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5.xml" ContentType="application/vnd.openxmlformats-officedocument.theme+xml"/>
  <Override PartName="/ppt/slideLayouts/slideLayout15.xml" ContentType="application/vnd.openxmlformats-officedocument.presentationml.slideLayout+xml"/>
  <Override PartName="/ppt/theme/theme6.xml" ContentType="application/vnd.openxmlformats-officedocument.theme+xml"/>
  <Override PartName="/ppt/slideLayouts/slideLayout16.xml" ContentType="application/vnd.openxmlformats-officedocument.presentationml.slideLayout+xml"/>
  <Override PartName="/ppt/theme/theme7.xml" ContentType="application/vnd.openxmlformats-officedocument.theme+xml"/>
  <Override PartName="/ppt/slideLayouts/slideLayout17.xml" ContentType="application/vnd.openxmlformats-officedocument.presentationml.slideLayout+xml"/>
  <Override PartName="/ppt/theme/theme8.xml" ContentType="application/vnd.openxmlformats-officedocument.theme+xml"/>
  <Override PartName="/ppt/slideLayouts/slideLayout1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59" r:id="rId4"/>
    <p:sldMasterId id="2147484763" r:id="rId5"/>
    <p:sldMasterId id="2147484989" r:id="rId6"/>
    <p:sldMasterId id="2147485077" r:id="rId7"/>
    <p:sldMasterId id="2147485120" r:id="rId8"/>
    <p:sldMasterId id="2147485163" r:id="rId9"/>
    <p:sldMasterId id="2147485206" r:id="rId10"/>
    <p:sldMasterId id="2147485249" r:id="rId11"/>
    <p:sldMasterId id="2147485285" r:id="rId12"/>
  </p:sldMasterIdLst>
  <p:notesMasterIdLst>
    <p:notesMasterId r:id="rId56"/>
  </p:notesMasterIdLst>
  <p:handoutMasterIdLst>
    <p:handoutMasterId r:id="rId57"/>
  </p:handoutMasterIdLst>
  <p:sldIdLst>
    <p:sldId id="3646" r:id="rId13"/>
    <p:sldId id="4453" r:id="rId14"/>
    <p:sldId id="2935" r:id="rId15"/>
    <p:sldId id="1610" r:id="rId16"/>
    <p:sldId id="2936" r:id="rId17"/>
    <p:sldId id="1490" r:id="rId18"/>
    <p:sldId id="4456" r:id="rId19"/>
    <p:sldId id="1458" r:id="rId20"/>
    <p:sldId id="1445" r:id="rId21"/>
    <p:sldId id="1369" r:id="rId22"/>
    <p:sldId id="1593" r:id="rId23"/>
    <p:sldId id="1105" r:id="rId24"/>
    <p:sldId id="693" r:id="rId25"/>
    <p:sldId id="4450" r:id="rId26"/>
    <p:sldId id="4451" r:id="rId27"/>
    <p:sldId id="1303" r:id="rId28"/>
    <p:sldId id="1234" r:id="rId29"/>
    <p:sldId id="692" r:id="rId30"/>
    <p:sldId id="741" r:id="rId31"/>
    <p:sldId id="672" r:id="rId32"/>
    <p:sldId id="688" r:id="rId33"/>
    <p:sldId id="1392" r:id="rId34"/>
    <p:sldId id="678" r:id="rId35"/>
    <p:sldId id="2950" r:id="rId36"/>
    <p:sldId id="4440" r:id="rId37"/>
    <p:sldId id="4449" r:id="rId38"/>
    <p:sldId id="1024" r:id="rId39"/>
    <p:sldId id="1386" r:id="rId40"/>
    <p:sldId id="1223" r:id="rId41"/>
    <p:sldId id="708" r:id="rId42"/>
    <p:sldId id="843" r:id="rId43"/>
    <p:sldId id="1055" r:id="rId44"/>
    <p:sldId id="4442" r:id="rId45"/>
    <p:sldId id="1096" r:id="rId46"/>
    <p:sldId id="1114" r:id="rId47"/>
    <p:sldId id="1050" r:id="rId48"/>
    <p:sldId id="4448" r:id="rId49"/>
    <p:sldId id="684" r:id="rId50"/>
    <p:sldId id="4445" r:id="rId51"/>
    <p:sldId id="880" r:id="rId52"/>
    <p:sldId id="4446" r:id="rId53"/>
    <p:sldId id="4454" r:id="rId54"/>
    <p:sldId id="4455" r:id="rId55"/>
  </p:sldIdLst>
  <p:sldSz cx="12192000" cy="6858000"/>
  <p:notesSz cx="6858000" cy="9144000"/>
  <p:custDataLst>
    <p:tags r:id="rId5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2" clrIdx="0"/>
  <p:cmAuthor id="1"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A5A5A5"/>
    <a:srgbClr val="FFFFFF"/>
    <a:srgbClr val="ED7D31"/>
    <a:srgbClr val="5B9BD5"/>
    <a:srgbClr val="584762"/>
    <a:srgbClr val="040000"/>
    <a:srgbClr val="E6E6E6"/>
    <a:srgbClr val="301B42"/>
    <a:srgbClr val="FCFCD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21" autoAdjust="0"/>
    <p:restoredTop sz="94364" autoAdjust="0"/>
  </p:normalViewPr>
  <p:slideViewPr>
    <p:cSldViewPr>
      <p:cViewPr varScale="1">
        <p:scale>
          <a:sx n="77" d="100"/>
          <a:sy n="77" d="100"/>
        </p:scale>
        <p:origin x="86" y="3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6198"/>
    </p:cViewPr>
  </p:sorterViewPr>
  <p:notesViewPr>
    <p:cSldViewPr>
      <p:cViewPr varScale="1">
        <p:scale>
          <a:sx n="53" d="100"/>
          <a:sy n="53" d="100"/>
        </p:scale>
        <p:origin x="-286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8.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tags" Target="tags/tag1.xml"/><Relationship Id="rId5" Type="http://schemas.openxmlformats.org/officeDocument/2006/relationships/slideMaster" Target="slideMasters/slideMaster2.xml"/><Relationship Id="rId61" Type="http://schemas.openxmlformats.org/officeDocument/2006/relationships/viewProps" Target="viewProps.xml"/><Relationship Id="rId19" Type="http://schemas.openxmlformats.org/officeDocument/2006/relationships/slide" Target="slides/slide7.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notesMaster" Target="notesMasters/notesMaster1.xml"/><Relationship Id="rId64" Type="http://schemas.microsoft.com/office/2016/11/relationships/changesInfo" Target="changesInfos/changesInfo1.xml"/><Relationship Id="rId8" Type="http://schemas.openxmlformats.org/officeDocument/2006/relationships/slideMaster" Target="slideMasters/slideMaster5.xml"/><Relationship Id="rId51" Type="http://schemas.openxmlformats.org/officeDocument/2006/relationships/slide" Target="slides/slide39.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commentAuthors" Target="commentAuthor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handoutMaster" Target="handoutMasters/handoutMaster1.xml"/><Relationship Id="rId10" Type="http://schemas.openxmlformats.org/officeDocument/2006/relationships/slideMaster" Target="slideMasters/slideMaster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óth András" userId="c418ebb3-6251-4226-99e6-2737b5ff3e94" providerId="ADAL" clId="{49938F4A-E5A5-4A65-AFBB-09F9E0A84B99}"/>
    <pc:docChg chg="undo custSel modSld">
      <pc:chgData name="Tóth András" userId="c418ebb3-6251-4226-99e6-2737b5ff3e94" providerId="ADAL" clId="{49938F4A-E5A5-4A65-AFBB-09F9E0A84B99}" dt="2022-09-23T16:09:31.811" v="8" actId="207"/>
      <pc:docMkLst>
        <pc:docMk/>
      </pc:docMkLst>
      <pc:sldChg chg="modSp mod">
        <pc:chgData name="Tóth András" userId="c418ebb3-6251-4226-99e6-2737b5ff3e94" providerId="ADAL" clId="{49938F4A-E5A5-4A65-AFBB-09F9E0A84B99}" dt="2022-09-23T16:09:31.811" v="8" actId="207"/>
        <pc:sldMkLst>
          <pc:docMk/>
          <pc:sldMk cId="4232691990" sldId="4446"/>
        </pc:sldMkLst>
        <pc:spChg chg="mod">
          <ac:chgData name="Tóth András" userId="c418ebb3-6251-4226-99e6-2737b5ff3e94" providerId="ADAL" clId="{49938F4A-E5A5-4A65-AFBB-09F9E0A84B99}" dt="2022-09-23T16:09:24.623" v="4" actId="207"/>
          <ac:spMkLst>
            <pc:docMk/>
            <pc:sldMk cId="4232691990" sldId="4446"/>
            <ac:spMk id="27" creationId="{ADDB6273-A115-4C3C-83AB-6E305F243B61}"/>
          </ac:spMkLst>
        </pc:spChg>
        <pc:spChg chg="mod">
          <ac:chgData name="Tóth András" userId="c418ebb3-6251-4226-99e6-2737b5ff3e94" providerId="ADAL" clId="{49938F4A-E5A5-4A65-AFBB-09F9E0A84B99}" dt="2022-09-23T16:09:24.623" v="4" actId="207"/>
          <ac:spMkLst>
            <pc:docMk/>
            <pc:sldMk cId="4232691990" sldId="4446"/>
            <ac:spMk id="28" creationId="{5F11B5B1-BCFB-46B5-9E02-2519146092F0}"/>
          </ac:spMkLst>
        </pc:spChg>
        <pc:spChg chg="mod">
          <ac:chgData name="Tóth András" userId="c418ebb3-6251-4226-99e6-2737b5ff3e94" providerId="ADAL" clId="{49938F4A-E5A5-4A65-AFBB-09F9E0A84B99}" dt="2022-09-23T16:09:24.623" v="4" actId="207"/>
          <ac:spMkLst>
            <pc:docMk/>
            <pc:sldMk cId="4232691990" sldId="4446"/>
            <ac:spMk id="29" creationId="{31BDEAC9-07C3-4AA5-82F9-13E535245934}"/>
          </ac:spMkLst>
        </pc:spChg>
        <pc:spChg chg="mod">
          <ac:chgData name="Tóth András" userId="c418ebb3-6251-4226-99e6-2737b5ff3e94" providerId="ADAL" clId="{49938F4A-E5A5-4A65-AFBB-09F9E0A84B99}" dt="2022-09-23T16:09:24.623" v="4" actId="207"/>
          <ac:spMkLst>
            <pc:docMk/>
            <pc:sldMk cId="4232691990" sldId="4446"/>
            <ac:spMk id="31" creationId="{C0F7683E-1286-489E-A17A-40C90D499E61}"/>
          </ac:spMkLst>
        </pc:spChg>
        <pc:spChg chg="mod">
          <ac:chgData name="Tóth András" userId="c418ebb3-6251-4226-99e6-2737b5ff3e94" providerId="ADAL" clId="{49938F4A-E5A5-4A65-AFBB-09F9E0A84B99}" dt="2022-09-23T16:09:24.623" v="4" actId="207"/>
          <ac:spMkLst>
            <pc:docMk/>
            <pc:sldMk cId="4232691990" sldId="4446"/>
            <ac:spMk id="32" creationId="{090A9895-1FDA-479E-BD32-869F4D1BA2DB}"/>
          </ac:spMkLst>
        </pc:spChg>
        <pc:spChg chg="mod">
          <ac:chgData name="Tóth András" userId="c418ebb3-6251-4226-99e6-2737b5ff3e94" providerId="ADAL" clId="{49938F4A-E5A5-4A65-AFBB-09F9E0A84B99}" dt="2022-09-23T16:09:24.623" v="4" actId="207"/>
          <ac:spMkLst>
            <pc:docMk/>
            <pc:sldMk cId="4232691990" sldId="4446"/>
            <ac:spMk id="33" creationId="{2DF196D9-68EB-4EFD-9C6E-A5052325DEFC}"/>
          </ac:spMkLst>
        </pc:spChg>
        <pc:spChg chg="mod">
          <ac:chgData name="Tóth András" userId="c418ebb3-6251-4226-99e6-2737b5ff3e94" providerId="ADAL" clId="{49938F4A-E5A5-4A65-AFBB-09F9E0A84B99}" dt="2022-09-23T16:09:24.623" v="4" actId="207"/>
          <ac:spMkLst>
            <pc:docMk/>
            <pc:sldMk cId="4232691990" sldId="4446"/>
            <ac:spMk id="34" creationId="{C493FCFE-7B49-4A17-9C04-7D5F09763FA8}"/>
          </ac:spMkLst>
        </pc:spChg>
        <pc:spChg chg="mod">
          <ac:chgData name="Tóth András" userId="c418ebb3-6251-4226-99e6-2737b5ff3e94" providerId="ADAL" clId="{49938F4A-E5A5-4A65-AFBB-09F9E0A84B99}" dt="2022-09-23T16:09:28.294" v="5" actId="207"/>
          <ac:spMkLst>
            <pc:docMk/>
            <pc:sldMk cId="4232691990" sldId="4446"/>
            <ac:spMk id="35" creationId="{3882BFB5-34AA-42D0-9402-234E124FAD36}"/>
          </ac:spMkLst>
        </pc:spChg>
        <pc:spChg chg="mod">
          <ac:chgData name="Tóth András" userId="c418ebb3-6251-4226-99e6-2737b5ff3e94" providerId="ADAL" clId="{49938F4A-E5A5-4A65-AFBB-09F9E0A84B99}" dt="2022-09-23T16:09:28.294" v="5" actId="207"/>
          <ac:spMkLst>
            <pc:docMk/>
            <pc:sldMk cId="4232691990" sldId="4446"/>
            <ac:spMk id="36" creationId="{CFDCD0D4-2F3C-4326-A949-8CFF386F0CC8}"/>
          </ac:spMkLst>
        </pc:spChg>
        <pc:spChg chg="mod">
          <ac:chgData name="Tóth András" userId="c418ebb3-6251-4226-99e6-2737b5ff3e94" providerId="ADAL" clId="{49938F4A-E5A5-4A65-AFBB-09F9E0A84B99}" dt="2022-09-23T16:09:24.623" v="4" actId="207"/>
          <ac:spMkLst>
            <pc:docMk/>
            <pc:sldMk cId="4232691990" sldId="4446"/>
            <ac:spMk id="37" creationId="{40685B13-85F2-4A76-858F-7664681255D9}"/>
          </ac:spMkLst>
        </pc:spChg>
        <pc:spChg chg="mod">
          <ac:chgData name="Tóth András" userId="c418ebb3-6251-4226-99e6-2737b5ff3e94" providerId="ADAL" clId="{49938F4A-E5A5-4A65-AFBB-09F9E0A84B99}" dt="2022-09-23T16:09:31.811" v="8" actId="207"/>
          <ac:spMkLst>
            <pc:docMk/>
            <pc:sldMk cId="4232691990" sldId="4446"/>
            <ac:spMk id="38" creationId="{1B88F827-0F4E-4680-9259-94A526DDEF6A}"/>
          </ac:spMkLst>
        </pc:spChg>
        <pc:graphicFrameChg chg="mod modGraphic">
          <ac:chgData name="Tóth András" userId="c418ebb3-6251-4226-99e6-2737b5ff3e94" providerId="ADAL" clId="{49938F4A-E5A5-4A65-AFBB-09F9E0A84B99}" dt="2022-09-23T16:09:30.560" v="6" actId="14100"/>
          <ac:graphicFrameMkLst>
            <pc:docMk/>
            <pc:sldMk cId="4232691990" sldId="4446"/>
            <ac:graphicFrameMk id="39" creationId="{7DE80AD2-8EFB-4F7D-B839-A92C1A293AA9}"/>
          </ac:graphicFrameMkLst>
        </pc:graphicFrameChg>
      </pc:sldChg>
    </pc:docChg>
  </pc:docChgLst>
  <pc:docChgLst>
    <pc:chgData name="Tóth András" userId="c418ebb3-6251-4226-99e6-2737b5ff3e94" providerId="ADAL" clId="{BC085F4E-9C7E-4468-B81F-09F677BB1A42}"/>
    <pc:docChg chg="modSld">
      <pc:chgData name="Tóth András" userId="c418ebb3-6251-4226-99e6-2737b5ff3e94" providerId="ADAL" clId="{BC085F4E-9C7E-4468-B81F-09F677BB1A42}" dt="2024-08-28T07:19:48.395" v="0" actId="14100"/>
      <pc:docMkLst>
        <pc:docMk/>
      </pc:docMkLst>
      <pc:sldChg chg="modSp mod">
        <pc:chgData name="Tóth András" userId="c418ebb3-6251-4226-99e6-2737b5ff3e94" providerId="ADAL" clId="{BC085F4E-9C7E-4468-B81F-09F677BB1A42}" dt="2024-08-28T07:19:48.395" v="0" actId="14100"/>
        <pc:sldMkLst>
          <pc:docMk/>
          <pc:sldMk cId="1100613186" sldId="3646"/>
        </pc:sldMkLst>
        <pc:picChg chg="mod">
          <ac:chgData name="Tóth András" userId="c418ebb3-6251-4226-99e6-2737b5ff3e94" providerId="ADAL" clId="{BC085F4E-9C7E-4468-B81F-09F677BB1A42}" dt="2024-08-28T07:19:48.395" v="0" actId="14100"/>
          <ac:picMkLst>
            <pc:docMk/>
            <pc:sldMk cId="1100613186" sldId="3646"/>
            <ac:picMk id="9" creationId="{1605777D-BCEC-4B02-96C9-C05EA1B317E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BD7B47E-07A4-4234-BC41-FDE32433FCD9}" type="datetimeFigureOut">
              <a:rPr lang="en-US" smtClean="0"/>
              <a:pPr/>
              <a:t>8/28/2024</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E18E23F-717C-41A1-81D1-3E80DB00984A}" type="slidenum">
              <a:rPr lang="en-US" smtClean="0"/>
              <a:pPr/>
              <a:t>‹#›</a:t>
            </a:fld>
            <a:endParaRPr lang="en-US" dirty="0"/>
          </a:p>
        </p:txBody>
      </p:sp>
    </p:spTree>
    <p:extLst>
      <p:ext uri="{BB962C8B-B14F-4D97-AF65-F5344CB8AC3E}">
        <p14:creationId xmlns:p14="http://schemas.microsoft.com/office/powerpoint/2010/main" val="159979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672791-72FC-48D3-B8B8-2AD7EA095F28}" type="datetimeFigureOut">
              <a:rPr lang="en-US" smtClean="0"/>
              <a:pPr/>
              <a:t>8/28/2024</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3FD88B-ABC5-41F9-819B-7D65330FD555}" type="slidenum">
              <a:rPr lang="en-US" smtClean="0"/>
              <a:pPr/>
              <a:t>‹#›</a:t>
            </a:fld>
            <a:endParaRPr lang="en-US" dirty="0"/>
          </a:p>
        </p:txBody>
      </p:sp>
    </p:spTree>
    <p:extLst>
      <p:ext uri="{BB962C8B-B14F-4D97-AF65-F5344CB8AC3E}">
        <p14:creationId xmlns:p14="http://schemas.microsoft.com/office/powerpoint/2010/main" val="2262565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0" i="0" dirty="0">
                <a:effectLst/>
                <a:latin typeface="Roboto" panose="02000000000000000000" pitchFamily="2" charset="0"/>
              </a:rPr>
              <a:t>534823582</a:t>
            </a:r>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a:t>
            </a:fld>
            <a:endParaRPr lang="en-US" dirty="0"/>
          </a:p>
        </p:txBody>
      </p:sp>
    </p:spTree>
    <p:extLst>
      <p:ext uri="{BB962C8B-B14F-4D97-AF65-F5344CB8AC3E}">
        <p14:creationId xmlns:p14="http://schemas.microsoft.com/office/powerpoint/2010/main" val="15101316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a:t>
            </a:fld>
            <a:endParaRPr lang="en-US" dirty="0"/>
          </a:p>
        </p:txBody>
      </p:sp>
    </p:spTree>
    <p:extLst>
      <p:ext uri="{BB962C8B-B14F-4D97-AF65-F5344CB8AC3E}">
        <p14:creationId xmlns:p14="http://schemas.microsoft.com/office/powerpoint/2010/main" val="20829602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5</a:t>
            </a:fld>
            <a:endParaRPr lang="en-US" dirty="0"/>
          </a:p>
        </p:txBody>
      </p:sp>
    </p:spTree>
    <p:extLst>
      <p:ext uri="{BB962C8B-B14F-4D97-AF65-F5344CB8AC3E}">
        <p14:creationId xmlns:p14="http://schemas.microsoft.com/office/powerpoint/2010/main" val="1779616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Lato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Lato Light"/>
              <a:ea typeface="+mn-ea"/>
              <a:cs typeface="+mn-cs"/>
            </a:endParaRPr>
          </a:p>
        </p:txBody>
      </p:sp>
    </p:spTree>
    <p:extLst>
      <p:ext uri="{BB962C8B-B14F-4D97-AF65-F5344CB8AC3E}">
        <p14:creationId xmlns:p14="http://schemas.microsoft.com/office/powerpoint/2010/main" val="3649855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2041214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10</a:t>
            </a:fld>
            <a:endParaRPr lang="en-US" dirty="0"/>
          </a:p>
        </p:txBody>
      </p:sp>
    </p:spTree>
    <p:extLst>
      <p:ext uri="{BB962C8B-B14F-4D97-AF65-F5344CB8AC3E}">
        <p14:creationId xmlns:p14="http://schemas.microsoft.com/office/powerpoint/2010/main" val="5425048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11</a:t>
            </a:fld>
            <a:endParaRPr lang="en-US" dirty="0"/>
          </a:p>
        </p:txBody>
      </p:sp>
    </p:spTree>
    <p:extLst>
      <p:ext uri="{BB962C8B-B14F-4D97-AF65-F5344CB8AC3E}">
        <p14:creationId xmlns:p14="http://schemas.microsoft.com/office/powerpoint/2010/main" val="2509712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2055223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323587"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dirty="0">
              <a:latin typeface="Lato Regular"/>
            </a:endParaRPr>
          </a:p>
        </p:txBody>
      </p:sp>
      <p:sp>
        <p:nvSpPr>
          <p:cNvPr id="323588" name="Header Placeholder 3"/>
          <p:cNvSpPr>
            <a:spLocks noGrp="1"/>
          </p:cNvSpPr>
          <p:nvPr>
            <p:ph type="hdr" sz="quarter"/>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lvl1pPr>
              <a:defRPr sz="2000">
                <a:solidFill>
                  <a:schemeClr val="tx1"/>
                </a:solidFill>
                <a:latin typeface="Roboto Condensed" charset="0"/>
                <a:ea typeface="ＭＳ Ｐゴシック" charset="0"/>
                <a:cs typeface="FontAwesome" charset="0"/>
              </a:defRPr>
            </a:lvl1pPr>
            <a:lvl2pPr marL="742950" indent="-285750">
              <a:defRPr sz="2000">
                <a:solidFill>
                  <a:schemeClr val="tx1"/>
                </a:solidFill>
                <a:latin typeface="Roboto Condensed" charset="0"/>
                <a:ea typeface="FontAwesome" charset="0"/>
                <a:cs typeface="FontAwesome" charset="0"/>
              </a:defRPr>
            </a:lvl2pPr>
            <a:lvl3pPr marL="1143000" indent="-228600">
              <a:defRPr sz="2000">
                <a:solidFill>
                  <a:schemeClr val="tx1"/>
                </a:solidFill>
                <a:latin typeface="Roboto Condensed" charset="0"/>
                <a:ea typeface="FontAwesome" charset="0"/>
                <a:cs typeface="FontAwesome" charset="0"/>
              </a:defRPr>
            </a:lvl3pPr>
            <a:lvl4pPr marL="1600200" indent="-228600">
              <a:defRPr sz="2000">
                <a:solidFill>
                  <a:schemeClr val="tx1"/>
                </a:solidFill>
                <a:latin typeface="Roboto Condensed" charset="0"/>
                <a:ea typeface="FontAwesome" charset="0"/>
                <a:cs typeface="FontAwesome" charset="0"/>
              </a:defRPr>
            </a:lvl4pPr>
            <a:lvl5pPr marL="2057400" indent="-228600">
              <a:defRPr sz="2000">
                <a:solidFill>
                  <a:schemeClr val="tx1"/>
                </a:solidFill>
                <a:latin typeface="Roboto Condensed" charset="0"/>
                <a:ea typeface="FontAwesome" charset="0"/>
                <a:cs typeface="FontAwesome" charset="0"/>
              </a:defRPr>
            </a:lvl5pPr>
            <a:lvl6pPr marL="2514600" indent="-228600" defTabSz="1030288" fontAlgn="base">
              <a:spcBef>
                <a:spcPct val="0"/>
              </a:spcBef>
              <a:spcAft>
                <a:spcPct val="0"/>
              </a:spcAft>
              <a:defRPr sz="2000">
                <a:solidFill>
                  <a:schemeClr val="tx1"/>
                </a:solidFill>
                <a:latin typeface="Roboto Condensed" charset="0"/>
                <a:ea typeface="FontAwesome" charset="0"/>
                <a:cs typeface="FontAwesome" charset="0"/>
              </a:defRPr>
            </a:lvl6pPr>
            <a:lvl7pPr marL="2971800" indent="-228600" defTabSz="1030288" fontAlgn="base">
              <a:spcBef>
                <a:spcPct val="0"/>
              </a:spcBef>
              <a:spcAft>
                <a:spcPct val="0"/>
              </a:spcAft>
              <a:defRPr sz="2000">
                <a:solidFill>
                  <a:schemeClr val="tx1"/>
                </a:solidFill>
                <a:latin typeface="Roboto Condensed" charset="0"/>
                <a:ea typeface="FontAwesome" charset="0"/>
                <a:cs typeface="FontAwesome" charset="0"/>
              </a:defRPr>
            </a:lvl7pPr>
            <a:lvl8pPr marL="3429000" indent="-228600" defTabSz="1030288" fontAlgn="base">
              <a:spcBef>
                <a:spcPct val="0"/>
              </a:spcBef>
              <a:spcAft>
                <a:spcPct val="0"/>
              </a:spcAft>
              <a:defRPr sz="2000">
                <a:solidFill>
                  <a:schemeClr val="tx1"/>
                </a:solidFill>
                <a:latin typeface="Roboto Condensed" charset="0"/>
                <a:ea typeface="FontAwesome" charset="0"/>
                <a:cs typeface="FontAwesome" charset="0"/>
              </a:defRPr>
            </a:lvl8pPr>
            <a:lvl9pPr marL="3886200" indent="-228600" defTabSz="1030288" fontAlgn="base">
              <a:spcBef>
                <a:spcPct val="0"/>
              </a:spcBef>
              <a:spcAft>
                <a:spcPct val="0"/>
              </a:spcAft>
              <a:defRPr sz="2000">
                <a:solidFill>
                  <a:schemeClr val="tx1"/>
                </a:solidFill>
                <a:latin typeface="Roboto Condensed" charset="0"/>
                <a:ea typeface="FontAwesome" charset="0"/>
                <a:cs typeface="FontAwesome" charset="0"/>
              </a:defRPr>
            </a:lvl9pPr>
          </a:lstStyle>
          <a:p>
            <a:pPr marL="0" marR="0" lvl="0" indent="0" algn="l" defTabSz="1030288"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Lato Regular"/>
                <a:ea typeface="ＭＳ Ｐゴシック" charset="0"/>
                <a:cs typeface="Arial"/>
              </a:rPr>
              <a:t>My First Template</a:t>
            </a:r>
          </a:p>
        </p:txBody>
      </p:sp>
    </p:spTree>
    <p:extLst>
      <p:ext uri="{BB962C8B-B14F-4D97-AF65-F5344CB8AC3E}">
        <p14:creationId xmlns:p14="http://schemas.microsoft.com/office/powerpoint/2010/main" val="303647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dirty="0"/>
              <a:t>https://www.legislation.gov.uk/ukpga/2018/12/pdfs/ukpga_20180012_en.pdf</a:t>
            </a:r>
          </a:p>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18</a:t>
            </a:fld>
            <a:endParaRPr lang="en-US" dirty="0"/>
          </a:p>
        </p:txBody>
      </p:sp>
    </p:spTree>
    <p:extLst>
      <p:ext uri="{BB962C8B-B14F-4D97-AF65-F5344CB8AC3E}">
        <p14:creationId xmlns:p14="http://schemas.microsoft.com/office/powerpoint/2010/main" val="40887283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dirty="0"/>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51FA003C-ACE2-4EF7-AF62-71758D32E637}" type="slidenum">
              <a:rPr kumimoji="0" lang="bg-BG" sz="1200" b="0" i="0" u="none" strike="noStrike" kern="1200" cap="none" spc="0" normalizeH="0" baseline="0" noProof="0" smtClean="0">
                <a:ln>
                  <a:noFill/>
                </a:ln>
                <a:solidFill>
                  <a:prstClr val="black"/>
                </a:solidFill>
                <a:effectLst/>
                <a:uLnTx/>
                <a:uFillTx/>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19</a:t>
            </a:fld>
            <a:endParaRPr kumimoji="0" lang="bg-BG"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058247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24</a:t>
            </a:fld>
            <a:endParaRPr lang="en-US" dirty="0"/>
          </a:p>
        </p:txBody>
      </p:sp>
    </p:spTree>
    <p:extLst>
      <p:ext uri="{BB962C8B-B14F-4D97-AF65-F5344CB8AC3E}">
        <p14:creationId xmlns:p14="http://schemas.microsoft.com/office/powerpoint/2010/main" val="25010896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25</a:t>
            </a:fld>
            <a:endParaRPr lang="en-US" dirty="0"/>
          </a:p>
        </p:txBody>
      </p:sp>
    </p:spTree>
    <p:extLst>
      <p:ext uri="{BB962C8B-B14F-4D97-AF65-F5344CB8AC3E}">
        <p14:creationId xmlns:p14="http://schemas.microsoft.com/office/powerpoint/2010/main" val="2240355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30</a:t>
            </a:fld>
            <a:endParaRPr lang="en-US" dirty="0"/>
          </a:p>
        </p:txBody>
      </p:sp>
    </p:spTree>
    <p:extLst>
      <p:ext uri="{BB962C8B-B14F-4D97-AF65-F5344CB8AC3E}">
        <p14:creationId xmlns:p14="http://schemas.microsoft.com/office/powerpoint/2010/main" val="24900735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bg-BG"/>
          </a:p>
        </p:txBody>
      </p:sp>
      <p:sp>
        <p:nvSpPr>
          <p:cNvPr id="4" name="Slide Number Placeholder 3"/>
          <p:cNvSpPr>
            <a:spLocks noGrp="1"/>
          </p:cNvSpPr>
          <p:nvPr>
            <p:ph type="sldNum" sz="quarter" idx="10"/>
          </p:nvPr>
        </p:nvSpPr>
        <p:spPr/>
        <p:txBody>
          <a:bodyPr/>
          <a:lstStyle/>
          <a:p>
            <a:pPr marL="0" marR="0" lvl="0" indent="0" algn="r" defTabSz="1828434" rtl="0" eaLnBrk="1" fontAlgn="auto" latinLnBrk="0" hangingPunct="1">
              <a:lnSpc>
                <a:spcPct val="100000"/>
              </a:lnSpc>
              <a:spcBef>
                <a:spcPts val="0"/>
              </a:spcBef>
              <a:spcAft>
                <a:spcPts val="0"/>
              </a:spcAft>
              <a:buClrTx/>
              <a:buSzTx/>
              <a:buFontTx/>
              <a:buNone/>
              <a:tabLst/>
              <a:defRPr/>
            </a:pPr>
            <a:fld id="{51FA003C-ACE2-4EF7-AF62-71758D32E637}" type="slidenum">
              <a:rPr kumimoji="0" lang="bg-BG" sz="1200" b="0" i="0" u="none" strike="noStrike" kern="1200" cap="none" spc="0" normalizeH="0" baseline="0" noProof="0" smtClean="0">
                <a:ln>
                  <a:noFill/>
                </a:ln>
                <a:solidFill>
                  <a:prstClr val="black"/>
                </a:solidFill>
                <a:effectLst/>
                <a:uLnTx/>
                <a:uFillTx/>
                <a:latin typeface="Lato Light"/>
                <a:ea typeface="+mn-ea"/>
                <a:cs typeface="+mn-cs"/>
              </a:rPr>
              <a:pPr marL="0" marR="0" lvl="0" indent="0" algn="r" defTabSz="1828434" rtl="0" eaLnBrk="1" fontAlgn="auto" latinLnBrk="0" hangingPunct="1">
                <a:lnSpc>
                  <a:spcPct val="100000"/>
                </a:lnSpc>
                <a:spcBef>
                  <a:spcPts val="0"/>
                </a:spcBef>
                <a:spcAft>
                  <a:spcPts val="0"/>
                </a:spcAft>
                <a:buClrTx/>
                <a:buSzTx/>
                <a:buFontTx/>
                <a:buNone/>
                <a:tabLst/>
                <a:defRPr/>
              </a:pPr>
              <a:t>31</a:t>
            </a:fld>
            <a:endParaRPr kumimoji="0" lang="bg-BG" sz="1200" b="0" i="0" u="none" strike="noStrike" kern="1200" cap="none" spc="0" normalizeH="0" baseline="0" noProof="0">
              <a:ln>
                <a:noFill/>
              </a:ln>
              <a:solidFill>
                <a:prstClr val="black"/>
              </a:solidFill>
              <a:effectLst/>
              <a:uLnTx/>
              <a:uFillTx/>
              <a:latin typeface="Lato Light"/>
              <a:ea typeface="+mn-ea"/>
              <a:cs typeface="+mn-cs"/>
            </a:endParaRPr>
          </a:p>
        </p:txBody>
      </p:sp>
    </p:spTree>
    <p:extLst>
      <p:ext uri="{BB962C8B-B14F-4D97-AF65-F5344CB8AC3E}">
        <p14:creationId xmlns:p14="http://schemas.microsoft.com/office/powerpoint/2010/main" val="818593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34</a:t>
            </a:fld>
            <a:endParaRPr lang="en-US" dirty="0"/>
          </a:p>
        </p:txBody>
      </p:sp>
    </p:spTree>
    <p:extLst>
      <p:ext uri="{BB962C8B-B14F-4D97-AF65-F5344CB8AC3E}">
        <p14:creationId xmlns:p14="http://schemas.microsoft.com/office/powerpoint/2010/main" val="1092070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38</a:t>
            </a:fld>
            <a:endParaRPr lang="en-US" dirty="0"/>
          </a:p>
        </p:txBody>
      </p:sp>
    </p:spTree>
    <p:extLst>
      <p:ext uri="{BB962C8B-B14F-4D97-AF65-F5344CB8AC3E}">
        <p14:creationId xmlns:p14="http://schemas.microsoft.com/office/powerpoint/2010/main" val="3625676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39</a:t>
            </a:fld>
            <a:endParaRPr lang="en-US" dirty="0"/>
          </a:p>
        </p:txBody>
      </p:sp>
    </p:spTree>
    <p:extLst>
      <p:ext uri="{BB962C8B-B14F-4D97-AF65-F5344CB8AC3E}">
        <p14:creationId xmlns:p14="http://schemas.microsoft.com/office/powerpoint/2010/main" val="3501273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153FD88B-ABC5-41F9-819B-7D65330FD555}" type="slidenum">
              <a:rPr lang="en-US" smtClean="0"/>
              <a:pPr/>
              <a:t>41</a:t>
            </a:fld>
            <a:endParaRPr lang="en-US" dirty="0"/>
          </a:p>
        </p:txBody>
      </p:sp>
    </p:spTree>
    <p:extLst>
      <p:ext uri="{BB962C8B-B14F-4D97-AF65-F5344CB8AC3E}">
        <p14:creationId xmlns:p14="http://schemas.microsoft.com/office/powerpoint/2010/main" val="3695557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Master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44543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Big Picture">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1"/>
            <a:ext cx="12192000" cy="6858000"/>
          </a:xfrm>
          <a:prstGeom prst="rect">
            <a:avLst/>
          </a:prstGeo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03094602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Opening (30-03-21)-35">
    <p:spTree>
      <p:nvGrpSpPr>
        <p:cNvPr id="1" name=""/>
        <p:cNvGrpSpPr/>
        <p:nvPr/>
      </p:nvGrpSpPr>
      <p:grpSpPr>
        <a:xfrm>
          <a:off x="0" y="0"/>
          <a:ext cx="0" cy="0"/>
          <a:chOff x="0" y="0"/>
          <a:chExt cx="0" cy="0"/>
        </a:xfrm>
      </p:grpSpPr>
      <p:sp>
        <p:nvSpPr>
          <p:cNvPr id="4" name="Picture Placeholder 2"/>
          <p:cNvSpPr>
            <a:spLocks noGrp="1"/>
          </p:cNvSpPr>
          <p:nvPr>
            <p:ph type="pic" sz="quarter" idx="11"/>
          </p:nvPr>
        </p:nvSpPr>
        <p:spPr>
          <a:xfrm>
            <a:off x="336344" y="317450"/>
            <a:ext cx="11509684" cy="295282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98029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Opening (30-03-21)-29">
    <p:spTree>
      <p:nvGrpSpPr>
        <p:cNvPr id="1" name=""/>
        <p:cNvGrpSpPr/>
        <p:nvPr/>
      </p:nvGrpSpPr>
      <p:grpSpPr>
        <a:xfrm>
          <a:off x="0" y="0"/>
          <a:ext cx="0" cy="0"/>
          <a:chOff x="0" y="0"/>
          <a:chExt cx="0" cy="0"/>
        </a:xfrm>
      </p:grpSpPr>
      <p:sp>
        <p:nvSpPr>
          <p:cNvPr id="3" name="Freeform 8"/>
          <p:cNvSpPr>
            <a:spLocks noGrp="1"/>
          </p:cNvSpPr>
          <p:nvPr>
            <p:ph type="pic" sz="quarter" idx="10"/>
          </p:nvPr>
        </p:nvSpPr>
        <p:spPr bwMode="auto">
          <a:xfrm>
            <a:off x="0" y="0"/>
            <a:ext cx="12192000" cy="4761766"/>
          </a:xfrm>
          <a:custGeom>
            <a:avLst/>
            <a:gdLst>
              <a:gd name="T0" fmla="*/ 0 w 7933"/>
              <a:gd name="T1" fmla="*/ 0 h 3237"/>
              <a:gd name="T2" fmla="*/ 7933 w 7933"/>
              <a:gd name="T3" fmla="*/ 0 h 3237"/>
              <a:gd name="T4" fmla="*/ 7933 w 7933"/>
              <a:gd name="T5" fmla="*/ 376 h 3237"/>
              <a:gd name="T6" fmla="*/ 2119 w 7933"/>
              <a:gd name="T7" fmla="*/ 3237 h 3237"/>
              <a:gd name="T8" fmla="*/ 0 w 7933"/>
              <a:gd name="T9" fmla="*/ 2499 h 3237"/>
              <a:gd name="T10" fmla="*/ 0 w 7933"/>
              <a:gd name="T11" fmla="*/ 0 h 3237"/>
            </a:gdLst>
            <a:ahLst/>
            <a:cxnLst>
              <a:cxn ang="0">
                <a:pos x="T0" y="T1"/>
              </a:cxn>
              <a:cxn ang="0">
                <a:pos x="T2" y="T3"/>
              </a:cxn>
              <a:cxn ang="0">
                <a:pos x="T4" y="T5"/>
              </a:cxn>
              <a:cxn ang="0">
                <a:pos x="T6" y="T7"/>
              </a:cxn>
              <a:cxn ang="0">
                <a:pos x="T8" y="T9"/>
              </a:cxn>
              <a:cxn ang="0">
                <a:pos x="T10" y="T11"/>
              </a:cxn>
            </a:cxnLst>
            <a:rect l="0" t="0" r="r" b="b"/>
            <a:pathLst>
              <a:path w="7933" h="3237">
                <a:moveTo>
                  <a:pt x="0" y="0"/>
                </a:moveTo>
                <a:lnTo>
                  <a:pt x="7933" y="0"/>
                </a:lnTo>
                <a:lnTo>
                  <a:pt x="7933" y="376"/>
                </a:lnTo>
                <a:lnTo>
                  <a:pt x="2119" y="3237"/>
                </a:lnTo>
                <a:lnTo>
                  <a:pt x="0" y="2499"/>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3169104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Full">
    <p:spTree>
      <p:nvGrpSpPr>
        <p:cNvPr id="1" name=""/>
        <p:cNvGrpSpPr/>
        <p:nvPr/>
      </p:nvGrpSpPr>
      <p:grpSpPr>
        <a:xfrm>
          <a:off x="0" y="0"/>
          <a:ext cx="0" cy="0"/>
          <a:chOff x="0" y="0"/>
          <a:chExt cx="0" cy="0"/>
        </a:xfrm>
      </p:grpSpPr>
    </p:spTree>
    <p:extLst>
      <p:ext uri="{BB962C8B-B14F-4D97-AF65-F5344CB8AC3E}">
        <p14:creationId xmlns:p14="http://schemas.microsoft.com/office/powerpoint/2010/main" val="868337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Opening (30-03-21)-30">
    <p:spTree>
      <p:nvGrpSpPr>
        <p:cNvPr id="1" name=""/>
        <p:cNvGrpSpPr/>
        <p:nvPr/>
      </p:nvGrpSpPr>
      <p:grpSpPr>
        <a:xfrm>
          <a:off x="0" y="0"/>
          <a:ext cx="0" cy="0"/>
          <a:chOff x="0" y="0"/>
          <a:chExt cx="0" cy="0"/>
        </a:xfrm>
      </p:grpSpPr>
      <p:sp>
        <p:nvSpPr>
          <p:cNvPr id="3" name="Freeform 7"/>
          <p:cNvSpPr>
            <a:spLocks noGrp="1"/>
          </p:cNvSpPr>
          <p:nvPr>
            <p:ph type="pic" sz="quarter" idx="10"/>
          </p:nvPr>
        </p:nvSpPr>
        <p:spPr bwMode="auto">
          <a:xfrm>
            <a:off x="4392903" y="0"/>
            <a:ext cx="7799097" cy="6353073"/>
          </a:xfrm>
          <a:custGeom>
            <a:avLst/>
            <a:gdLst>
              <a:gd name="T0" fmla="*/ 0 w 5751"/>
              <a:gd name="T1" fmla="*/ 0 h 4215"/>
              <a:gd name="T2" fmla="*/ 5751 w 5751"/>
              <a:gd name="T3" fmla="*/ 0 h 4215"/>
              <a:gd name="T4" fmla="*/ 5751 w 5751"/>
              <a:gd name="T5" fmla="*/ 3375 h 4215"/>
              <a:gd name="T6" fmla="*/ 1669 w 5751"/>
              <a:gd name="T7" fmla="*/ 4215 h 4215"/>
              <a:gd name="T8" fmla="*/ 0 w 5751"/>
              <a:gd name="T9" fmla="*/ 0 h 4215"/>
            </a:gdLst>
            <a:ahLst/>
            <a:cxnLst>
              <a:cxn ang="0">
                <a:pos x="T0" y="T1"/>
              </a:cxn>
              <a:cxn ang="0">
                <a:pos x="T2" y="T3"/>
              </a:cxn>
              <a:cxn ang="0">
                <a:pos x="T4" y="T5"/>
              </a:cxn>
              <a:cxn ang="0">
                <a:pos x="T6" y="T7"/>
              </a:cxn>
              <a:cxn ang="0">
                <a:pos x="T8" y="T9"/>
              </a:cxn>
            </a:cxnLst>
            <a:rect l="0" t="0" r="r" b="b"/>
            <a:pathLst>
              <a:path w="5751" h="4215">
                <a:moveTo>
                  <a:pt x="0" y="0"/>
                </a:moveTo>
                <a:lnTo>
                  <a:pt x="5751" y="0"/>
                </a:lnTo>
                <a:lnTo>
                  <a:pt x="5751" y="3375"/>
                </a:lnTo>
                <a:lnTo>
                  <a:pt x="1669" y="4215"/>
                </a:lnTo>
                <a:lnTo>
                  <a:pt x="0" y="0"/>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4651007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userDrawn="1">
  <p:cSld name="Big Image Placeholder">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1587" y="0"/>
            <a:ext cx="12192001" cy="6858000"/>
          </a:xfrm>
          <a:effectLst/>
        </p:spPr>
        <p:txBody>
          <a:bodyPr>
            <a:normAutofit/>
          </a:bodyPr>
          <a:lstStyle>
            <a:lvl1pPr marL="0" indent="0">
              <a:buNone/>
              <a:defRPr sz="21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307059865"/>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Opening (30-03-21)-09">
    <p:spTree>
      <p:nvGrpSpPr>
        <p:cNvPr id="1" name=""/>
        <p:cNvGrpSpPr/>
        <p:nvPr/>
      </p:nvGrpSpPr>
      <p:grpSpPr>
        <a:xfrm>
          <a:off x="0" y="0"/>
          <a:ext cx="0" cy="0"/>
          <a:chOff x="0" y="0"/>
          <a:chExt cx="0" cy="0"/>
        </a:xfrm>
      </p:grpSpPr>
      <p:sp>
        <p:nvSpPr>
          <p:cNvPr id="6" name="Picture Placeholder 2"/>
          <p:cNvSpPr>
            <a:spLocks noGrp="1"/>
          </p:cNvSpPr>
          <p:nvPr>
            <p:ph type="pic" sz="quarter" idx="10"/>
          </p:nvPr>
        </p:nvSpPr>
        <p:spPr>
          <a:xfrm>
            <a:off x="0" y="2337575"/>
            <a:ext cx="2172168" cy="4520425"/>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7" name="Picture Placeholder 2"/>
          <p:cNvSpPr>
            <a:spLocks noGrp="1"/>
          </p:cNvSpPr>
          <p:nvPr>
            <p:ph type="pic" sz="quarter" idx="11"/>
          </p:nvPr>
        </p:nvSpPr>
        <p:spPr>
          <a:xfrm>
            <a:off x="2172168" y="3428471"/>
            <a:ext cx="2172168" cy="3429529"/>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
        <p:nvSpPr>
          <p:cNvPr id="8" name="Picture Placeholder 2"/>
          <p:cNvSpPr>
            <a:spLocks noGrp="1"/>
          </p:cNvSpPr>
          <p:nvPr>
            <p:ph type="pic" sz="quarter" idx="12"/>
          </p:nvPr>
        </p:nvSpPr>
        <p:spPr>
          <a:xfrm>
            <a:off x="4341404" y="4519366"/>
            <a:ext cx="2172168" cy="2338634"/>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494573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Big_Picture_place-holder">
    <p:spTree>
      <p:nvGrpSpPr>
        <p:cNvPr id="1" name=""/>
        <p:cNvGrpSpPr/>
        <p:nvPr/>
      </p:nvGrpSpPr>
      <p:grpSpPr>
        <a:xfrm>
          <a:off x="0" y="0"/>
          <a:ext cx="0" cy="0"/>
          <a:chOff x="0" y="0"/>
          <a:chExt cx="0" cy="0"/>
        </a:xfrm>
      </p:grpSpPr>
      <p:sp>
        <p:nvSpPr>
          <p:cNvPr id="9" name="Picture Placeholder 22"/>
          <p:cNvSpPr>
            <a:spLocks noGrp="1" noChangeAspect="1"/>
          </p:cNvSpPr>
          <p:nvPr>
            <p:ph type="pic" sz="quarter" idx="13"/>
          </p:nvPr>
        </p:nvSpPr>
        <p:spPr>
          <a:xfrm>
            <a:off x="0" y="-1"/>
            <a:ext cx="12203143" cy="6858001"/>
          </a:xfrm>
        </p:spPr>
        <p:txBody>
          <a:bodyPr>
            <a:normAutofit/>
          </a:bodyPr>
          <a:lstStyle>
            <a:lvl1pPr marL="0" indent="0">
              <a:buNone/>
              <a:defRPr sz="1600">
                <a:latin typeface="Raleway Light"/>
                <a:cs typeface="Raleway Light"/>
              </a:defRPr>
            </a:lvl1pPr>
          </a:lstStyle>
          <a:p>
            <a:endParaRPr lang="id-ID" dirty="0"/>
          </a:p>
        </p:txBody>
      </p:sp>
    </p:spTree>
    <p:extLst>
      <p:ext uri="{BB962C8B-B14F-4D97-AF65-F5344CB8AC3E}">
        <p14:creationId xmlns:p14="http://schemas.microsoft.com/office/powerpoint/2010/main" val="246323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Break">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0"/>
            <a:ext cx="12192000" cy="4114800"/>
          </a:xfrm>
        </p:spPr>
        <p:txBody>
          <a:bodyPr>
            <a:normAutofit/>
          </a:bodyPr>
          <a:lstStyle>
            <a:lvl1pPr>
              <a:defRPr sz="1800"/>
            </a:lvl1pPr>
          </a:lstStyle>
          <a:p>
            <a:endParaRPr lang="en-US" dirty="0"/>
          </a:p>
        </p:txBody>
      </p:sp>
    </p:spTree>
    <p:extLst>
      <p:ext uri="{BB962C8B-B14F-4D97-AF65-F5344CB8AC3E}">
        <p14:creationId xmlns:p14="http://schemas.microsoft.com/office/powerpoint/2010/main" val="3182598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Devices_laptop_project">
    <p:spTree>
      <p:nvGrpSpPr>
        <p:cNvPr id="1" name=""/>
        <p:cNvGrpSpPr/>
        <p:nvPr/>
      </p:nvGrpSpPr>
      <p:grpSpPr>
        <a:xfrm>
          <a:off x="0" y="0"/>
          <a:ext cx="0" cy="0"/>
          <a:chOff x="0" y="0"/>
          <a:chExt cx="0" cy="0"/>
        </a:xfrm>
      </p:grpSpPr>
      <p:sp>
        <p:nvSpPr>
          <p:cNvPr id="23" name="Picture Placeholder 2"/>
          <p:cNvSpPr>
            <a:spLocks noGrp="1" noChangeAspect="1"/>
          </p:cNvSpPr>
          <p:nvPr>
            <p:ph type="pic" sz="quarter" idx="11"/>
          </p:nvPr>
        </p:nvSpPr>
        <p:spPr>
          <a:xfrm>
            <a:off x="1093776" y="2489882"/>
            <a:ext cx="2996028" cy="1855005"/>
          </a:xfrm>
        </p:spPr>
        <p:txBody>
          <a:bodyPr>
            <a:normAutofit/>
          </a:bodyPr>
          <a:lstStyle>
            <a:lvl1pPr marL="0" indent="0">
              <a:buNone/>
              <a:defRPr sz="1000">
                <a:latin typeface="Lato Light"/>
                <a:cs typeface="Lato Light"/>
              </a:defRPr>
            </a:lvl1pPr>
          </a:lstStyle>
          <a:p>
            <a:endParaRPr lang="en-US" dirty="0"/>
          </a:p>
        </p:txBody>
      </p:sp>
    </p:spTree>
    <p:extLst>
      <p:ext uri="{BB962C8B-B14F-4D97-AF65-F5344CB8AC3E}">
        <p14:creationId xmlns:p14="http://schemas.microsoft.com/office/powerpoint/2010/main" val="2149064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Big_Picture_team-skills">
    <p:spTree>
      <p:nvGrpSpPr>
        <p:cNvPr id="1" name=""/>
        <p:cNvGrpSpPr/>
        <p:nvPr/>
      </p:nvGrpSpPr>
      <p:grpSpPr>
        <a:xfrm>
          <a:off x="0" y="0"/>
          <a:ext cx="0" cy="0"/>
          <a:chOff x="0" y="0"/>
          <a:chExt cx="0" cy="0"/>
        </a:xfrm>
      </p:grpSpPr>
      <p:sp>
        <p:nvSpPr>
          <p:cNvPr id="9" name="Picture Placeholder 22"/>
          <p:cNvSpPr>
            <a:spLocks noGrp="1"/>
          </p:cNvSpPr>
          <p:nvPr>
            <p:ph type="pic" sz="quarter" idx="13"/>
          </p:nvPr>
        </p:nvSpPr>
        <p:spPr>
          <a:xfrm>
            <a:off x="0" y="-1"/>
            <a:ext cx="12203143" cy="6477001"/>
          </a:xfrm>
        </p:spPr>
        <p:txBody>
          <a:bodyPr>
            <a:normAutofit/>
          </a:bodyPr>
          <a:lstStyle>
            <a:lvl1pPr marL="0" indent="0">
              <a:buNone/>
              <a:defRPr sz="1600">
                <a:latin typeface="Lato Light"/>
                <a:cs typeface="Lato Light"/>
              </a:defRPr>
            </a:lvl1pPr>
          </a:lstStyle>
          <a:p>
            <a:endParaRPr lang="id-ID" dirty="0"/>
          </a:p>
        </p:txBody>
      </p:sp>
      <p:sp>
        <p:nvSpPr>
          <p:cNvPr id="5" name="Picture Placeholder 22"/>
          <p:cNvSpPr>
            <a:spLocks noGrp="1"/>
          </p:cNvSpPr>
          <p:nvPr>
            <p:ph type="pic" sz="quarter" idx="14"/>
          </p:nvPr>
        </p:nvSpPr>
        <p:spPr>
          <a:xfrm>
            <a:off x="1573820" y="2261401"/>
            <a:ext cx="1641347" cy="1775114"/>
          </a:xfrm>
        </p:spPr>
        <p:txBody>
          <a:bodyPr>
            <a:normAutofit/>
          </a:bodyPr>
          <a:lstStyle>
            <a:lvl1pPr marL="0" indent="0">
              <a:buNone/>
              <a:defRPr sz="1600">
                <a:solidFill>
                  <a:schemeClr val="bg1"/>
                </a:solidFill>
                <a:latin typeface="Lato Regular"/>
                <a:cs typeface="Lato Regular"/>
              </a:defRPr>
            </a:lvl1pPr>
          </a:lstStyle>
          <a:p>
            <a:endParaRPr lang="id-ID" dirty="0"/>
          </a:p>
        </p:txBody>
      </p:sp>
    </p:spTree>
    <p:extLst>
      <p:ext uri="{BB962C8B-B14F-4D97-AF65-F5344CB8AC3E}">
        <p14:creationId xmlns:p14="http://schemas.microsoft.com/office/powerpoint/2010/main" val="336494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Custom Layout">
    <p:spTree>
      <p:nvGrpSpPr>
        <p:cNvPr id="1" name=""/>
        <p:cNvGrpSpPr/>
        <p:nvPr/>
      </p:nvGrpSpPr>
      <p:grpSpPr>
        <a:xfrm>
          <a:off x="0" y="0"/>
          <a:ext cx="0" cy="0"/>
          <a:chOff x="0" y="0"/>
          <a:chExt cx="0" cy="0"/>
        </a:xfrm>
      </p:grpSpPr>
      <p:sp>
        <p:nvSpPr>
          <p:cNvPr id="7" name="Picture Placeholder 3"/>
          <p:cNvSpPr>
            <a:spLocks noGrp="1"/>
          </p:cNvSpPr>
          <p:nvPr>
            <p:ph type="pic" sz="quarter" idx="18"/>
          </p:nvPr>
        </p:nvSpPr>
        <p:spPr>
          <a:xfrm>
            <a:off x="0" y="1"/>
            <a:ext cx="12192000" cy="3429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33524928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9"/>
          </p:nvPr>
        </p:nvSpPr>
        <p:spPr>
          <a:xfrm>
            <a:off x="3048002" y="1"/>
            <a:ext cx="3047999" cy="6562164"/>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33923909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Big Image Placeholder">
    <p:spTree>
      <p:nvGrpSpPr>
        <p:cNvPr id="1" name=""/>
        <p:cNvGrpSpPr/>
        <p:nvPr/>
      </p:nvGrpSpPr>
      <p:grpSpPr>
        <a:xfrm>
          <a:off x="0" y="0"/>
          <a:ext cx="0" cy="0"/>
          <a:chOff x="0" y="0"/>
          <a:chExt cx="0" cy="0"/>
        </a:xfrm>
      </p:grpSpPr>
      <p:sp>
        <p:nvSpPr>
          <p:cNvPr id="17" name="Picture Placeholder 13"/>
          <p:cNvSpPr>
            <a:spLocks noGrp="1" noChangeAspect="1"/>
          </p:cNvSpPr>
          <p:nvPr>
            <p:ph type="pic" sz="quarter" idx="13"/>
          </p:nvPr>
        </p:nvSpPr>
        <p:spPr>
          <a:xfrm>
            <a:off x="-1587" y="0"/>
            <a:ext cx="12192001" cy="6858000"/>
          </a:xfrm>
          <a:effectLst/>
        </p:spPr>
        <p:txBody>
          <a:bodyPr>
            <a:normAutofit/>
          </a:bodyPr>
          <a:lstStyle>
            <a:lvl1pPr marL="0" indent="0">
              <a:buNone/>
              <a:defRPr sz="21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155225876"/>
      </p:ext>
    </p:extLst>
  </p:cSld>
  <p:clrMapOvr>
    <a:masterClrMapping/>
  </p:clrMapOvr>
  <mc:AlternateContent xmlns:mc="http://schemas.openxmlformats.org/markup-compatibility/2006" xmlns:p14="http://schemas.microsoft.com/office/powerpoint/2010/main">
    <mc:Choice Requires="p14">
      <p:transition spd="slow" p14:dur="1500" advClick="0" advTm="3000">
        <p14:reveal/>
      </p:transition>
    </mc:Choice>
    <mc:Fallback xmlns="">
      <p:transition xmlns:p14="http://schemas.microsoft.com/office/powerpoint/2010/main" spd="slow" advClick="0" advTm="300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Our team 18">
    <p:spTree>
      <p:nvGrpSpPr>
        <p:cNvPr id="1" name=""/>
        <p:cNvGrpSpPr/>
        <p:nvPr/>
      </p:nvGrpSpPr>
      <p:grpSpPr>
        <a:xfrm>
          <a:off x="0" y="0"/>
          <a:ext cx="0" cy="0"/>
          <a:chOff x="0" y="0"/>
          <a:chExt cx="0" cy="0"/>
        </a:xfrm>
      </p:grpSpPr>
      <p:sp>
        <p:nvSpPr>
          <p:cNvPr id="4" name="Picture Placeholder 2"/>
          <p:cNvSpPr>
            <a:spLocks noGrp="1"/>
          </p:cNvSpPr>
          <p:nvPr>
            <p:ph type="pic" sz="quarter" idx="12"/>
          </p:nvPr>
        </p:nvSpPr>
        <p:spPr>
          <a:xfrm>
            <a:off x="5350933" y="0"/>
            <a:ext cx="5283201" cy="6858000"/>
          </a:xfrm>
          <a:prstGeom prst="rect">
            <a:avLst/>
          </a:pr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lvl1pPr>
          </a:lstStyle>
          <a:p>
            <a:pPr lvl="0"/>
            <a:endParaRPr lang="en-US" dirty="0"/>
          </a:p>
        </p:txBody>
      </p:sp>
    </p:spTree>
    <p:extLst>
      <p:ext uri="{BB962C8B-B14F-4D97-AF65-F5344CB8AC3E}">
        <p14:creationId xmlns:p14="http://schemas.microsoft.com/office/powerpoint/2010/main" val="1891849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Opening (30-03-21)-25">
    <p:spTree>
      <p:nvGrpSpPr>
        <p:cNvPr id="1" name=""/>
        <p:cNvGrpSpPr/>
        <p:nvPr/>
      </p:nvGrpSpPr>
      <p:grpSpPr>
        <a:xfrm>
          <a:off x="0" y="0"/>
          <a:ext cx="0" cy="0"/>
          <a:chOff x="0" y="0"/>
          <a:chExt cx="0" cy="0"/>
        </a:xfrm>
      </p:grpSpPr>
      <p:sp>
        <p:nvSpPr>
          <p:cNvPr id="7" name="Рисунок 2"/>
          <p:cNvSpPr>
            <a:spLocks noGrp="1"/>
          </p:cNvSpPr>
          <p:nvPr>
            <p:ph type="pic" sz="quarter" idx="11"/>
          </p:nvPr>
        </p:nvSpPr>
        <p:spPr>
          <a:xfrm>
            <a:off x="5774031" y="783773"/>
            <a:ext cx="5253590" cy="5290458"/>
          </a:xfrm>
          <a:custGeom>
            <a:avLst/>
            <a:gdLst>
              <a:gd name="connsiteX0" fmla="*/ 3940192 w 7880385"/>
              <a:gd name="connsiteY0" fmla="*/ 2282867 h 7936911"/>
              <a:gd name="connsiteX1" fmla="*/ 2254604 w 7880385"/>
              <a:gd name="connsiteY1" fmla="*/ 3968455 h 7936911"/>
              <a:gd name="connsiteX2" fmla="*/ 3940192 w 7880385"/>
              <a:gd name="connsiteY2" fmla="*/ 5654043 h 7936911"/>
              <a:gd name="connsiteX3" fmla="*/ 5625780 w 7880385"/>
              <a:gd name="connsiteY3" fmla="*/ 3968455 h 7936911"/>
              <a:gd name="connsiteX4" fmla="*/ 3940192 w 7880385"/>
              <a:gd name="connsiteY4" fmla="*/ 2282867 h 7936911"/>
              <a:gd name="connsiteX5" fmla="*/ 3939062 w 7880385"/>
              <a:gd name="connsiteY5" fmla="*/ 0 h 7936911"/>
              <a:gd name="connsiteX6" fmla="*/ 4142456 w 7880385"/>
              <a:gd name="connsiteY6" fmla="*/ 4528 h 7936911"/>
              <a:gd name="connsiteX7" fmla="*/ 4343590 w 7880385"/>
              <a:gd name="connsiteY7" fmla="*/ 20374 h 7936911"/>
              <a:gd name="connsiteX8" fmla="*/ 4540204 w 7880385"/>
              <a:gd name="connsiteY8" fmla="*/ 45276 h 7936911"/>
              <a:gd name="connsiteX9" fmla="*/ 4734558 w 7880385"/>
              <a:gd name="connsiteY9" fmla="*/ 81497 h 7936911"/>
              <a:gd name="connsiteX10" fmla="*/ 4924394 w 7880385"/>
              <a:gd name="connsiteY10" fmla="*/ 126773 h 7936911"/>
              <a:gd name="connsiteX11" fmla="*/ 5111968 w 7880385"/>
              <a:gd name="connsiteY11" fmla="*/ 178841 h 7936911"/>
              <a:gd name="connsiteX12" fmla="*/ 5295022 w 7880385"/>
              <a:gd name="connsiteY12" fmla="*/ 239964 h 7936911"/>
              <a:gd name="connsiteX13" fmla="*/ 5473556 w 7880385"/>
              <a:gd name="connsiteY13" fmla="*/ 312406 h 7936911"/>
              <a:gd name="connsiteX14" fmla="*/ 5649832 w 7880385"/>
              <a:gd name="connsiteY14" fmla="*/ 391639 h 7936911"/>
              <a:gd name="connsiteX15" fmla="*/ 5819326 w 7880385"/>
              <a:gd name="connsiteY15" fmla="*/ 479927 h 7936911"/>
              <a:gd name="connsiteX16" fmla="*/ 5984302 w 7880385"/>
              <a:gd name="connsiteY16" fmla="*/ 575007 h 7936911"/>
              <a:gd name="connsiteX17" fmla="*/ 6142497 w 7880385"/>
              <a:gd name="connsiteY17" fmla="*/ 679143 h 7936911"/>
              <a:gd name="connsiteX18" fmla="*/ 6298432 w 7880385"/>
              <a:gd name="connsiteY18" fmla="*/ 787805 h 7936911"/>
              <a:gd name="connsiteX19" fmla="*/ 6447588 w 7880385"/>
              <a:gd name="connsiteY19" fmla="*/ 907787 h 7936911"/>
              <a:gd name="connsiteX20" fmla="*/ 6589964 w 7880385"/>
              <a:gd name="connsiteY20" fmla="*/ 1030033 h 7936911"/>
              <a:gd name="connsiteX21" fmla="*/ 6727820 w 7880385"/>
              <a:gd name="connsiteY21" fmla="*/ 1163598 h 7936911"/>
              <a:gd name="connsiteX22" fmla="*/ 6856636 w 7880385"/>
              <a:gd name="connsiteY22" fmla="*/ 1301690 h 7936911"/>
              <a:gd name="connsiteX23" fmla="*/ 6980932 w 7880385"/>
              <a:gd name="connsiteY23" fmla="*/ 1446574 h 7936911"/>
              <a:gd name="connsiteX24" fmla="*/ 7098448 w 7880385"/>
              <a:gd name="connsiteY24" fmla="*/ 1593721 h 7936911"/>
              <a:gd name="connsiteX25" fmla="*/ 7206925 w 7880385"/>
              <a:gd name="connsiteY25" fmla="*/ 1749924 h 7936911"/>
              <a:gd name="connsiteX26" fmla="*/ 7310882 w 7880385"/>
              <a:gd name="connsiteY26" fmla="*/ 1910654 h 7936911"/>
              <a:gd name="connsiteX27" fmla="*/ 7405799 w 7880385"/>
              <a:gd name="connsiteY27" fmla="*/ 2078176 h 7936911"/>
              <a:gd name="connsiteX28" fmla="*/ 7491676 w 7880385"/>
              <a:gd name="connsiteY28" fmla="*/ 2250226 h 7936911"/>
              <a:gd name="connsiteX29" fmla="*/ 7570774 w 7880385"/>
              <a:gd name="connsiteY29" fmla="*/ 2424539 h 7936911"/>
              <a:gd name="connsiteX30" fmla="*/ 7643092 w 7880385"/>
              <a:gd name="connsiteY30" fmla="*/ 2603379 h 7936911"/>
              <a:gd name="connsiteX31" fmla="*/ 7704110 w 7880385"/>
              <a:gd name="connsiteY31" fmla="*/ 2786748 h 7936911"/>
              <a:gd name="connsiteX32" fmla="*/ 7758348 w 7880385"/>
              <a:gd name="connsiteY32" fmla="*/ 2976908 h 7936911"/>
              <a:gd name="connsiteX33" fmla="*/ 7801288 w 7880385"/>
              <a:gd name="connsiteY33" fmla="*/ 3167068 h 7936911"/>
              <a:gd name="connsiteX34" fmla="*/ 7835186 w 7880385"/>
              <a:gd name="connsiteY34" fmla="*/ 3364019 h 7936911"/>
              <a:gd name="connsiteX35" fmla="*/ 7860046 w 7880385"/>
              <a:gd name="connsiteY35" fmla="*/ 3560970 h 7936911"/>
              <a:gd name="connsiteX36" fmla="*/ 7875865 w 7880385"/>
              <a:gd name="connsiteY36" fmla="*/ 3762449 h 7936911"/>
              <a:gd name="connsiteX37" fmla="*/ 7880385 w 7880385"/>
              <a:gd name="connsiteY37" fmla="*/ 3970719 h 7936911"/>
              <a:gd name="connsiteX38" fmla="*/ 7875865 w 7880385"/>
              <a:gd name="connsiteY38" fmla="*/ 4174462 h 7936911"/>
              <a:gd name="connsiteX39" fmla="*/ 7860046 w 7880385"/>
              <a:gd name="connsiteY39" fmla="*/ 4375941 h 7936911"/>
              <a:gd name="connsiteX40" fmla="*/ 7835186 w 7880385"/>
              <a:gd name="connsiteY40" fmla="*/ 4572892 h 7936911"/>
              <a:gd name="connsiteX41" fmla="*/ 7801288 w 7880385"/>
              <a:gd name="connsiteY41" fmla="*/ 4769844 h 7936911"/>
              <a:gd name="connsiteX42" fmla="*/ 7758348 w 7880385"/>
              <a:gd name="connsiteY42" fmla="*/ 4960004 h 7936911"/>
              <a:gd name="connsiteX43" fmla="*/ 7704110 w 7880385"/>
              <a:gd name="connsiteY43" fmla="*/ 5150164 h 7936911"/>
              <a:gd name="connsiteX44" fmla="*/ 7643092 w 7880385"/>
              <a:gd name="connsiteY44" fmla="*/ 5333532 h 7936911"/>
              <a:gd name="connsiteX45" fmla="*/ 7570774 w 7880385"/>
              <a:gd name="connsiteY45" fmla="*/ 5512373 h 7936911"/>
              <a:gd name="connsiteX46" fmla="*/ 7491676 w 7880385"/>
              <a:gd name="connsiteY46" fmla="*/ 5686686 h 7936911"/>
              <a:gd name="connsiteX47" fmla="*/ 7405799 w 7880385"/>
              <a:gd name="connsiteY47" fmla="*/ 5858735 h 7936911"/>
              <a:gd name="connsiteX48" fmla="*/ 7310882 w 7880385"/>
              <a:gd name="connsiteY48" fmla="*/ 6026257 h 7936911"/>
              <a:gd name="connsiteX49" fmla="*/ 7206925 w 7880385"/>
              <a:gd name="connsiteY49" fmla="*/ 6186988 h 7936911"/>
              <a:gd name="connsiteX50" fmla="*/ 7098448 w 7880385"/>
              <a:gd name="connsiteY50" fmla="*/ 6343190 h 7936911"/>
              <a:gd name="connsiteX51" fmla="*/ 6980932 w 7880385"/>
              <a:gd name="connsiteY51" fmla="*/ 6490338 h 7936911"/>
              <a:gd name="connsiteX52" fmla="*/ 6856636 w 7880385"/>
              <a:gd name="connsiteY52" fmla="*/ 6635222 h 7936911"/>
              <a:gd name="connsiteX53" fmla="*/ 6727820 w 7880385"/>
              <a:gd name="connsiteY53" fmla="*/ 6773314 h 7936911"/>
              <a:gd name="connsiteX54" fmla="*/ 6589964 w 7880385"/>
              <a:gd name="connsiteY54" fmla="*/ 6906879 h 7936911"/>
              <a:gd name="connsiteX55" fmla="*/ 6447588 w 7880385"/>
              <a:gd name="connsiteY55" fmla="*/ 7029124 h 7936911"/>
              <a:gd name="connsiteX56" fmla="*/ 6298432 w 7880385"/>
              <a:gd name="connsiteY56" fmla="*/ 7149106 h 7936911"/>
              <a:gd name="connsiteX57" fmla="*/ 6142497 w 7880385"/>
              <a:gd name="connsiteY57" fmla="*/ 7257768 h 7936911"/>
              <a:gd name="connsiteX58" fmla="*/ 5984302 w 7880385"/>
              <a:gd name="connsiteY58" fmla="*/ 7361904 h 7936911"/>
              <a:gd name="connsiteX59" fmla="*/ 5819326 w 7880385"/>
              <a:gd name="connsiteY59" fmla="*/ 7456984 h 7936911"/>
              <a:gd name="connsiteX60" fmla="*/ 5649832 w 7880385"/>
              <a:gd name="connsiteY60" fmla="*/ 7545272 h 7936911"/>
              <a:gd name="connsiteX61" fmla="*/ 5473556 w 7880385"/>
              <a:gd name="connsiteY61" fmla="*/ 7624506 h 7936911"/>
              <a:gd name="connsiteX62" fmla="*/ 5295022 w 7880385"/>
              <a:gd name="connsiteY62" fmla="*/ 7696948 h 7936911"/>
              <a:gd name="connsiteX63" fmla="*/ 5111968 w 7880385"/>
              <a:gd name="connsiteY63" fmla="*/ 7758070 h 7936911"/>
              <a:gd name="connsiteX64" fmla="*/ 4924394 w 7880385"/>
              <a:gd name="connsiteY64" fmla="*/ 7810138 h 7936911"/>
              <a:gd name="connsiteX65" fmla="*/ 4734558 w 7880385"/>
              <a:gd name="connsiteY65" fmla="*/ 7855414 h 7936911"/>
              <a:gd name="connsiteX66" fmla="*/ 4540204 w 7880385"/>
              <a:gd name="connsiteY66" fmla="*/ 7891635 h 7936911"/>
              <a:gd name="connsiteX67" fmla="*/ 4343590 w 7880385"/>
              <a:gd name="connsiteY67" fmla="*/ 7916536 h 7936911"/>
              <a:gd name="connsiteX68" fmla="*/ 4142456 w 7880385"/>
              <a:gd name="connsiteY68" fmla="*/ 7932384 h 7936911"/>
              <a:gd name="connsiteX69" fmla="*/ 3939062 w 7880385"/>
              <a:gd name="connsiteY69" fmla="*/ 7936911 h 7936911"/>
              <a:gd name="connsiteX70" fmla="*/ 3737928 w 7880385"/>
              <a:gd name="connsiteY70" fmla="*/ 7932384 h 7936911"/>
              <a:gd name="connsiteX71" fmla="*/ 3536794 w 7880385"/>
              <a:gd name="connsiteY71" fmla="*/ 7916536 h 7936911"/>
              <a:gd name="connsiteX72" fmla="*/ 3340180 w 7880385"/>
              <a:gd name="connsiteY72" fmla="*/ 7891635 h 7936911"/>
              <a:gd name="connsiteX73" fmla="*/ 3145826 w 7880385"/>
              <a:gd name="connsiteY73" fmla="*/ 7855414 h 7936911"/>
              <a:gd name="connsiteX74" fmla="*/ 2953731 w 7880385"/>
              <a:gd name="connsiteY74" fmla="*/ 7810138 h 7936911"/>
              <a:gd name="connsiteX75" fmla="*/ 2768417 w 7880385"/>
              <a:gd name="connsiteY75" fmla="*/ 7758070 h 7936911"/>
              <a:gd name="connsiteX76" fmla="*/ 2583103 w 7880385"/>
              <a:gd name="connsiteY76" fmla="*/ 7696948 h 7936911"/>
              <a:gd name="connsiteX77" fmla="*/ 2406828 w 7880385"/>
              <a:gd name="connsiteY77" fmla="*/ 7624506 h 7936911"/>
              <a:gd name="connsiteX78" fmla="*/ 2230553 w 7880385"/>
              <a:gd name="connsiteY78" fmla="*/ 7545272 h 7936911"/>
              <a:gd name="connsiteX79" fmla="*/ 2061058 w 7880385"/>
              <a:gd name="connsiteY79" fmla="*/ 7456984 h 7936911"/>
              <a:gd name="connsiteX80" fmla="*/ 1896083 w 7880385"/>
              <a:gd name="connsiteY80" fmla="*/ 7361904 h 7936911"/>
              <a:gd name="connsiteX81" fmla="*/ 1737888 w 7880385"/>
              <a:gd name="connsiteY81" fmla="*/ 7257768 h 7936911"/>
              <a:gd name="connsiteX82" fmla="*/ 1581953 w 7880385"/>
              <a:gd name="connsiteY82" fmla="*/ 7149106 h 7936911"/>
              <a:gd name="connsiteX83" fmla="*/ 1432797 w 7880385"/>
              <a:gd name="connsiteY83" fmla="*/ 7029124 h 7936911"/>
              <a:gd name="connsiteX84" fmla="*/ 1288161 w 7880385"/>
              <a:gd name="connsiteY84" fmla="*/ 6906879 h 7936911"/>
              <a:gd name="connsiteX85" fmla="*/ 1152565 w 7880385"/>
              <a:gd name="connsiteY85" fmla="*/ 6773314 h 7936911"/>
              <a:gd name="connsiteX86" fmla="*/ 1023749 w 7880385"/>
              <a:gd name="connsiteY86" fmla="*/ 6635222 h 7936911"/>
              <a:gd name="connsiteX87" fmla="*/ 897193 w 7880385"/>
              <a:gd name="connsiteY87" fmla="*/ 6490338 h 7936911"/>
              <a:gd name="connsiteX88" fmla="*/ 781937 w 7880385"/>
              <a:gd name="connsiteY88" fmla="*/ 6343190 h 7936911"/>
              <a:gd name="connsiteX89" fmla="*/ 673460 w 7880385"/>
              <a:gd name="connsiteY89" fmla="*/ 6186988 h 7936911"/>
              <a:gd name="connsiteX90" fmla="*/ 569503 w 7880385"/>
              <a:gd name="connsiteY90" fmla="*/ 6026257 h 7936911"/>
              <a:gd name="connsiteX91" fmla="*/ 474586 w 7880385"/>
              <a:gd name="connsiteY91" fmla="*/ 5858735 h 7936911"/>
              <a:gd name="connsiteX92" fmla="*/ 388708 w 7880385"/>
              <a:gd name="connsiteY92" fmla="*/ 5686686 h 7936911"/>
              <a:gd name="connsiteX93" fmla="*/ 307351 w 7880385"/>
              <a:gd name="connsiteY93" fmla="*/ 5512373 h 7936911"/>
              <a:gd name="connsiteX94" fmla="*/ 237293 w 7880385"/>
              <a:gd name="connsiteY94" fmla="*/ 5333532 h 7936911"/>
              <a:gd name="connsiteX95" fmla="*/ 176275 w 7880385"/>
              <a:gd name="connsiteY95" fmla="*/ 5150164 h 7936911"/>
              <a:gd name="connsiteX96" fmla="*/ 122036 w 7880385"/>
              <a:gd name="connsiteY96" fmla="*/ 4960004 h 7936911"/>
              <a:gd name="connsiteX97" fmla="*/ 79098 w 7880385"/>
              <a:gd name="connsiteY97" fmla="*/ 4769844 h 7936911"/>
              <a:gd name="connsiteX98" fmla="*/ 45199 w 7880385"/>
              <a:gd name="connsiteY98" fmla="*/ 4572892 h 7936911"/>
              <a:gd name="connsiteX99" fmla="*/ 20339 w 7880385"/>
              <a:gd name="connsiteY99" fmla="*/ 4375941 h 7936911"/>
              <a:gd name="connsiteX100" fmla="*/ 4520 w 7880385"/>
              <a:gd name="connsiteY100" fmla="*/ 4174462 h 7936911"/>
              <a:gd name="connsiteX101" fmla="*/ 0 w 7880385"/>
              <a:gd name="connsiteY101" fmla="*/ 3970719 h 7936911"/>
              <a:gd name="connsiteX102" fmla="*/ 4520 w 7880385"/>
              <a:gd name="connsiteY102" fmla="*/ 3762449 h 7936911"/>
              <a:gd name="connsiteX103" fmla="*/ 20339 w 7880385"/>
              <a:gd name="connsiteY103" fmla="*/ 3560970 h 7936911"/>
              <a:gd name="connsiteX104" fmla="*/ 45199 w 7880385"/>
              <a:gd name="connsiteY104" fmla="*/ 3364019 h 7936911"/>
              <a:gd name="connsiteX105" fmla="*/ 79098 w 7880385"/>
              <a:gd name="connsiteY105" fmla="*/ 3167068 h 7936911"/>
              <a:gd name="connsiteX106" fmla="*/ 122036 w 7880385"/>
              <a:gd name="connsiteY106" fmla="*/ 2976908 h 7936911"/>
              <a:gd name="connsiteX107" fmla="*/ 176275 w 7880385"/>
              <a:gd name="connsiteY107" fmla="*/ 2786748 h 7936911"/>
              <a:gd name="connsiteX108" fmla="*/ 237293 w 7880385"/>
              <a:gd name="connsiteY108" fmla="*/ 2603379 h 7936911"/>
              <a:gd name="connsiteX109" fmla="*/ 307351 w 7880385"/>
              <a:gd name="connsiteY109" fmla="*/ 2424539 h 7936911"/>
              <a:gd name="connsiteX110" fmla="*/ 388708 w 7880385"/>
              <a:gd name="connsiteY110" fmla="*/ 2250226 h 7936911"/>
              <a:gd name="connsiteX111" fmla="*/ 474586 w 7880385"/>
              <a:gd name="connsiteY111" fmla="*/ 2078176 h 7936911"/>
              <a:gd name="connsiteX112" fmla="*/ 569503 w 7880385"/>
              <a:gd name="connsiteY112" fmla="*/ 1910654 h 7936911"/>
              <a:gd name="connsiteX113" fmla="*/ 673460 w 7880385"/>
              <a:gd name="connsiteY113" fmla="*/ 1749924 h 7936911"/>
              <a:gd name="connsiteX114" fmla="*/ 781937 w 7880385"/>
              <a:gd name="connsiteY114" fmla="*/ 1593721 h 7936911"/>
              <a:gd name="connsiteX115" fmla="*/ 897193 w 7880385"/>
              <a:gd name="connsiteY115" fmla="*/ 1446574 h 7936911"/>
              <a:gd name="connsiteX116" fmla="*/ 1023749 w 7880385"/>
              <a:gd name="connsiteY116" fmla="*/ 1301690 h 7936911"/>
              <a:gd name="connsiteX117" fmla="*/ 1152565 w 7880385"/>
              <a:gd name="connsiteY117" fmla="*/ 1163598 h 7936911"/>
              <a:gd name="connsiteX118" fmla="*/ 1288161 w 7880385"/>
              <a:gd name="connsiteY118" fmla="*/ 1030033 h 7936911"/>
              <a:gd name="connsiteX119" fmla="*/ 1432797 w 7880385"/>
              <a:gd name="connsiteY119" fmla="*/ 907787 h 7936911"/>
              <a:gd name="connsiteX120" fmla="*/ 1581953 w 7880385"/>
              <a:gd name="connsiteY120" fmla="*/ 787805 h 7936911"/>
              <a:gd name="connsiteX121" fmla="*/ 1737888 w 7880385"/>
              <a:gd name="connsiteY121" fmla="*/ 679143 h 7936911"/>
              <a:gd name="connsiteX122" fmla="*/ 1896083 w 7880385"/>
              <a:gd name="connsiteY122" fmla="*/ 575007 h 7936911"/>
              <a:gd name="connsiteX123" fmla="*/ 2061058 w 7880385"/>
              <a:gd name="connsiteY123" fmla="*/ 479927 h 7936911"/>
              <a:gd name="connsiteX124" fmla="*/ 2230553 w 7880385"/>
              <a:gd name="connsiteY124" fmla="*/ 391639 h 7936911"/>
              <a:gd name="connsiteX125" fmla="*/ 2406828 w 7880385"/>
              <a:gd name="connsiteY125" fmla="*/ 312406 h 7936911"/>
              <a:gd name="connsiteX126" fmla="*/ 2583103 w 7880385"/>
              <a:gd name="connsiteY126" fmla="*/ 239964 h 7936911"/>
              <a:gd name="connsiteX127" fmla="*/ 2768417 w 7880385"/>
              <a:gd name="connsiteY127" fmla="*/ 178841 h 7936911"/>
              <a:gd name="connsiteX128" fmla="*/ 2953731 w 7880385"/>
              <a:gd name="connsiteY128" fmla="*/ 126773 h 7936911"/>
              <a:gd name="connsiteX129" fmla="*/ 3145826 w 7880385"/>
              <a:gd name="connsiteY129" fmla="*/ 81497 h 7936911"/>
              <a:gd name="connsiteX130" fmla="*/ 3340180 w 7880385"/>
              <a:gd name="connsiteY130" fmla="*/ 45276 h 7936911"/>
              <a:gd name="connsiteX131" fmla="*/ 3536794 w 7880385"/>
              <a:gd name="connsiteY131" fmla="*/ 20374 h 7936911"/>
              <a:gd name="connsiteX132" fmla="*/ 3737928 w 7880385"/>
              <a:gd name="connsiteY132" fmla="*/ 4528 h 793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7880385" h="7936911">
                <a:moveTo>
                  <a:pt x="3940192" y="2282867"/>
                </a:moveTo>
                <a:cubicBezTo>
                  <a:pt x="3009267" y="2282867"/>
                  <a:pt x="2254604" y="3037530"/>
                  <a:pt x="2254604" y="3968455"/>
                </a:cubicBezTo>
                <a:cubicBezTo>
                  <a:pt x="2254604" y="4899380"/>
                  <a:pt x="3009267" y="5654043"/>
                  <a:pt x="3940192" y="5654043"/>
                </a:cubicBezTo>
                <a:cubicBezTo>
                  <a:pt x="4871117" y="5654043"/>
                  <a:pt x="5625780" y="4899380"/>
                  <a:pt x="5625780" y="3968455"/>
                </a:cubicBezTo>
                <a:cubicBezTo>
                  <a:pt x="5625780" y="3037530"/>
                  <a:pt x="4871117" y="2282867"/>
                  <a:pt x="3940192" y="2282867"/>
                </a:cubicBezTo>
                <a:close/>
                <a:moveTo>
                  <a:pt x="3939062" y="0"/>
                </a:moveTo>
                <a:lnTo>
                  <a:pt x="4142456" y="4528"/>
                </a:lnTo>
                <a:lnTo>
                  <a:pt x="4343590" y="20374"/>
                </a:lnTo>
                <a:lnTo>
                  <a:pt x="4540204" y="45276"/>
                </a:lnTo>
                <a:lnTo>
                  <a:pt x="4734558" y="81497"/>
                </a:lnTo>
                <a:lnTo>
                  <a:pt x="4924394" y="126773"/>
                </a:lnTo>
                <a:lnTo>
                  <a:pt x="5111968" y="178841"/>
                </a:lnTo>
                <a:lnTo>
                  <a:pt x="5295022" y="239964"/>
                </a:lnTo>
                <a:lnTo>
                  <a:pt x="5473556" y="312406"/>
                </a:lnTo>
                <a:lnTo>
                  <a:pt x="5649832" y="391639"/>
                </a:lnTo>
                <a:lnTo>
                  <a:pt x="5819326" y="479927"/>
                </a:lnTo>
                <a:lnTo>
                  <a:pt x="5984302" y="575007"/>
                </a:lnTo>
                <a:lnTo>
                  <a:pt x="6142497" y="679143"/>
                </a:lnTo>
                <a:lnTo>
                  <a:pt x="6298432" y="787805"/>
                </a:lnTo>
                <a:lnTo>
                  <a:pt x="6447588" y="907787"/>
                </a:lnTo>
                <a:lnTo>
                  <a:pt x="6589964" y="1030033"/>
                </a:lnTo>
                <a:lnTo>
                  <a:pt x="6727820" y="1163598"/>
                </a:lnTo>
                <a:lnTo>
                  <a:pt x="6856636" y="1301690"/>
                </a:lnTo>
                <a:lnTo>
                  <a:pt x="6980932" y="1446574"/>
                </a:lnTo>
                <a:lnTo>
                  <a:pt x="7098448" y="1593721"/>
                </a:lnTo>
                <a:lnTo>
                  <a:pt x="7206925" y="1749924"/>
                </a:lnTo>
                <a:lnTo>
                  <a:pt x="7310882" y="1910654"/>
                </a:lnTo>
                <a:lnTo>
                  <a:pt x="7405799" y="2078176"/>
                </a:lnTo>
                <a:lnTo>
                  <a:pt x="7491676" y="2250226"/>
                </a:lnTo>
                <a:lnTo>
                  <a:pt x="7570774" y="2424539"/>
                </a:lnTo>
                <a:lnTo>
                  <a:pt x="7643092" y="2603379"/>
                </a:lnTo>
                <a:lnTo>
                  <a:pt x="7704110" y="2786748"/>
                </a:lnTo>
                <a:lnTo>
                  <a:pt x="7758348" y="2976908"/>
                </a:lnTo>
                <a:lnTo>
                  <a:pt x="7801288" y="3167068"/>
                </a:lnTo>
                <a:lnTo>
                  <a:pt x="7835186" y="3364019"/>
                </a:lnTo>
                <a:lnTo>
                  <a:pt x="7860046" y="3560970"/>
                </a:lnTo>
                <a:lnTo>
                  <a:pt x="7875865" y="3762449"/>
                </a:lnTo>
                <a:lnTo>
                  <a:pt x="7880385" y="3970719"/>
                </a:lnTo>
                <a:lnTo>
                  <a:pt x="7875865" y="4174462"/>
                </a:lnTo>
                <a:lnTo>
                  <a:pt x="7860046" y="4375941"/>
                </a:lnTo>
                <a:lnTo>
                  <a:pt x="7835186" y="4572892"/>
                </a:lnTo>
                <a:lnTo>
                  <a:pt x="7801288" y="4769844"/>
                </a:lnTo>
                <a:lnTo>
                  <a:pt x="7758348" y="4960004"/>
                </a:lnTo>
                <a:lnTo>
                  <a:pt x="7704110" y="5150164"/>
                </a:lnTo>
                <a:lnTo>
                  <a:pt x="7643092" y="5333532"/>
                </a:lnTo>
                <a:lnTo>
                  <a:pt x="7570774" y="5512373"/>
                </a:lnTo>
                <a:lnTo>
                  <a:pt x="7491676" y="5686686"/>
                </a:lnTo>
                <a:lnTo>
                  <a:pt x="7405799" y="5858735"/>
                </a:lnTo>
                <a:lnTo>
                  <a:pt x="7310882" y="6026257"/>
                </a:lnTo>
                <a:lnTo>
                  <a:pt x="7206925" y="6186988"/>
                </a:lnTo>
                <a:lnTo>
                  <a:pt x="7098448" y="6343190"/>
                </a:lnTo>
                <a:lnTo>
                  <a:pt x="6980932" y="6490338"/>
                </a:lnTo>
                <a:lnTo>
                  <a:pt x="6856636" y="6635222"/>
                </a:lnTo>
                <a:lnTo>
                  <a:pt x="6727820" y="6773314"/>
                </a:lnTo>
                <a:lnTo>
                  <a:pt x="6589964" y="6906879"/>
                </a:lnTo>
                <a:lnTo>
                  <a:pt x="6447588" y="7029124"/>
                </a:lnTo>
                <a:lnTo>
                  <a:pt x="6298432" y="7149106"/>
                </a:lnTo>
                <a:lnTo>
                  <a:pt x="6142497" y="7257768"/>
                </a:lnTo>
                <a:lnTo>
                  <a:pt x="5984302" y="7361904"/>
                </a:lnTo>
                <a:lnTo>
                  <a:pt x="5819326" y="7456984"/>
                </a:lnTo>
                <a:lnTo>
                  <a:pt x="5649832" y="7545272"/>
                </a:lnTo>
                <a:lnTo>
                  <a:pt x="5473556" y="7624506"/>
                </a:lnTo>
                <a:lnTo>
                  <a:pt x="5295022" y="7696948"/>
                </a:lnTo>
                <a:lnTo>
                  <a:pt x="5111968" y="7758070"/>
                </a:lnTo>
                <a:lnTo>
                  <a:pt x="4924394" y="7810138"/>
                </a:lnTo>
                <a:lnTo>
                  <a:pt x="4734558" y="7855414"/>
                </a:lnTo>
                <a:lnTo>
                  <a:pt x="4540204" y="7891635"/>
                </a:lnTo>
                <a:lnTo>
                  <a:pt x="4343590" y="7916536"/>
                </a:lnTo>
                <a:lnTo>
                  <a:pt x="4142456" y="7932384"/>
                </a:lnTo>
                <a:lnTo>
                  <a:pt x="3939062" y="7936911"/>
                </a:lnTo>
                <a:lnTo>
                  <a:pt x="3737928" y="7932384"/>
                </a:lnTo>
                <a:lnTo>
                  <a:pt x="3536794" y="7916536"/>
                </a:lnTo>
                <a:lnTo>
                  <a:pt x="3340180" y="7891635"/>
                </a:lnTo>
                <a:lnTo>
                  <a:pt x="3145826" y="7855414"/>
                </a:lnTo>
                <a:lnTo>
                  <a:pt x="2953731" y="7810138"/>
                </a:lnTo>
                <a:lnTo>
                  <a:pt x="2768417" y="7758070"/>
                </a:lnTo>
                <a:lnTo>
                  <a:pt x="2583103" y="7696948"/>
                </a:lnTo>
                <a:lnTo>
                  <a:pt x="2406828" y="7624506"/>
                </a:lnTo>
                <a:lnTo>
                  <a:pt x="2230553" y="7545272"/>
                </a:lnTo>
                <a:lnTo>
                  <a:pt x="2061058" y="7456984"/>
                </a:lnTo>
                <a:lnTo>
                  <a:pt x="1896083" y="7361904"/>
                </a:lnTo>
                <a:lnTo>
                  <a:pt x="1737888" y="7257768"/>
                </a:lnTo>
                <a:lnTo>
                  <a:pt x="1581953" y="7149106"/>
                </a:lnTo>
                <a:lnTo>
                  <a:pt x="1432797" y="7029124"/>
                </a:lnTo>
                <a:lnTo>
                  <a:pt x="1288161" y="6906879"/>
                </a:lnTo>
                <a:lnTo>
                  <a:pt x="1152565" y="6773314"/>
                </a:lnTo>
                <a:lnTo>
                  <a:pt x="1023749" y="6635222"/>
                </a:lnTo>
                <a:lnTo>
                  <a:pt x="897193" y="6490338"/>
                </a:lnTo>
                <a:lnTo>
                  <a:pt x="781937" y="6343190"/>
                </a:lnTo>
                <a:lnTo>
                  <a:pt x="673460" y="6186988"/>
                </a:lnTo>
                <a:lnTo>
                  <a:pt x="569503" y="6026257"/>
                </a:lnTo>
                <a:lnTo>
                  <a:pt x="474586" y="5858735"/>
                </a:lnTo>
                <a:lnTo>
                  <a:pt x="388708" y="5686686"/>
                </a:lnTo>
                <a:lnTo>
                  <a:pt x="307351" y="5512373"/>
                </a:lnTo>
                <a:lnTo>
                  <a:pt x="237293" y="5333532"/>
                </a:lnTo>
                <a:lnTo>
                  <a:pt x="176275" y="5150164"/>
                </a:lnTo>
                <a:lnTo>
                  <a:pt x="122036" y="4960004"/>
                </a:lnTo>
                <a:lnTo>
                  <a:pt x="79098" y="4769844"/>
                </a:lnTo>
                <a:lnTo>
                  <a:pt x="45199" y="4572892"/>
                </a:lnTo>
                <a:lnTo>
                  <a:pt x="20339" y="4375941"/>
                </a:lnTo>
                <a:lnTo>
                  <a:pt x="4520" y="4174462"/>
                </a:lnTo>
                <a:lnTo>
                  <a:pt x="0" y="3970719"/>
                </a:lnTo>
                <a:lnTo>
                  <a:pt x="4520" y="3762449"/>
                </a:lnTo>
                <a:lnTo>
                  <a:pt x="20339" y="3560970"/>
                </a:lnTo>
                <a:lnTo>
                  <a:pt x="45199" y="3364019"/>
                </a:lnTo>
                <a:lnTo>
                  <a:pt x="79098" y="3167068"/>
                </a:lnTo>
                <a:lnTo>
                  <a:pt x="122036" y="2976908"/>
                </a:lnTo>
                <a:lnTo>
                  <a:pt x="176275" y="2786748"/>
                </a:lnTo>
                <a:lnTo>
                  <a:pt x="237293" y="2603379"/>
                </a:lnTo>
                <a:lnTo>
                  <a:pt x="307351" y="2424539"/>
                </a:lnTo>
                <a:lnTo>
                  <a:pt x="388708" y="2250226"/>
                </a:lnTo>
                <a:lnTo>
                  <a:pt x="474586" y="2078176"/>
                </a:lnTo>
                <a:lnTo>
                  <a:pt x="569503" y="1910654"/>
                </a:lnTo>
                <a:lnTo>
                  <a:pt x="673460" y="1749924"/>
                </a:lnTo>
                <a:lnTo>
                  <a:pt x="781937" y="1593721"/>
                </a:lnTo>
                <a:lnTo>
                  <a:pt x="897193" y="1446574"/>
                </a:lnTo>
                <a:lnTo>
                  <a:pt x="1023749" y="1301690"/>
                </a:lnTo>
                <a:lnTo>
                  <a:pt x="1152565" y="1163598"/>
                </a:lnTo>
                <a:lnTo>
                  <a:pt x="1288161" y="1030033"/>
                </a:lnTo>
                <a:lnTo>
                  <a:pt x="1432797" y="907787"/>
                </a:lnTo>
                <a:lnTo>
                  <a:pt x="1581953" y="787805"/>
                </a:lnTo>
                <a:lnTo>
                  <a:pt x="1737888" y="679143"/>
                </a:lnTo>
                <a:lnTo>
                  <a:pt x="1896083" y="575007"/>
                </a:lnTo>
                <a:lnTo>
                  <a:pt x="2061058" y="479927"/>
                </a:lnTo>
                <a:lnTo>
                  <a:pt x="2230553" y="391639"/>
                </a:lnTo>
                <a:lnTo>
                  <a:pt x="2406828" y="312406"/>
                </a:lnTo>
                <a:lnTo>
                  <a:pt x="2583103" y="239964"/>
                </a:lnTo>
                <a:lnTo>
                  <a:pt x="2768417" y="178841"/>
                </a:lnTo>
                <a:lnTo>
                  <a:pt x="2953731" y="126773"/>
                </a:lnTo>
                <a:lnTo>
                  <a:pt x="3145826" y="81497"/>
                </a:lnTo>
                <a:lnTo>
                  <a:pt x="3340180" y="45276"/>
                </a:lnTo>
                <a:lnTo>
                  <a:pt x="3536794" y="20374"/>
                </a:lnTo>
                <a:lnTo>
                  <a:pt x="3737928" y="4528"/>
                </a:lnTo>
                <a:close/>
              </a:path>
            </a:pathLst>
          </a:custGeom>
          <a:solidFill>
            <a:schemeClr val="bg1">
              <a:lumMod val="85000"/>
              <a:alpha val="12000"/>
            </a:schemeClr>
          </a:solidFill>
          <a:ln>
            <a:noFill/>
          </a:ln>
          <a:effectLst/>
        </p:spPr>
        <p:txBody>
          <a:bodyPr vert="horz" wrap="square" lIns="91440" tIns="45720" rIns="91440" bIns="45720" numCol="1" anchor="t" anchorCtr="0" compatLnSpc="1">
            <a:prstTxWarp prst="textNoShape">
              <a:avLst/>
            </a:prstTxWarp>
          </a:bodyPr>
          <a:lstStyle>
            <a:lvl1pPr>
              <a:defRPr lang="en-US" sz="100">
                <a:solidFill>
                  <a:schemeClr val="tx1"/>
                </a:solidFill>
              </a:defRPr>
            </a:lvl1pPr>
          </a:lstStyle>
          <a:p>
            <a:pPr lvl="0"/>
            <a:endParaRPr lang="en-US" dirty="0"/>
          </a:p>
        </p:txBody>
      </p:sp>
    </p:spTree>
    <p:extLst>
      <p:ext uri="{BB962C8B-B14F-4D97-AF65-F5344CB8AC3E}">
        <p14:creationId xmlns:p14="http://schemas.microsoft.com/office/powerpoint/2010/main" val="13359190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6" name="Picture Placeholder 3"/>
          <p:cNvSpPr>
            <a:spLocks noGrp="1"/>
          </p:cNvSpPr>
          <p:nvPr>
            <p:ph type="pic" sz="quarter" idx="19"/>
          </p:nvPr>
        </p:nvSpPr>
        <p:spPr>
          <a:xfrm>
            <a:off x="0" y="0"/>
            <a:ext cx="12191999" cy="6858000"/>
          </a:xfrm>
        </p:spPr>
        <p:txBody>
          <a:bodyPr>
            <a:normAutofit/>
          </a:bodyPr>
          <a:lstStyle>
            <a:lvl1pPr>
              <a:defRPr sz="1600">
                <a:solidFill>
                  <a:schemeClr val="accent2"/>
                </a:solidFill>
              </a:defRPr>
            </a:lvl1pPr>
          </a:lstStyle>
          <a:p>
            <a:endParaRPr lang="id-ID"/>
          </a:p>
        </p:txBody>
      </p:sp>
    </p:spTree>
    <p:extLst>
      <p:ext uri="{BB962C8B-B14F-4D97-AF65-F5344CB8AC3E}">
        <p14:creationId xmlns:p14="http://schemas.microsoft.com/office/powerpoint/2010/main" val="11249818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15.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16.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17.xml"/></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7" name="Rectangle 26"/>
          <p:cNvSpPr/>
          <p:nvPr userDrawn="1"/>
        </p:nvSpPr>
        <p:spPr bwMode="auto">
          <a:xfrm>
            <a:off x="0" y="1"/>
            <a:ext cx="12192000" cy="65887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957C6FFB-25DF-4253-8828-EACFFEA021C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6" name="TextBox 5">
            <a:extLst>
              <a:ext uri="{FF2B5EF4-FFF2-40B4-BE49-F238E27FC236}">
                <a16:creationId xmlns:a16="http://schemas.microsoft.com/office/drawing/2014/main" id="{15431F3D-8094-4532-8016-F0B46F8A83B6}"/>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159489"/>
      </p:ext>
    </p:extLst>
  </p:cSld>
  <p:clrMap bg1="lt1" tx1="dk1" bg2="lt2" tx2="dk2" accent1="accent1" accent2="accent2" accent3="accent3" accent4="accent4" accent5="accent5" accent6="accent6" hlink="hlink" folHlink="folHlink"/>
  <p:sldLayoutIdLst>
    <p:sldLayoutId id="2147484770" r:id="rId1"/>
    <p:sldLayoutId id="2147484774" r:id="rId2"/>
    <p:sldLayoutId id="2147485069" r:id="rId3"/>
    <p:sldLayoutId id="2147485071" r:id="rId4"/>
    <p:sldLayoutId id="2147485075" r:id="rId5"/>
    <p:sldLayoutId id="2147485076" r:id="rId6"/>
  </p:sldLayoutIdLst>
  <p:txStyles>
    <p:title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p:titleStyle>
    <p:body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p:bodyStyle>
    <p:otherStyle>
      <a:defPPr>
        <a:defRPr lang="en-US"/>
      </a:defPPr>
      <a:lvl1pPr marL="0" algn="l" defTabSz="565168" rtl="0" eaLnBrk="1" latinLnBrk="0" hangingPunct="1">
        <a:defRPr sz="1113" kern="1200">
          <a:solidFill>
            <a:schemeClr val="tx1"/>
          </a:solidFill>
          <a:latin typeface="+mn-lt"/>
          <a:ea typeface="+mn-ea"/>
          <a:cs typeface="+mn-cs"/>
        </a:defRPr>
      </a:lvl1pPr>
      <a:lvl2pPr marL="282584" algn="l" defTabSz="565168" rtl="0" eaLnBrk="1" latinLnBrk="0" hangingPunct="1">
        <a:defRPr sz="1113" kern="1200">
          <a:solidFill>
            <a:schemeClr val="tx1"/>
          </a:solidFill>
          <a:latin typeface="+mn-lt"/>
          <a:ea typeface="+mn-ea"/>
          <a:cs typeface="+mn-cs"/>
        </a:defRPr>
      </a:lvl2pPr>
      <a:lvl3pPr marL="565168" algn="l" defTabSz="565168" rtl="0" eaLnBrk="1" latinLnBrk="0" hangingPunct="1">
        <a:defRPr sz="1113" kern="1200">
          <a:solidFill>
            <a:schemeClr val="tx1"/>
          </a:solidFill>
          <a:latin typeface="+mn-lt"/>
          <a:ea typeface="+mn-ea"/>
          <a:cs typeface="+mn-cs"/>
        </a:defRPr>
      </a:lvl3pPr>
      <a:lvl4pPr marL="847752" algn="l" defTabSz="565168" rtl="0" eaLnBrk="1" latinLnBrk="0" hangingPunct="1">
        <a:defRPr sz="1113" kern="1200">
          <a:solidFill>
            <a:schemeClr val="tx1"/>
          </a:solidFill>
          <a:latin typeface="+mn-lt"/>
          <a:ea typeface="+mn-ea"/>
          <a:cs typeface="+mn-cs"/>
        </a:defRPr>
      </a:lvl4pPr>
      <a:lvl5pPr marL="1130336" algn="l" defTabSz="565168" rtl="0" eaLnBrk="1" latinLnBrk="0" hangingPunct="1">
        <a:defRPr sz="1113" kern="1200">
          <a:solidFill>
            <a:schemeClr val="tx1"/>
          </a:solidFill>
          <a:latin typeface="+mn-lt"/>
          <a:ea typeface="+mn-ea"/>
          <a:cs typeface="+mn-cs"/>
        </a:defRPr>
      </a:lvl5pPr>
      <a:lvl6pPr marL="1412919" algn="l" defTabSz="565168" rtl="0" eaLnBrk="1" latinLnBrk="0" hangingPunct="1">
        <a:defRPr sz="1113" kern="1200">
          <a:solidFill>
            <a:schemeClr val="tx1"/>
          </a:solidFill>
          <a:latin typeface="+mn-lt"/>
          <a:ea typeface="+mn-ea"/>
          <a:cs typeface="+mn-cs"/>
        </a:defRPr>
      </a:lvl6pPr>
      <a:lvl7pPr marL="1695503" algn="l" defTabSz="565168" rtl="0" eaLnBrk="1" latinLnBrk="0" hangingPunct="1">
        <a:defRPr sz="1113" kern="1200">
          <a:solidFill>
            <a:schemeClr val="tx1"/>
          </a:solidFill>
          <a:latin typeface="+mn-lt"/>
          <a:ea typeface="+mn-ea"/>
          <a:cs typeface="+mn-cs"/>
        </a:defRPr>
      </a:lvl7pPr>
      <a:lvl8pPr marL="1978087" algn="l" defTabSz="565168" rtl="0" eaLnBrk="1" latinLnBrk="0" hangingPunct="1">
        <a:defRPr sz="1113" kern="1200">
          <a:solidFill>
            <a:schemeClr val="tx1"/>
          </a:solidFill>
          <a:latin typeface="+mn-lt"/>
          <a:ea typeface="+mn-ea"/>
          <a:cs typeface="+mn-cs"/>
        </a:defRPr>
      </a:lvl8pPr>
      <a:lvl9pPr marL="2260671" algn="l" defTabSz="565168" rtl="0" eaLnBrk="1" latinLnBrk="0" hangingPunct="1">
        <a:defRPr sz="11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7" name="Rectangle 26"/>
          <p:cNvSpPr/>
          <p:nvPr userDrawn="1"/>
        </p:nvSpPr>
        <p:spPr bwMode="auto">
          <a:xfrm>
            <a:off x="0" y="1"/>
            <a:ext cx="12192000" cy="66317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83" b="0" i="0" u="none" strike="noStrike" kern="1200" cap="none" spc="0" normalizeH="0" baseline="0" noProof="0" dirty="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B84F2BA9-D97F-4EE3-8E44-1B78AD32662B}"/>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6" name="TextBox 5">
            <a:extLst>
              <a:ext uri="{FF2B5EF4-FFF2-40B4-BE49-F238E27FC236}">
                <a16:creationId xmlns:a16="http://schemas.microsoft.com/office/drawing/2014/main" id="{51EB6463-FA34-45A5-9717-2C9E4AA03C9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2190230"/>
      </p:ext>
    </p:extLst>
  </p:cSld>
  <p:clrMap bg1="lt1" tx1="dk1" bg2="lt2" tx2="dk2" accent1="accent1" accent2="accent2" accent3="accent3" accent4="accent4" accent5="accent5" accent6="accent6" hlink="hlink" folHlink="folHlink"/>
  <p:sldLayoutIdLst>
    <p:sldLayoutId id="2147484768" r:id="rId1"/>
    <p:sldLayoutId id="2147484769" r:id="rId2"/>
  </p:sldLayoutIdLst>
  <p:txStyles>
    <p:title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p:titleStyle>
    <p:body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p:bodyStyle>
    <p:otherStyle>
      <a:defPPr>
        <a:defRPr lang="en-US"/>
      </a:defPPr>
      <a:lvl1pPr marL="0" algn="l" defTabSz="565168" rtl="0" eaLnBrk="1" latinLnBrk="0" hangingPunct="1">
        <a:defRPr sz="1113" kern="1200">
          <a:solidFill>
            <a:schemeClr val="tx1"/>
          </a:solidFill>
          <a:latin typeface="+mn-lt"/>
          <a:ea typeface="+mn-ea"/>
          <a:cs typeface="+mn-cs"/>
        </a:defRPr>
      </a:lvl1pPr>
      <a:lvl2pPr marL="282584" algn="l" defTabSz="565168" rtl="0" eaLnBrk="1" latinLnBrk="0" hangingPunct="1">
        <a:defRPr sz="1113" kern="1200">
          <a:solidFill>
            <a:schemeClr val="tx1"/>
          </a:solidFill>
          <a:latin typeface="+mn-lt"/>
          <a:ea typeface="+mn-ea"/>
          <a:cs typeface="+mn-cs"/>
        </a:defRPr>
      </a:lvl2pPr>
      <a:lvl3pPr marL="565168" algn="l" defTabSz="565168" rtl="0" eaLnBrk="1" latinLnBrk="0" hangingPunct="1">
        <a:defRPr sz="1113" kern="1200">
          <a:solidFill>
            <a:schemeClr val="tx1"/>
          </a:solidFill>
          <a:latin typeface="+mn-lt"/>
          <a:ea typeface="+mn-ea"/>
          <a:cs typeface="+mn-cs"/>
        </a:defRPr>
      </a:lvl3pPr>
      <a:lvl4pPr marL="847752" algn="l" defTabSz="565168" rtl="0" eaLnBrk="1" latinLnBrk="0" hangingPunct="1">
        <a:defRPr sz="1113" kern="1200">
          <a:solidFill>
            <a:schemeClr val="tx1"/>
          </a:solidFill>
          <a:latin typeface="+mn-lt"/>
          <a:ea typeface="+mn-ea"/>
          <a:cs typeface="+mn-cs"/>
        </a:defRPr>
      </a:lvl4pPr>
      <a:lvl5pPr marL="1130336" algn="l" defTabSz="565168" rtl="0" eaLnBrk="1" latinLnBrk="0" hangingPunct="1">
        <a:defRPr sz="1113" kern="1200">
          <a:solidFill>
            <a:schemeClr val="tx1"/>
          </a:solidFill>
          <a:latin typeface="+mn-lt"/>
          <a:ea typeface="+mn-ea"/>
          <a:cs typeface="+mn-cs"/>
        </a:defRPr>
      </a:lvl5pPr>
      <a:lvl6pPr marL="1412919" algn="l" defTabSz="565168" rtl="0" eaLnBrk="1" latinLnBrk="0" hangingPunct="1">
        <a:defRPr sz="1113" kern="1200">
          <a:solidFill>
            <a:schemeClr val="tx1"/>
          </a:solidFill>
          <a:latin typeface="+mn-lt"/>
          <a:ea typeface="+mn-ea"/>
          <a:cs typeface="+mn-cs"/>
        </a:defRPr>
      </a:lvl6pPr>
      <a:lvl7pPr marL="1695503" algn="l" defTabSz="565168" rtl="0" eaLnBrk="1" latinLnBrk="0" hangingPunct="1">
        <a:defRPr sz="1113" kern="1200">
          <a:solidFill>
            <a:schemeClr val="tx1"/>
          </a:solidFill>
          <a:latin typeface="+mn-lt"/>
          <a:ea typeface="+mn-ea"/>
          <a:cs typeface="+mn-cs"/>
        </a:defRPr>
      </a:lvl7pPr>
      <a:lvl8pPr marL="1978087" algn="l" defTabSz="565168" rtl="0" eaLnBrk="1" latinLnBrk="0" hangingPunct="1">
        <a:defRPr sz="1113" kern="1200">
          <a:solidFill>
            <a:schemeClr val="tx1"/>
          </a:solidFill>
          <a:latin typeface="+mn-lt"/>
          <a:ea typeface="+mn-ea"/>
          <a:cs typeface="+mn-cs"/>
        </a:defRPr>
      </a:lvl8pPr>
      <a:lvl9pPr marL="2260671" algn="l" defTabSz="565168" rtl="0" eaLnBrk="1" latinLnBrk="0" hangingPunct="1">
        <a:defRPr sz="11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03B90475-EC75-426F-B858-37F4A9A8D739}"/>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11" name="TextBox 10">
            <a:extLst>
              <a:ext uri="{FF2B5EF4-FFF2-40B4-BE49-F238E27FC236}">
                <a16:creationId xmlns:a16="http://schemas.microsoft.com/office/drawing/2014/main" id="{E40B9604-8732-49B5-B913-2B725A3CCDDF}"/>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24259"/>
      </p:ext>
    </p:extLst>
  </p:cSld>
  <p:clrMap bg1="lt1" tx1="dk1" bg2="lt2" tx2="dk2" accent1="accent1" accent2="accent2" accent3="accent3" accent4="accent4" accent5="accent5" accent6="accent6" hlink="hlink" folHlink="folHlink"/>
  <p:sldLayoutIdLst>
    <p:sldLayoutId id="2147485005" r:id="rId1"/>
    <p:sldLayoutId id="2147485045" r:id="rId2"/>
    <p:sldLayoutId id="2147485059"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5382AB97-4CDB-4725-AD54-A05A2F29D26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27E966B2-32AE-468E-A23B-97649956185A}"/>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331215"/>
      </p:ext>
    </p:extLst>
  </p:cSld>
  <p:clrMap bg1="lt1" tx1="dk1" bg2="lt2" tx2="dk2" accent1="accent1" accent2="accent2" accent3="accent3" accent4="accent4" accent5="accent5" accent6="accent6" hlink="hlink" folHlink="folHlink"/>
  <p:sldLayoutIdLst>
    <p:sldLayoutId id="2147485117"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4F66F131-A768-4ED2-8FCE-EC01CB2DE2B7}"/>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EC287BDB-845A-44B3-9B3B-82FC13DB3284}"/>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5858085"/>
      </p:ext>
    </p:extLst>
  </p:cSld>
  <p:clrMap bg1="lt1" tx1="dk1" bg2="lt2" tx2="dk2" accent1="accent1" accent2="accent2" accent3="accent3" accent4="accent4" accent5="accent5" accent6="accent6" hlink="hlink" folHlink="folHlink"/>
  <p:sldLayoutIdLst>
    <p:sldLayoutId id="2147485134" r:id="rId1"/>
    <p:sldLayoutId id="2147485135"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9F101AAB-4CFD-45E6-9BD3-BDA1435705A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034A0B39-56EA-455A-88E0-258B9A7D986C}"/>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1394634"/>
      </p:ext>
    </p:extLst>
  </p:cSld>
  <p:clrMap bg1="lt1" tx1="dk1" bg2="lt2" tx2="dk2" accent1="accent1" accent2="accent2" accent3="accent3" accent4="accent4" accent5="accent5" accent6="accent6" hlink="hlink" folHlink="folHlink"/>
  <p:sldLayoutIdLst>
    <p:sldLayoutId id="214748519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2C15AF89-6BD1-4B91-A9CA-4D841493010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296597AD-D1FD-419A-B02F-BAB07CC2956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951351"/>
      </p:ext>
    </p:extLst>
  </p:cSld>
  <p:clrMap bg1="lt1" tx1="dk1" bg2="lt2" tx2="dk2" accent1="accent1" accent2="accent2" accent3="accent3" accent4="accent4" accent5="accent5" accent6="accent6" hlink="hlink" folHlink="folHlink"/>
  <p:sldLayoutIdLst>
    <p:sldLayoutId id="214748524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DA0D3444-2AA0-47A9-BB45-7AD4C5663DB3}"/>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EBC92F5C-69A8-4EF4-902C-CDBDDD4B379E}"/>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052734"/>
      </p:ext>
    </p:extLst>
  </p:cSld>
  <p:clrMap bg1="lt1" tx1="dk1" bg2="lt2" tx2="dk2" accent1="accent1" accent2="accent2" accent3="accent3" accent4="accent4" accent5="accent5" accent6="accent6" hlink="hlink" folHlink="folHlink"/>
  <p:sldLayoutIdLst>
    <p:sldLayoutId id="214748528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BA171DE3-8A4F-4D46-A898-5DD84F5EE95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470"/>
          <a:stretch/>
        </p:blipFill>
        <p:spPr>
          <a:xfrm>
            <a:off x="0" y="6564216"/>
            <a:ext cx="12193191" cy="295200"/>
          </a:xfrm>
          <a:prstGeom prst="rect">
            <a:avLst/>
          </a:prstGeom>
        </p:spPr>
      </p:pic>
      <p:sp>
        <p:nvSpPr>
          <p:cNvPr id="7" name="TextBox 6">
            <a:extLst>
              <a:ext uri="{FF2B5EF4-FFF2-40B4-BE49-F238E27FC236}">
                <a16:creationId xmlns:a16="http://schemas.microsoft.com/office/drawing/2014/main" id="{B38720D1-E969-42AF-A47F-9904093DEEA3}"/>
              </a:ext>
            </a:extLst>
          </p:cNvPr>
          <p:cNvSpPr txBox="1"/>
          <p:nvPr userDrawn="1"/>
        </p:nvSpPr>
        <p:spPr>
          <a:xfrm>
            <a:off x="7379211" y="6588706"/>
            <a:ext cx="4732338" cy="246221"/>
          </a:xfrm>
          <a:prstGeom prst="rect">
            <a:avLst/>
          </a:prstGeom>
          <a:noFill/>
        </p:spPr>
        <p:txBody>
          <a:bodyPr anchor="ctr">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Copyright © by </a:t>
            </a:r>
            <a:r>
              <a:rPr kumimoji="0" lang="en-US" sz="1000" b="0" i="0" u="none" strike="noStrike" kern="0" cap="none" spc="0" normalizeH="0" baseline="0" noProof="0" dirty="0">
                <a:ln>
                  <a:noFill/>
                </a:ln>
                <a:solidFill>
                  <a:srgbClr val="FFFF00"/>
                </a:solidFill>
                <a:effectLst/>
                <a:uLnTx/>
                <a:uFillTx/>
                <a:latin typeface="Impact" panose="020B0806030902050204" pitchFamily="34" charset="0"/>
                <a:ea typeface="+mn-ea"/>
                <a:cs typeface="Times New Roman" pitchFamily="18" charset="0"/>
              </a:rPr>
              <a:t>EC-Council</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t>
            </a:r>
            <a:r>
              <a:rPr kumimoji="0" lang="en-US" sz="1000" b="0" i="0" u="none" strike="noStrike" kern="0" cap="none" spc="0" normalizeH="0" baseline="0" noProof="0" dirty="0">
                <a:ln>
                  <a:noFill/>
                </a:ln>
                <a:solidFill>
                  <a:srgbClr val="FFC000"/>
                </a:solidFill>
                <a:effectLst/>
                <a:uLnTx/>
                <a:uFillTx/>
                <a:latin typeface="Calibri" panose="020F0502020204030204"/>
                <a:ea typeface="+mn-ea"/>
                <a:cs typeface="Times New Roman" pitchFamily="18" charset="0"/>
              </a:rPr>
              <a:t> </a:t>
            </a:r>
            <a:r>
              <a:rPr kumimoji="0" lang="en-US" sz="1000" b="0" i="0" u="none" strike="noStrike" kern="0" cap="none" spc="0" normalizeH="0" baseline="0" noProof="0" dirty="0">
                <a:ln>
                  <a:noFill/>
                </a:ln>
                <a:solidFill>
                  <a:prstClr val="white"/>
                </a:solidFill>
                <a:effectLst/>
                <a:uLnTx/>
                <a:uFillTx/>
                <a:latin typeface="Calibri" panose="020F0502020204030204"/>
                <a:ea typeface="+mn-ea"/>
                <a:cs typeface="Times New Roman" pitchFamily="18" charset="0"/>
              </a:rPr>
              <a:t>All Rights Reserved. Reproduction is Strictly Prohibited.</a:t>
            </a:r>
            <a:endParaRPr kumimoji="0" lang="en-US" sz="1000" b="0" i="0" u="none" strike="noStrike" kern="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4782391"/>
      </p:ext>
    </p:extLst>
  </p:cSld>
  <p:clrMap bg1="lt1" tx1="dk1" bg2="lt2" tx2="dk2" accent1="accent1" accent2="accent2" accent3="accent3" accent4="accent4" accent5="accent5" accent6="accent6" hlink="hlink" folHlink="folHlink"/>
  <p:sldLayoutIdLst>
    <p:sldLayoutId id="2147485286"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hyperlink" Target="https://security.utexas.edu/policies/encryption"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2.pn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9"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descr="A picture containing text, person&#10;&#10;Description automatically generated">
            <a:extLst>
              <a:ext uri="{FF2B5EF4-FFF2-40B4-BE49-F238E27FC236}">
                <a16:creationId xmlns:a16="http://schemas.microsoft.com/office/drawing/2014/main" id="{1605777D-BCEC-4B02-96C9-C05EA1B317EF}"/>
              </a:ext>
            </a:extLst>
          </p:cNvPr>
          <p:cNvPicPr>
            <a:picLocks noGrp="1" noChangeAspect="1"/>
          </p:cNvPicPr>
          <p:nvPr>
            <p:ph type="pic" sz="quarter" idx="19"/>
          </p:nvPr>
        </p:nvPicPr>
        <p:blipFill>
          <a:blip r:embed="rId3" cstate="print">
            <a:extLst>
              <a:ext uri="{28A0092B-C50C-407E-A947-70E740481C1C}">
                <a14:useLocalDpi xmlns:a14="http://schemas.microsoft.com/office/drawing/2010/main" val="0"/>
              </a:ext>
            </a:extLst>
          </a:blip>
          <a:srcRect t="5208" b="5208"/>
          <a:stretch>
            <a:fillRect/>
          </a:stretch>
        </p:blipFill>
        <p:spPr>
          <a:xfrm>
            <a:off x="0" y="0"/>
            <a:ext cx="12192000" cy="6858000"/>
          </a:xfrm>
        </p:spPr>
      </p:pic>
      <p:sp>
        <p:nvSpPr>
          <p:cNvPr id="6" name="Rectangle 5"/>
          <p:cNvSpPr/>
          <p:nvPr/>
        </p:nvSpPr>
        <p:spPr>
          <a:xfrm>
            <a:off x="1872411" y="4287595"/>
            <a:ext cx="10319589" cy="1464276"/>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 name="Rectangle 6"/>
          <p:cNvSpPr/>
          <p:nvPr/>
        </p:nvSpPr>
        <p:spPr>
          <a:xfrm>
            <a:off x="1872412" y="5048537"/>
            <a:ext cx="10039993" cy="553998"/>
          </a:xfrm>
          <a:prstGeom prst="rect">
            <a:avLst/>
          </a:prstGeom>
        </p:spPr>
        <p:txBody>
          <a:bodyPr wrap="none" anchor="ctr">
            <a:spAutoFit/>
          </a:bodyPr>
          <a:lstStyle/>
          <a:p>
            <a:pPr lvl="0" algn="r" defTabSz="914217">
              <a:defRPr/>
            </a:pPr>
            <a:r>
              <a:rPr lang="en-US" sz="3000" b="1" dirty="0">
                <a:solidFill>
                  <a:prstClr val="white"/>
                </a:solidFill>
                <a:latin typeface="Rockwell" panose="02060603020205020403" pitchFamily="18" charset="0"/>
              </a:rPr>
              <a:t>Network Security Controls - Administrative Controls</a:t>
            </a:r>
            <a:endParaRPr kumimoji="0" lang="en-US" sz="3000" b="1" i="0" u="none" strike="noStrike" kern="120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8" name="TextBox 7"/>
          <p:cNvSpPr txBox="1"/>
          <p:nvPr/>
        </p:nvSpPr>
        <p:spPr>
          <a:xfrm>
            <a:off x="9753600" y="4461691"/>
            <a:ext cx="2158804" cy="507831"/>
          </a:xfrm>
          <a:prstGeom prst="rect">
            <a:avLst/>
          </a:prstGeom>
          <a:noFill/>
        </p:spPr>
        <p:txBody>
          <a:bodyPr wrap="square" rtlCol="0" anchor="ctr">
            <a:spAutoFit/>
          </a:bodyPr>
          <a:lstStyle/>
          <a:p>
            <a:pPr marL="0" marR="0" lvl="0" indent="0" algn="r" defTabSz="914217"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C000"/>
                </a:solidFill>
                <a:effectLst/>
                <a:uLnTx/>
                <a:uFillTx/>
                <a:latin typeface="Calibri" panose="020F0502020204030204"/>
                <a:ea typeface="Open Sans Light" pitchFamily="34" charset="0"/>
                <a:cs typeface="Open Sans Light" pitchFamily="34" charset="0"/>
              </a:rPr>
              <a:t>Module 03</a:t>
            </a:r>
          </a:p>
        </p:txBody>
      </p:sp>
      <p:sp>
        <p:nvSpPr>
          <p:cNvPr id="10" name="Round Same Side Corner Rectangle 9"/>
          <p:cNvSpPr/>
          <p:nvPr/>
        </p:nvSpPr>
        <p:spPr>
          <a:xfrm rot="10800000">
            <a:off x="189133" y="-1"/>
            <a:ext cx="2049099" cy="1542193"/>
          </a:xfrm>
          <a:prstGeom prst="round2SameRect">
            <a:avLst>
              <a:gd name="adj1" fmla="val 6047"/>
              <a:gd name="adj2" fmla="val 0"/>
            </a:avLst>
          </a:prstGeom>
          <a:solidFill>
            <a:schemeClr val="accent1">
              <a:lumMod val="60000"/>
              <a:lumOff val="4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363" y="127489"/>
            <a:ext cx="1740638" cy="1287215"/>
          </a:xfrm>
          <a:prstGeom prst="rect">
            <a:avLst/>
          </a:prstGeom>
        </p:spPr>
      </p:pic>
    </p:spTree>
    <p:extLst>
      <p:ext uri="{BB962C8B-B14F-4D97-AF65-F5344CB8AC3E}">
        <p14:creationId xmlns:p14="http://schemas.microsoft.com/office/powerpoint/2010/main" val="1100613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descr="A picture containing accessory&#10;&#10;Description automatically generated">
            <a:extLst>
              <a:ext uri="{FF2B5EF4-FFF2-40B4-BE49-F238E27FC236}">
                <a16:creationId xmlns:a16="http://schemas.microsoft.com/office/drawing/2014/main" id="{28D3D569-4E4C-4C86-9BA7-F2B7D30426FB}"/>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t="9688" r="5625" b="9688"/>
          <a:stretch/>
        </p:blipFill>
        <p:spPr>
          <a:xfrm>
            <a:off x="0" y="0"/>
            <a:ext cx="12192000" cy="6555594"/>
          </a:xfrm>
        </p:spPr>
      </p:pic>
      <p:sp>
        <p:nvSpPr>
          <p:cNvPr id="31" name="Rectangle 30">
            <a:extLst>
              <a:ext uri="{FF2B5EF4-FFF2-40B4-BE49-F238E27FC236}">
                <a16:creationId xmlns:a16="http://schemas.microsoft.com/office/drawing/2014/main" id="{44D79771-4A58-4575-A73E-736385D92432}"/>
              </a:ext>
            </a:extLst>
          </p:cNvPr>
          <p:cNvSpPr/>
          <p:nvPr/>
        </p:nvSpPr>
        <p:spPr bwMode="auto">
          <a:xfrm rot="16200000">
            <a:off x="3652684" y="-1544359"/>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2" name="Rectangle 31">
            <a:extLst>
              <a:ext uri="{FF2B5EF4-FFF2-40B4-BE49-F238E27FC236}">
                <a16:creationId xmlns:a16="http://schemas.microsoft.com/office/drawing/2014/main" id="{44D79771-4A58-4575-A73E-736385D92432}"/>
              </a:ext>
            </a:extLst>
          </p:cNvPr>
          <p:cNvSpPr/>
          <p:nvPr/>
        </p:nvSpPr>
        <p:spPr bwMode="auto">
          <a:xfrm rot="16200000">
            <a:off x="3652684" y="-614083"/>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3" name="Rectangle 32">
            <a:extLst>
              <a:ext uri="{FF2B5EF4-FFF2-40B4-BE49-F238E27FC236}">
                <a16:creationId xmlns:a16="http://schemas.microsoft.com/office/drawing/2014/main" id="{44D79771-4A58-4575-A73E-736385D92432}"/>
              </a:ext>
            </a:extLst>
          </p:cNvPr>
          <p:cNvSpPr/>
          <p:nvPr/>
        </p:nvSpPr>
        <p:spPr bwMode="auto">
          <a:xfrm rot="16200000">
            <a:off x="3652684" y="288856"/>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4" name="Rectangle 33">
            <a:extLst>
              <a:ext uri="{FF2B5EF4-FFF2-40B4-BE49-F238E27FC236}">
                <a16:creationId xmlns:a16="http://schemas.microsoft.com/office/drawing/2014/main" id="{44D79771-4A58-4575-A73E-736385D92432}"/>
              </a:ext>
            </a:extLst>
          </p:cNvPr>
          <p:cNvSpPr/>
          <p:nvPr/>
        </p:nvSpPr>
        <p:spPr bwMode="auto">
          <a:xfrm rot="16200000">
            <a:off x="3652684" y="1219131"/>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44D79771-4A58-4575-A73E-736385D92432}"/>
              </a:ext>
            </a:extLst>
          </p:cNvPr>
          <p:cNvSpPr/>
          <p:nvPr/>
        </p:nvSpPr>
        <p:spPr bwMode="auto">
          <a:xfrm rot="16200000">
            <a:off x="3652684" y="2121992"/>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sp>
        <p:nvSpPr>
          <p:cNvPr id="36" name="Rectangle 35">
            <a:extLst>
              <a:ext uri="{FF2B5EF4-FFF2-40B4-BE49-F238E27FC236}">
                <a16:creationId xmlns:a16="http://schemas.microsoft.com/office/drawing/2014/main" id="{44D79771-4A58-4575-A73E-736385D92432}"/>
              </a:ext>
            </a:extLst>
          </p:cNvPr>
          <p:cNvSpPr/>
          <p:nvPr/>
        </p:nvSpPr>
        <p:spPr bwMode="auto">
          <a:xfrm rot="16200000">
            <a:off x="3652684" y="3044648"/>
            <a:ext cx="742406" cy="5973026"/>
          </a:xfrm>
          <a:prstGeom prst="rect">
            <a:avLst/>
          </a:prstGeom>
          <a:solidFill>
            <a:schemeClr val="bg1">
              <a:alpha val="80000"/>
            </a:schemeClr>
          </a:solidFill>
          <a:ln>
            <a:noFill/>
          </a:ln>
          <a:effectLst>
            <a:outerShdw blurRad="50800" dist="38100" dir="8100000" algn="tr" rotWithShape="0">
              <a:prstClr val="black">
                <a:alpha val="40000"/>
              </a:prstClr>
            </a:outerShdw>
          </a:effectLst>
        </p:spPr>
        <p:txBody>
          <a:bodyPr wrap="none"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6" name="Group 5">
            <a:extLst>
              <a:ext uri="{FF2B5EF4-FFF2-40B4-BE49-F238E27FC236}">
                <a16:creationId xmlns:a16="http://schemas.microsoft.com/office/drawing/2014/main" id="{96C524AB-46C4-47F8-AC92-1951CB4C4544}"/>
              </a:ext>
            </a:extLst>
          </p:cNvPr>
          <p:cNvGrpSpPr/>
          <p:nvPr/>
        </p:nvGrpSpPr>
        <p:grpSpPr>
          <a:xfrm>
            <a:off x="183630" y="1053152"/>
            <a:ext cx="753493" cy="769423"/>
            <a:chOff x="183630" y="990600"/>
            <a:chExt cx="753493" cy="769423"/>
          </a:xfrm>
        </p:grpSpPr>
        <p:sp>
          <p:nvSpPr>
            <p:cNvPr id="7" name="Rectangle 6">
              <a:extLst>
                <a:ext uri="{FF2B5EF4-FFF2-40B4-BE49-F238E27FC236}">
                  <a16:creationId xmlns:a16="http://schemas.microsoft.com/office/drawing/2014/main" id="{C2D1ED74-5FD2-4691-84BE-65A44913DE29}"/>
                </a:ext>
              </a:extLst>
            </p:cNvPr>
            <p:cNvSpPr/>
            <p:nvPr/>
          </p:nvSpPr>
          <p:spPr>
            <a:xfrm rot="16200000">
              <a:off x="505328" y="1319009"/>
              <a:ext cx="750986" cy="11260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8" name="TextBox 7">
              <a:extLst>
                <a:ext uri="{FF2B5EF4-FFF2-40B4-BE49-F238E27FC236}">
                  <a16:creationId xmlns:a16="http://schemas.microsoft.com/office/drawing/2014/main" id="{AAAFD9E8-391B-43E5-A7F4-E0ED13B93C19}"/>
                </a:ext>
              </a:extLst>
            </p:cNvPr>
            <p:cNvSpPr txBox="1"/>
            <p:nvPr/>
          </p:nvSpPr>
          <p:spPr>
            <a:xfrm>
              <a:off x="183630" y="990600"/>
              <a:ext cx="495612" cy="769423"/>
            </a:xfrm>
            <a:prstGeom prst="rect">
              <a:avLst/>
            </a:prstGeom>
            <a:noFill/>
          </p:spPr>
          <p:txBody>
            <a:bodyPr wrap="none" lIns="91422" tIns="45711" rIns="91422" bIns="45711" rtlCol="0">
              <a:spAutoFit/>
            </a:bodyPr>
            <a:lstStyle/>
            <a:p>
              <a:pPr algn="ctr" defTabSz="914217">
                <a:defRPr/>
              </a:pPr>
              <a:r>
                <a:rPr lang="en-US" sz="4400" b="1" dirty="0">
                  <a:solidFill>
                    <a:schemeClr val="bg1"/>
                  </a:solidFill>
                  <a:latin typeface="Rockwell" panose="02060603020205020403" pitchFamily="18" charset="0"/>
                </a:rPr>
                <a:t>1</a:t>
              </a:r>
              <a:endParaRPr lang="id-ID" sz="4400" b="1" dirty="0">
                <a:solidFill>
                  <a:schemeClr val="bg1"/>
                </a:solidFill>
                <a:latin typeface="Rockwell" panose="02060603020205020403" pitchFamily="18" charset="0"/>
              </a:endParaRPr>
            </a:p>
          </p:txBody>
        </p:sp>
      </p:grpSp>
      <p:sp>
        <p:nvSpPr>
          <p:cNvPr id="9" name="Title 23">
            <a:extLst>
              <a:ext uri="{FF2B5EF4-FFF2-40B4-BE49-F238E27FC236}">
                <a16:creationId xmlns:a16="http://schemas.microsoft.com/office/drawing/2014/main" id="{DCD17EE6-A742-465B-A227-A2E2C7BFC192}"/>
              </a:ext>
            </a:extLst>
          </p:cNvPr>
          <p:cNvSpPr txBox="1">
            <a:spLocks/>
          </p:cNvSpPr>
          <p:nvPr/>
        </p:nvSpPr>
        <p:spPr>
          <a:xfrm>
            <a:off x="209522" y="73512"/>
            <a:ext cx="5734078" cy="778336"/>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r>
              <a:rPr lang="en-IN" sz="4000" b="1" dirty="0">
                <a:solidFill>
                  <a:schemeClr val="bg1"/>
                </a:solidFill>
              </a:rPr>
              <a:t>Module Objectives</a:t>
            </a:r>
          </a:p>
        </p:txBody>
      </p:sp>
      <p:grpSp>
        <p:nvGrpSpPr>
          <p:cNvPr id="10" name="Group 9">
            <a:extLst>
              <a:ext uri="{FF2B5EF4-FFF2-40B4-BE49-F238E27FC236}">
                <a16:creationId xmlns:a16="http://schemas.microsoft.com/office/drawing/2014/main" id="{A6B483FD-80A8-46AF-9AF4-6A3F791F955D}"/>
              </a:ext>
            </a:extLst>
          </p:cNvPr>
          <p:cNvGrpSpPr/>
          <p:nvPr/>
        </p:nvGrpSpPr>
        <p:grpSpPr>
          <a:xfrm>
            <a:off x="183630" y="1969248"/>
            <a:ext cx="753492" cy="769423"/>
            <a:chOff x="183630" y="1906696"/>
            <a:chExt cx="753492" cy="769423"/>
          </a:xfrm>
        </p:grpSpPr>
        <p:sp>
          <p:nvSpPr>
            <p:cNvPr id="11" name="TextBox 10">
              <a:extLst>
                <a:ext uri="{FF2B5EF4-FFF2-40B4-BE49-F238E27FC236}">
                  <a16:creationId xmlns:a16="http://schemas.microsoft.com/office/drawing/2014/main" id="{B80E3442-2FE4-4C1E-8B99-8E96BBEBE6A2}"/>
                </a:ext>
              </a:extLst>
            </p:cNvPr>
            <p:cNvSpPr txBox="1"/>
            <p:nvPr/>
          </p:nvSpPr>
          <p:spPr>
            <a:xfrm>
              <a:off x="183630" y="1906696"/>
              <a:ext cx="495613" cy="769423"/>
            </a:xfrm>
            <a:prstGeom prst="rect">
              <a:avLst/>
            </a:prstGeom>
            <a:noFill/>
          </p:spPr>
          <p:txBody>
            <a:bodyPr wrap="none" lIns="91422" tIns="45711" rIns="91422" bIns="45711" rtlCol="0">
              <a:spAutoFit/>
            </a:bodyPr>
            <a:lstStyle>
              <a:defPPr>
                <a:defRPr lang="en-US"/>
              </a:defPPr>
              <a:lvl1pPr algn="ctr" defTabSz="914217">
                <a:defRPr sz="4400">
                  <a:solidFill>
                    <a:schemeClr val="bg1"/>
                  </a:solidFill>
                </a:defRPr>
              </a:lvl1pPr>
            </a:lstStyle>
            <a:p>
              <a:r>
                <a:rPr lang="en-US" b="1" dirty="0">
                  <a:latin typeface="Rockwell" panose="02060603020205020403" pitchFamily="18" charset="0"/>
                </a:rPr>
                <a:t>2</a:t>
              </a:r>
              <a:endParaRPr lang="id-ID" b="1" dirty="0">
                <a:latin typeface="Rockwell" panose="02060603020205020403" pitchFamily="18" charset="0"/>
              </a:endParaRPr>
            </a:p>
          </p:txBody>
        </p:sp>
        <p:sp>
          <p:nvSpPr>
            <p:cNvPr id="12" name="Rectangle 11">
              <a:extLst>
                <a:ext uri="{FF2B5EF4-FFF2-40B4-BE49-F238E27FC236}">
                  <a16:creationId xmlns:a16="http://schemas.microsoft.com/office/drawing/2014/main" id="{DEEFF511-864C-41E0-8941-8E0DC8C645FA}"/>
                </a:ext>
              </a:extLst>
            </p:cNvPr>
            <p:cNvSpPr/>
            <p:nvPr/>
          </p:nvSpPr>
          <p:spPr>
            <a:xfrm rot="16200000">
              <a:off x="505327" y="2235105"/>
              <a:ext cx="750986" cy="11260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grpSp>
        <p:nvGrpSpPr>
          <p:cNvPr id="13" name="Group 12">
            <a:extLst>
              <a:ext uri="{FF2B5EF4-FFF2-40B4-BE49-F238E27FC236}">
                <a16:creationId xmlns:a16="http://schemas.microsoft.com/office/drawing/2014/main" id="{4AC3D7F6-2482-408C-9CD5-65C33D05A4D6}"/>
              </a:ext>
            </a:extLst>
          </p:cNvPr>
          <p:cNvGrpSpPr/>
          <p:nvPr/>
        </p:nvGrpSpPr>
        <p:grpSpPr>
          <a:xfrm>
            <a:off x="183630" y="2885344"/>
            <a:ext cx="753492" cy="769423"/>
            <a:chOff x="183630" y="2822792"/>
            <a:chExt cx="753492" cy="769423"/>
          </a:xfrm>
        </p:grpSpPr>
        <p:sp>
          <p:nvSpPr>
            <p:cNvPr id="14" name="TextBox 13">
              <a:extLst>
                <a:ext uri="{FF2B5EF4-FFF2-40B4-BE49-F238E27FC236}">
                  <a16:creationId xmlns:a16="http://schemas.microsoft.com/office/drawing/2014/main" id="{2A1AB13F-31E9-4215-B57D-707A7AC67CE7}"/>
                </a:ext>
              </a:extLst>
            </p:cNvPr>
            <p:cNvSpPr txBox="1"/>
            <p:nvPr/>
          </p:nvSpPr>
          <p:spPr>
            <a:xfrm>
              <a:off x="183630" y="2822792"/>
              <a:ext cx="495613" cy="769423"/>
            </a:xfrm>
            <a:prstGeom prst="rect">
              <a:avLst/>
            </a:prstGeom>
            <a:noFill/>
          </p:spPr>
          <p:txBody>
            <a:bodyPr wrap="none" lIns="91422" tIns="45711" rIns="91422" bIns="45711" rtlCol="0">
              <a:spAutoFit/>
            </a:bodyPr>
            <a:lstStyle>
              <a:defPPr>
                <a:defRPr lang="en-US"/>
              </a:defPPr>
              <a:lvl1pPr algn="ctr" defTabSz="914217">
                <a:defRPr sz="4400">
                  <a:solidFill>
                    <a:schemeClr val="bg1"/>
                  </a:solidFill>
                </a:defRPr>
              </a:lvl1pPr>
            </a:lstStyle>
            <a:p>
              <a:r>
                <a:rPr lang="en-US" b="1" dirty="0">
                  <a:latin typeface="Rockwell" panose="02060603020205020403" pitchFamily="18" charset="0"/>
                </a:rPr>
                <a:t>3</a:t>
              </a:r>
              <a:endParaRPr lang="id-ID" b="1" dirty="0">
                <a:latin typeface="Rockwell" panose="02060603020205020403" pitchFamily="18" charset="0"/>
              </a:endParaRPr>
            </a:p>
          </p:txBody>
        </p:sp>
        <p:sp>
          <p:nvSpPr>
            <p:cNvPr id="15" name="Rectangle 14">
              <a:extLst>
                <a:ext uri="{FF2B5EF4-FFF2-40B4-BE49-F238E27FC236}">
                  <a16:creationId xmlns:a16="http://schemas.microsoft.com/office/drawing/2014/main" id="{B43BFDC8-E94A-4D5D-82A2-1C994985811A}"/>
                </a:ext>
              </a:extLst>
            </p:cNvPr>
            <p:cNvSpPr/>
            <p:nvPr/>
          </p:nvSpPr>
          <p:spPr>
            <a:xfrm rot="16200000">
              <a:off x="505327" y="3151201"/>
              <a:ext cx="750986" cy="112605"/>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grpSp>
        <p:nvGrpSpPr>
          <p:cNvPr id="16" name="Group 15">
            <a:extLst>
              <a:ext uri="{FF2B5EF4-FFF2-40B4-BE49-F238E27FC236}">
                <a16:creationId xmlns:a16="http://schemas.microsoft.com/office/drawing/2014/main" id="{861AAB56-4867-4D2A-BA61-6D22EE083227}"/>
              </a:ext>
            </a:extLst>
          </p:cNvPr>
          <p:cNvGrpSpPr/>
          <p:nvPr/>
        </p:nvGrpSpPr>
        <p:grpSpPr>
          <a:xfrm>
            <a:off x="183630" y="3801440"/>
            <a:ext cx="753492" cy="769423"/>
            <a:chOff x="183630" y="3738888"/>
            <a:chExt cx="753492" cy="769423"/>
          </a:xfrm>
        </p:grpSpPr>
        <p:sp>
          <p:nvSpPr>
            <p:cNvPr id="17" name="TextBox 16">
              <a:extLst>
                <a:ext uri="{FF2B5EF4-FFF2-40B4-BE49-F238E27FC236}">
                  <a16:creationId xmlns:a16="http://schemas.microsoft.com/office/drawing/2014/main" id="{69D33F4C-65E0-4CAA-A945-B0E1C08518CA}"/>
                </a:ext>
              </a:extLst>
            </p:cNvPr>
            <p:cNvSpPr txBox="1"/>
            <p:nvPr/>
          </p:nvSpPr>
          <p:spPr>
            <a:xfrm>
              <a:off x="183630" y="3738888"/>
              <a:ext cx="495613" cy="769423"/>
            </a:xfrm>
            <a:prstGeom prst="rect">
              <a:avLst/>
            </a:prstGeom>
            <a:noFill/>
          </p:spPr>
          <p:txBody>
            <a:bodyPr wrap="none" lIns="91422" tIns="45711" rIns="91422" bIns="45711" rtlCol="0">
              <a:spAutoFit/>
            </a:bodyPr>
            <a:lstStyle>
              <a:defPPr>
                <a:defRPr lang="en-US"/>
              </a:defPPr>
              <a:lvl1pPr algn="ctr" defTabSz="914217">
                <a:defRPr sz="4400">
                  <a:solidFill>
                    <a:schemeClr val="bg1"/>
                  </a:solidFill>
                </a:defRPr>
              </a:lvl1pPr>
            </a:lstStyle>
            <a:p>
              <a:r>
                <a:rPr lang="en-US" b="1" dirty="0">
                  <a:latin typeface="Rockwell" panose="02060603020205020403" pitchFamily="18" charset="0"/>
                </a:rPr>
                <a:t>4</a:t>
              </a:r>
              <a:endParaRPr lang="id-ID" b="1" dirty="0">
                <a:latin typeface="Rockwell" panose="02060603020205020403" pitchFamily="18" charset="0"/>
              </a:endParaRPr>
            </a:p>
          </p:txBody>
        </p:sp>
        <p:sp>
          <p:nvSpPr>
            <p:cNvPr id="18" name="Rectangle 17">
              <a:extLst>
                <a:ext uri="{FF2B5EF4-FFF2-40B4-BE49-F238E27FC236}">
                  <a16:creationId xmlns:a16="http://schemas.microsoft.com/office/drawing/2014/main" id="{46E898EF-FDC4-4AA5-956F-BB29DFBFD892}"/>
                </a:ext>
              </a:extLst>
            </p:cNvPr>
            <p:cNvSpPr/>
            <p:nvPr/>
          </p:nvSpPr>
          <p:spPr>
            <a:xfrm rot="16200000">
              <a:off x="505327" y="4067297"/>
              <a:ext cx="750986" cy="112605"/>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grpSp>
        <p:nvGrpSpPr>
          <p:cNvPr id="19" name="Group 18">
            <a:extLst>
              <a:ext uri="{FF2B5EF4-FFF2-40B4-BE49-F238E27FC236}">
                <a16:creationId xmlns:a16="http://schemas.microsoft.com/office/drawing/2014/main" id="{637FBDCA-D5B6-4167-B28F-B21F0408CFB7}"/>
              </a:ext>
            </a:extLst>
          </p:cNvPr>
          <p:cNvGrpSpPr/>
          <p:nvPr/>
        </p:nvGrpSpPr>
        <p:grpSpPr>
          <a:xfrm>
            <a:off x="183630" y="4717536"/>
            <a:ext cx="753492" cy="769423"/>
            <a:chOff x="183630" y="4654984"/>
            <a:chExt cx="753492" cy="769423"/>
          </a:xfrm>
        </p:grpSpPr>
        <p:sp>
          <p:nvSpPr>
            <p:cNvPr id="20" name="TextBox 19">
              <a:extLst>
                <a:ext uri="{FF2B5EF4-FFF2-40B4-BE49-F238E27FC236}">
                  <a16:creationId xmlns:a16="http://schemas.microsoft.com/office/drawing/2014/main" id="{4A744DF1-FEBC-4D86-8599-3E232EA43EB2}"/>
                </a:ext>
              </a:extLst>
            </p:cNvPr>
            <p:cNvSpPr txBox="1"/>
            <p:nvPr/>
          </p:nvSpPr>
          <p:spPr>
            <a:xfrm>
              <a:off x="183630" y="4654984"/>
              <a:ext cx="495612" cy="769423"/>
            </a:xfrm>
            <a:prstGeom prst="rect">
              <a:avLst/>
            </a:prstGeom>
            <a:noFill/>
          </p:spPr>
          <p:txBody>
            <a:bodyPr wrap="none" lIns="91422" tIns="45711" rIns="91422" bIns="45711" rtlCol="0">
              <a:spAutoFit/>
            </a:bodyPr>
            <a:lstStyle/>
            <a:p>
              <a:pPr algn="ctr" defTabSz="914217">
                <a:defRPr/>
              </a:pPr>
              <a:r>
                <a:rPr lang="en-US" sz="4400" b="1" dirty="0">
                  <a:solidFill>
                    <a:schemeClr val="bg1"/>
                  </a:solidFill>
                  <a:latin typeface="Rockwell" panose="02060603020205020403" pitchFamily="18" charset="0"/>
                </a:rPr>
                <a:t>5</a:t>
              </a:r>
              <a:endParaRPr lang="id-ID" sz="4400" b="1" dirty="0">
                <a:solidFill>
                  <a:schemeClr val="bg1"/>
                </a:solidFill>
                <a:latin typeface="Rockwell" panose="02060603020205020403" pitchFamily="18" charset="0"/>
              </a:endParaRPr>
            </a:p>
          </p:txBody>
        </p:sp>
        <p:sp>
          <p:nvSpPr>
            <p:cNvPr id="21" name="Rectangle 20">
              <a:extLst>
                <a:ext uri="{FF2B5EF4-FFF2-40B4-BE49-F238E27FC236}">
                  <a16:creationId xmlns:a16="http://schemas.microsoft.com/office/drawing/2014/main" id="{26B9DBA6-BC85-457B-BD97-0D3B9D61589A}"/>
                </a:ext>
              </a:extLst>
            </p:cNvPr>
            <p:cNvSpPr/>
            <p:nvPr/>
          </p:nvSpPr>
          <p:spPr>
            <a:xfrm rot="16200000">
              <a:off x="505327" y="4983393"/>
              <a:ext cx="750986" cy="112605"/>
            </a:xfrm>
            <a:prstGeom prst="rect">
              <a:avLst/>
            </a:prstGeom>
            <a:solidFill>
              <a:schemeClr val="accent6">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grpSp>
        <p:nvGrpSpPr>
          <p:cNvPr id="22" name="Group 21">
            <a:extLst>
              <a:ext uri="{FF2B5EF4-FFF2-40B4-BE49-F238E27FC236}">
                <a16:creationId xmlns:a16="http://schemas.microsoft.com/office/drawing/2014/main" id="{1FF7585B-D9F6-4F16-A7AA-D0F5C59DBAFC}"/>
              </a:ext>
            </a:extLst>
          </p:cNvPr>
          <p:cNvGrpSpPr/>
          <p:nvPr/>
        </p:nvGrpSpPr>
        <p:grpSpPr>
          <a:xfrm>
            <a:off x="183630" y="5633634"/>
            <a:ext cx="753492" cy="769423"/>
            <a:chOff x="183630" y="5571082"/>
            <a:chExt cx="753492" cy="769423"/>
          </a:xfrm>
        </p:grpSpPr>
        <p:sp>
          <p:nvSpPr>
            <p:cNvPr id="23" name="TextBox 22">
              <a:extLst>
                <a:ext uri="{FF2B5EF4-FFF2-40B4-BE49-F238E27FC236}">
                  <a16:creationId xmlns:a16="http://schemas.microsoft.com/office/drawing/2014/main" id="{5625F72E-5444-44BF-9960-140761D1C9EA}"/>
                </a:ext>
              </a:extLst>
            </p:cNvPr>
            <p:cNvSpPr txBox="1"/>
            <p:nvPr/>
          </p:nvSpPr>
          <p:spPr>
            <a:xfrm>
              <a:off x="183630" y="5571082"/>
              <a:ext cx="495612" cy="769423"/>
            </a:xfrm>
            <a:prstGeom prst="rect">
              <a:avLst/>
            </a:prstGeom>
            <a:noFill/>
          </p:spPr>
          <p:txBody>
            <a:bodyPr wrap="none" lIns="91422" tIns="45711" rIns="91422" bIns="45711" rtlCol="0">
              <a:spAutoFit/>
            </a:bodyPr>
            <a:lstStyle/>
            <a:p>
              <a:pPr algn="ctr" defTabSz="914217">
                <a:defRPr/>
              </a:pPr>
              <a:r>
                <a:rPr lang="en-US" sz="4400" b="1" dirty="0">
                  <a:solidFill>
                    <a:schemeClr val="bg1"/>
                  </a:solidFill>
                  <a:latin typeface="Rockwell" panose="02060603020205020403" pitchFamily="18" charset="0"/>
                </a:rPr>
                <a:t>6</a:t>
              </a:r>
              <a:endParaRPr lang="id-ID" sz="4400" b="1" dirty="0">
                <a:solidFill>
                  <a:schemeClr val="bg1"/>
                </a:solidFill>
                <a:latin typeface="Rockwell" panose="02060603020205020403" pitchFamily="18" charset="0"/>
              </a:endParaRPr>
            </a:p>
          </p:txBody>
        </p:sp>
        <p:sp>
          <p:nvSpPr>
            <p:cNvPr id="24" name="Rectangle 23">
              <a:extLst>
                <a:ext uri="{FF2B5EF4-FFF2-40B4-BE49-F238E27FC236}">
                  <a16:creationId xmlns:a16="http://schemas.microsoft.com/office/drawing/2014/main" id="{D4DE808E-DC4D-4B44-91F3-60E038A96867}"/>
                </a:ext>
              </a:extLst>
            </p:cNvPr>
            <p:cNvSpPr/>
            <p:nvPr/>
          </p:nvSpPr>
          <p:spPr>
            <a:xfrm rot="16200000">
              <a:off x="505327" y="5899491"/>
              <a:ext cx="750986" cy="112605"/>
            </a:xfrm>
            <a:prstGeom prst="rect">
              <a:avLst/>
            </a:prstGeom>
            <a:solidFill>
              <a:schemeClr val="accent4">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sp>
        <p:nvSpPr>
          <p:cNvPr id="25" name="Rectangle 24">
            <a:extLst>
              <a:ext uri="{FF2B5EF4-FFF2-40B4-BE49-F238E27FC236}">
                <a16:creationId xmlns:a16="http://schemas.microsoft.com/office/drawing/2014/main" id="{2A7C7E75-CB8B-4376-898D-8A2F79B2FF74}"/>
              </a:ext>
            </a:extLst>
          </p:cNvPr>
          <p:cNvSpPr/>
          <p:nvPr/>
        </p:nvSpPr>
        <p:spPr>
          <a:xfrm>
            <a:off x="1110274" y="1099309"/>
            <a:ext cx="5508866" cy="677108"/>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Understanding Various Regulatory Frameworks, Laws, and Acts</a:t>
            </a:r>
          </a:p>
        </p:txBody>
      </p:sp>
      <p:sp>
        <p:nvSpPr>
          <p:cNvPr id="26" name="Rectangle 25">
            <a:extLst>
              <a:ext uri="{FF2B5EF4-FFF2-40B4-BE49-F238E27FC236}">
                <a16:creationId xmlns:a16="http://schemas.microsoft.com/office/drawing/2014/main" id="{165810ED-ADE6-4C4F-B2CE-C2463F7764C5}"/>
              </a:ext>
            </a:extLst>
          </p:cNvPr>
          <p:cNvSpPr/>
          <p:nvPr/>
        </p:nvSpPr>
        <p:spPr>
          <a:xfrm>
            <a:off x="1110274" y="2161599"/>
            <a:ext cx="5356210" cy="384721"/>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Understanding Why Organizations Need Compliance</a:t>
            </a:r>
          </a:p>
        </p:txBody>
      </p:sp>
      <p:sp>
        <p:nvSpPr>
          <p:cNvPr id="27" name="Rectangle 26">
            <a:extLst>
              <a:ext uri="{FF2B5EF4-FFF2-40B4-BE49-F238E27FC236}">
                <a16:creationId xmlns:a16="http://schemas.microsoft.com/office/drawing/2014/main" id="{B705CA40-3B66-4113-811C-5B7500EA9947}"/>
              </a:ext>
            </a:extLst>
          </p:cNvPr>
          <p:cNvSpPr/>
          <p:nvPr/>
        </p:nvSpPr>
        <p:spPr>
          <a:xfrm>
            <a:off x="1110274" y="2931502"/>
            <a:ext cx="5734077" cy="677108"/>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Understanding the Need for and Characteristics of Good Security Policy</a:t>
            </a:r>
          </a:p>
        </p:txBody>
      </p:sp>
      <p:sp>
        <p:nvSpPr>
          <p:cNvPr id="28" name="Rectangle 27">
            <a:extLst>
              <a:ext uri="{FF2B5EF4-FFF2-40B4-BE49-F238E27FC236}">
                <a16:creationId xmlns:a16="http://schemas.microsoft.com/office/drawing/2014/main" id="{83AF2955-C731-47E2-8897-4FCD69F4A41D}"/>
              </a:ext>
            </a:extLst>
          </p:cNvPr>
          <p:cNvSpPr/>
          <p:nvPr/>
        </p:nvSpPr>
        <p:spPr>
          <a:xfrm>
            <a:off x="1110274" y="3847598"/>
            <a:ext cx="5734078" cy="677108"/>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Understanding How to Design and Develop Security Policies</a:t>
            </a:r>
          </a:p>
        </p:txBody>
      </p:sp>
      <p:sp>
        <p:nvSpPr>
          <p:cNvPr id="29" name="Rectangle 28">
            <a:extLst>
              <a:ext uri="{FF2B5EF4-FFF2-40B4-BE49-F238E27FC236}">
                <a16:creationId xmlns:a16="http://schemas.microsoft.com/office/drawing/2014/main" id="{4A05CA48-A541-43D6-96EE-4416DAAC47D5}"/>
              </a:ext>
            </a:extLst>
          </p:cNvPr>
          <p:cNvSpPr/>
          <p:nvPr/>
        </p:nvSpPr>
        <p:spPr>
          <a:xfrm>
            <a:off x="1110275" y="5679792"/>
            <a:ext cx="5508865" cy="677108"/>
          </a:xfrm>
          <a:prstGeom prst="rect">
            <a:avLst/>
          </a:prstGeom>
        </p:spPr>
        <p:txBody>
          <a:bodyPr wrap="square" anchor="ctr">
            <a:spAutoFit/>
          </a:bodyPr>
          <a:lstStyle/>
          <a:p>
            <a:pPr marL="0" marR="0" lvl="0" indent="0" algn="l" defTabSz="914400" rtl="0" eaLnBrk="1" fontAlgn="auto" latinLnBrk="0" hangingPunct="1">
              <a:lnSpc>
                <a:spcPct val="100000"/>
              </a:lnSpc>
              <a:spcBef>
                <a:spcPts val="9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Understanding the Different Types of Security and Awareness Training</a:t>
            </a:r>
          </a:p>
        </p:txBody>
      </p:sp>
      <p:sp>
        <p:nvSpPr>
          <p:cNvPr id="30" name="Rectangle 29">
            <a:extLst>
              <a:ext uri="{FF2B5EF4-FFF2-40B4-BE49-F238E27FC236}">
                <a16:creationId xmlns:a16="http://schemas.microsoft.com/office/drawing/2014/main" id="{F523DB2E-2206-43AC-91B3-4B422F0EBA36}"/>
              </a:ext>
            </a:extLst>
          </p:cNvPr>
          <p:cNvSpPr/>
          <p:nvPr/>
        </p:nvSpPr>
        <p:spPr>
          <a:xfrm>
            <a:off x="1110274" y="4909887"/>
            <a:ext cx="4928892" cy="384721"/>
          </a:xfrm>
          <a:prstGeom prst="rect">
            <a:avLst/>
          </a:prstGeom>
        </p:spPr>
        <p:txBody>
          <a:bodyPr wrap="square" anchor="ctr">
            <a:spAutoFit/>
          </a:bodyPr>
          <a:lstStyle/>
          <a:p>
            <a:pPr marL="0" marR="0" lvl="0" indent="0" algn="l" defTabSz="914400" rtl="0" eaLnBrk="1" fontAlgn="auto" latinLnBrk="0" hangingPunct="1">
              <a:lnSpc>
                <a:spcPct val="100000"/>
              </a:lnSpc>
              <a:spcBef>
                <a:spcPts val="1200"/>
              </a:spcBef>
              <a:spcAft>
                <a:spcPts val="0"/>
              </a:spcAft>
              <a:buClrTx/>
              <a:buSzTx/>
              <a:buFontTx/>
              <a:buNone/>
              <a:tabLst/>
              <a:defRPr/>
            </a:pPr>
            <a:r>
              <a:rPr kumimoji="0" lang="en-US" sz="1900" b="0" i="0" u="none" strike="noStrike" kern="1200" cap="none" spc="0" normalizeH="0" baseline="0" noProof="0" dirty="0">
                <a:ln>
                  <a:noFill/>
                </a:ln>
                <a:effectLst/>
                <a:uLnTx/>
                <a:uFillTx/>
                <a:latin typeface="Calibri"/>
                <a:ea typeface="+mn-ea"/>
                <a:cs typeface="+mn-cs"/>
              </a:rPr>
              <a:t>Overview of Different Types of Security Policies</a:t>
            </a:r>
          </a:p>
        </p:txBody>
      </p:sp>
    </p:spTree>
    <p:extLst>
      <p:ext uri="{BB962C8B-B14F-4D97-AF65-F5344CB8AC3E}">
        <p14:creationId xmlns:p14="http://schemas.microsoft.com/office/powerpoint/2010/main" val="79078977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D673109B-03C3-47EF-A436-72F9FCA1439C}"/>
              </a:ext>
            </a:extLst>
          </p:cNvPr>
          <p:cNvSpPr txBox="1">
            <a:spLocks/>
          </p:cNvSpPr>
          <p:nvPr/>
        </p:nvSpPr>
        <p:spPr>
          <a:xfrm>
            <a:off x="4205861" y="271147"/>
            <a:ext cx="3780279" cy="643253"/>
          </a:xfrm>
          <a:prstGeom prst="rect">
            <a:avLst/>
          </a:prstGeom>
        </p:spPr>
        <p:txBody>
          <a:bodyPr anchor="ctr"/>
          <a:lstStyle>
            <a:defPPr>
              <a:defRPr lang="en-US"/>
            </a:defPPr>
            <a:lvl1pPr defTabSz="565168">
              <a:spcBef>
                <a:spcPct val="0"/>
              </a:spcBef>
              <a:buNone/>
              <a:defRPr sz="3600" b="1">
                <a:solidFill>
                  <a:schemeClr val="bg1"/>
                </a:solidFill>
                <a:latin typeface="Rockwell" panose="02060603020205020403" pitchFamily="18" charset="0"/>
                <a:ea typeface="+mj-ea"/>
                <a:cs typeface="+mj-cs"/>
              </a:defRPr>
            </a:lvl1pPr>
          </a:lstStyle>
          <a:p>
            <a:pPr algn="ctr"/>
            <a:r>
              <a:rPr lang="en-IN" sz="4000" dirty="0">
                <a:solidFill>
                  <a:schemeClr val="tx1">
                    <a:lumMod val="75000"/>
                    <a:lumOff val="25000"/>
                  </a:schemeClr>
                </a:solidFill>
              </a:rPr>
              <a:t>Module Flow</a:t>
            </a:r>
          </a:p>
        </p:txBody>
      </p:sp>
      <p:sp>
        <p:nvSpPr>
          <p:cNvPr id="6" name="Rectangle 5">
            <a:extLst>
              <a:ext uri="{FF2B5EF4-FFF2-40B4-BE49-F238E27FC236}">
                <a16:creationId xmlns:a16="http://schemas.microsoft.com/office/drawing/2014/main" id="{3F20BE01-8478-4F17-8E62-33B31E4DCD49}"/>
              </a:ext>
            </a:extLst>
          </p:cNvPr>
          <p:cNvSpPr/>
          <p:nvPr/>
        </p:nvSpPr>
        <p:spPr>
          <a:xfrm>
            <a:off x="3021816" y="1572442"/>
            <a:ext cx="5207784" cy="782060"/>
          </a:xfrm>
          <a:prstGeom prst="rect">
            <a:avLst/>
          </a:prstGeom>
          <a:solidFill>
            <a:schemeClr val="bg1">
              <a:lumMod val="95000"/>
            </a:schemeClr>
          </a:solidFill>
        </p:spPr>
        <p:txBody>
          <a:bodyPr wrap="square" anchor="ctr">
            <a:spAutoFit/>
          </a:bodyPr>
          <a:lstStyle/>
          <a:p>
            <a:pPr>
              <a:spcBef>
                <a:spcPts val="600"/>
              </a:spcBef>
            </a:pPr>
            <a:r>
              <a:rPr lang="en-US" b="1" dirty="0">
                <a:solidFill>
                  <a:srgbClr val="C00000"/>
                </a:solidFill>
                <a:latin typeface="Rockwell" panose="02060603020205020403" pitchFamily="18" charset="0"/>
                <a:ea typeface="Calibri" panose="020F0502020204030204" pitchFamily="34" charset="0"/>
                <a:cs typeface="Calibri" panose="020F0502020204030204" pitchFamily="34" charset="0"/>
              </a:rPr>
              <a:t>Discuss Various Regulatory Frameworks, Laws, and Acts</a:t>
            </a:r>
            <a:endParaRPr lang="en-US" dirty="0">
              <a:solidFill>
                <a:srgbClr val="C00000"/>
              </a:solidFill>
              <a:effectLst/>
              <a:latin typeface="Rockwell" panose="02060603020205020403" pitchFamily="18"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B008E46-C295-484C-9D47-92EFA9398ED3}"/>
              </a:ext>
            </a:extLst>
          </p:cNvPr>
          <p:cNvSpPr/>
          <p:nvPr/>
        </p:nvSpPr>
        <p:spPr>
          <a:xfrm>
            <a:off x="5191123" y="2904488"/>
            <a:ext cx="4829177" cy="646331"/>
          </a:xfrm>
          <a:prstGeom prst="rect">
            <a:avLst/>
          </a:prstGeom>
        </p:spPr>
        <p:txBody>
          <a:bodyPr wrap="square" anchor="ctr">
            <a:spAutoFit/>
          </a:bodyPr>
          <a:lstStyle/>
          <a:p>
            <a:pPr>
              <a:spcBef>
                <a:spcPts val="600"/>
              </a:spcBef>
            </a:pPr>
            <a:r>
              <a:rPr lang="en-US" b="1" dirty="0">
                <a:solidFill>
                  <a:schemeClr val="tx1">
                    <a:lumMod val="75000"/>
                    <a:lumOff val="25000"/>
                  </a:schemeClr>
                </a:solidFill>
                <a:latin typeface="Rockwell" panose="02060603020205020403" pitchFamily="18" charset="0"/>
                <a:ea typeface="Calibri" panose="020F0502020204030204" pitchFamily="34" charset="0"/>
                <a:cs typeface="Calibri" panose="020F0502020204030204" pitchFamily="34" charset="0"/>
              </a:rPr>
              <a:t>Learn to Design and Develop Security Policies</a:t>
            </a:r>
            <a:endParaRPr lang="en-US" dirty="0">
              <a:solidFill>
                <a:schemeClr val="tx1">
                  <a:lumMod val="75000"/>
                  <a:lumOff val="25000"/>
                </a:schemeClr>
              </a:solidFill>
              <a:effectLst/>
              <a:latin typeface="Rockwell" panose="02060603020205020403" pitchFamily="18"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AD026A05-65C4-4D48-98B2-6A2E0C903584}"/>
              </a:ext>
            </a:extLst>
          </p:cNvPr>
          <p:cNvSpPr/>
          <p:nvPr/>
        </p:nvSpPr>
        <p:spPr>
          <a:xfrm>
            <a:off x="7362825" y="4878362"/>
            <a:ext cx="4219575" cy="646331"/>
          </a:xfrm>
          <a:prstGeom prst="rect">
            <a:avLst/>
          </a:prstGeom>
        </p:spPr>
        <p:txBody>
          <a:bodyPr wrap="square" anchor="ctr">
            <a:spAutoFit/>
          </a:bodyPr>
          <a:lstStyle/>
          <a:p>
            <a:pPr>
              <a:spcBef>
                <a:spcPts val="600"/>
              </a:spcBef>
            </a:pPr>
            <a:r>
              <a:rPr lang="en-US" b="1" dirty="0">
                <a:solidFill>
                  <a:schemeClr val="tx1">
                    <a:lumMod val="75000"/>
                    <a:lumOff val="25000"/>
                  </a:schemeClr>
                </a:solidFill>
                <a:latin typeface="Rockwell" panose="02060603020205020403" pitchFamily="18" charset="0"/>
                <a:ea typeface="Calibri" panose="020F0502020204030204" pitchFamily="34" charset="0"/>
                <a:cs typeface="Calibri" panose="020F0502020204030204" pitchFamily="34" charset="0"/>
              </a:rPr>
              <a:t>Learn to Conduct Different Types of Security and Awareness Training</a:t>
            </a:r>
            <a:endParaRPr lang="en-US" dirty="0">
              <a:solidFill>
                <a:schemeClr val="tx1">
                  <a:lumMod val="75000"/>
                  <a:lumOff val="25000"/>
                </a:schemeClr>
              </a:solidFill>
              <a:effectLst/>
              <a:latin typeface="Rockwell" panose="02060603020205020403" pitchFamily="18" charset="0"/>
              <a:ea typeface="Calibri" panose="020F0502020204030204" pitchFamily="34" charset="0"/>
              <a:cs typeface="Times New Roman" panose="02020603050405020304" pitchFamily="18" charset="0"/>
            </a:endParaRPr>
          </a:p>
        </p:txBody>
      </p:sp>
      <p:grpSp>
        <p:nvGrpSpPr>
          <p:cNvPr id="9" name="Group 8">
            <a:extLst>
              <a:ext uri="{FF2B5EF4-FFF2-40B4-BE49-F238E27FC236}">
                <a16:creationId xmlns:a16="http://schemas.microsoft.com/office/drawing/2014/main" id="{1E16ED32-65FC-4CEF-938B-A0D1A6B80777}"/>
              </a:ext>
            </a:extLst>
          </p:cNvPr>
          <p:cNvGrpSpPr/>
          <p:nvPr/>
        </p:nvGrpSpPr>
        <p:grpSpPr>
          <a:xfrm>
            <a:off x="2420335" y="1748030"/>
            <a:ext cx="429514" cy="430887"/>
            <a:chOff x="5867400" y="1201500"/>
            <a:chExt cx="429514" cy="430887"/>
          </a:xfrm>
        </p:grpSpPr>
        <p:sp>
          <p:nvSpPr>
            <p:cNvPr id="10" name="Oval 9">
              <a:extLst>
                <a:ext uri="{FF2B5EF4-FFF2-40B4-BE49-F238E27FC236}">
                  <a16:creationId xmlns:a16="http://schemas.microsoft.com/office/drawing/2014/main" id="{7152BD3D-BB4F-43CD-9CBD-8BEB127A3537}"/>
                </a:ext>
              </a:extLst>
            </p:cNvPr>
            <p:cNvSpPr/>
            <p:nvPr/>
          </p:nvSpPr>
          <p:spPr>
            <a:xfrm>
              <a:off x="5867400" y="120218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11" name="TextBox 10">
              <a:extLst>
                <a:ext uri="{FF2B5EF4-FFF2-40B4-BE49-F238E27FC236}">
                  <a16:creationId xmlns:a16="http://schemas.microsoft.com/office/drawing/2014/main" id="{47943B2C-BD16-4D43-B808-8E6CD3427DEC}"/>
                </a:ext>
              </a:extLst>
            </p:cNvPr>
            <p:cNvSpPr txBox="1"/>
            <p:nvPr/>
          </p:nvSpPr>
          <p:spPr>
            <a:xfrm>
              <a:off x="5912078" y="120150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1</a:t>
              </a:r>
            </a:p>
          </p:txBody>
        </p:sp>
      </p:grpSp>
      <p:grpSp>
        <p:nvGrpSpPr>
          <p:cNvPr id="12" name="Group 11">
            <a:extLst>
              <a:ext uri="{FF2B5EF4-FFF2-40B4-BE49-F238E27FC236}">
                <a16:creationId xmlns:a16="http://schemas.microsoft.com/office/drawing/2014/main" id="{35407D41-4434-41BD-93F0-934FD9AD54D0}"/>
              </a:ext>
            </a:extLst>
          </p:cNvPr>
          <p:cNvGrpSpPr/>
          <p:nvPr/>
        </p:nvGrpSpPr>
        <p:grpSpPr>
          <a:xfrm>
            <a:off x="4587636" y="3012210"/>
            <a:ext cx="429514" cy="430887"/>
            <a:chOff x="5638800" y="1959280"/>
            <a:chExt cx="429514" cy="430887"/>
          </a:xfrm>
        </p:grpSpPr>
        <p:sp>
          <p:nvSpPr>
            <p:cNvPr id="13" name="Oval 12">
              <a:extLst>
                <a:ext uri="{FF2B5EF4-FFF2-40B4-BE49-F238E27FC236}">
                  <a16:creationId xmlns:a16="http://schemas.microsoft.com/office/drawing/2014/main" id="{92368199-B9E1-4CF2-8653-BB4EC0811846}"/>
                </a:ext>
              </a:extLst>
            </p:cNvPr>
            <p:cNvSpPr/>
            <p:nvPr/>
          </p:nvSpPr>
          <p:spPr>
            <a:xfrm>
              <a:off x="5638800" y="195996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defRPr/>
              </a:pPr>
              <a:endParaRPr lang="en-US" sz="2700" b="1" kern="0" dirty="0">
                <a:solidFill>
                  <a:prstClr val="white"/>
                </a:solidFill>
                <a:latin typeface="Rockwell" panose="02060603020205020403" pitchFamily="18" charset="0"/>
              </a:endParaRPr>
            </a:p>
          </p:txBody>
        </p:sp>
        <p:sp>
          <p:nvSpPr>
            <p:cNvPr id="14" name="TextBox 13">
              <a:extLst>
                <a:ext uri="{FF2B5EF4-FFF2-40B4-BE49-F238E27FC236}">
                  <a16:creationId xmlns:a16="http://schemas.microsoft.com/office/drawing/2014/main" id="{63335C9F-0154-4570-BA9C-E68317C333DB}"/>
                </a:ext>
              </a:extLst>
            </p:cNvPr>
            <p:cNvSpPr txBox="1"/>
            <p:nvPr/>
          </p:nvSpPr>
          <p:spPr>
            <a:xfrm>
              <a:off x="5683478" y="195928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2</a:t>
              </a:r>
            </a:p>
          </p:txBody>
        </p:sp>
      </p:grpSp>
      <p:grpSp>
        <p:nvGrpSpPr>
          <p:cNvPr id="15" name="Group 14">
            <a:extLst>
              <a:ext uri="{FF2B5EF4-FFF2-40B4-BE49-F238E27FC236}">
                <a16:creationId xmlns:a16="http://schemas.microsoft.com/office/drawing/2014/main" id="{36E64FCA-9C0B-41A9-B21F-52E4A46606E3}"/>
              </a:ext>
            </a:extLst>
          </p:cNvPr>
          <p:cNvGrpSpPr/>
          <p:nvPr/>
        </p:nvGrpSpPr>
        <p:grpSpPr>
          <a:xfrm>
            <a:off x="6762750" y="4986084"/>
            <a:ext cx="429514" cy="430887"/>
            <a:chOff x="5410200" y="2840468"/>
            <a:chExt cx="429514" cy="430887"/>
          </a:xfrm>
        </p:grpSpPr>
        <p:sp>
          <p:nvSpPr>
            <p:cNvPr id="16" name="Oval 15">
              <a:extLst>
                <a:ext uri="{FF2B5EF4-FFF2-40B4-BE49-F238E27FC236}">
                  <a16:creationId xmlns:a16="http://schemas.microsoft.com/office/drawing/2014/main" id="{09D9D953-3150-49FC-8688-CEFA28D1E50B}"/>
                </a:ext>
              </a:extLst>
            </p:cNvPr>
            <p:cNvSpPr/>
            <p:nvPr/>
          </p:nvSpPr>
          <p:spPr>
            <a:xfrm>
              <a:off x="5410200" y="2841154"/>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17" name="TextBox 16">
              <a:extLst>
                <a:ext uri="{FF2B5EF4-FFF2-40B4-BE49-F238E27FC236}">
                  <a16:creationId xmlns:a16="http://schemas.microsoft.com/office/drawing/2014/main" id="{CDCA93A6-4EBA-4208-90F2-37A908551ABE}"/>
                </a:ext>
              </a:extLst>
            </p:cNvPr>
            <p:cNvSpPr txBox="1"/>
            <p:nvPr/>
          </p:nvSpPr>
          <p:spPr>
            <a:xfrm>
              <a:off x="5454878" y="2840468"/>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3</a:t>
              </a:r>
            </a:p>
          </p:txBody>
        </p:sp>
      </p:grpSp>
      <p:pic>
        <p:nvPicPr>
          <p:cNvPr id="21" name="Picture Placeholder 20">
            <a:extLst>
              <a:ext uri="{FF2B5EF4-FFF2-40B4-BE49-F238E27FC236}">
                <a16:creationId xmlns:a16="http://schemas.microsoft.com/office/drawing/2014/main" id="{BE65A8FE-CE4A-40C7-9371-E74C63F82AC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35796" r="35796"/>
          <a:stretch>
            <a:fillRect/>
          </a:stretch>
        </p:blipFill>
        <p:spPr>
          <a:xfrm>
            <a:off x="2171700" y="2579855"/>
            <a:ext cx="2173288" cy="3989387"/>
          </a:xfrm>
        </p:spPr>
      </p:pic>
      <p:pic>
        <p:nvPicPr>
          <p:cNvPr id="19" name="Picture Placeholder 18">
            <a:extLst>
              <a:ext uri="{FF2B5EF4-FFF2-40B4-BE49-F238E27FC236}">
                <a16:creationId xmlns:a16="http://schemas.microsoft.com/office/drawing/2014/main" id="{583DD96C-6E32-4F55-A642-F39C76D1355B}"/>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55721" r="16743"/>
          <a:stretch/>
        </p:blipFill>
        <p:spPr>
          <a:xfrm>
            <a:off x="0" y="1311442"/>
            <a:ext cx="2171700" cy="5257800"/>
          </a:xfrm>
        </p:spPr>
      </p:pic>
      <p:pic>
        <p:nvPicPr>
          <p:cNvPr id="24" name="Picture Placeholder 23" descr="A person holding a microphone&#10;&#10;Description automatically generated with low confidence">
            <a:extLst>
              <a:ext uri="{FF2B5EF4-FFF2-40B4-BE49-F238E27FC236}">
                <a16:creationId xmlns:a16="http://schemas.microsoft.com/office/drawing/2014/main" id="{BA387ACB-CB36-455A-9654-E3957BCBA451}"/>
              </a:ext>
            </a:extLst>
          </p:cNvPr>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6995" t="-105" r="39765" b="105"/>
          <a:stretch/>
        </p:blipFill>
        <p:spPr>
          <a:xfrm>
            <a:off x="4341813" y="3849855"/>
            <a:ext cx="2171700" cy="2719387"/>
          </a:xfrm>
        </p:spPr>
      </p:pic>
    </p:spTree>
    <p:extLst>
      <p:ext uri="{BB962C8B-B14F-4D97-AF65-F5344CB8AC3E}">
        <p14:creationId xmlns:p14="http://schemas.microsoft.com/office/powerpoint/2010/main" val="3414189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 name="Freeform 232"/>
          <p:cNvSpPr>
            <a:spLocks noChangeArrowheads="1"/>
          </p:cNvSpPr>
          <p:nvPr/>
        </p:nvSpPr>
        <p:spPr bwMode="auto">
          <a:xfrm>
            <a:off x="772886" y="1215661"/>
            <a:ext cx="1206719" cy="352680"/>
          </a:xfrm>
          <a:custGeom>
            <a:avLst/>
            <a:gdLst>
              <a:gd name="T0" fmla="*/ 1543 w 1544"/>
              <a:gd name="T1" fmla="*/ 224 h 454"/>
              <a:gd name="T2" fmla="*/ 770 w 1544"/>
              <a:gd name="T3" fmla="*/ 0 h 454"/>
              <a:gd name="T4" fmla="*/ 0 w 1544"/>
              <a:gd name="T5" fmla="*/ 224 h 454"/>
              <a:gd name="T6" fmla="*/ 770 w 1544"/>
              <a:gd name="T7" fmla="*/ 453 h 454"/>
              <a:gd name="T8" fmla="*/ 1543 w 1544"/>
              <a:gd name="T9" fmla="*/ 224 h 454"/>
            </a:gdLst>
            <a:ahLst/>
            <a:cxnLst>
              <a:cxn ang="0">
                <a:pos x="T0" y="T1"/>
              </a:cxn>
              <a:cxn ang="0">
                <a:pos x="T2" y="T3"/>
              </a:cxn>
              <a:cxn ang="0">
                <a:pos x="T4" y="T5"/>
              </a:cxn>
              <a:cxn ang="0">
                <a:pos x="T6" y="T7"/>
              </a:cxn>
              <a:cxn ang="0">
                <a:pos x="T8" y="T9"/>
              </a:cxn>
            </a:cxnLst>
            <a:rect l="0" t="0" r="r" b="b"/>
            <a:pathLst>
              <a:path w="1544" h="454">
                <a:moveTo>
                  <a:pt x="1543" y="224"/>
                </a:moveTo>
                <a:lnTo>
                  <a:pt x="770" y="0"/>
                </a:lnTo>
                <a:lnTo>
                  <a:pt x="0" y="224"/>
                </a:lnTo>
                <a:lnTo>
                  <a:pt x="770" y="453"/>
                </a:lnTo>
                <a:lnTo>
                  <a:pt x="1543" y="224"/>
                </a:lnTo>
              </a:path>
            </a:pathLst>
          </a:custGeom>
          <a:solidFill>
            <a:srgbClr val="7CB342"/>
          </a:solid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sz="3599" dirty="0">
              <a:solidFill>
                <a:prstClr val="black"/>
              </a:solidFill>
              <a:latin typeface="Calibri" panose="020F0502020204030204"/>
            </a:endParaRPr>
          </a:p>
        </p:txBody>
      </p:sp>
      <p:sp>
        <p:nvSpPr>
          <p:cNvPr id="29" name="Freeform 223"/>
          <p:cNvSpPr>
            <a:spLocks noChangeArrowheads="1"/>
          </p:cNvSpPr>
          <p:nvPr/>
        </p:nvSpPr>
        <p:spPr bwMode="auto">
          <a:xfrm>
            <a:off x="772886" y="3015955"/>
            <a:ext cx="1206719" cy="352680"/>
          </a:xfrm>
          <a:custGeom>
            <a:avLst/>
            <a:gdLst>
              <a:gd name="T0" fmla="*/ 1543 w 1544"/>
              <a:gd name="T1" fmla="*/ 224 h 455"/>
              <a:gd name="T2" fmla="*/ 770 w 1544"/>
              <a:gd name="T3" fmla="*/ 0 h 455"/>
              <a:gd name="T4" fmla="*/ 0 w 1544"/>
              <a:gd name="T5" fmla="*/ 224 h 455"/>
              <a:gd name="T6" fmla="*/ 770 w 1544"/>
              <a:gd name="T7" fmla="*/ 454 h 455"/>
              <a:gd name="T8" fmla="*/ 1543 w 1544"/>
              <a:gd name="T9" fmla="*/ 224 h 455"/>
            </a:gdLst>
            <a:ahLst/>
            <a:cxnLst>
              <a:cxn ang="0">
                <a:pos x="T0" y="T1"/>
              </a:cxn>
              <a:cxn ang="0">
                <a:pos x="T2" y="T3"/>
              </a:cxn>
              <a:cxn ang="0">
                <a:pos x="T4" y="T5"/>
              </a:cxn>
              <a:cxn ang="0">
                <a:pos x="T6" y="T7"/>
              </a:cxn>
              <a:cxn ang="0">
                <a:pos x="T8" y="T9"/>
              </a:cxn>
            </a:cxnLst>
            <a:rect l="0" t="0" r="r" b="b"/>
            <a:pathLst>
              <a:path w="1544" h="455">
                <a:moveTo>
                  <a:pt x="1543" y="224"/>
                </a:moveTo>
                <a:lnTo>
                  <a:pt x="770" y="0"/>
                </a:lnTo>
                <a:lnTo>
                  <a:pt x="0" y="224"/>
                </a:lnTo>
                <a:lnTo>
                  <a:pt x="770" y="454"/>
                </a:lnTo>
                <a:lnTo>
                  <a:pt x="1543" y="224"/>
                </a:lnTo>
              </a:path>
            </a:pathLst>
          </a:custGeom>
          <a:solidFill>
            <a:schemeClr val="accent2">
              <a:lumMod val="7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31" name="Freeform 225"/>
          <p:cNvSpPr>
            <a:spLocks noChangeArrowheads="1"/>
          </p:cNvSpPr>
          <p:nvPr/>
        </p:nvSpPr>
        <p:spPr bwMode="auto">
          <a:xfrm>
            <a:off x="771156" y="4816248"/>
            <a:ext cx="1206719" cy="352680"/>
          </a:xfrm>
          <a:custGeom>
            <a:avLst/>
            <a:gdLst>
              <a:gd name="T0" fmla="*/ 1543 w 1544"/>
              <a:gd name="T1" fmla="*/ 224 h 455"/>
              <a:gd name="T2" fmla="*/ 770 w 1544"/>
              <a:gd name="T3" fmla="*/ 0 h 455"/>
              <a:gd name="T4" fmla="*/ 0 w 1544"/>
              <a:gd name="T5" fmla="*/ 224 h 455"/>
              <a:gd name="T6" fmla="*/ 770 w 1544"/>
              <a:gd name="T7" fmla="*/ 454 h 455"/>
              <a:gd name="T8" fmla="*/ 1543 w 1544"/>
              <a:gd name="T9" fmla="*/ 224 h 455"/>
            </a:gdLst>
            <a:ahLst/>
            <a:cxnLst>
              <a:cxn ang="0">
                <a:pos x="T0" y="T1"/>
              </a:cxn>
              <a:cxn ang="0">
                <a:pos x="T2" y="T3"/>
              </a:cxn>
              <a:cxn ang="0">
                <a:pos x="T4" y="T5"/>
              </a:cxn>
              <a:cxn ang="0">
                <a:pos x="T6" y="T7"/>
              </a:cxn>
              <a:cxn ang="0">
                <a:pos x="T8" y="T9"/>
              </a:cxn>
            </a:cxnLst>
            <a:rect l="0" t="0" r="r" b="b"/>
            <a:pathLst>
              <a:path w="1544" h="455">
                <a:moveTo>
                  <a:pt x="1543" y="224"/>
                </a:moveTo>
                <a:lnTo>
                  <a:pt x="770" y="0"/>
                </a:lnTo>
                <a:lnTo>
                  <a:pt x="0" y="224"/>
                </a:lnTo>
                <a:lnTo>
                  <a:pt x="770" y="454"/>
                </a:lnTo>
                <a:lnTo>
                  <a:pt x="1543" y="224"/>
                </a:lnTo>
              </a:path>
            </a:pathLst>
          </a:custGeom>
          <a:solidFill>
            <a:schemeClr val="accent3">
              <a:lumMod val="7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57" name="Freeform 250"/>
          <p:cNvSpPr>
            <a:spLocks noChangeArrowheads="1"/>
          </p:cNvSpPr>
          <p:nvPr/>
        </p:nvSpPr>
        <p:spPr bwMode="auto">
          <a:xfrm>
            <a:off x="1011458" y="994372"/>
            <a:ext cx="729563" cy="5555304"/>
          </a:xfrm>
          <a:custGeom>
            <a:avLst/>
            <a:gdLst>
              <a:gd name="T0" fmla="*/ 0 w 934"/>
              <a:gd name="T1" fmla="*/ 139 h 8125"/>
              <a:gd name="T2" fmla="*/ 465 w 934"/>
              <a:gd name="T3" fmla="*/ 0 h 8125"/>
              <a:gd name="T4" fmla="*/ 933 w 934"/>
              <a:gd name="T5" fmla="*/ 139 h 8125"/>
              <a:gd name="T6" fmla="*/ 933 w 934"/>
              <a:gd name="T7" fmla="*/ 8124 h 8125"/>
              <a:gd name="T8" fmla="*/ 0 w 934"/>
              <a:gd name="T9" fmla="*/ 8124 h 8125"/>
              <a:gd name="T10" fmla="*/ 0 w 934"/>
              <a:gd name="T11" fmla="*/ 139 h 8125"/>
            </a:gdLst>
            <a:ahLst/>
            <a:cxnLst>
              <a:cxn ang="0">
                <a:pos x="T0" y="T1"/>
              </a:cxn>
              <a:cxn ang="0">
                <a:pos x="T2" y="T3"/>
              </a:cxn>
              <a:cxn ang="0">
                <a:pos x="T4" y="T5"/>
              </a:cxn>
              <a:cxn ang="0">
                <a:pos x="T6" y="T7"/>
              </a:cxn>
              <a:cxn ang="0">
                <a:pos x="T8" y="T9"/>
              </a:cxn>
              <a:cxn ang="0">
                <a:pos x="T10" y="T11"/>
              </a:cxn>
            </a:cxnLst>
            <a:rect l="0" t="0" r="r" b="b"/>
            <a:pathLst>
              <a:path w="934" h="8125">
                <a:moveTo>
                  <a:pt x="0" y="139"/>
                </a:moveTo>
                <a:lnTo>
                  <a:pt x="465" y="0"/>
                </a:lnTo>
                <a:lnTo>
                  <a:pt x="933" y="139"/>
                </a:lnTo>
                <a:lnTo>
                  <a:pt x="933" y="8124"/>
                </a:lnTo>
                <a:lnTo>
                  <a:pt x="0" y="8124"/>
                </a:lnTo>
                <a:lnTo>
                  <a:pt x="0" y="139"/>
                </a:lnTo>
              </a:path>
            </a:pathLst>
          </a:custGeom>
          <a:solidFill>
            <a:schemeClr val="bg1">
              <a:lumMod val="8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1" name="Freeform 254"/>
          <p:cNvSpPr>
            <a:spLocks noChangeArrowheads="1"/>
          </p:cNvSpPr>
          <p:nvPr/>
        </p:nvSpPr>
        <p:spPr bwMode="auto">
          <a:xfrm rot="10800000">
            <a:off x="1011463" y="4600701"/>
            <a:ext cx="363053" cy="1948975"/>
          </a:xfrm>
          <a:custGeom>
            <a:avLst/>
            <a:gdLst>
              <a:gd name="T0" fmla="*/ 0 w 466"/>
              <a:gd name="T1" fmla="*/ 0 h 594"/>
              <a:gd name="T2" fmla="*/ 0 w 466"/>
              <a:gd name="T3" fmla="*/ 454 h 594"/>
              <a:gd name="T4" fmla="*/ 465 w 466"/>
              <a:gd name="T5" fmla="*/ 593 h 594"/>
              <a:gd name="T6" fmla="*/ 465 w 466"/>
              <a:gd name="T7" fmla="*/ 140 h 594"/>
              <a:gd name="T8" fmla="*/ 0 w 466"/>
              <a:gd name="T9" fmla="*/ 0 h 594"/>
            </a:gdLst>
            <a:ahLst/>
            <a:cxnLst>
              <a:cxn ang="0">
                <a:pos x="T0" y="T1"/>
              </a:cxn>
              <a:cxn ang="0">
                <a:pos x="T2" y="T3"/>
              </a:cxn>
              <a:cxn ang="0">
                <a:pos x="T4" y="T5"/>
              </a:cxn>
              <a:cxn ang="0">
                <a:pos x="T6" y="T7"/>
              </a:cxn>
              <a:cxn ang="0">
                <a:pos x="T8" y="T9"/>
              </a:cxn>
            </a:cxnLst>
            <a:rect l="0" t="0" r="r" b="b"/>
            <a:pathLst>
              <a:path w="466" h="594">
                <a:moveTo>
                  <a:pt x="0" y="0"/>
                </a:moveTo>
                <a:lnTo>
                  <a:pt x="0" y="454"/>
                </a:lnTo>
                <a:lnTo>
                  <a:pt x="465" y="593"/>
                </a:lnTo>
                <a:lnTo>
                  <a:pt x="465" y="140"/>
                </a:lnTo>
                <a:lnTo>
                  <a:pt x="0" y="0"/>
                </a:lnTo>
              </a:path>
            </a:pathLst>
          </a:custGeom>
          <a:solidFill>
            <a:schemeClr val="bg1">
              <a:lumMod val="9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2" name="Freeform 255"/>
          <p:cNvSpPr>
            <a:spLocks noChangeArrowheads="1"/>
          </p:cNvSpPr>
          <p:nvPr/>
        </p:nvSpPr>
        <p:spPr bwMode="auto">
          <a:xfrm>
            <a:off x="1009733" y="1744681"/>
            <a:ext cx="363053" cy="3844908"/>
          </a:xfrm>
          <a:custGeom>
            <a:avLst/>
            <a:gdLst>
              <a:gd name="T0" fmla="*/ 0 w 466"/>
              <a:gd name="T1" fmla="*/ 0 h 591"/>
              <a:gd name="T2" fmla="*/ 0 w 466"/>
              <a:gd name="T3" fmla="*/ 453 h 591"/>
              <a:gd name="T4" fmla="*/ 465 w 466"/>
              <a:gd name="T5" fmla="*/ 590 h 591"/>
              <a:gd name="T6" fmla="*/ 465 w 466"/>
              <a:gd name="T7" fmla="*/ 136 h 591"/>
              <a:gd name="T8" fmla="*/ 0 w 466"/>
              <a:gd name="T9" fmla="*/ 0 h 591"/>
            </a:gdLst>
            <a:ahLst/>
            <a:cxnLst>
              <a:cxn ang="0">
                <a:pos x="T0" y="T1"/>
              </a:cxn>
              <a:cxn ang="0">
                <a:pos x="T2" y="T3"/>
              </a:cxn>
              <a:cxn ang="0">
                <a:pos x="T4" y="T5"/>
              </a:cxn>
              <a:cxn ang="0">
                <a:pos x="T6" y="T7"/>
              </a:cxn>
              <a:cxn ang="0">
                <a:pos x="T8" y="T9"/>
              </a:cxn>
            </a:cxnLst>
            <a:rect l="0" t="0" r="r" b="b"/>
            <a:pathLst>
              <a:path w="466" h="591">
                <a:moveTo>
                  <a:pt x="0" y="0"/>
                </a:moveTo>
                <a:lnTo>
                  <a:pt x="0" y="453"/>
                </a:lnTo>
                <a:lnTo>
                  <a:pt x="465" y="590"/>
                </a:lnTo>
                <a:lnTo>
                  <a:pt x="465" y="136"/>
                </a:lnTo>
                <a:lnTo>
                  <a:pt x="0" y="0"/>
                </a:lnTo>
              </a:path>
            </a:pathLst>
          </a:custGeom>
          <a:solidFill>
            <a:schemeClr val="bg1">
              <a:lumMod val="9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3" name="Freeform 256"/>
          <p:cNvSpPr>
            <a:spLocks noChangeArrowheads="1"/>
          </p:cNvSpPr>
          <p:nvPr/>
        </p:nvSpPr>
        <p:spPr bwMode="auto">
          <a:xfrm>
            <a:off x="1011463" y="2270244"/>
            <a:ext cx="363053" cy="463325"/>
          </a:xfrm>
          <a:custGeom>
            <a:avLst/>
            <a:gdLst>
              <a:gd name="T0" fmla="*/ 0 w 466"/>
              <a:gd name="T1" fmla="*/ 0 h 594"/>
              <a:gd name="T2" fmla="*/ 0 w 466"/>
              <a:gd name="T3" fmla="*/ 453 h 594"/>
              <a:gd name="T4" fmla="*/ 465 w 466"/>
              <a:gd name="T5" fmla="*/ 593 h 594"/>
              <a:gd name="T6" fmla="*/ 465 w 466"/>
              <a:gd name="T7" fmla="*/ 139 h 594"/>
              <a:gd name="T8" fmla="*/ 0 w 466"/>
              <a:gd name="T9" fmla="*/ 0 h 594"/>
            </a:gdLst>
            <a:ahLst/>
            <a:cxnLst>
              <a:cxn ang="0">
                <a:pos x="T0" y="T1"/>
              </a:cxn>
              <a:cxn ang="0">
                <a:pos x="T2" y="T3"/>
              </a:cxn>
              <a:cxn ang="0">
                <a:pos x="T4" y="T5"/>
              </a:cxn>
              <a:cxn ang="0">
                <a:pos x="T6" y="T7"/>
              </a:cxn>
              <a:cxn ang="0">
                <a:pos x="T8" y="T9"/>
              </a:cxn>
            </a:cxnLst>
            <a:rect l="0" t="0" r="r" b="b"/>
            <a:pathLst>
              <a:path w="466" h="594">
                <a:moveTo>
                  <a:pt x="0" y="0"/>
                </a:moveTo>
                <a:lnTo>
                  <a:pt x="0" y="453"/>
                </a:lnTo>
                <a:lnTo>
                  <a:pt x="465" y="593"/>
                </a:lnTo>
                <a:lnTo>
                  <a:pt x="465" y="139"/>
                </a:lnTo>
                <a:lnTo>
                  <a:pt x="0" y="0"/>
                </a:lnTo>
              </a:path>
            </a:pathLst>
          </a:custGeom>
          <a:solidFill>
            <a:schemeClr val="bg1">
              <a:lumMod val="9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4" name="Freeform 257"/>
          <p:cNvSpPr>
            <a:spLocks noChangeArrowheads="1"/>
          </p:cNvSpPr>
          <p:nvPr/>
        </p:nvSpPr>
        <p:spPr bwMode="auto">
          <a:xfrm>
            <a:off x="1011463" y="994372"/>
            <a:ext cx="363053" cy="573970"/>
          </a:xfrm>
          <a:custGeom>
            <a:avLst/>
            <a:gdLst>
              <a:gd name="T0" fmla="*/ 465 w 466"/>
              <a:gd name="T1" fmla="*/ 0 h 736"/>
              <a:gd name="T2" fmla="*/ 0 w 466"/>
              <a:gd name="T3" fmla="*/ 139 h 736"/>
              <a:gd name="T4" fmla="*/ 0 w 466"/>
              <a:gd name="T5" fmla="*/ 596 h 736"/>
              <a:gd name="T6" fmla="*/ 465 w 466"/>
              <a:gd name="T7" fmla="*/ 735 h 736"/>
              <a:gd name="T8" fmla="*/ 465 w 466"/>
              <a:gd name="T9" fmla="*/ 0 h 736"/>
            </a:gdLst>
            <a:ahLst/>
            <a:cxnLst>
              <a:cxn ang="0">
                <a:pos x="T0" y="T1"/>
              </a:cxn>
              <a:cxn ang="0">
                <a:pos x="T2" y="T3"/>
              </a:cxn>
              <a:cxn ang="0">
                <a:pos x="T4" y="T5"/>
              </a:cxn>
              <a:cxn ang="0">
                <a:pos x="T6" y="T7"/>
              </a:cxn>
              <a:cxn ang="0">
                <a:pos x="T8" y="T9"/>
              </a:cxn>
            </a:cxnLst>
            <a:rect l="0" t="0" r="r" b="b"/>
            <a:pathLst>
              <a:path w="466" h="736">
                <a:moveTo>
                  <a:pt x="465" y="0"/>
                </a:moveTo>
                <a:lnTo>
                  <a:pt x="0" y="139"/>
                </a:lnTo>
                <a:lnTo>
                  <a:pt x="0" y="596"/>
                </a:lnTo>
                <a:lnTo>
                  <a:pt x="465" y="735"/>
                </a:lnTo>
                <a:lnTo>
                  <a:pt x="465" y="0"/>
                </a:lnTo>
              </a:path>
            </a:pathLst>
          </a:custGeom>
          <a:solidFill>
            <a:schemeClr val="bg1">
              <a:lumMod val="9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52" name="Freeform 246"/>
          <p:cNvSpPr>
            <a:spLocks noChangeArrowheads="1"/>
          </p:cNvSpPr>
          <p:nvPr/>
        </p:nvSpPr>
        <p:spPr bwMode="auto">
          <a:xfrm>
            <a:off x="772886" y="1319391"/>
            <a:ext cx="235120" cy="138306"/>
          </a:xfrm>
          <a:custGeom>
            <a:avLst/>
            <a:gdLst>
              <a:gd name="T0" fmla="*/ 305 w 306"/>
              <a:gd name="T1" fmla="*/ 0 h 181"/>
              <a:gd name="T2" fmla="*/ 0 w 306"/>
              <a:gd name="T3" fmla="*/ 90 h 181"/>
              <a:gd name="T4" fmla="*/ 305 w 306"/>
              <a:gd name="T5" fmla="*/ 180 h 181"/>
              <a:gd name="T6" fmla="*/ 305 w 306"/>
              <a:gd name="T7" fmla="*/ 0 h 181"/>
            </a:gdLst>
            <a:ahLst/>
            <a:cxnLst>
              <a:cxn ang="0">
                <a:pos x="T0" y="T1"/>
              </a:cxn>
              <a:cxn ang="0">
                <a:pos x="T2" y="T3"/>
              </a:cxn>
              <a:cxn ang="0">
                <a:pos x="T4" y="T5"/>
              </a:cxn>
              <a:cxn ang="0">
                <a:pos x="T6" y="T7"/>
              </a:cxn>
            </a:cxnLst>
            <a:rect l="0" t="0" r="r" b="b"/>
            <a:pathLst>
              <a:path w="306" h="181">
                <a:moveTo>
                  <a:pt x="305" y="0"/>
                </a:moveTo>
                <a:lnTo>
                  <a:pt x="0" y="90"/>
                </a:lnTo>
                <a:lnTo>
                  <a:pt x="305" y="180"/>
                </a:lnTo>
                <a:lnTo>
                  <a:pt x="305" y="0"/>
                </a:lnTo>
              </a:path>
            </a:pathLst>
          </a:custGeom>
          <a:solidFill>
            <a:schemeClr val="accent1">
              <a:lumMod val="75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54" name="Freeform 248"/>
          <p:cNvSpPr>
            <a:spLocks noChangeArrowheads="1"/>
          </p:cNvSpPr>
          <p:nvPr/>
        </p:nvSpPr>
        <p:spPr bwMode="auto">
          <a:xfrm>
            <a:off x="1744485" y="1319391"/>
            <a:ext cx="235120" cy="138306"/>
          </a:xfrm>
          <a:custGeom>
            <a:avLst/>
            <a:gdLst>
              <a:gd name="T0" fmla="*/ 0 w 306"/>
              <a:gd name="T1" fmla="*/ 0 h 181"/>
              <a:gd name="T2" fmla="*/ 0 w 306"/>
              <a:gd name="T3" fmla="*/ 180 h 181"/>
              <a:gd name="T4" fmla="*/ 305 w 306"/>
              <a:gd name="T5" fmla="*/ 90 h 181"/>
              <a:gd name="T6" fmla="*/ 0 w 306"/>
              <a:gd name="T7" fmla="*/ 0 h 181"/>
            </a:gdLst>
            <a:ahLst/>
            <a:cxnLst>
              <a:cxn ang="0">
                <a:pos x="T0" y="T1"/>
              </a:cxn>
              <a:cxn ang="0">
                <a:pos x="T2" y="T3"/>
              </a:cxn>
              <a:cxn ang="0">
                <a:pos x="T4" y="T5"/>
              </a:cxn>
              <a:cxn ang="0">
                <a:pos x="T6" y="T7"/>
              </a:cxn>
            </a:cxnLst>
            <a:rect l="0" t="0" r="r" b="b"/>
            <a:pathLst>
              <a:path w="306" h="181">
                <a:moveTo>
                  <a:pt x="0" y="0"/>
                </a:moveTo>
                <a:lnTo>
                  <a:pt x="0" y="180"/>
                </a:lnTo>
                <a:lnTo>
                  <a:pt x="305" y="90"/>
                </a:lnTo>
                <a:lnTo>
                  <a:pt x="0" y="0"/>
                </a:lnTo>
              </a:path>
            </a:pathLst>
          </a:custGeom>
          <a:solidFill>
            <a:schemeClr val="accent1">
              <a:lumMod val="50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5" name="Freeform 258"/>
          <p:cNvSpPr>
            <a:spLocks noChangeArrowheads="1"/>
          </p:cNvSpPr>
          <p:nvPr/>
        </p:nvSpPr>
        <p:spPr bwMode="auto">
          <a:xfrm>
            <a:off x="772886" y="1392002"/>
            <a:ext cx="1206719" cy="985431"/>
          </a:xfrm>
          <a:custGeom>
            <a:avLst/>
            <a:gdLst>
              <a:gd name="T0" fmla="*/ 0 w 1544"/>
              <a:gd name="T1" fmla="*/ 1032 h 1262"/>
              <a:gd name="T2" fmla="*/ 770 w 1544"/>
              <a:gd name="T3" fmla="*/ 1261 h 1262"/>
              <a:gd name="T4" fmla="*/ 1543 w 1544"/>
              <a:gd name="T5" fmla="*/ 1032 h 1262"/>
              <a:gd name="T6" fmla="*/ 1543 w 1544"/>
              <a:gd name="T7" fmla="*/ 0 h 1262"/>
              <a:gd name="T8" fmla="*/ 770 w 1544"/>
              <a:gd name="T9" fmla="*/ 229 h 1262"/>
              <a:gd name="T10" fmla="*/ 0 w 1544"/>
              <a:gd name="T11" fmla="*/ 0 h 1262"/>
              <a:gd name="T12" fmla="*/ 0 w 1544"/>
              <a:gd name="T13" fmla="*/ 1032 h 1262"/>
            </a:gdLst>
            <a:ahLst/>
            <a:cxnLst>
              <a:cxn ang="0">
                <a:pos x="T0" y="T1"/>
              </a:cxn>
              <a:cxn ang="0">
                <a:pos x="T2" y="T3"/>
              </a:cxn>
              <a:cxn ang="0">
                <a:pos x="T4" y="T5"/>
              </a:cxn>
              <a:cxn ang="0">
                <a:pos x="T6" y="T7"/>
              </a:cxn>
              <a:cxn ang="0">
                <a:pos x="T8" y="T9"/>
              </a:cxn>
              <a:cxn ang="0">
                <a:pos x="T10" y="T11"/>
              </a:cxn>
              <a:cxn ang="0">
                <a:pos x="T12" y="T13"/>
              </a:cxn>
            </a:cxnLst>
            <a:rect l="0" t="0" r="r" b="b"/>
            <a:pathLst>
              <a:path w="1544" h="1262">
                <a:moveTo>
                  <a:pt x="0" y="1032"/>
                </a:moveTo>
                <a:lnTo>
                  <a:pt x="770" y="1261"/>
                </a:lnTo>
                <a:lnTo>
                  <a:pt x="1543" y="1032"/>
                </a:lnTo>
                <a:lnTo>
                  <a:pt x="1543" y="0"/>
                </a:lnTo>
                <a:lnTo>
                  <a:pt x="770" y="229"/>
                </a:lnTo>
                <a:lnTo>
                  <a:pt x="0" y="0"/>
                </a:lnTo>
                <a:lnTo>
                  <a:pt x="0" y="1032"/>
                </a:lnTo>
              </a:path>
            </a:pathLst>
          </a:custGeom>
          <a:solidFill>
            <a:srgbClr val="5B9BD5"/>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6" name="Freeform 259"/>
          <p:cNvSpPr>
            <a:spLocks noChangeArrowheads="1"/>
          </p:cNvSpPr>
          <p:nvPr/>
        </p:nvSpPr>
        <p:spPr bwMode="auto">
          <a:xfrm>
            <a:off x="772886" y="1392002"/>
            <a:ext cx="601631" cy="985431"/>
          </a:xfrm>
          <a:custGeom>
            <a:avLst/>
            <a:gdLst>
              <a:gd name="T0" fmla="*/ 0 w 771"/>
              <a:gd name="T1" fmla="*/ 0 h 1262"/>
              <a:gd name="T2" fmla="*/ 0 w 771"/>
              <a:gd name="T3" fmla="*/ 1032 h 1262"/>
              <a:gd name="T4" fmla="*/ 770 w 771"/>
              <a:gd name="T5" fmla="*/ 1261 h 1262"/>
              <a:gd name="T6" fmla="*/ 770 w 771"/>
              <a:gd name="T7" fmla="*/ 229 h 1262"/>
              <a:gd name="T8" fmla="*/ 305 w 771"/>
              <a:gd name="T9" fmla="*/ 90 h 1262"/>
              <a:gd name="T10" fmla="*/ 0 w 771"/>
              <a:gd name="T11" fmla="*/ 0 h 1262"/>
            </a:gdLst>
            <a:ahLst/>
            <a:cxnLst>
              <a:cxn ang="0">
                <a:pos x="T0" y="T1"/>
              </a:cxn>
              <a:cxn ang="0">
                <a:pos x="T2" y="T3"/>
              </a:cxn>
              <a:cxn ang="0">
                <a:pos x="T4" y="T5"/>
              </a:cxn>
              <a:cxn ang="0">
                <a:pos x="T6" y="T7"/>
              </a:cxn>
              <a:cxn ang="0">
                <a:pos x="T8" y="T9"/>
              </a:cxn>
              <a:cxn ang="0">
                <a:pos x="T10" y="T11"/>
              </a:cxn>
            </a:cxnLst>
            <a:rect l="0" t="0" r="r" b="b"/>
            <a:pathLst>
              <a:path w="771" h="1262">
                <a:moveTo>
                  <a:pt x="0" y="0"/>
                </a:moveTo>
                <a:lnTo>
                  <a:pt x="0" y="1032"/>
                </a:lnTo>
                <a:lnTo>
                  <a:pt x="770" y="1261"/>
                </a:lnTo>
                <a:lnTo>
                  <a:pt x="770" y="229"/>
                </a:lnTo>
                <a:lnTo>
                  <a:pt x="305" y="90"/>
                </a:lnTo>
                <a:lnTo>
                  <a:pt x="0" y="0"/>
                </a:lnTo>
              </a:path>
            </a:pathLst>
          </a:custGeom>
          <a:solidFill>
            <a:schemeClr val="accent1"/>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40" name="Freeform 234"/>
          <p:cNvSpPr>
            <a:spLocks noChangeArrowheads="1"/>
          </p:cNvSpPr>
          <p:nvPr/>
        </p:nvSpPr>
        <p:spPr bwMode="auto">
          <a:xfrm>
            <a:off x="1744485" y="3123143"/>
            <a:ext cx="235120" cy="134849"/>
          </a:xfrm>
          <a:custGeom>
            <a:avLst/>
            <a:gdLst>
              <a:gd name="T0" fmla="*/ 0 w 306"/>
              <a:gd name="T1" fmla="*/ 0 h 178"/>
              <a:gd name="T2" fmla="*/ 0 w 306"/>
              <a:gd name="T3" fmla="*/ 177 h 178"/>
              <a:gd name="T4" fmla="*/ 305 w 306"/>
              <a:gd name="T5" fmla="*/ 87 h 178"/>
              <a:gd name="T6" fmla="*/ 0 w 306"/>
              <a:gd name="T7" fmla="*/ 0 h 178"/>
            </a:gdLst>
            <a:ahLst/>
            <a:cxnLst>
              <a:cxn ang="0">
                <a:pos x="T0" y="T1"/>
              </a:cxn>
              <a:cxn ang="0">
                <a:pos x="T2" y="T3"/>
              </a:cxn>
              <a:cxn ang="0">
                <a:pos x="T4" y="T5"/>
              </a:cxn>
              <a:cxn ang="0">
                <a:pos x="T6" y="T7"/>
              </a:cxn>
            </a:cxnLst>
            <a:rect l="0" t="0" r="r" b="b"/>
            <a:pathLst>
              <a:path w="306" h="178">
                <a:moveTo>
                  <a:pt x="0" y="0"/>
                </a:moveTo>
                <a:lnTo>
                  <a:pt x="0" y="177"/>
                </a:lnTo>
                <a:lnTo>
                  <a:pt x="305" y="87"/>
                </a:lnTo>
                <a:lnTo>
                  <a:pt x="0" y="0"/>
                </a:lnTo>
              </a:path>
            </a:pathLst>
          </a:custGeom>
          <a:solidFill>
            <a:schemeClr val="accent2">
              <a:lumMod val="50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7" name="Freeform 260"/>
          <p:cNvSpPr>
            <a:spLocks noChangeArrowheads="1"/>
          </p:cNvSpPr>
          <p:nvPr/>
        </p:nvSpPr>
        <p:spPr bwMode="auto">
          <a:xfrm>
            <a:off x="772886" y="3192296"/>
            <a:ext cx="1206719" cy="985431"/>
          </a:xfrm>
          <a:custGeom>
            <a:avLst/>
            <a:gdLst>
              <a:gd name="T0" fmla="*/ 0 w 1544"/>
              <a:gd name="T1" fmla="*/ 1032 h 1262"/>
              <a:gd name="T2" fmla="*/ 770 w 1544"/>
              <a:gd name="T3" fmla="*/ 1261 h 1262"/>
              <a:gd name="T4" fmla="*/ 1543 w 1544"/>
              <a:gd name="T5" fmla="*/ 1032 h 1262"/>
              <a:gd name="T6" fmla="*/ 1543 w 1544"/>
              <a:gd name="T7" fmla="*/ 0 h 1262"/>
              <a:gd name="T8" fmla="*/ 770 w 1544"/>
              <a:gd name="T9" fmla="*/ 230 h 1262"/>
              <a:gd name="T10" fmla="*/ 0 w 1544"/>
              <a:gd name="T11" fmla="*/ 0 h 1262"/>
              <a:gd name="T12" fmla="*/ 0 w 1544"/>
              <a:gd name="T13" fmla="*/ 1032 h 1262"/>
            </a:gdLst>
            <a:ahLst/>
            <a:cxnLst>
              <a:cxn ang="0">
                <a:pos x="T0" y="T1"/>
              </a:cxn>
              <a:cxn ang="0">
                <a:pos x="T2" y="T3"/>
              </a:cxn>
              <a:cxn ang="0">
                <a:pos x="T4" y="T5"/>
              </a:cxn>
              <a:cxn ang="0">
                <a:pos x="T6" y="T7"/>
              </a:cxn>
              <a:cxn ang="0">
                <a:pos x="T8" y="T9"/>
              </a:cxn>
              <a:cxn ang="0">
                <a:pos x="T10" y="T11"/>
              </a:cxn>
              <a:cxn ang="0">
                <a:pos x="T12" y="T13"/>
              </a:cxn>
            </a:cxnLst>
            <a:rect l="0" t="0" r="r" b="b"/>
            <a:pathLst>
              <a:path w="1544" h="1262">
                <a:moveTo>
                  <a:pt x="0" y="1032"/>
                </a:moveTo>
                <a:lnTo>
                  <a:pt x="770" y="1261"/>
                </a:lnTo>
                <a:lnTo>
                  <a:pt x="1543" y="1032"/>
                </a:lnTo>
                <a:lnTo>
                  <a:pt x="1543" y="0"/>
                </a:lnTo>
                <a:lnTo>
                  <a:pt x="770" y="230"/>
                </a:lnTo>
                <a:lnTo>
                  <a:pt x="0" y="0"/>
                </a:lnTo>
                <a:lnTo>
                  <a:pt x="0" y="1032"/>
                </a:lnTo>
              </a:path>
            </a:pathLst>
          </a:custGeom>
          <a:solidFill>
            <a:srgbClr val="ED7D31"/>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68" name="Freeform 261"/>
          <p:cNvSpPr>
            <a:spLocks noChangeArrowheads="1"/>
          </p:cNvSpPr>
          <p:nvPr/>
        </p:nvSpPr>
        <p:spPr bwMode="auto">
          <a:xfrm>
            <a:off x="772886" y="3192296"/>
            <a:ext cx="601631" cy="985431"/>
          </a:xfrm>
          <a:custGeom>
            <a:avLst/>
            <a:gdLst>
              <a:gd name="T0" fmla="*/ 0 w 771"/>
              <a:gd name="T1" fmla="*/ 0 h 1262"/>
              <a:gd name="T2" fmla="*/ 0 w 771"/>
              <a:gd name="T3" fmla="*/ 1032 h 1262"/>
              <a:gd name="T4" fmla="*/ 770 w 771"/>
              <a:gd name="T5" fmla="*/ 1261 h 1262"/>
              <a:gd name="T6" fmla="*/ 770 w 771"/>
              <a:gd name="T7" fmla="*/ 230 h 1262"/>
              <a:gd name="T8" fmla="*/ 305 w 771"/>
              <a:gd name="T9" fmla="*/ 90 h 1262"/>
              <a:gd name="T10" fmla="*/ 0 w 771"/>
              <a:gd name="T11" fmla="*/ 0 h 1262"/>
            </a:gdLst>
            <a:ahLst/>
            <a:cxnLst>
              <a:cxn ang="0">
                <a:pos x="T0" y="T1"/>
              </a:cxn>
              <a:cxn ang="0">
                <a:pos x="T2" y="T3"/>
              </a:cxn>
              <a:cxn ang="0">
                <a:pos x="T4" y="T5"/>
              </a:cxn>
              <a:cxn ang="0">
                <a:pos x="T6" y="T7"/>
              </a:cxn>
              <a:cxn ang="0">
                <a:pos x="T8" y="T9"/>
              </a:cxn>
              <a:cxn ang="0">
                <a:pos x="T10" y="T11"/>
              </a:cxn>
            </a:cxnLst>
            <a:rect l="0" t="0" r="r" b="b"/>
            <a:pathLst>
              <a:path w="771" h="1262">
                <a:moveTo>
                  <a:pt x="0" y="0"/>
                </a:moveTo>
                <a:lnTo>
                  <a:pt x="0" y="1032"/>
                </a:lnTo>
                <a:lnTo>
                  <a:pt x="770" y="1261"/>
                </a:lnTo>
                <a:lnTo>
                  <a:pt x="770" y="230"/>
                </a:lnTo>
                <a:lnTo>
                  <a:pt x="305" y="90"/>
                </a:lnTo>
                <a:lnTo>
                  <a:pt x="0" y="0"/>
                </a:lnTo>
              </a:path>
            </a:pathLst>
          </a:custGeom>
          <a:solidFill>
            <a:srgbClr val="ED7D31"/>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70" name="Freeform 262"/>
          <p:cNvSpPr>
            <a:spLocks noChangeArrowheads="1"/>
          </p:cNvSpPr>
          <p:nvPr/>
        </p:nvSpPr>
        <p:spPr bwMode="auto">
          <a:xfrm>
            <a:off x="771156" y="4992588"/>
            <a:ext cx="1206719" cy="988888"/>
          </a:xfrm>
          <a:custGeom>
            <a:avLst/>
            <a:gdLst>
              <a:gd name="T0" fmla="*/ 0 w 1544"/>
              <a:gd name="T1" fmla="*/ 1035 h 1266"/>
              <a:gd name="T2" fmla="*/ 770 w 1544"/>
              <a:gd name="T3" fmla="*/ 1265 h 1266"/>
              <a:gd name="T4" fmla="*/ 1543 w 1544"/>
              <a:gd name="T5" fmla="*/ 1035 h 1266"/>
              <a:gd name="T6" fmla="*/ 1543 w 1544"/>
              <a:gd name="T7" fmla="*/ 0 h 1266"/>
              <a:gd name="T8" fmla="*/ 770 w 1544"/>
              <a:gd name="T9" fmla="*/ 230 h 1266"/>
              <a:gd name="T10" fmla="*/ 0 w 1544"/>
              <a:gd name="T11" fmla="*/ 0 h 1266"/>
              <a:gd name="T12" fmla="*/ 0 w 1544"/>
              <a:gd name="T13" fmla="*/ 1035 h 1266"/>
            </a:gdLst>
            <a:ahLst/>
            <a:cxnLst>
              <a:cxn ang="0">
                <a:pos x="T0" y="T1"/>
              </a:cxn>
              <a:cxn ang="0">
                <a:pos x="T2" y="T3"/>
              </a:cxn>
              <a:cxn ang="0">
                <a:pos x="T4" y="T5"/>
              </a:cxn>
              <a:cxn ang="0">
                <a:pos x="T6" y="T7"/>
              </a:cxn>
              <a:cxn ang="0">
                <a:pos x="T8" y="T9"/>
              </a:cxn>
              <a:cxn ang="0">
                <a:pos x="T10" y="T11"/>
              </a:cxn>
              <a:cxn ang="0">
                <a:pos x="T12" y="T13"/>
              </a:cxn>
            </a:cxnLst>
            <a:rect l="0" t="0" r="r" b="b"/>
            <a:pathLst>
              <a:path w="1544" h="1266">
                <a:moveTo>
                  <a:pt x="0" y="1035"/>
                </a:moveTo>
                <a:lnTo>
                  <a:pt x="770" y="1265"/>
                </a:lnTo>
                <a:lnTo>
                  <a:pt x="1543" y="1035"/>
                </a:lnTo>
                <a:lnTo>
                  <a:pt x="1543" y="0"/>
                </a:lnTo>
                <a:lnTo>
                  <a:pt x="770" y="230"/>
                </a:lnTo>
                <a:lnTo>
                  <a:pt x="0" y="0"/>
                </a:lnTo>
                <a:lnTo>
                  <a:pt x="0" y="1035"/>
                </a:lnTo>
              </a:path>
            </a:pathLst>
          </a:custGeom>
          <a:solidFill>
            <a:srgbClr val="A5A5A5"/>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71" name="Freeform 263"/>
          <p:cNvSpPr>
            <a:spLocks noChangeArrowheads="1"/>
          </p:cNvSpPr>
          <p:nvPr/>
        </p:nvSpPr>
        <p:spPr bwMode="auto">
          <a:xfrm>
            <a:off x="771156" y="4992588"/>
            <a:ext cx="601631" cy="988888"/>
          </a:xfrm>
          <a:custGeom>
            <a:avLst/>
            <a:gdLst>
              <a:gd name="T0" fmla="*/ 0 w 771"/>
              <a:gd name="T1" fmla="*/ 0 h 1266"/>
              <a:gd name="T2" fmla="*/ 0 w 771"/>
              <a:gd name="T3" fmla="*/ 1035 h 1266"/>
              <a:gd name="T4" fmla="*/ 770 w 771"/>
              <a:gd name="T5" fmla="*/ 1265 h 1266"/>
              <a:gd name="T6" fmla="*/ 770 w 771"/>
              <a:gd name="T7" fmla="*/ 230 h 1266"/>
              <a:gd name="T8" fmla="*/ 305 w 771"/>
              <a:gd name="T9" fmla="*/ 93 h 1266"/>
              <a:gd name="T10" fmla="*/ 0 w 771"/>
              <a:gd name="T11" fmla="*/ 0 h 1266"/>
            </a:gdLst>
            <a:ahLst/>
            <a:cxnLst>
              <a:cxn ang="0">
                <a:pos x="T0" y="T1"/>
              </a:cxn>
              <a:cxn ang="0">
                <a:pos x="T2" y="T3"/>
              </a:cxn>
              <a:cxn ang="0">
                <a:pos x="T4" y="T5"/>
              </a:cxn>
              <a:cxn ang="0">
                <a:pos x="T6" y="T7"/>
              </a:cxn>
              <a:cxn ang="0">
                <a:pos x="T8" y="T9"/>
              </a:cxn>
              <a:cxn ang="0">
                <a:pos x="T10" y="T11"/>
              </a:cxn>
            </a:cxnLst>
            <a:rect l="0" t="0" r="r" b="b"/>
            <a:pathLst>
              <a:path w="771" h="1266">
                <a:moveTo>
                  <a:pt x="0" y="0"/>
                </a:moveTo>
                <a:lnTo>
                  <a:pt x="0" y="1035"/>
                </a:lnTo>
                <a:lnTo>
                  <a:pt x="770" y="1265"/>
                </a:lnTo>
                <a:lnTo>
                  <a:pt x="770" y="230"/>
                </a:lnTo>
                <a:lnTo>
                  <a:pt x="305" y="93"/>
                </a:lnTo>
                <a:lnTo>
                  <a:pt x="0" y="0"/>
                </a:lnTo>
              </a:path>
            </a:pathLst>
          </a:custGeom>
          <a:solidFill>
            <a:srgbClr val="A5A5A5"/>
          </a:solidFill>
          <a:ln>
            <a:noFill/>
          </a:ln>
          <a:effectLst/>
        </p:spPr>
        <p:txBody>
          <a:bodyPr wrap="none" anchor="ctr"/>
          <a:lstStyle/>
          <a:p>
            <a:pPr defTabSz="914217">
              <a:defRPr/>
            </a:pPr>
            <a:endParaRPr lang="en-US" sz="3599" dirty="0">
              <a:solidFill>
                <a:prstClr val="black"/>
              </a:solidFill>
              <a:latin typeface="Calibri" panose="020F0502020204030204"/>
            </a:endParaRPr>
          </a:p>
        </p:txBody>
      </p:sp>
      <p:sp>
        <p:nvSpPr>
          <p:cNvPr id="125" name="Freeform 237"/>
          <p:cNvSpPr>
            <a:spLocks noChangeArrowheads="1"/>
          </p:cNvSpPr>
          <p:nvPr/>
        </p:nvSpPr>
        <p:spPr bwMode="auto">
          <a:xfrm>
            <a:off x="1742755" y="4926892"/>
            <a:ext cx="235120" cy="138306"/>
          </a:xfrm>
          <a:custGeom>
            <a:avLst/>
            <a:gdLst>
              <a:gd name="T0" fmla="*/ 0 w 306"/>
              <a:gd name="T1" fmla="*/ 0 h 181"/>
              <a:gd name="T2" fmla="*/ 0 w 306"/>
              <a:gd name="T3" fmla="*/ 180 h 181"/>
              <a:gd name="T4" fmla="*/ 305 w 306"/>
              <a:gd name="T5" fmla="*/ 87 h 181"/>
              <a:gd name="T6" fmla="*/ 0 w 306"/>
              <a:gd name="T7" fmla="*/ 0 h 181"/>
            </a:gdLst>
            <a:ahLst/>
            <a:cxnLst>
              <a:cxn ang="0">
                <a:pos x="T0" y="T1"/>
              </a:cxn>
              <a:cxn ang="0">
                <a:pos x="T2" y="T3"/>
              </a:cxn>
              <a:cxn ang="0">
                <a:pos x="T4" y="T5"/>
              </a:cxn>
              <a:cxn ang="0">
                <a:pos x="T6" y="T7"/>
              </a:cxn>
            </a:cxnLst>
            <a:rect l="0" t="0" r="r" b="b"/>
            <a:pathLst>
              <a:path w="306" h="181">
                <a:moveTo>
                  <a:pt x="0" y="0"/>
                </a:moveTo>
                <a:lnTo>
                  <a:pt x="0" y="180"/>
                </a:lnTo>
                <a:lnTo>
                  <a:pt x="305" y="87"/>
                </a:lnTo>
                <a:lnTo>
                  <a:pt x="0" y="0"/>
                </a:lnTo>
              </a:path>
            </a:pathLst>
          </a:custGeom>
          <a:solidFill>
            <a:schemeClr val="accent3">
              <a:lumMod val="50000"/>
            </a:schemeClr>
          </a:solidFill>
          <a:ln>
            <a:noFill/>
          </a:ln>
          <a:effectLst/>
        </p:spPr>
        <p:txBody>
          <a:bodyPr wrap="none" anchor="ctr"/>
          <a:lstStyle/>
          <a:p>
            <a:pPr defTabSz="914217">
              <a:defRPr/>
            </a:pPr>
            <a:endParaRPr lang="en-US" sz="3599" dirty="0">
              <a:solidFill>
                <a:prstClr val="black"/>
              </a:solidFill>
              <a:latin typeface="Calibri" panose="020F0502020204030204"/>
            </a:endParaRPr>
          </a:p>
        </p:txBody>
      </p:sp>
      <p:cxnSp>
        <p:nvCxnSpPr>
          <p:cNvPr id="142" name="Straight Arrow Connector 141"/>
          <p:cNvCxnSpPr>
            <a:cxnSpLocks/>
          </p:cNvCxnSpPr>
          <p:nvPr/>
        </p:nvCxnSpPr>
        <p:spPr>
          <a:xfrm>
            <a:off x="2133600" y="2208080"/>
            <a:ext cx="9290304" cy="0"/>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5" name="Title 1">
            <a:extLst>
              <a:ext uri="{FF2B5EF4-FFF2-40B4-BE49-F238E27FC236}">
                <a16:creationId xmlns:a16="http://schemas.microsoft.com/office/drawing/2014/main" id="{20C25376-C0AB-45DC-BF55-6B16264D5EAD}"/>
              </a:ext>
            </a:extLst>
          </p:cNvPr>
          <p:cNvSpPr txBox="1">
            <a:spLocks/>
          </p:cNvSpPr>
          <p:nvPr/>
        </p:nvSpPr>
        <p:spPr>
          <a:xfrm>
            <a:off x="1793962" y="264909"/>
            <a:ext cx="8604077" cy="584775"/>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pPr algn="ctr"/>
            <a:r>
              <a:rPr lang="en-IN" dirty="0"/>
              <a:t>Regulatory Frameworks Compliance</a:t>
            </a:r>
          </a:p>
        </p:txBody>
      </p:sp>
      <p:cxnSp>
        <p:nvCxnSpPr>
          <p:cNvPr id="53" name="Straight Arrow Connector 52">
            <a:extLst>
              <a:ext uri="{FF2B5EF4-FFF2-40B4-BE49-F238E27FC236}">
                <a16:creationId xmlns:a16="http://schemas.microsoft.com/office/drawing/2014/main" id="{60604B0A-CF27-44B9-AFB1-225ED27C8761}"/>
              </a:ext>
            </a:extLst>
          </p:cNvPr>
          <p:cNvCxnSpPr>
            <a:cxnSpLocks/>
          </p:cNvCxnSpPr>
          <p:nvPr/>
        </p:nvCxnSpPr>
        <p:spPr>
          <a:xfrm>
            <a:off x="2133600" y="4004224"/>
            <a:ext cx="9290304" cy="6357"/>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1786F732-292A-4B3E-AAE4-D5EBAC0E68F4}"/>
              </a:ext>
            </a:extLst>
          </p:cNvPr>
          <p:cNvCxnSpPr>
            <a:cxnSpLocks/>
          </p:cNvCxnSpPr>
          <p:nvPr/>
        </p:nvCxnSpPr>
        <p:spPr>
          <a:xfrm flipV="1">
            <a:off x="2133600" y="5801870"/>
            <a:ext cx="9286492" cy="9382"/>
          </a:xfrm>
          <a:prstGeom prst="straightConnector1">
            <a:avLst/>
          </a:prstGeom>
          <a:ln w="28575">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336732FA-E821-4C2B-87EE-96D95DACDDA2}"/>
              </a:ext>
            </a:extLst>
          </p:cNvPr>
          <p:cNvSpPr/>
          <p:nvPr/>
        </p:nvSpPr>
        <p:spPr>
          <a:xfrm>
            <a:off x="2231715" y="3189748"/>
            <a:ext cx="9237199" cy="677108"/>
          </a:xfrm>
          <a:prstGeom prst="rect">
            <a:avLst/>
          </a:prstGeom>
        </p:spPr>
        <p:txBody>
          <a:bodyPr wrap="square" anchor="ctr">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Complying with regulatory frameworks is a </a:t>
            </a:r>
            <a:r>
              <a:rPr kumimoji="0" lang="en-US" sz="1900" b="1" i="0" u="none" strike="noStrike" kern="1200" cap="none" spc="0" normalizeH="0" baseline="0" noProof="0" dirty="0">
                <a:ln>
                  <a:noFill/>
                </a:ln>
                <a:solidFill>
                  <a:srgbClr val="FF0000"/>
                </a:solidFill>
                <a:effectLst/>
                <a:uLnTx/>
                <a:uFillTx/>
                <a:latin typeface="Calibri"/>
                <a:ea typeface="+mn-ea"/>
                <a:cs typeface="+mn-cs"/>
              </a:rPr>
              <a:t>collaborative effort </a:t>
            </a:r>
            <a:r>
              <a:rPr kumimoji="0" lang="en-US" sz="1900" b="0" i="0" u="none" strike="noStrike" kern="1200" cap="none" spc="0" normalizeH="0" baseline="0" noProof="0" dirty="0">
                <a:ln>
                  <a:noFill/>
                </a:ln>
                <a:solidFill>
                  <a:prstClr val="black"/>
                </a:solidFill>
                <a:effectLst/>
                <a:uLnTx/>
                <a:uFillTx/>
                <a:latin typeface="Calibri"/>
                <a:ea typeface="+mn-ea"/>
                <a:cs typeface="+mn-cs"/>
              </a:rPr>
              <a:t>between governments and private bodies to encourage voluntary/mandatory </a:t>
            </a:r>
            <a:r>
              <a:rPr kumimoji="0" lang="en-US" sz="1900" b="0" i="0" u="none" strike="noStrike" kern="1200" cap="none" spc="0" normalizeH="0" baseline="0" noProof="0" dirty="0">
                <a:ln>
                  <a:noFill/>
                </a:ln>
                <a:solidFill>
                  <a:srgbClr val="FF0000"/>
                </a:solidFill>
                <a:effectLst/>
                <a:uLnTx/>
                <a:uFillTx/>
                <a:latin typeface="Calibri"/>
                <a:ea typeface="+mn-ea"/>
                <a:cs typeface="+mn-cs"/>
              </a:rPr>
              <a:t>i</a:t>
            </a:r>
            <a:r>
              <a:rPr kumimoji="0" lang="en-US" sz="1900" b="1" i="0" u="none" strike="noStrike" kern="1200" cap="none" spc="0" normalizeH="0" baseline="0" noProof="0" dirty="0">
                <a:ln>
                  <a:noFill/>
                </a:ln>
                <a:solidFill>
                  <a:srgbClr val="FF0000"/>
                </a:solidFill>
                <a:effectLst/>
                <a:uLnTx/>
                <a:uFillTx/>
                <a:latin typeface="Calibri"/>
                <a:ea typeface="+mn-ea"/>
                <a:cs typeface="+mn-cs"/>
              </a:rPr>
              <a:t>mprovements</a:t>
            </a:r>
            <a:r>
              <a:rPr kumimoji="0" lang="en-US" sz="1900" b="0" i="0" u="none" strike="noStrike" kern="1200" cap="none" spc="0" normalizeH="0" baseline="0" noProof="0" dirty="0">
                <a:ln>
                  <a:noFill/>
                </a:ln>
                <a:solidFill>
                  <a:srgbClr val="FF0000"/>
                </a:solidFill>
                <a:effectLst/>
                <a:uLnTx/>
                <a:uFillTx/>
                <a:latin typeface="Calibri"/>
                <a:ea typeface="+mn-ea"/>
                <a:cs typeface="+mn-cs"/>
              </a:rPr>
              <a:t> </a:t>
            </a:r>
            <a:r>
              <a:rPr kumimoji="0" lang="en-US" sz="1900" b="0" i="0" u="none" strike="noStrike" kern="1200" cap="none" spc="0" normalizeH="0" baseline="0" noProof="0" dirty="0">
                <a:ln>
                  <a:noFill/>
                </a:ln>
                <a:solidFill>
                  <a:prstClr val="black"/>
                </a:solidFill>
                <a:effectLst/>
                <a:uLnTx/>
                <a:uFillTx/>
                <a:latin typeface="Calibri"/>
                <a:ea typeface="+mn-ea"/>
                <a:cs typeface="+mn-cs"/>
              </a:rPr>
              <a:t>to cybersecurity </a:t>
            </a:r>
          </a:p>
        </p:txBody>
      </p:sp>
      <p:sp>
        <p:nvSpPr>
          <p:cNvPr id="58" name="Rectangle 57">
            <a:extLst>
              <a:ext uri="{FF2B5EF4-FFF2-40B4-BE49-F238E27FC236}">
                <a16:creationId xmlns:a16="http://schemas.microsoft.com/office/drawing/2014/main" id="{0A0534BA-9C26-4ADC-8BA2-3E9951727915}"/>
              </a:ext>
            </a:extLst>
          </p:cNvPr>
          <p:cNvSpPr/>
          <p:nvPr/>
        </p:nvSpPr>
        <p:spPr>
          <a:xfrm>
            <a:off x="2231715" y="5281118"/>
            <a:ext cx="8496821" cy="384721"/>
          </a:xfrm>
          <a:prstGeom prst="rect">
            <a:avLst/>
          </a:prstGeom>
        </p:spPr>
        <p:txBody>
          <a:bodyPr wrap="square"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IT security regulatory frameworks contain a set of </a:t>
            </a:r>
            <a:r>
              <a:rPr kumimoji="0" lang="en-US" sz="1900" b="1" i="0" u="none" strike="noStrike" kern="1200" cap="none" spc="0" normalizeH="0" baseline="0" noProof="0" dirty="0">
                <a:ln>
                  <a:noFill/>
                </a:ln>
                <a:solidFill>
                  <a:srgbClr val="FF0000"/>
                </a:solidFill>
                <a:effectLst/>
                <a:uLnTx/>
                <a:uFillTx/>
                <a:latin typeface="Calibri"/>
                <a:ea typeface="+mn-ea"/>
                <a:cs typeface="+mn-cs"/>
              </a:rPr>
              <a:t>guidelines</a:t>
            </a:r>
            <a:r>
              <a:rPr kumimoji="0" lang="en-US" sz="1900" b="0" i="0" u="none" strike="noStrike" kern="1200" cap="none" spc="0" normalizeH="0" baseline="0" noProof="0" dirty="0">
                <a:ln>
                  <a:noFill/>
                </a:ln>
                <a:solidFill>
                  <a:prstClr val="black"/>
                </a:solidFill>
                <a:effectLst/>
                <a:uLnTx/>
                <a:uFillTx/>
                <a:latin typeface="Calibri"/>
                <a:ea typeface="+mn-ea"/>
                <a:cs typeface="+mn-cs"/>
              </a:rPr>
              <a:t> and </a:t>
            </a:r>
            <a:r>
              <a:rPr kumimoji="0" lang="en-US" sz="1900" b="1" i="0" u="none" strike="noStrike" kern="1200" cap="none" spc="0" normalizeH="0" baseline="0" noProof="0" dirty="0">
                <a:ln>
                  <a:noFill/>
                </a:ln>
                <a:solidFill>
                  <a:srgbClr val="FF0000"/>
                </a:solidFill>
                <a:effectLst/>
                <a:uLnTx/>
                <a:uFillTx/>
                <a:latin typeface="Calibri"/>
                <a:ea typeface="+mn-ea"/>
                <a:cs typeface="+mn-cs"/>
              </a:rPr>
              <a:t>best practices</a:t>
            </a:r>
          </a:p>
        </p:txBody>
      </p:sp>
      <p:sp>
        <p:nvSpPr>
          <p:cNvPr id="59" name="Rectangle 58">
            <a:extLst>
              <a:ext uri="{FF2B5EF4-FFF2-40B4-BE49-F238E27FC236}">
                <a16:creationId xmlns:a16="http://schemas.microsoft.com/office/drawing/2014/main" id="{0B62B63C-CBE8-46B3-A005-A918B4C10A8A}"/>
              </a:ext>
            </a:extLst>
          </p:cNvPr>
          <p:cNvSpPr/>
          <p:nvPr/>
        </p:nvSpPr>
        <p:spPr>
          <a:xfrm>
            <a:off x="2231715" y="1683383"/>
            <a:ext cx="9449806" cy="384721"/>
          </a:xfrm>
          <a:prstGeom prst="rect">
            <a:avLst/>
          </a:prstGeom>
        </p:spPr>
        <p:txBody>
          <a:bodyPr wrap="square"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It is often required for the organizations to comply with some type of </a:t>
            </a:r>
            <a:r>
              <a:rPr kumimoji="0" lang="en-US" sz="1900" b="1" i="0" u="none" strike="noStrike" kern="1200" cap="none" spc="0" normalizeH="0" baseline="0" noProof="0" dirty="0">
                <a:ln>
                  <a:noFill/>
                </a:ln>
                <a:solidFill>
                  <a:srgbClr val="FF0000"/>
                </a:solidFill>
                <a:effectLst/>
                <a:uLnTx/>
                <a:uFillTx/>
                <a:latin typeface="Calibri"/>
                <a:ea typeface="+mn-ea"/>
                <a:cs typeface="+mn-cs"/>
              </a:rPr>
              <a:t>security regulation</a:t>
            </a:r>
          </a:p>
        </p:txBody>
      </p:sp>
      <p:sp>
        <p:nvSpPr>
          <p:cNvPr id="80" name="Shape 2527">
            <a:extLst>
              <a:ext uri="{FF2B5EF4-FFF2-40B4-BE49-F238E27FC236}">
                <a16:creationId xmlns:a16="http://schemas.microsoft.com/office/drawing/2014/main" id="{17E20CCA-56EC-4315-A312-CB69482986C2}"/>
              </a:ext>
            </a:extLst>
          </p:cNvPr>
          <p:cNvSpPr>
            <a:spLocks noChangeAspect="1"/>
          </p:cNvSpPr>
          <p:nvPr/>
        </p:nvSpPr>
        <p:spPr>
          <a:xfrm>
            <a:off x="1053727" y="5220100"/>
            <a:ext cx="641577" cy="641577"/>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ysClr val="window" lastClr="FFFFFF"/>
          </a:solidFill>
          <a:ln w="12700">
            <a:miter lim="400000"/>
          </a:ln>
        </p:spPr>
        <p:txBody>
          <a:bodyPr lIns="38090" tIns="38090" rIns="38090" bIns="38090" anchor="ctr"/>
          <a:lstStyle/>
          <a:p>
            <a:pPr marL="0" marR="0" lvl="0" indent="0" defTabSz="457063"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Calibri" charset="0"/>
              <a:cs typeface="Calibri" charset="0"/>
              <a:sym typeface="Gill Sans"/>
            </a:endParaRPr>
          </a:p>
        </p:txBody>
      </p:sp>
      <p:sp>
        <p:nvSpPr>
          <p:cNvPr id="81" name="Shape 2547">
            <a:extLst>
              <a:ext uri="{FF2B5EF4-FFF2-40B4-BE49-F238E27FC236}">
                <a16:creationId xmlns:a16="http://schemas.microsoft.com/office/drawing/2014/main" id="{9D848F0B-D45A-48ED-8706-AEFAC3672E23}"/>
              </a:ext>
            </a:extLst>
          </p:cNvPr>
          <p:cNvSpPr>
            <a:spLocks noChangeAspect="1"/>
          </p:cNvSpPr>
          <p:nvPr/>
        </p:nvSpPr>
        <p:spPr>
          <a:xfrm>
            <a:off x="1075430" y="3438052"/>
            <a:ext cx="601631" cy="60163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ysClr val="window" lastClr="FFFFFF"/>
          </a:solidFill>
          <a:ln w="12700">
            <a:miter lim="400000"/>
          </a:ln>
        </p:spPr>
        <p:txBody>
          <a:bodyPr lIns="38090" tIns="38090" rIns="38090" bIns="38090" anchor="ctr"/>
          <a:lstStyle/>
          <a:p>
            <a:pPr marL="0" marR="0" lvl="0" indent="0" defTabSz="457063"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Calibri" charset="0"/>
              <a:cs typeface="Calibri" charset="0"/>
              <a:sym typeface="Gill Sans"/>
            </a:endParaRPr>
          </a:p>
        </p:txBody>
      </p:sp>
      <p:sp>
        <p:nvSpPr>
          <p:cNvPr id="82" name="Shape 2550">
            <a:extLst>
              <a:ext uri="{FF2B5EF4-FFF2-40B4-BE49-F238E27FC236}">
                <a16:creationId xmlns:a16="http://schemas.microsoft.com/office/drawing/2014/main" id="{3EFDAE67-CC71-4B33-BCEA-C8B4651F33DD}"/>
              </a:ext>
            </a:extLst>
          </p:cNvPr>
          <p:cNvSpPr>
            <a:spLocks noChangeAspect="1"/>
          </p:cNvSpPr>
          <p:nvPr/>
        </p:nvSpPr>
        <p:spPr>
          <a:xfrm>
            <a:off x="1075430" y="1605674"/>
            <a:ext cx="601631" cy="60163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ysClr val="window" lastClr="FFFFFF"/>
          </a:solidFill>
          <a:ln w="12700">
            <a:miter lim="400000"/>
          </a:ln>
        </p:spPr>
        <p:txBody>
          <a:bodyPr lIns="38090" tIns="38090" rIns="38090" bIns="38090" anchor="ctr"/>
          <a:lstStyle/>
          <a:p>
            <a:pPr marL="0" marR="0" lvl="0" indent="0" defTabSz="457063"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Calibri" charset="0"/>
              <a:cs typeface="Calibri" charset="0"/>
              <a:sym typeface="Gill Sans"/>
            </a:endParaRPr>
          </a:p>
        </p:txBody>
      </p:sp>
    </p:spTree>
    <p:extLst>
      <p:ext uri="{BB962C8B-B14F-4D97-AF65-F5344CB8AC3E}">
        <p14:creationId xmlns:p14="http://schemas.microsoft.com/office/powerpoint/2010/main" val="29517169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D673109B-03C3-47EF-A436-72F9FCA1439C}"/>
              </a:ext>
            </a:extLst>
          </p:cNvPr>
          <p:cNvSpPr txBox="1">
            <a:spLocks/>
          </p:cNvSpPr>
          <p:nvPr/>
        </p:nvSpPr>
        <p:spPr>
          <a:xfrm>
            <a:off x="889575" y="152400"/>
            <a:ext cx="10412851" cy="707578"/>
          </a:xfrm>
          <a:prstGeom prst="rect">
            <a:avLst/>
          </a:prstGeom>
          <a:noFill/>
        </p:spPr>
        <p:txBody>
          <a:bodyPr anchor="ctr"/>
          <a:lstStyle>
            <a:defPPr>
              <a:defRPr lang="en-US"/>
            </a:defPPr>
            <a:lvl1pPr defTabSz="565168">
              <a:spcBef>
                <a:spcPct val="0"/>
              </a:spcBef>
              <a:buNone/>
              <a:defRPr sz="3600" b="1">
                <a:solidFill>
                  <a:schemeClr val="bg1"/>
                </a:solidFill>
                <a:latin typeface="Rockwell" panose="02060603020205020403" pitchFamily="18" charset="0"/>
                <a:ea typeface="+mj-ea"/>
                <a:cs typeface="+mj-cs"/>
              </a:defRPr>
            </a:lvl1pPr>
          </a:lstStyle>
          <a:p>
            <a:pPr algn="ctr"/>
            <a:r>
              <a:rPr lang="en-IN" dirty="0">
                <a:solidFill>
                  <a:schemeClr val="tx1">
                    <a:lumMod val="75000"/>
                    <a:lumOff val="25000"/>
                  </a:schemeClr>
                </a:solidFill>
              </a:rPr>
              <a:t>Regulatory Frameworks Compliance (Cont’d)</a:t>
            </a:r>
          </a:p>
        </p:txBody>
      </p:sp>
      <p:sp>
        <p:nvSpPr>
          <p:cNvPr id="46" name="Rectangle 45">
            <a:extLst>
              <a:ext uri="{FF2B5EF4-FFF2-40B4-BE49-F238E27FC236}">
                <a16:creationId xmlns:a16="http://schemas.microsoft.com/office/drawing/2014/main" id="{6E3EFCA9-79F3-4634-803F-343CA24167D9}"/>
              </a:ext>
            </a:extLst>
          </p:cNvPr>
          <p:cNvSpPr/>
          <p:nvPr/>
        </p:nvSpPr>
        <p:spPr>
          <a:xfrm>
            <a:off x="2906038" y="1273314"/>
            <a:ext cx="6379925"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rPr>
              <a:t>Role of Regulatory Frameworks Compliance in an Organization’s Administrative Security</a:t>
            </a:r>
          </a:p>
        </p:txBody>
      </p:sp>
      <p:grpSp>
        <p:nvGrpSpPr>
          <p:cNvPr id="24" name="Group 23">
            <a:extLst>
              <a:ext uri="{FF2B5EF4-FFF2-40B4-BE49-F238E27FC236}">
                <a16:creationId xmlns:a16="http://schemas.microsoft.com/office/drawing/2014/main" id="{FB0C0FDC-A42B-482A-9287-61BDE999C64C}"/>
              </a:ext>
            </a:extLst>
          </p:cNvPr>
          <p:cNvGrpSpPr/>
          <p:nvPr/>
        </p:nvGrpSpPr>
        <p:grpSpPr>
          <a:xfrm>
            <a:off x="1396406" y="2523786"/>
            <a:ext cx="9968946" cy="3442694"/>
            <a:chOff x="1111527" y="2272306"/>
            <a:chExt cx="9968946" cy="3442694"/>
          </a:xfrm>
        </p:grpSpPr>
        <p:pic>
          <p:nvPicPr>
            <p:cNvPr id="25" name="Picture 24">
              <a:extLst>
                <a:ext uri="{FF2B5EF4-FFF2-40B4-BE49-F238E27FC236}">
                  <a16:creationId xmlns:a16="http://schemas.microsoft.com/office/drawing/2014/main" id="{6B7CE280-253D-4C83-89C2-DDDD2B4BC783}"/>
                </a:ext>
              </a:extLst>
            </p:cNvPr>
            <p:cNvPicPr>
              <a:picLocks noChangeAspect="1"/>
            </p:cNvPicPr>
            <p:nvPr/>
          </p:nvPicPr>
          <p:blipFill rotWithShape="1">
            <a:blip r:embed="rId3">
              <a:extLst>
                <a:ext uri="{28A0092B-C50C-407E-A947-70E740481C1C}">
                  <a14:useLocalDpi xmlns:a14="http://schemas.microsoft.com/office/drawing/2010/main" val="0"/>
                </a:ext>
              </a:extLst>
            </a:blip>
            <a:srcRect b="73684"/>
            <a:stretch/>
          </p:blipFill>
          <p:spPr>
            <a:xfrm>
              <a:off x="1111527" y="2272306"/>
              <a:ext cx="7468315" cy="944628"/>
            </a:xfrm>
            <a:prstGeom prst="rect">
              <a:avLst/>
            </a:prstGeom>
          </p:spPr>
        </p:pic>
        <p:pic>
          <p:nvPicPr>
            <p:cNvPr id="26" name="Picture 25">
              <a:extLst>
                <a:ext uri="{FF2B5EF4-FFF2-40B4-BE49-F238E27FC236}">
                  <a16:creationId xmlns:a16="http://schemas.microsoft.com/office/drawing/2014/main" id="{8DBD4677-FE88-421E-AC98-ABC6E941BA97}"/>
                </a:ext>
              </a:extLst>
            </p:cNvPr>
            <p:cNvPicPr>
              <a:picLocks noChangeAspect="1"/>
            </p:cNvPicPr>
            <p:nvPr/>
          </p:nvPicPr>
          <p:blipFill rotWithShape="1">
            <a:blip r:embed="rId3">
              <a:extLst>
                <a:ext uri="{28A0092B-C50C-407E-A947-70E740481C1C}">
                  <a14:useLocalDpi xmlns:a14="http://schemas.microsoft.com/office/drawing/2010/main" val="0"/>
                </a:ext>
              </a:extLst>
            </a:blip>
            <a:srcRect t="32286" b="41885"/>
            <a:stretch/>
          </p:blipFill>
          <p:spPr>
            <a:xfrm>
              <a:off x="1617572" y="3309045"/>
              <a:ext cx="6456224" cy="801503"/>
            </a:xfrm>
            <a:prstGeom prst="rect">
              <a:avLst/>
            </a:prstGeom>
          </p:spPr>
        </p:pic>
        <p:pic>
          <p:nvPicPr>
            <p:cNvPr id="27" name="Picture 26">
              <a:extLst>
                <a:ext uri="{FF2B5EF4-FFF2-40B4-BE49-F238E27FC236}">
                  <a16:creationId xmlns:a16="http://schemas.microsoft.com/office/drawing/2014/main" id="{A867D246-3D2B-4ADF-9506-1DA68323C4F3}"/>
                </a:ext>
              </a:extLst>
            </p:cNvPr>
            <p:cNvPicPr>
              <a:picLocks noChangeAspect="1"/>
            </p:cNvPicPr>
            <p:nvPr/>
          </p:nvPicPr>
          <p:blipFill rotWithShape="1">
            <a:blip r:embed="rId3">
              <a:extLst>
                <a:ext uri="{28A0092B-C50C-407E-A947-70E740481C1C}">
                  <a14:useLocalDpi xmlns:a14="http://schemas.microsoft.com/office/drawing/2010/main" val="0"/>
                </a:ext>
              </a:extLst>
            </a:blip>
            <a:srcRect t="62247" b="13769"/>
            <a:stretch/>
          </p:blipFill>
          <p:spPr>
            <a:xfrm>
              <a:off x="1617572" y="4232983"/>
              <a:ext cx="6456224" cy="744253"/>
            </a:xfrm>
            <a:prstGeom prst="rect">
              <a:avLst/>
            </a:prstGeom>
          </p:spPr>
        </p:pic>
        <p:pic>
          <p:nvPicPr>
            <p:cNvPr id="28" name="Picture 27">
              <a:extLst>
                <a:ext uri="{FF2B5EF4-FFF2-40B4-BE49-F238E27FC236}">
                  <a16:creationId xmlns:a16="http://schemas.microsoft.com/office/drawing/2014/main" id="{E46EA2C1-4C89-468F-9CA4-4D5987D9626F}"/>
                </a:ext>
              </a:extLst>
            </p:cNvPr>
            <p:cNvPicPr>
              <a:picLocks noChangeAspect="1"/>
            </p:cNvPicPr>
            <p:nvPr/>
          </p:nvPicPr>
          <p:blipFill rotWithShape="1">
            <a:blip r:embed="rId3">
              <a:extLst>
                <a:ext uri="{28A0092B-C50C-407E-A947-70E740481C1C}">
                  <a14:useLocalDpi xmlns:a14="http://schemas.microsoft.com/office/drawing/2010/main" val="0"/>
                </a:ext>
              </a:extLst>
            </a:blip>
            <a:srcRect t="82037"/>
            <a:stretch/>
          </p:blipFill>
          <p:spPr>
            <a:xfrm>
              <a:off x="1294761" y="5101841"/>
              <a:ext cx="7101846" cy="613159"/>
            </a:xfrm>
            <a:prstGeom prst="rect">
              <a:avLst/>
            </a:prstGeom>
          </p:spPr>
        </p:pic>
        <p:sp>
          <p:nvSpPr>
            <p:cNvPr id="43" name="Rectangle 42">
              <a:extLst>
                <a:ext uri="{FF2B5EF4-FFF2-40B4-BE49-F238E27FC236}">
                  <a16:creationId xmlns:a16="http://schemas.microsoft.com/office/drawing/2014/main" id="{19A4F626-685E-4FC6-BFE0-4266275E0BD3}"/>
                </a:ext>
              </a:extLst>
            </p:cNvPr>
            <p:cNvSpPr/>
            <p:nvPr/>
          </p:nvSpPr>
          <p:spPr>
            <a:xfrm>
              <a:off x="4083684" y="2602278"/>
              <a:ext cx="1524000"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libri"/>
                  <a:ea typeface="+mn-ea"/>
                  <a:cs typeface="+mn-cs"/>
                </a:rPr>
                <a:t>Regulatory Frameworks</a:t>
              </a:r>
            </a:p>
          </p:txBody>
        </p:sp>
        <p:sp>
          <p:nvSpPr>
            <p:cNvPr id="44" name="Rectangle 43">
              <a:extLst>
                <a:ext uri="{FF2B5EF4-FFF2-40B4-BE49-F238E27FC236}">
                  <a16:creationId xmlns:a16="http://schemas.microsoft.com/office/drawing/2014/main" id="{9D47D1D2-004C-4D0C-8836-F478B1DF94A2}"/>
                </a:ext>
              </a:extLst>
            </p:cNvPr>
            <p:cNvSpPr/>
            <p:nvPr/>
          </p:nvSpPr>
          <p:spPr>
            <a:xfrm>
              <a:off x="3388176" y="3547523"/>
              <a:ext cx="291501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Policies</a:t>
              </a:r>
            </a:p>
          </p:txBody>
        </p:sp>
        <p:sp>
          <p:nvSpPr>
            <p:cNvPr id="45" name="Rectangle 44">
              <a:extLst>
                <a:ext uri="{FF2B5EF4-FFF2-40B4-BE49-F238E27FC236}">
                  <a16:creationId xmlns:a16="http://schemas.microsoft.com/office/drawing/2014/main" id="{2D66878D-3811-4AE5-A1D7-50BCF4CEEB2A}"/>
                </a:ext>
              </a:extLst>
            </p:cNvPr>
            <p:cNvSpPr/>
            <p:nvPr/>
          </p:nvSpPr>
          <p:spPr>
            <a:xfrm>
              <a:off x="3388176" y="4397910"/>
              <a:ext cx="2915017"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Standards</a:t>
              </a:r>
            </a:p>
          </p:txBody>
        </p:sp>
        <p:sp>
          <p:nvSpPr>
            <p:cNvPr id="47" name="Rectangle 46">
              <a:extLst>
                <a:ext uri="{FF2B5EF4-FFF2-40B4-BE49-F238E27FC236}">
                  <a16:creationId xmlns:a16="http://schemas.microsoft.com/office/drawing/2014/main" id="{F7CBE3DD-95A2-4CE4-A3CB-11FE47AF527A}"/>
                </a:ext>
              </a:extLst>
            </p:cNvPr>
            <p:cNvSpPr/>
            <p:nvPr/>
          </p:nvSpPr>
          <p:spPr>
            <a:xfrm>
              <a:off x="5574033" y="2513788"/>
              <a:ext cx="376241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Example: PCI–DSS: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Requirements 3: Encrypt cardholder data</a:t>
              </a:r>
            </a:p>
          </p:txBody>
        </p:sp>
        <p:sp>
          <p:nvSpPr>
            <p:cNvPr id="48" name="Rectangle 47">
              <a:extLst>
                <a:ext uri="{FF2B5EF4-FFF2-40B4-BE49-F238E27FC236}">
                  <a16:creationId xmlns:a16="http://schemas.microsoft.com/office/drawing/2014/main" id="{A2D4A109-7FD5-4D23-813D-AC5F8D7C5B60}"/>
                </a:ext>
              </a:extLst>
            </p:cNvPr>
            <p:cNvSpPr/>
            <p:nvPr/>
          </p:nvSpPr>
          <p:spPr>
            <a:xfrm>
              <a:off x="7515478" y="4140064"/>
              <a:ext cx="3475544"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Example: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Encryption standards such as Data Encryption Standard, Advanced Encryption Standard, and Rivest–Shamir–Adleman algorithm</a:t>
              </a:r>
            </a:p>
          </p:txBody>
        </p:sp>
        <p:sp>
          <p:nvSpPr>
            <p:cNvPr id="49" name="Rectangle 48">
              <a:extLst>
                <a:ext uri="{FF2B5EF4-FFF2-40B4-BE49-F238E27FC236}">
                  <a16:creationId xmlns:a16="http://schemas.microsoft.com/office/drawing/2014/main" id="{31DAD7D3-82DC-437D-93DE-8B504DF103C1}"/>
                </a:ext>
              </a:extLst>
            </p:cNvPr>
            <p:cNvSpPr/>
            <p:nvPr/>
          </p:nvSpPr>
          <p:spPr>
            <a:xfrm>
              <a:off x="6459702" y="3478964"/>
              <a:ext cx="315734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Example: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Encryption Policy</a:t>
              </a:r>
            </a:p>
          </p:txBody>
        </p:sp>
        <p:sp>
          <p:nvSpPr>
            <p:cNvPr id="50" name="Rectangle 49">
              <a:extLst>
                <a:ext uri="{FF2B5EF4-FFF2-40B4-BE49-F238E27FC236}">
                  <a16:creationId xmlns:a16="http://schemas.microsoft.com/office/drawing/2014/main" id="{A35321A8-4E6F-404C-95DE-3EB4816BF703}"/>
                </a:ext>
              </a:extLst>
            </p:cNvPr>
            <p:cNvSpPr/>
            <p:nvPr/>
          </p:nvSpPr>
          <p:spPr>
            <a:xfrm>
              <a:off x="8351045" y="5177588"/>
              <a:ext cx="2729428"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Example: Data encryption procedures, practices, and guidelines</a:t>
              </a:r>
              <a:endParaRPr kumimoji="0" lang="en-US" sz="1200" b="1" i="0" u="none" strike="noStrike" kern="1200" cap="none" spc="0" normalizeH="0" baseline="0" noProof="0" dirty="0">
                <a:ln>
                  <a:noFill/>
                </a:ln>
                <a:solidFill>
                  <a:prstClr val="black"/>
                </a:solidFill>
                <a:effectLst/>
                <a:uLnTx/>
                <a:uFillTx/>
                <a:latin typeface="Calibri"/>
                <a:ea typeface="+mn-ea"/>
                <a:cs typeface="+mn-cs"/>
                <a:hlinkClick r:id="rId4"/>
              </a:endParaRPr>
            </a:p>
          </p:txBody>
        </p:sp>
        <p:sp>
          <p:nvSpPr>
            <p:cNvPr id="51" name="Rectangle 50">
              <a:extLst>
                <a:ext uri="{FF2B5EF4-FFF2-40B4-BE49-F238E27FC236}">
                  <a16:creationId xmlns:a16="http://schemas.microsoft.com/office/drawing/2014/main" id="{A9E1A7D1-EBE3-4C97-9047-46247EA6920E}"/>
                </a:ext>
              </a:extLst>
            </p:cNvPr>
            <p:cNvSpPr/>
            <p:nvPr/>
          </p:nvSpPr>
          <p:spPr>
            <a:xfrm>
              <a:off x="2749660" y="5239143"/>
              <a:ext cx="4192048"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Procedures, Practices, and Guidelines</a:t>
              </a:r>
            </a:p>
          </p:txBody>
        </p:sp>
      </p:grpSp>
      <p:sp>
        <p:nvSpPr>
          <p:cNvPr id="52" name="Down Arrow 15">
            <a:extLst>
              <a:ext uri="{FF2B5EF4-FFF2-40B4-BE49-F238E27FC236}">
                <a16:creationId xmlns:a16="http://schemas.microsoft.com/office/drawing/2014/main" id="{C504E75E-1BE3-40A8-B1EA-335B6D0A1BCA}"/>
              </a:ext>
            </a:extLst>
          </p:cNvPr>
          <p:cNvSpPr/>
          <p:nvPr/>
        </p:nvSpPr>
        <p:spPr bwMode="auto">
          <a:xfrm>
            <a:off x="826649" y="2688578"/>
            <a:ext cx="381000" cy="3305391"/>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3628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Placeholder 3" descr="A picture containing text, person, blue&#10;&#10;Description automatically generated">
            <a:extLst>
              <a:ext uri="{FF2B5EF4-FFF2-40B4-BE49-F238E27FC236}">
                <a16:creationId xmlns:a16="http://schemas.microsoft.com/office/drawing/2014/main" id="{C778FF7D-1A06-44BD-BA1F-392AB1DA8659}"/>
              </a:ext>
            </a:extLst>
          </p:cNvPr>
          <p:cNvPicPr>
            <a:picLocks noGrp="1" noChangeAspect="1"/>
          </p:cNvPicPr>
          <p:nvPr>
            <p:ph type="pic" sz="quarter" idx="10"/>
          </p:nvPr>
        </p:nvPicPr>
        <p:blipFill rotWithShape="1">
          <a:blip r:embed="rId2" cstate="print">
            <a:alphaModFix amt="70000"/>
            <a:extLst>
              <a:ext uri="{28A0092B-C50C-407E-A947-70E740481C1C}">
                <a14:useLocalDpi xmlns:a14="http://schemas.microsoft.com/office/drawing/2010/main" val="0"/>
              </a:ext>
            </a:extLst>
          </a:blip>
          <a:srcRect t="32673" b="6353"/>
          <a:stretch/>
        </p:blipFill>
        <p:spPr>
          <a:xfrm>
            <a:off x="0" y="0"/>
            <a:ext cx="12192000" cy="4114800"/>
          </a:xfrm>
        </p:spPr>
      </p:pic>
      <p:sp>
        <p:nvSpPr>
          <p:cNvPr id="25" name="Rectangle 24">
            <a:extLst>
              <a:ext uri="{FF2B5EF4-FFF2-40B4-BE49-F238E27FC236}">
                <a16:creationId xmlns:a16="http://schemas.microsoft.com/office/drawing/2014/main" id="{86AD930D-1E11-40C2-9D0F-9E8CFFA27445}"/>
              </a:ext>
            </a:extLst>
          </p:cNvPr>
          <p:cNvSpPr/>
          <p:nvPr/>
        </p:nvSpPr>
        <p:spPr>
          <a:xfrm>
            <a:off x="276796" y="4510399"/>
            <a:ext cx="3693584" cy="1814201"/>
          </a:xfrm>
          <a:prstGeom prst="rect">
            <a:avLst/>
          </a:prstGeom>
          <a:solidFill>
            <a:schemeClr val="accent1">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26" name="Rectangle 25">
            <a:extLst>
              <a:ext uri="{FF2B5EF4-FFF2-40B4-BE49-F238E27FC236}">
                <a16:creationId xmlns:a16="http://schemas.microsoft.com/office/drawing/2014/main" id="{0EFE77AA-4FE6-41E6-BFF6-696D80E29406}"/>
              </a:ext>
            </a:extLst>
          </p:cNvPr>
          <p:cNvSpPr/>
          <p:nvPr/>
        </p:nvSpPr>
        <p:spPr>
          <a:xfrm>
            <a:off x="4253734" y="4510399"/>
            <a:ext cx="3693584" cy="1814201"/>
          </a:xfrm>
          <a:prstGeom prst="rect">
            <a:avLst/>
          </a:prstGeom>
          <a:solidFill>
            <a:schemeClr val="accent2">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27" name="Rectangle 26">
            <a:extLst>
              <a:ext uri="{FF2B5EF4-FFF2-40B4-BE49-F238E27FC236}">
                <a16:creationId xmlns:a16="http://schemas.microsoft.com/office/drawing/2014/main" id="{804A3E93-1D4E-4C10-B854-611A296CC49C}"/>
              </a:ext>
            </a:extLst>
          </p:cNvPr>
          <p:cNvSpPr/>
          <p:nvPr/>
        </p:nvSpPr>
        <p:spPr>
          <a:xfrm>
            <a:off x="8230673" y="4510399"/>
            <a:ext cx="3693584" cy="1814201"/>
          </a:xfrm>
          <a:prstGeom prst="rect">
            <a:avLst/>
          </a:prstGeom>
          <a:solidFill>
            <a:srgbClr val="FCFCD4"/>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21" name="Rectangle 20"/>
          <p:cNvSpPr/>
          <p:nvPr/>
        </p:nvSpPr>
        <p:spPr>
          <a:xfrm>
            <a:off x="276797" y="3744408"/>
            <a:ext cx="3693584" cy="765895"/>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22" name="Rectangle 21"/>
          <p:cNvSpPr/>
          <p:nvPr/>
        </p:nvSpPr>
        <p:spPr>
          <a:xfrm>
            <a:off x="4253735" y="3744408"/>
            <a:ext cx="3693584" cy="765895"/>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23" name="Rectangle 22"/>
          <p:cNvSpPr/>
          <p:nvPr/>
        </p:nvSpPr>
        <p:spPr>
          <a:xfrm>
            <a:off x="8230674" y="3744408"/>
            <a:ext cx="3693584" cy="76589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7" name="Title 1">
            <a:extLst>
              <a:ext uri="{FF2B5EF4-FFF2-40B4-BE49-F238E27FC236}">
                <a16:creationId xmlns:a16="http://schemas.microsoft.com/office/drawing/2014/main" id="{402BFA12-D269-43D1-841A-F79E8C4AF8B1}"/>
              </a:ext>
            </a:extLst>
          </p:cNvPr>
          <p:cNvSpPr txBox="1">
            <a:spLocks/>
          </p:cNvSpPr>
          <p:nvPr/>
        </p:nvSpPr>
        <p:spPr>
          <a:xfrm>
            <a:off x="204542" y="620809"/>
            <a:ext cx="4519857" cy="2534253"/>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pPr algn="ctr"/>
            <a:r>
              <a:rPr lang="en-IN" dirty="0">
                <a:solidFill>
                  <a:schemeClr val="tx1"/>
                </a:solidFill>
              </a:rPr>
              <a:t>Why Organizations Need Compliance</a:t>
            </a:r>
          </a:p>
        </p:txBody>
      </p:sp>
      <p:sp>
        <p:nvSpPr>
          <p:cNvPr id="18" name="Rectangle 17">
            <a:extLst>
              <a:ext uri="{FF2B5EF4-FFF2-40B4-BE49-F238E27FC236}">
                <a16:creationId xmlns:a16="http://schemas.microsoft.com/office/drawing/2014/main" id="{9162BF42-8141-4EF3-AF2F-9472D274171E}"/>
              </a:ext>
            </a:extLst>
          </p:cNvPr>
          <p:cNvSpPr/>
          <p:nvPr/>
        </p:nvSpPr>
        <p:spPr>
          <a:xfrm>
            <a:off x="832572" y="3927300"/>
            <a:ext cx="2582035" cy="400110"/>
          </a:xfrm>
          <a:prstGeom prst="rect">
            <a:avLst/>
          </a:prstGeom>
        </p:spPr>
        <p:txBody>
          <a:bodyPr wrap="square" anchor="ctr">
            <a:spAutoFit/>
          </a:bodyPr>
          <a:lstStyle/>
          <a:p>
            <a:pPr lvl="0" algn="ctr">
              <a:spcBef>
                <a:spcPts val="600"/>
              </a:spcBef>
              <a:spcAft>
                <a:spcPts val="600"/>
              </a:spcAft>
              <a:defRPr/>
            </a:pPr>
            <a:r>
              <a:rPr lang="en-US" sz="2000" b="1" dirty="0">
                <a:solidFill>
                  <a:schemeClr val="bg1"/>
                </a:solidFill>
                <a:latin typeface="Rockwell" panose="02060603020205020403" pitchFamily="18" charset="0"/>
                <a:cs typeface="Arial" panose="020B0604020202020204" pitchFamily="34" charset="0"/>
              </a:rPr>
              <a:t>Improves Security</a:t>
            </a:r>
          </a:p>
        </p:txBody>
      </p:sp>
      <p:sp>
        <p:nvSpPr>
          <p:cNvPr id="19" name="Rectangle 18">
            <a:extLst>
              <a:ext uri="{FF2B5EF4-FFF2-40B4-BE49-F238E27FC236}">
                <a16:creationId xmlns:a16="http://schemas.microsoft.com/office/drawing/2014/main" id="{0D5C94FD-49B1-4CB6-8542-DEC62ECEB891}"/>
              </a:ext>
            </a:extLst>
          </p:cNvPr>
          <p:cNvSpPr/>
          <p:nvPr/>
        </p:nvSpPr>
        <p:spPr>
          <a:xfrm>
            <a:off x="4863932" y="3927300"/>
            <a:ext cx="2473193" cy="400110"/>
          </a:xfrm>
          <a:prstGeom prst="rect">
            <a:avLst/>
          </a:prstGeom>
        </p:spPr>
        <p:txBody>
          <a:bodyPr wrap="square" anchor="ctr">
            <a:spAutoFit/>
          </a:bodyPr>
          <a:lstStyle/>
          <a:p>
            <a:pPr lvl="0" algn="ctr">
              <a:spcBef>
                <a:spcPts val="600"/>
              </a:spcBef>
              <a:spcAft>
                <a:spcPts val="600"/>
              </a:spcAft>
              <a:defRPr/>
            </a:pPr>
            <a:r>
              <a:rPr lang="pt-BR" sz="2000" b="1" dirty="0">
                <a:solidFill>
                  <a:schemeClr val="bg1"/>
                </a:solidFill>
                <a:latin typeface="Rockwell" panose="02060603020205020403" pitchFamily="18" charset="0"/>
                <a:cs typeface="Arial" panose="020B0604020202020204" pitchFamily="34" charset="0"/>
              </a:rPr>
              <a:t>Minimize Losses</a:t>
            </a:r>
          </a:p>
        </p:txBody>
      </p:sp>
      <p:sp>
        <p:nvSpPr>
          <p:cNvPr id="20" name="Rectangle 19">
            <a:extLst>
              <a:ext uri="{FF2B5EF4-FFF2-40B4-BE49-F238E27FC236}">
                <a16:creationId xmlns:a16="http://schemas.microsoft.com/office/drawing/2014/main" id="{8F9C8EF1-D459-4641-BE89-9AC8E5B94737}"/>
              </a:ext>
            </a:extLst>
          </p:cNvPr>
          <p:cNvSpPr/>
          <p:nvPr/>
        </p:nvSpPr>
        <p:spPr>
          <a:xfrm>
            <a:off x="8840869" y="3927300"/>
            <a:ext cx="2473194" cy="400110"/>
          </a:xfrm>
          <a:prstGeom prst="rect">
            <a:avLst/>
          </a:prstGeom>
        </p:spPr>
        <p:txBody>
          <a:bodyPr wrap="square" anchor="ctr">
            <a:spAutoFit/>
          </a:bodyPr>
          <a:lstStyle/>
          <a:p>
            <a:pPr algn="ctr"/>
            <a:r>
              <a:rPr lang="en-US" sz="2000" b="1" dirty="0">
                <a:solidFill>
                  <a:schemeClr val="bg1"/>
                </a:solidFill>
                <a:latin typeface="Rockwell" panose="02060603020205020403" pitchFamily="18" charset="0"/>
                <a:cs typeface="Arial" charset="0"/>
              </a:rPr>
              <a:t>Maintain Trust</a:t>
            </a:r>
          </a:p>
        </p:txBody>
      </p:sp>
      <p:sp>
        <p:nvSpPr>
          <p:cNvPr id="24" name="Rectangle 23">
            <a:extLst>
              <a:ext uri="{FF2B5EF4-FFF2-40B4-BE49-F238E27FC236}">
                <a16:creationId xmlns:a16="http://schemas.microsoft.com/office/drawing/2014/main" id="{CC06831E-8F10-453D-8453-394B2F15060A}"/>
              </a:ext>
            </a:extLst>
          </p:cNvPr>
          <p:cNvSpPr/>
          <p:nvPr/>
        </p:nvSpPr>
        <p:spPr>
          <a:xfrm>
            <a:off x="4406771" y="4605975"/>
            <a:ext cx="3352800" cy="1323439"/>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Improved security, in turn, </a:t>
            </a:r>
            <a:r>
              <a:rPr kumimoji="0" lang="en-US" sz="2000" b="1" i="0" u="none" strike="noStrike" kern="1200" cap="none" spc="0" normalizeH="0" baseline="0" noProof="0" dirty="0">
                <a:ln>
                  <a:noFill/>
                </a:ln>
                <a:solidFill>
                  <a:srgbClr val="FF0000"/>
                </a:solidFill>
                <a:effectLst/>
                <a:uLnTx/>
                <a:uFillTx/>
                <a:latin typeface="Calibri"/>
                <a:ea typeface="+mn-ea"/>
                <a:cs typeface="+mn-cs"/>
              </a:rPr>
              <a:t>prevents</a:t>
            </a:r>
            <a:r>
              <a:rPr kumimoji="0" lang="en-US" sz="2000" b="0" i="0" u="none" strike="noStrike" kern="1200" cap="none" spc="0" normalizeH="0" baseline="0" noProof="0" dirty="0">
                <a:ln>
                  <a:noFill/>
                </a:ln>
                <a:solidFill>
                  <a:prstClr val="black"/>
                </a:solidFill>
                <a:effectLst/>
                <a:uLnTx/>
                <a:uFillTx/>
                <a:latin typeface="Calibri"/>
                <a:ea typeface="+mn-ea"/>
                <a:cs typeface="+mn-cs"/>
              </a:rPr>
              <a:t> security breaches, which can cost loss to company</a:t>
            </a:r>
          </a:p>
        </p:txBody>
      </p:sp>
      <p:sp>
        <p:nvSpPr>
          <p:cNvPr id="28" name="Rectangle 27">
            <a:extLst>
              <a:ext uri="{FF2B5EF4-FFF2-40B4-BE49-F238E27FC236}">
                <a16:creationId xmlns:a16="http://schemas.microsoft.com/office/drawing/2014/main" id="{51612B28-2E18-4AF8-B052-A3F249B8F411}"/>
              </a:ext>
            </a:extLst>
          </p:cNvPr>
          <p:cNvSpPr/>
          <p:nvPr/>
        </p:nvSpPr>
        <p:spPr>
          <a:xfrm>
            <a:off x="8376723" y="4605975"/>
            <a:ext cx="3352800" cy="1015663"/>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Customer trusts the organization in belief that their information is </a:t>
            </a:r>
            <a:r>
              <a:rPr kumimoji="0" lang="en-US" sz="2000" b="1" i="0" u="none" strike="noStrike" kern="1200" cap="none" spc="0" normalizeH="0" baseline="0" noProof="0" dirty="0">
                <a:ln>
                  <a:noFill/>
                </a:ln>
                <a:solidFill>
                  <a:srgbClr val="FF0000"/>
                </a:solidFill>
                <a:effectLst/>
                <a:uLnTx/>
                <a:uFillTx/>
                <a:latin typeface="Calibri"/>
                <a:ea typeface="+mn-ea"/>
                <a:cs typeface="+mn-cs"/>
              </a:rPr>
              <a:t>safe</a:t>
            </a:r>
          </a:p>
        </p:txBody>
      </p:sp>
      <p:sp>
        <p:nvSpPr>
          <p:cNvPr id="29" name="Rectangle 28">
            <a:extLst>
              <a:ext uri="{FF2B5EF4-FFF2-40B4-BE49-F238E27FC236}">
                <a16:creationId xmlns:a16="http://schemas.microsoft.com/office/drawing/2014/main" id="{D5CE947D-543F-4FFF-99D1-9BF30C31ABE7}"/>
              </a:ext>
            </a:extLst>
          </p:cNvPr>
          <p:cNvSpPr/>
          <p:nvPr/>
        </p:nvSpPr>
        <p:spPr>
          <a:xfrm>
            <a:off x="425437" y="4605975"/>
            <a:ext cx="3351212" cy="1631216"/>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prstClr val="black"/>
                </a:solidFill>
                <a:effectLst/>
                <a:uLnTx/>
                <a:uFillTx/>
                <a:latin typeface="Calibri"/>
                <a:ea typeface="+mn-ea"/>
                <a:cs typeface="+mn-cs"/>
              </a:rPr>
              <a:t>IT security </a:t>
            </a:r>
            <a:r>
              <a:rPr kumimoji="0" lang="en-US" sz="2000" b="1" i="0" u="none" strike="noStrike" kern="1200" cap="none" spc="0" normalizeH="0" baseline="0" noProof="0" dirty="0">
                <a:ln>
                  <a:noFill/>
                </a:ln>
                <a:solidFill>
                  <a:srgbClr val="FF0000"/>
                </a:solidFill>
                <a:effectLst/>
                <a:uLnTx/>
                <a:uFillTx/>
                <a:latin typeface="Calibri"/>
                <a:ea typeface="+mn-ea"/>
                <a:cs typeface="+mn-cs"/>
              </a:rPr>
              <a:t>regulation</a:t>
            </a:r>
            <a:r>
              <a:rPr kumimoji="0" lang="en-US" sz="2000" b="0" i="0" u="none" strike="noStrike" kern="1200" cap="none" spc="0" normalizeH="0" baseline="0" noProof="0" dirty="0">
                <a:ln>
                  <a:noFill/>
                </a:ln>
                <a:solidFill>
                  <a:prstClr val="black"/>
                </a:solidFill>
                <a:effectLst/>
                <a:uLnTx/>
                <a:uFillTx/>
                <a:latin typeface="Calibri"/>
                <a:ea typeface="+mn-ea"/>
                <a:cs typeface="+mn-cs"/>
              </a:rPr>
              <a:t> and </a:t>
            </a:r>
            <a:r>
              <a:rPr kumimoji="0" lang="en-US" sz="2000" b="1" i="0" u="none" strike="noStrike" kern="1200" cap="none" spc="0" normalizeH="0" baseline="0" noProof="0" dirty="0">
                <a:ln>
                  <a:noFill/>
                </a:ln>
                <a:solidFill>
                  <a:srgbClr val="FF0000"/>
                </a:solidFill>
                <a:effectLst/>
                <a:uLnTx/>
                <a:uFillTx/>
                <a:latin typeface="Calibri"/>
                <a:ea typeface="+mn-ea"/>
                <a:cs typeface="+mn-cs"/>
              </a:rPr>
              <a:t>standards</a:t>
            </a:r>
            <a:r>
              <a:rPr kumimoji="0" lang="en-US" sz="2000" b="0" i="0" u="none" strike="noStrike" kern="1200" cap="none" spc="0" normalizeH="0" baseline="0" noProof="0" dirty="0">
                <a:ln>
                  <a:noFill/>
                </a:ln>
                <a:solidFill>
                  <a:prstClr val="black"/>
                </a:solidFill>
                <a:effectLst/>
                <a:uLnTx/>
                <a:uFillTx/>
                <a:latin typeface="Calibri"/>
                <a:ea typeface="+mn-ea"/>
                <a:cs typeface="+mn-cs"/>
              </a:rPr>
              <a:t> improve overall security of an organization by meeting regulatory requirements</a:t>
            </a:r>
          </a:p>
        </p:txBody>
      </p:sp>
    </p:spTree>
    <p:extLst>
      <p:ext uri="{BB962C8B-B14F-4D97-AF65-F5344CB8AC3E}">
        <p14:creationId xmlns:p14="http://schemas.microsoft.com/office/powerpoint/2010/main" val="1543725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B240642-B48E-48AA-97B6-C32FB5294EDD}"/>
              </a:ext>
            </a:extLst>
          </p:cNvPr>
          <p:cNvSpPr/>
          <p:nvPr/>
        </p:nvSpPr>
        <p:spPr>
          <a:xfrm>
            <a:off x="-1" y="2530"/>
            <a:ext cx="12191993" cy="1380352"/>
          </a:xfrm>
          <a:prstGeom prst="rect">
            <a:avLst/>
          </a:prstGeom>
          <a:solidFill>
            <a:schemeClr val="tx2">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4" name="Picture Placeholder 8" descr="A picture containing domestic cat&#10;&#10;Description automatically generated">
            <a:extLst>
              <a:ext uri="{FF2B5EF4-FFF2-40B4-BE49-F238E27FC236}">
                <a16:creationId xmlns:a16="http://schemas.microsoft.com/office/drawing/2014/main" id="{94B1F34B-883B-4D94-9FCF-22B590A351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3565" t="361" r="49787" b="-361"/>
          <a:stretch/>
        </p:blipFill>
        <p:spPr>
          <a:xfrm>
            <a:off x="8382000" y="-1"/>
            <a:ext cx="3810000" cy="6573419"/>
          </a:xfrm>
          <a:prstGeom prst="rect">
            <a:avLst/>
          </a:prstGeom>
        </p:spPr>
      </p:pic>
      <p:cxnSp>
        <p:nvCxnSpPr>
          <p:cNvPr id="5" name="Straight Connector 4"/>
          <p:cNvCxnSpPr>
            <a:cxnSpLocks/>
          </p:cNvCxnSpPr>
          <p:nvPr/>
        </p:nvCxnSpPr>
        <p:spPr>
          <a:xfrm>
            <a:off x="1237148" y="1585853"/>
            <a:ext cx="0" cy="1690747"/>
          </a:xfrm>
          <a:prstGeom prst="line">
            <a:avLst/>
          </a:prstGeom>
          <a:ln w="381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Oval 5"/>
          <p:cNvSpPr/>
          <p:nvPr/>
        </p:nvSpPr>
        <p:spPr>
          <a:xfrm>
            <a:off x="1175771" y="1901322"/>
            <a:ext cx="122754" cy="12275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7" name="Oval 6"/>
          <p:cNvSpPr/>
          <p:nvPr/>
        </p:nvSpPr>
        <p:spPr>
          <a:xfrm>
            <a:off x="1175771" y="2756669"/>
            <a:ext cx="122754" cy="12275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pSp>
        <p:nvGrpSpPr>
          <p:cNvPr id="8" name="Group 7">
            <a:extLst>
              <a:ext uri="{FF2B5EF4-FFF2-40B4-BE49-F238E27FC236}">
                <a16:creationId xmlns:a16="http://schemas.microsoft.com/office/drawing/2014/main" id="{8B518E81-DC78-405B-9B2E-6E892A091B04}"/>
              </a:ext>
            </a:extLst>
          </p:cNvPr>
          <p:cNvGrpSpPr/>
          <p:nvPr/>
        </p:nvGrpSpPr>
        <p:grpSpPr>
          <a:xfrm>
            <a:off x="274591" y="1609858"/>
            <a:ext cx="612789" cy="710835"/>
            <a:chOff x="562452" y="1077558"/>
            <a:chExt cx="612789" cy="710835"/>
          </a:xfrm>
        </p:grpSpPr>
        <p:sp>
          <p:nvSpPr>
            <p:cNvPr id="9" name="Hexagon 8"/>
            <p:cNvSpPr/>
            <p:nvPr/>
          </p:nvSpPr>
          <p:spPr>
            <a:xfrm rot="5400000">
              <a:off x="513429" y="1126581"/>
              <a:ext cx="710835" cy="61278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0" name="Shape 2564"/>
            <p:cNvSpPr>
              <a:spLocks noChangeAspect="1"/>
            </p:cNvSpPr>
            <p:nvPr/>
          </p:nvSpPr>
          <p:spPr>
            <a:xfrm>
              <a:off x="689683" y="1253812"/>
              <a:ext cx="358327" cy="358327"/>
            </a:xfrm>
            <a:custGeom>
              <a:avLst/>
              <a:gdLst/>
              <a:ahLst/>
              <a:cxnLst>
                <a:cxn ang="0">
                  <a:pos x="wd2" y="hd2"/>
                </a:cxn>
                <a:cxn ang="5400000">
                  <a:pos x="wd2" y="hd2"/>
                </a:cxn>
                <a:cxn ang="10800000">
                  <a:pos x="wd2" y="hd2"/>
                </a:cxn>
                <a:cxn ang="16200000">
                  <a:pos x="wd2" y="hd2"/>
                </a:cxn>
              </a:cxnLst>
              <a:rect l="0" t="0" r="r" b="b"/>
              <a:pathLst>
                <a:path w="21600" h="21600" extrusionOk="0">
                  <a:moveTo>
                    <a:pt x="9818" y="10800"/>
                  </a:moveTo>
                  <a:lnTo>
                    <a:pt x="11782" y="10800"/>
                  </a:lnTo>
                  <a:lnTo>
                    <a:pt x="11782" y="12764"/>
                  </a:lnTo>
                  <a:lnTo>
                    <a:pt x="9818" y="12764"/>
                  </a:lnTo>
                  <a:cubicBezTo>
                    <a:pt x="9818" y="12764"/>
                    <a:pt x="9818" y="10800"/>
                    <a:pt x="9818" y="10800"/>
                  </a:cubicBezTo>
                  <a:close/>
                  <a:moveTo>
                    <a:pt x="9327" y="13745"/>
                  </a:moveTo>
                  <a:lnTo>
                    <a:pt x="12273" y="13745"/>
                  </a:lnTo>
                  <a:cubicBezTo>
                    <a:pt x="12544" y="13745"/>
                    <a:pt x="12764" y="13526"/>
                    <a:pt x="12764" y="13255"/>
                  </a:cubicBezTo>
                  <a:lnTo>
                    <a:pt x="12764" y="10309"/>
                  </a:lnTo>
                  <a:cubicBezTo>
                    <a:pt x="12764" y="10038"/>
                    <a:pt x="12544" y="9818"/>
                    <a:pt x="12273" y="9818"/>
                  </a:cubicBezTo>
                  <a:lnTo>
                    <a:pt x="9327" y="9818"/>
                  </a:lnTo>
                  <a:cubicBezTo>
                    <a:pt x="9056" y="9818"/>
                    <a:pt x="8836" y="10038"/>
                    <a:pt x="8836" y="10309"/>
                  </a:cubicBezTo>
                  <a:lnTo>
                    <a:pt x="8836" y="13255"/>
                  </a:lnTo>
                  <a:cubicBezTo>
                    <a:pt x="8836" y="13526"/>
                    <a:pt x="9056" y="13745"/>
                    <a:pt x="9327" y="13745"/>
                  </a:cubicBezTo>
                  <a:moveTo>
                    <a:pt x="14727" y="15709"/>
                  </a:moveTo>
                  <a:lnTo>
                    <a:pt x="16691" y="15709"/>
                  </a:lnTo>
                  <a:lnTo>
                    <a:pt x="16691" y="17673"/>
                  </a:lnTo>
                  <a:lnTo>
                    <a:pt x="14727" y="17673"/>
                  </a:lnTo>
                  <a:cubicBezTo>
                    <a:pt x="14727" y="17673"/>
                    <a:pt x="14727" y="15709"/>
                    <a:pt x="14727" y="15709"/>
                  </a:cubicBezTo>
                  <a:close/>
                  <a:moveTo>
                    <a:pt x="14236" y="18655"/>
                  </a:moveTo>
                  <a:lnTo>
                    <a:pt x="17182" y="18655"/>
                  </a:lnTo>
                  <a:cubicBezTo>
                    <a:pt x="17453" y="18655"/>
                    <a:pt x="17673" y="18435"/>
                    <a:pt x="17673" y="18164"/>
                  </a:cubicBezTo>
                  <a:lnTo>
                    <a:pt x="17673" y="15218"/>
                  </a:lnTo>
                  <a:cubicBezTo>
                    <a:pt x="17673" y="14947"/>
                    <a:pt x="17453" y="14727"/>
                    <a:pt x="17182" y="14727"/>
                  </a:cubicBezTo>
                  <a:lnTo>
                    <a:pt x="14236" y="14727"/>
                  </a:lnTo>
                  <a:cubicBezTo>
                    <a:pt x="13965" y="14727"/>
                    <a:pt x="13745" y="14947"/>
                    <a:pt x="13745" y="15218"/>
                  </a:cubicBezTo>
                  <a:lnTo>
                    <a:pt x="13745" y="18164"/>
                  </a:lnTo>
                  <a:cubicBezTo>
                    <a:pt x="13745" y="18435"/>
                    <a:pt x="13965" y="18655"/>
                    <a:pt x="14236" y="18655"/>
                  </a:cubicBezTo>
                  <a:moveTo>
                    <a:pt x="9818" y="5891"/>
                  </a:moveTo>
                  <a:lnTo>
                    <a:pt x="11782" y="5891"/>
                  </a:lnTo>
                  <a:lnTo>
                    <a:pt x="11782" y="7855"/>
                  </a:lnTo>
                  <a:lnTo>
                    <a:pt x="9818" y="7855"/>
                  </a:lnTo>
                  <a:cubicBezTo>
                    <a:pt x="9818" y="7855"/>
                    <a:pt x="9818" y="5891"/>
                    <a:pt x="9818" y="5891"/>
                  </a:cubicBezTo>
                  <a:close/>
                  <a:moveTo>
                    <a:pt x="9327" y="8836"/>
                  </a:moveTo>
                  <a:lnTo>
                    <a:pt x="12273" y="8836"/>
                  </a:lnTo>
                  <a:cubicBezTo>
                    <a:pt x="12544" y="8836"/>
                    <a:pt x="12764" y="8617"/>
                    <a:pt x="12764" y="8345"/>
                  </a:cubicBezTo>
                  <a:lnTo>
                    <a:pt x="12764" y="5400"/>
                  </a:lnTo>
                  <a:cubicBezTo>
                    <a:pt x="12764" y="5129"/>
                    <a:pt x="12544" y="4909"/>
                    <a:pt x="12273" y="4909"/>
                  </a:cubicBezTo>
                  <a:lnTo>
                    <a:pt x="9327" y="4909"/>
                  </a:lnTo>
                  <a:cubicBezTo>
                    <a:pt x="9056" y="4909"/>
                    <a:pt x="8836" y="5129"/>
                    <a:pt x="8836" y="5400"/>
                  </a:cubicBezTo>
                  <a:lnTo>
                    <a:pt x="8836" y="8345"/>
                  </a:lnTo>
                  <a:cubicBezTo>
                    <a:pt x="8836" y="8617"/>
                    <a:pt x="9056" y="8836"/>
                    <a:pt x="9327" y="8836"/>
                  </a:cubicBezTo>
                  <a:moveTo>
                    <a:pt x="4909" y="15709"/>
                  </a:moveTo>
                  <a:lnTo>
                    <a:pt x="6873" y="15709"/>
                  </a:lnTo>
                  <a:lnTo>
                    <a:pt x="6873" y="17673"/>
                  </a:lnTo>
                  <a:lnTo>
                    <a:pt x="4909" y="17673"/>
                  </a:lnTo>
                  <a:cubicBezTo>
                    <a:pt x="4909" y="17673"/>
                    <a:pt x="4909" y="15709"/>
                    <a:pt x="4909" y="15709"/>
                  </a:cubicBezTo>
                  <a:close/>
                  <a:moveTo>
                    <a:pt x="4418" y="18655"/>
                  </a:moveTo>
                  <a:lnTo>
                    <a:pt x="7364" y="18655"/>
                  </a:lnTo>
                  <a:cubicBezTo>
                    <a:pt x="7635" y="18655"/>
                    <a:pt x="7855" y="18435"/>
                    <a:pt x="7855" y="18164"/>
                  </a:cubicBezTo>
                  <a:lnTo>
                    <a:pt x="7855" y="15218"/>
                  </a:lnTo>
                  <a:cubicBezTo>
                    <a:pt x="7855" y="14947"/>
                    <a:pt x="7635" y="14727"/>
                    <a:pt x="7364" y="14727"/>
                  </a:cubicBezTo>
                  <a:lnTo>
                    <a:pt x="4418" y="14727"/>
                  </a:lnTo>
                  <a:cubicBezTo>
                    <a:pt x="4147" y="14727"/>
                    <a:pt x="3927" y="14947"/>
                    <a:pt x="3927" y="15218"/>
                  </a:cubicBezTo>
                  <a:lnTo>
                    <a:pt x="3927" y="18164"/>
                  </a:lnTo>
                  <a:cubicBezTo>
                    <a:pt x="3927" y="18435"/>
                    <a:pt x="4147" y="18655"/>
                    <a:pt x="4418" y="18655"/>
                  </a:cubicBezTo>
                  <a:moveTo>
                    <a:pt x="14727" y="10800"/>
                  </a:moveTo>
                  <a:lnTo>
                    <a:pt x="16691" y="10800"/>
                  </a:lnTo>
                  <a:lnTo>
                    <a:pt x="16691" y="12764"/>
                  </a:lnTo>
                  <a:lnTo>
                    <a:pt x="14727" y="12764"/>
                  </a:lnTo>
                  <a:cubicBezTo>
                    <a:pt x="14727" y="12764"/>
                    <a:pt x="14727" y="10800"/>
                    <a:pt x="14727" y="10800"/>
                  </a:cubicBezTo>
                  <a:close/>
                  <a:moveTo>
                    <a:pt x="14236" y="13745"/>
                  </a:moveTo>
                  <a:lnTo>
                    <a:pt x="17182" y="13745"/>
                  </a:lnTo>
                  <a:cubicBezTo>
                    <a:pt x="17453" y="13745"/>
                    <a:pt x="17673" y="13526"/>
                    <a:pt x="17673" y="13255"/>
                  </a:cubicBezTo>
                  <a:lnTo>
                    <a:pt x="17673" y="10309"/>
                  </a:lnTo>
                  <a:cubicBezTo>
                    <a:pt x="17673" y="10038"/>
                    <a:pt x="17453" y="9818"/>
                    <a:pt x="17182" y="9818"/>
                  </a:cubicBezTo>
                  <a:lnTo>
                    <a:pt x="14236" y="9818"/>
                  </a:lnTo>
                  <a:cubicBezTo>
                    <a:pt x="13965" y="9818"/>
                    <a:pt x="13745" y="10038"/>
                    <a:pt x="13745" y="10309"/>
                  </a:cubicBezTo>
                  <a:lnTo>
                    <a:pt x="13745" y="13255"/>
                  </a:lnTo>
                  <a:cubicBezTo>
                    <a:pt x="13745" y="13526"/>
                    <a:pt x="13965" y="13745"/>
                    <a:pt x="14236" y="13745"/>
                  </a:cubicBezTo>
                  <a:moveTo>
                    <a:pt x="4909" y="10800"/>
                  </a:moveTo>
                  <a:lnTo>
                    <a:pt x="6873" y="10800"/>
                  </a:lnTo>
                  <a:lnTo>
                    <a:pt x="6873" y="12764"/>
                  </a:lnTo>
                  <a:lnTo>
                    <a:pt x="4909" y="12764"/>
                  </a:lnTo>
                  <a:cubicBezTo>
                    <a:pt x="4909" y="12764"/>
                    <a:pt x="4909" y="10800"/>
                    <a:pt x="4909" y="10800"/>
                  </a:cubicBezTo>
                  <a:close/>
                  <a:moveTo>
                    <a:pt x="4418" y="13745"/>
                  </a:moveTo>
                  <a:lnTo>
                    <a:pt x="7364" y="13745"/>
                  </a:lnTo>
                  <a:cubicBezTo>
                    <a:pt x="7635" y="13745"/>
                    <a:pt x="7855" y="13526"/>
                    <a:pt x="7855" y="13255"/>
                  </a:cubicBezTo>
                  <a:lnTo>
                    <a:pt x="7855" y="10309"/>
                  </a:lnTo>
                  <a:cubicBezTo>
                    <a:pt x="7855" y="10038"/>
                    <a:pt x="7635" y="9818"/>
                    <a:pt x="7364" y="9818"/>
                  </a:cubicBezTo>
                  <a:lnTo>
                    <a:pt x="4418" y="9818"/>
                  </a:lnTo>
                  <a:cubicBezTo>
                    <a:pt x="4147" y="9818"/>
                    <a:pt x="3927" y="10038"/>
                    <a:pt x="3927" y="10309"/>
                  </a:cubicBezTo>
                  <a:lnTo>
                    <a:pt x="3927" y="13255"/>
                  </a:lnTo>
                  <a:cubicBezTo>
                    <a:pt x="3927" y="13526"/>
                    <a:pt x="4147" y="13745"/>
                    <a:pt x="4418" y="13745"/>
                  </a:cubicBezTo>
                  <a:moveTo>
                    <a:pt x="4909" y="5891"/>
                  </a:moveTo>
                  <a:lnTo>
                    <a:pt x="6873" y="5891"/>
                  </a:lnTo>
                  <a:lnTo>
                    <a:pt x="6873" y="7855"/>
                  </a:lnTo>
                  <a:lnTo>
                    <a:pt x="4909" y="7855"/>
                  </a:lnTo>
                  <a:cubicBezTo>
                    <a:pt x="4909" y="7855"/>
                    <a:pt x="4909" y="5891"/>
                    <a:pt x="4909" y="5891"/>
                  </a:cubicBezTo>
                  <a:close/>
                  <a:moveTo>
                    <a:pt x="4418" y="8836"/>
                  </a:moveTo>
                  <a:lnTo>
                    <a:pt x="7364" y="8836"/>
                  </a:lnTo>
                  <a:cubicBezTo>
                    <a:pt x="7635" y="8836"/>
                    <a:pt x="7855" y="8617"/>
                    <a:pt x="7855" y="8345"/>
                  </a:cubicBezTo>
                  <a:lnTo>
                    <a:pt x="7855" y="5400"/>
                  </a:lnTo>
                  <a:cubicBezTo>
                    <a:pt x="7855" y="5129"/>
                    <a:pt x="7635" y="4909"/>
                    <a:pt x="7364" y="4909"/>
                  </a:cubicBezTo>
                  <a:lnTo>
                    <a:pt x="4418" y="4909"/>
                  </a:lnTo>
                  <a:cubicBezTo>
                    <a:pt x="4147" y="4909"/>
                    <a:pt x="3927" y="5129"/>
                    <a:pt x="3927" y="5400"/>
                  </a:cubicBezTo>
                  <a:lnTo>
                    <a:pt x="3927" y="8345"/>
                  </a:lnTo>
                  <a:cubicBezTo>
                    <a:pt x="3927" y="8617"/>
                    <a:pt x="4147" y="8836"/>
                    <a:pt x="4418" y="8836"/>
                  </a:cubicBezTo>
                  <a:moveTo>
                    <a:pt x="14727" y="5891"/>
                  </a:moveTo>
                  <a:lnTo>
                    <a:pt x="16691" y="5891"/>
                  </a:lnTo>
                  <a:lnTo>
                    <a:pt x="16691" y="7855"/>
                  </a:lnTo>
                  <a:lnTo>
                    <a:pt x="14727" y="7855"/>
                  </a:lnTo>
                  <a:cubicBezTo>
                    <a:pt x="14727" y="7855"/>
                    <a:pt x="14727" y="5891"/>
                    <a:pt x="14727" y="5891"/>
                  </a:cubicBezTo>
                  <a:close/>
                  <a:moveTo>
                    <a:pt x="14236" y="8836"/>
                  </a:moveTo>
                  <a:lnTo>
                    <a:pt x="17182" y="8836"/>
                  </a:lnTo>
                  <a:cubicBezTo>
                    <a:pt x="17453" y="8836"/>
                    <a:pt x="17673" y="8617"/>
                    <a:pt x="17673" y="8345"/>
                  </a:cubicBezTo>
                  <a:lnTo>
                    <a:pt x="17673" y="5400"/>
                  </a:lnTo>
                  <a:cubicBezTo>
                    <a:pt x="17673" y="5129"/>
                    <a:pt x="17453" y="4909"/>
                    <a:pt x="17182" y="4909"/>
                  </a:cubicBezTo>
                  <a:lnTo>
                    <a:pt x="14236" y="4909"/>
                  </a:lnTo>
                  <a:cubicBezTo>
                    <a:pt x="13965" y="4909"/>
                    <a:pt x="13745" y="5129"/>
                    <a:pt x="13745" y="5400"/>
                  </a:cubicBezTo>
                  <a:lnTo>
                    <a:pt x="13745" y="8345"/>
                  </a:lnTo>
                  <a:cubicBezTo>
                    <a:pt x="13745" y="8617"/>
                    <a:pt x="13965" y="8836"/>
                    <a:pt x="14236" y="8836"/>
                  </a:cubicBezTo>
                  <a:moveTo>
                    <a:pt x="19636" y="1964"/>
                  </a:moveTo>
                  <a:lnTo>
                    <a:pt x="1964" y="1964"/>
                  </a:lnTo>
                  <a:lnTo>
                    <a:pt x="1964" y="982"/>
                  </a:lnTo>
                  <a:lnTo>
                    <a:pt x="19636" y="982"/>
                  </a:lnTo>
                  <a:cubicBezTo>
                    <a:pt x="19636" y="982"/>
                    <a:pt x="19636" y="1964"/>
                    <a:pt x="19636" y="1964"/>
                  </a:cubicBezTo>
                  <a:close/>
                  <a:moveTo>
                    <a:pt x="19636" y="20618"/>
                  </a:moveTo>
                  <a:lnTo>
                    <a:pt x="12764" y="20618"/>
                  </a:lnTo>
                  <a:lnTo>
                    <a:pt x="12764" y="15218"/>
                  </a:lnTo>
                  <a:cubicBezTo>
                    <a:pt x="12764" y="14947"/>
                    <a:pt x="12544" y="14727"/>
                    <a:pt x="12273" y="14727"/>
                  </a:cubicBezTo>
                  <a:lnTo>
                    <a:pt x="9327" y="14727"/>
                  </a:lnTo>
                  <a:cubicBezTo>
                    <a:pt x="9056" y="14727"/>
                    <a:pt x="8836" y="14947"/>
                    <a:pt x="8836" y="15218"/>
                  </a:cubicBezTo>
                  <a:lnTo>
                    <a:pt x="8836" y="20618"/>
                  </a:lnTo>
                  <a:lnTo>
                    <a:pt x="1964" y="20618"/>
                  </a:lnTo>
                  <a:lnTo>
                    <a:pt x="1964" y="2945"/>
                  </a:lnTo>
                  <a:lnTo>
                    <a:pt x="19636" y="2945"/>
                  </a:lnTo>
                  <a:cubicBezTo>
                    <a:pt x="19636" y="2945"/>
                    <a:pt x="19636" y="20618"/>
                    <a:pt x="19636" y="20618"/>
                  </a:cubicBezTo>
                  <a:close/>
                  <a:moveTo>
                    <a:pt x="11782" y="20618"/>
                  </a:moveTo>
                  <a:lnTo>
                    <a:pt x="9818" y="20618"/>
                  </a:lnTo>
                  <a:lnTo>
                    <a:pt x="9818" y="15709"/>
                  </a:lnTo>
                  <a:lnTo>
                    <a:pt x="11782" y="15709"/>
                  </a:lnTo>
                  <a:cubicBezTo>
                    <a:pt x="11782" y="15709"/>
                    <a:pt x="11782" y="20618"/>
                    <a:pt x="11782" y="20618"/>
                  </a:cubicBezTo>
                  <a:close/>
                  <a:moveTo>
                    <a:pt x="21109" y="1964"/>
                  </a:moveTo>
                  <a:lnTo>
                    <a:pt x="20618" y="1964"/>
                  </a:lnTo>
                  <a:lnTo>
                    <a:pt x="20618" y="491"/>
                  </a:lnTo>
                  <a:cubicBezTo>
                    <a:pt x="20618" y="220"/>
                    <a:pt x="20399" y="0"/>
                    <a:pt x="20127" y="0"/>
                  </a:cubicBezTo>
                  <a:lnTo>
                    <a:pt x="1473" y="0"/>
                  </a:lnTo>
                  <a:cubicBezTo>
                    <a:pt x="1201" y="0"/>
                    <a:pt x="982" y="220"/>
                    <a:pt x="982" y="491"/>
                  </a:cubicBezTo>
                  <a:lnTo>
                    <a:pt x="982" y="1964"/>
                  </a:lnTo>
                  <a:lnTo>
                    <a:pt x="491" y="1964"/>
                  </a:lnTo>
                  <a:cubicBezTo>
                    <a:pt x="220" y="1964"/>
                    <a:pt x="0" y="2184"/>
                    <a:pt x="0" y="2455"/>
                  </a:cubicBezTo>
                  <a:cubicBezTo>
                    <a:pt x="0" y="2726"/>
                    <a:pt x="220" y="2945"/>
                    <a:pt x="491" y="2945"/>
                  </a:cubicBezTo>
                  <a:lnTo>
                    <a:pt x="982" y="2945"/>
                  </a:lnTo>
                  <a:lnTo>
                    <a:pt x="982" y="21109"/>
                  </a:lnTo>
                  <a:cubicBezTo>
                    <a:pt x="982" y="21381"/>
                    <a:pt x="1201" y="21600"/>
                    <a:pt x="1473" y="21600"/>
                  </a:cubicBezTo>
                  <a:lnTo>
                    <a:pt x="20127" y="21600"/>
                  </a:lnTo>
                  <a:cubicBezTo>
                    <a:pt x="20399" y="21600"/>
                    <a:pt x="20618" y="21381"/>
                    <a:pt x="20618" y="21109"/>
                  </a:cubicBezTo>
                  <a:lnTo>
                    <a:pt x="20618" y="2945"/>
                  </a:lnTo>
                  <a:lnTo>
                    <a:pt x="21109" y="2945"/>
                  </a:lnTo>
                  <a:cubicBezTo>
                    <a:pt x="21380" y="2945"/>
                    <a:pt x="21600" y="2726"/>
                    <a:pt x="21600" y="2455"/>
                  </a:cubicBezTo>
                  <a:cubicBezTo>
                    <a:pt x="21600" y="2184"/>
                    <a:pt x="21380" y="1964"/>
                    <a:pt x="21109" y="196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latin typeface="Lato Light" charset="0"/>
                <a:ea typeface="Lato Light" charset="0"/>
                <a:cs typeface="Lato Light" charset="0"/>
                <a:sym typeface="Gill Sans"/>
              </a:endParaRPr>
            </a:p>
          </p:txBody>
        </p:sp>
      </p:grpSp>
      <p:grpSp>
        <p:nvGrpSpPr>
          <p:cNvPr id="11" name="Group 10">
            <a:extLst>
              <a:ext uri="{FF2B5EF4-FFF2-40B4-BE49-F238E27FC236}">
                <a16:creationId xmlns:a16="http://schemas.microsoft.com/office/drawing/2014/main" id="{944E4BB3-B4B9-411E-9061-F0185A472DF3}"/>
              </a:ext>
            </a:extLst>
          </p:cNvPr>
          <p:cNvGrpSpPr/>
          <p:nvPr/>
        </p:nvGrpSpPr>
        <p:grpSpPr>
          <a:xfrm>
            <a:off x="274591" y="2459160"/>
            <a:ext cx="612788" cy="710834"/>
            <a:chOff x="562452" y="1923765"/>
            <a:chExt cx="612788" cy="710834"/>
          </a:xfrm>
        </p:grpSpPr>
        <p:sp>
          <p:nvSpPr>
            <p:cNvPr id="12" name="Hexagon 11"/>
            <p:cNvSpPr/>
            <p:nvPr/>
          </p:nvSpPr>
          <p:spPr>
            <a:xfrm rot="5400000">
              <a:off x="513429" y="1972788"/>
              <a:ext cx="710834" cy="612788"/>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3" name="Shape 2579"/>
            <p:cNvSpPr>
              <a:spLocks noChangeAspect="1"/>
            </p:cNvSpPr>
            <p:nvPr/>
          </p:nvSpPr>
          <p:spPr>
            <a:xfrm>
              <a:off x="690439" y="2100775"/>
              <a:ext cx="356815" cy="35681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latin typeface="Lato Light" charset="0"/>
                <a:ea typeface="Lato Light" charset="0"/>
                <a:cs typeface="Lato Light" charset="0"/>
                <a:sym typeface="Gill Sans"/>
              </a:endParaRPr>
            </a:p>
          </p:txBody>
        </p:sp>
      </p:grpSp>
      <p:sp>
        <p:nvSpPr>
          <p:cNvPr id="14" name="Title 2">
            <a:extLst>
              <a:ext uri="{FF2B5EF4-FFF2-40B4-BE49-F238E27FC236}">
                <a16:creationId xmlns:a16="http://schemas.microsoft.com/office/drawing/2014/main" id="{FEB7E3A0-BED8-4D5F-A2D2-6262C5B75257}"/>
              </a:ext>
            </a:extLst>
          </p:cNvPr>
          <p:cNvSpPr txBox="1">
            <a:spLocks/>
          </p:cNvSpPr>
          <p:nvPr/>
        </p:nvSpPr>
        <p:spPr>
          <a:xfrm>
            <a:off x="440261" y="201985"/>
            <a:ext cx="7560739" cy="981442"/>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pPr algn="ctr"/>
            <a:r>
              <a:rPr lang="en-US" sz="3200" dirty="0">
                <a:solidFill>
                  <a:schemeClr val="bg1"/>
                </a:solidFill>
              </a:rPr>
              <a:t>Identifying Which Regulatory Framework to Comply </a:t>
            </a:r>
            <a:endParaRPr lang="en-IN" sz="3200" dirty="0">
              <a:solidFill>
                <a:schemeClr val="bg1"/>
              </a:solidFill>
            </a:endParaRPr>
          </a:p>
        </p:txBody>
      </p:sp>
      <p:sp>
        <p:nvSpPr>
          <p:cNvPr id="15" name="Rectangle 14">
            <a:extLst>
              <a:ext uri="{FF2B5EF4-FFF2-40B4-BE49-F238E27FC236}">
                <a16:creationId xmlns:a16="http://schemas.microsoft.com/office/drawing/2014/main" id="{2DE4E646-30B4-43C1-A1CB-E987E68A0165}"/>
              </a:ext>
            </a:extLst>
          </p:cNvPr>
          <p:cNvSpPr/>
          <p:nvPr/>
        </p:nvSpPr>
        <p:spPr>
          <a:xfrm>
            <a:off x="1441712" y="2491411"/>
            <a:ext cx="6992484" cy="646331"/>
          </a:xfrm>
          <a:prstGeom prst="rect">
            <a:avLst/>
          </a:prstGeom>
        </p:spPr>
        <p:txBody>
          <a:bodyPr wrap="square" anchor="ctr">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For example, following table shows different regulations and which organization would be subject to the </a:t>
            </a:r>
            <a:r>
              <a:rPr kumimoji="0" lang="en-US" b="1" i="0" u="none" strike="noStrike" kern="1200" cap="none" spc="0" normalizeH="0" baseline="0" noProof="0" dirty="0">
                <a:ln>
                  <a:noFill/>
                </a:ln>
                <a:solidFill>
                  <a:srgbClr val="FF0000"/>
                </a:solidFill>
                <a:effectLst/>
                <a:uLnTx/>
                <a:uFillTx/>
                <a:latin typeface="Calibri"/>
                <a:ea typeface="+mn-ea"/>
                <a:cs typeface="+mn-cs"/>
              </a:rPr>
              <a:t>scope </a:t>
            </a:r>
            <a:r>
              <a:rPr kumimoji="0" lang="en-US" b="0" i="0" u="none" strike="noStrike" kern="1200" cap="none" spc="0" normalizeH="0" baseline="0" noProof="0" dirty="0">
                <a:ln>
                  <a:noFill/>
                </a:ln>
                <a:solidFill>
                  <a:prstClr val="black"/>
                </a:solidFill>
                <a:effectLst/>
                <a:uLnTx/>
                <a:uFillTx/>
                <a:latin typeface="Calibri"/>
                <a:ea typeface="+mn-ea"/>
                <a:cs typeface="+mn-cs"/>
              </a:rPr>
              <a:t>of the regulatory framework</a:t>
            </a:r>
          </a:p>
        </p:txBody>
      </p:sp>
      <p:sp>
        <p:nvSpPr>
          <p:cNvPr id="16" name="TextBox 15">
            <a:extLst>
              <a:ext uri="{FF2B5EF4-FFF2-40B4-BE49-F238E27FC236}">
                <a16:creationId xmlns:a16="http://schemas.microsoft.com/office/drawing/2014/main" id="{9BDA197E-C276-4821-BBDB-CAA02D829851}"/>
              </a:ext>
            </a:extLst>
          </p:cNvPr>
          <p:cNvSpPr txBox="1"/>
          <p:nvPr/>
        </p:nvSpPr>
        <p:spPr bwMode="auto">
          <a:xfrm>
            <a:off x="1441712" y="1642109"/>
            <a:ext cx="6611483" cy="646331"/>
          </a:xfrm>
          <a:prstGeom prst="rect">
            <a:avLst/>
          </a:prstGeom>
        </p:spPr>
        <p:txBody>
          <a:bodyPr wrap="square" anchor="ctr">
            <a:spAutoFit/>
          </a:bodyPr>
          <a:lstStyle>
            <a:defPPr>
              <a:defRPr lang="en-US"/>
            </a:defPPr>
            <a:lvl1pPr marL="465138" indent="-465138">
              <a:spcBef>
                <a:spcPts val="1200"/>
              </a:spcBef>
              <a:buBlip>
                <a:blip r:embed="rId3"/>
              </a:buBlip>
            </a:lvl1pPr>
          </a:lstStyle>
          <a:p>
            <a:pPr marL="0" marR="0" lvl="0" indent="0" algn="l" defTabSz="914400" rtl="0" eaLnBrk="1" fontAlgn="auto" latinLnBrk="0" hangingPunct="1">
              <a:lnSpc>
                <a:spcPct val="100000"/>
              </a:lnSpc>
              <a:spcBef>
                <a:spcPts val="600"/>
              </a:spcBef>
              <a:spcAft>
                <a:spcPts val="0"/>
              </a:spcAft>
              <a:buClrTx/>
              <a:buSzTx/>
              <a:buNone/>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An organization needs to </a:t>
            </a:r>
            <a:r>
              <a:rPr kumimoji="0" lang="en-US" b="1" i="0" u="none" strike="noStrike" kern="1200" cap="none" spc="0" normalizeH="0" baseline="0" noProof="0" dirty="0">
                <a:ln>
                  <a:noFill/>
                </a:ln>
                <a:solidFill>
                  <a:srgbClr val="FF0000"/>
                </a:solidFill>
                <a:effectLst/>
                <a:uLnTx/>
                <a:uFillTx/>
                <a:latin typeface="Calibri"/>
                <a:ea typeface="+mn-ea"/>
                <a:cs typeface="+mn-cs"/>
              </a:rPr>
              <a:t>assess</a:t>
            </a:r>
            <a:r>
              <a:rPr kumimoji="0" lang="en-US" b="0" i="0" u="none" strike="noStrike" kern="1200" cap="none" spc="0" normalizeH="0" baseline="0" noProof="0" dirty="0">
                <a:ln>
                  <a:noFill/>
                </a:ln>
                <a:solidFill>
                  <a:prstClr val="black"/>
                </a:solidFill>
                <a:effectLst/>
                <a:uLnTx/>
                <a:uFillTx/>
                <a:latin typeface="Calibri"/>
                <a:ea typeface="+mn-ea"/>
                <a:cs typeface="+mn-cs"/>
              </a:rPr>
              <a:t> itself to determine which regulatory framework applies to it best</a:t>
            </a:r>
          </a:p>
        </p:txBody>
      </p:sp>
      <p:graphicFrame>
        <p:nvGraphicFramePr>
          <p:cNvPr id="17" name="Table 16">
            <a:extLst>
              <a:ext uri="{FF2B5EF4-FFF2-40B4-BE49-F238E27FC236}">
                <a16:creationId xmlns:a16="http://schemas.microsoft.com/office/drawing/2014/main" id="{AD766A5D-39D5-4678-A338-6DFC885E2B8E}"/>
              </a:ext>
            </a:extLst>
          </p:cNvPr>
          <p:cNvGraphicFramePr>
            <a:graphicFrameLocks noGrp="1"/>
          </p:cNvGraphicFramePr>
          <p:nvPr>
            <p:extLst>
              <p:ext uri="{D42A27DB-BD31-4B8C-83A1-F6EECF244321}">
                <p14:modId xmlns:p14="http://schemas.microsoft.com/office/powerpoint/2010/main" val="1992983948"/>
              </p:ext>
            </p:extLst>
          </p:nvPr>
        </p:nvGraphicFramePr>
        <p:xfrm>
          <a:off x="304800" y="3491374"/>
          <a:ext cx="10761135" cy="2942410"/>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4741335">
                  <a:extLst>
                    <a:ext uri="{9D8B030D-6E8A-4147-A177-3AD203B41FA5}">
                      <a16:colId xmlns:a16="http://schemas.microsoft.com/office/drawing/2014/main" val="1865272929"/>
                    </a:ext>
                  </a:extLst>
                </a:gridCol>
                <a:gridCol w="6019800">
                  <a:extLst>
                    <a:ext uri="{9D8B030D-6E8A-4147-A177-3AD203B41FA5}">
                      <a16:colId xmlns:a16="http://schemas.microsoft.com/office/drawing/2014/main" val="2287797337"/>
                    </a:ext>
                  </a:extLst>
                </a:gridCol>
              </a:tblGrid>
              <a:tr h="377192">
                <a:tc>
                  <a:txBody>
                    <a:bodyPr/>
                    <a:lstStyle/>
                    <a:p>
                      <a:pPr algn="ctr"/>
                      <a:r>
                        <a:rPr lang="en-US" sz="1600" dirty="0">
                          <a:solidFill>
                            <a:schemeClr val="tx1">
                              <a:lumMod val="95000"/>
                              <a:lumOff val="5000"/>
                            </a:schemeClr>
                          </a:solidFill>
                        </a:rPr>
                        <a:t>Regulatory</a:t>
                      </a:r>
                      <a:r>
                        <a:rPr lang="en-US" sz="1600" baseline="0" dirty="0">
                          <a:solidFill>
                            <a:schemeClr val="tx1">
                              <a:lumMod val="95000"/>
                              <a:lumOff val="5000"/>
                            </a:schemeClr>
                          </a:solidFill>
                        </a:rPr>
                        <a:t> Framework</a:t>
                      </a:r>
                      <a:endParaRPr lang="en-US" sz="1600" dirty="0">
                        <a:solidFill>
                          <a:schemeClr val="tx1">
                            <a:lumMod val="95000"/>
                            <a:lumOff val="5000"/>
                          </a:schemeClr>
                        </a:solidFill>
                      </a:endParaRPr>
                    </a:p>
                  </a:txBody>
                  <a:tcPr anchor="ctr"/>
                </a:tc>
                <a:tc>
                  <a:txBody>
                    <a:bodyPr/>
                    <a:lstStyle/>
                    <a:p>
                      <a:pPr algn="ctr"/>
                      <a:r>
                        <a:rPr lang="en-US" sz="1600" dirty="0">
                          <a:solidFill>
                            <a:schemeClr val="tx1">
                              <a:lumMod val="95000"/>
                              <a:lumOff val="5000"/>
                            </a:schemeClr>
                          </a:solidFill>
                        </a:rPr>
                        <a:t>Organizations</a:t>
                      </a:r>
                      <a:r>
                        <a:rPr lang="en-US" sz="1600" baseline="0" dirty="0">
                          <a:solidFill>
                            <a:schemeClr val="tx1">
                              <a:lumMod val="95000"/>
                              <a:lumOff val="5000"/>
                            </a:schemeClr>
                          </a:solidFill>
                        </a:rPr>
                        <a:t> within Scope</a:t>
                      </a:r>
                      <a:endParaRPr lang="en-US" sz="1600" dirty="0">
                        <a:solidFill>
                          <a:schemeClr val="tx1">
                            <a:lumMod val="95000"/>
                            <a:lumOff val="5000"/>
                          </a:schemeClr>
                        </a:solidFill>
                      </a:endParaRPr>
                    </a:p>
                  </a:txBody>
                  <a:tcPr anchor="ctr"/>
                </a:tc>
                <a:extLst>
                  <a:ext uri="{0D108BD9-81ED-4DB2-BD59-A6C34878D82A}">
                    <a16:rowId xmlns:a16="http://schemas.microsoft.com/office/drawing/2014/main" val="2028658612"/>
                  </a:ext>
                </a:extLst>
              </a:tr>
              <a:tr h="653555">
                <a:tc>
                  <a:txBody>
                    <a:bodyPr/>
                    <a:lstStyle/>
                    <a:p>
                      <a:r>
                        <a:rPr lang="en-US" sz="1400" dirty="0"/>
                        <a:t>Health Insurance Portability and Accountability Act</a:t>
                      </a:r>
                      <a:r>
                        <a:rPr lang="en-US" sz="1400" baseline="0" dirty="0"/>
                        <a:t> (</a:t>
                      </a:r>
                      <a:r>
                        <a:rPr lang="en-US" sz="1400" dirty="0"/>
                        <a:t>HIPAA)</a:t>
                      </a:r>
                    </a:p>
                  </a:txBody>
                  <a:tcPr anchor="ctr"/>
                </a:tc>
                <a:tc>
                  <a:txBody>
                    <a:bodyPr/>
                    <a:lstStyle/>
                    <a:p>
                      <a:r>
                        <a:rPr lang="en-US" sz="1400" dirty="0">
                          <a:solidFill>
                            <a:schemeClr val="tx1"/>
                          </a:solidFill>
                        </a:rPr>
                        <a:t>Any company or office that deals with healthcare data, including, but not limited to, doctor’s offices, insurance companies, business associates, and employers</a:t>
                      </a:r>
                    </a:p>
                  </a:txBody>
                  <a:tcPr anchor="ctr"/>
                </a:tc>
                <a:extLst>
                  <a:ext uri="{0D108BD9-81ED-4DB2-BD59-A6C34878D82A}">
                    <a16:rowId xmlns:a16="http://schemas.microsoft.com/office/drawing/2014/main" val="3204640470"/>
                  </a:ext>
                </a:extLst>
              </a:tr>
              <a:tr h="411944">
                <a:tc>
                  <a:txBody>
                    <a:bodyPr/>
                    <a:lstStyle/>
                    <a:p>
                      <a:r>
                        <a:rPr lang="en-US" sz="1400" dirty="0"/>
                        <a:t>Sarbanes Oxley Act</a:t>
                      </a:r>
                    </a:p>
                  </a:txBody>
                  <a:tcPr anchor="ctr"/>
                </a:tc>
                <a:tc>
                  <a:txBody>
                    <a:bodyPr/>
                    <a:lstStyle/>
                    <a:p>
                      <a:r>
                        <a:rPr lang="en-US" sz="1400" dirty="0">
                          <a:solidFill>
                            <a:schemeClr val="tx1"/>
                          </a:solidFill>
                        </a:rPr>
                        <a:t>U.S. public company boards, management, and public accounting firms</a:t>
                      </a:r>
                    </a:p>
                  </a:txBody>
                  <a:tcPr anchor="ctr"/>
                </a:tc>
                <a:extLst>
                  <a:ext uri="{0D108BD9-81ED-4DB2-BD59-A6C34878D82A}">
                    <a16:rowId xmlns:a16="http://schemas.microsoft.com/office/drawing/2014/main" val="4130539643"/>
                  </a:ext>
                </a:extLst>
              </a:tr>
              <a:tr h="462935">
                <a:tc>
                  <a:txBody>
                    <a:bodyPr/>
                    <a:lstStyle/>
                    <a:p>
                      <a:r>
                        <a:rPr lang="en-US" sz="1400" dirty="0"/>
                        <a:t>Federal Information Security Management Act of 2002 (FISMA)</a:t>
                      </a:r>
                    </a:p>
                  </a:txBody>
                  <a:tcPr anchor="ctr"/>
                </a:tc>
                <a:tc>
                  <a:txBody>
                    <a:bodyPr/>
                    <a:lstStyle/>
                    <a:p>
                      <a:r>
                        <a:rPr lang="en-US" sz="1400" dirty="0">
                          <a:solidFill>
                            <a:schemeClr val="tx1"/>
                          </a:solidFill>
                        </a:rPr>
                        <a:t>All federal agencies must develop a method of protecting information systems</a:t>
                      </a:r>
                    </a:p>
                  </a:txBody>
                  <a:tcPr anchor="ctr"/>
                </a:tc>
                <a:extLst>
                  <a:ext uri="{0D108BD9-81ED-4DB2-BD59-A6C34878D82A}">
                    <a16:rowId xmlns:a16="http://schemas.microsoft.com/office/drawing/2014/main" val="3288109361"/>
                  </a:ext>
                </a:extLst>
              </a:tr>
              <a:tr h="573849">
                <a:tc>
                  <a:txBody>
                    <a:bodyPr/>
                    <a:lstStyle/>
                    <a:p>
                      <a:r>
                        <a:rPr lang="en-US" sz="1400" dirty="0"/>
                        <a:t>Gramm Leach Bliley Act (GLBA)</a:t>
                      </a:r>
                    </a:p>
                  </a:txBody>
                  <a:tcPr anchor="ctr"/>
                </a:tc>
                <a:tc>
                  <a:txBody>
                    <a:bodyPr/>
                    <a:lstStyle/>
                    <a:p>
                      <a:r>
                        <a:rPr lang="en-US" sz="1400" b="0" kern="1200" dirty="0">
                          <a:solidFill>
                            <a:schemeClr val="tx1"/>
                          </a:solidFill>
                          <a:effectLst/>
                        </a:rPr>
                        <a:t>Companies that offer financial products or services to individuals such as loans, financial or investment advice, or insurance</a:t>
                      </a:r>
                      <a:endParaRPr lang="en-US" sz="1400" dirty="0">
                        <a:solidFill>
                          <a:schemeClr val="tx1"/>
                        </a:solidFill>
                      </a:endParaRPr>
                    </a:p>
                  </a:txBody>
                  <a:tcPr anchor="ctr"/>
                </a:tc>
                <a:extLst>
                  <a:ext uri="{0D108BD9-81ED-4DB2-BD59-A6C34878D82A}">
                    <a16:rowId xmlns:a16="http://schemas.microsoft.com/office/drawing/2014/main" val="3591959382"/>
                  </a:ext>
                </a:extLst>
              </a:tr>
              <a:tr h="462935">
                <a:tc>
                  <a:txBody>
                    <a:bodyPr/>
                    <a:lstStyle/>
                    <a:p>
                      <a:r>
                        <a:rPr lang="en-US" sz="1400" dirty="0"/>
                        <a:t>Payment Card Industry Data Security Standard (PCI-DSS)</a:t>
                      </a:r>
                    </a:p>
                  </a:txBody>
                  <a:tcPr anchor="ctr"/>
                </a:tc>
                <a:tc>
                  <a:txBody>
                    <a:bodyPr/>
                    <a:lstStyle/>
                    <a:p>
                      <a:r>
                        <a:rPr lang="en-US" sz="1400" b="0" kern="1200" dirty="0">
                          <a:solidFill>
                            <a:schemeClr val="tx1"/>
                          </a:solidFill>
                          <a:effectLst/>
                        </a:rPr>
                        <a:t>Companies handling credit card information</a:t>
                      </a:r>
                      <a:endParaRPr lang="en-US" sz="1400" dirty="0">
                        <a:solidFill>
                          <a:schemeClr val="tx1"/>
                        </a:solidFill>
                      </a:endParaRPr>
                    </a:p>
                  </a:txBody>
                  <a:tcPr anchor="ctr"/>
                </a:tc>
                <a:extLst>
                  <a:ext uri="{0D108BD9-81ED-4DB2-BD59-A6C34878D82A}">
                    <a16:rowId xmlns:a16="http://schemas.microsoft.com/office/drawing/2014/main" val="1038684520"/>
                  </a:ext>
                </a:extLst>
              </a:tr>
            </a:tbl>
          </a:graphicData>
        </a:graphic>
      </p:graphicFrame>
    </p:spTree>
    <p:extLst>
      <p:ext uri="{BB962C8B-B14F-4D97-AF65-F5344CB8AC3E}">
        <p14:creationId xmlns:p14="http://schemas.microsoft.com/office/powerpoint/2010/main" val="422505741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149" y="816913"/>
            <a:ext cx="12192000" cy="160097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graphicFrame>
        <p:nvGraphicFramePr>
          <p:cNvPr id="22" name="Table 21">
            <a:extLst>
              <a:ext uri="{FF2B5EF4-FFF2-40B4-BE49-F238E27FC236}">
                <a16:creationId xmlns:a16="http://schemas.microsoft.com/office/drawing/2014/main" id="{4A4C0313-C7F6-4833-93D8-4DBED852518B}"/>
              </a:ext>
            </a:extLst>
          </p:cNvPr>
          <p:cNvGraphicFramePr>
            <a:graphicFrameLocks noGrp="1"/>
          </p:cNvGraphicFramePr>
          <p:nvPr>
            <p:extLst>
              <p:ext uri="{D42A27DB-BD31-4B8C-83A1-F6EECF244321}">
                <p14:modId xmlns:p14="http://schemas.microsoft.com/office/powerpoint/2010/main" val="585619661"/>
              </p:ext>
            </p:extLst>
          </p:nvPr>
        </p:nvGraphicFramePr>
        <p:xfrm>
          <a:off x="259775" y="3004020"/>
          <a:ext cx="6096000" cy="3396780"/>
        </p:xfrm>
        <a:graphic>
          <a:graphicData uri="http://schemas.openxmlformats.org/drawingml/2006/table">
            <a:tbl>
              <a:tblPr firstRow="1" bandRow="1">
                <a:effectLst>
                  <a:outerShdw blurRad="63500" sx="102000" sy="102000" algn="ctr" rotWithShape="0">
                    <a:prstClr val="black">
                      <a:alpha val="40000"/>
                    </a:prstClr>
                  </a:outerShdw>
                </a:effectLst>
                <a:tableStyleId>{93296810-A885-4BE3-A3E7-6D5BEEA58F35}</a:tableStyleId>
              </a:tblPr>
              <a:tblGrid>
                <a:gridCol w="2587777">
                  <a:extLst>
                    <a:ext uri="{9D8B030D-6E8A-4147-A177-3AD203B41FA5}">
                      <a16:colId xmlns:a16="http://schemas.microsoft.com/office/drawing/2014/main" val="3374675944"/>
                    </a:ext>
                  </a:extLst>
                </a:gridCol>
                <a:gridCol w="3508223">
                  <a:extLst>
                    <a:ext uri="{9D8B030D-6E8A-4147-A177-3AD203B41FA5}">
                      <a16:colId xmlns:a16="http://schemas.microsoft.com/office/drawing/2014/main" val="2980004860"/>
                    </a:ext>
                  </a:extLst>
                </a:gridCol>
              </a:tblGrid>
              <a:tr h="374617">
                <a:tc>
                  <a:txBody>
                    <a:bodyPr/>
                    <a:lstStyle/>
                    <a:p>
                      <a:endParaRPr lang="en-US" sz="1200" dirty="0">
                        <a:latin typeface="Calibri" panose="020F0502020204030204" pitchFamily="34" charset="0"/>
                        <a:cs typeface="Calibri" panose="020F0502020204030204" pitchFamily="34" charset="0"/>
                      </a:endParaRPr>
                    </a:p>
                  </a:txBody>
                  <a:tcPr marL="56518" marR="56518" marT="28259" marB="28259" anchor="ctr"/>
                </a:tc>
                <a:tc>
                  <a:txBody>
                    <a:bodyPr/>
                    <a:lstStyle/>
                    <a:p>
                      <a:pPr algn="ctr"/>
                      <a:r>
                        <a:rPr lang="en-US" sz="1400" dirty="0">
                          <a:solidFill>
                            <a:schemeClr val="tx1">
                              <a:lumMod val="95000"/>
                              <a:lumOff val="5000"/>
                            </a:schemeClr>
                          </a:solidFill>
                        </a:rPr>
                        <a:t>PCI-DSS</a:t>
                      </a:r>
                      <a:endParaRPr lang="en-US" sz="1400" dirty="0">
                        <a:solidFill>
                          <a:schemeClr val="tx1">
                            <a:lumMod val="95000"/>
                            <a:lumOff val="5000"/>
                          </a:schemeClr>
                        </a:solidFill>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141980665"/>
                  </a:ext>
                </a:extLst>
              </a:tr>
              <a:tr h="2277147">
                <a:tc>
                  <a:txBody>
                    <a:bodyPr/>
                    <a:lstStyle/>
                    <a:p>
                      <a:r>
                        <a:rPr lang="en-US" sz="1400" b="1" dirty="0"/>
                        <a:t>Regulatory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pPr>
                        <a:spcBef>
                          <a:spcPts val="600"/>
                        </a:spcBef>
                        <a:spcAft>
                          <a:spcPts val="600"/>
                        </a:spcAft>
                      </a:pPr>
                      <a:r>
                        <a:rPr lang="en-US" sz="1400" b="1" u="none" strike="noStrike" cap="none" dirty="0">
                          <a:solidFill>
                            <a:schemeClr val="dk1"/>
                          </a:solidFill>
                          <a:effectLst/>
                          <a:sym typeface="Arial"/>
                        </a:rPr>
                        <a:t>PCI</a:t>
                      </a:r>
                      <a:r>
                        <a:rPr lang="en-US" sz="1400" dirty="0">
                          <a:solidFill>
                            <a:prstClr val="black"/>
                          </a:solidFill>
                        </a:rPr>
                        <a:t>–</a:t>
                      </a:r>
                      <a:r>
                        <a:rPr lang="en-US" sz="1400" b="1" u="none" strike="noStrike" cap="none" dirty="0">
                          <a:solidFill>
                            <a:schemeClr val="dk1"/>
                          </a:solidFill>
                          <a:effectLst/>
                          <a:sym typeface="Arial"/>
                        </a:rPr>
                        <a:t>DSS requirement No 1.1.1</a:t>
                      </a:r>
                      <a:r>
                        <a:rPr lang="en-US" sz="1400" b="0" u="none" strike="noStrike" cap="none" dirty="0">
                          <a:solidFill>
                            <a:schemeClr val="dk1"/>
                          </a:solidFill>
                          <a:effectLst/>
                          <a:sym typeface="Arial"/>
                        </a:rPr>
                        <a:t>: “A formal process for approving and testing all network connections and changes to the firewall and router configurations.”</a:t>
                      </a:r>
                    </a:p>
                    <a:p>
                      <a:pPr>
                        <a:spcBef>
                          <a:spcPts val="600"/>
                        </a:spcBef>
                        <a:spcAft>
                          <a:spcPts val="600"/>
                        </a:spcAft>
                      </a:pPr>
                      <a:r>
                        <a:rPr lang="en-US" sz="1400" b="1" u="none" strike="noStrike" cap="none" dirty="0">
                          <a:solidFill>
                            <a:schemeClr val="dk1"/>
                          </a:solidFill>
                          <a:effectLst/>
                          <a:sym typeface="Arial"/>
                        </a:rPr>
                        <a:t>PCI</a:t>
                      </a:r>
                      <a:r>
                        <a:rPr lang="en-US" sz="1400" dirty="0">
                          <a:solidFill>
                            <a:prstClr val="black"/>
                          </a:solidFill>
                        </a:rPr>
                        <a:t>–</a:t>
                      </a:r>
                      <a:r>
                        <a:rPr lang="en-US" sz="1400" b="1" u="none" strike="noStrike" cap="none" dirty="0">
                          <a:solidFill>
                            <a:schemeClr val="dk1"/>
                          </a:solidFill>
                          <a:effectLst/>
                          <a:sym typeface="Arial"/>
                        </a:rPr>
                        <a:t>DSS Requirement No 1.2.1</a:t>
                      </a:r>
                      <a:r>
                        <a:rPr lang="en-US" sz="1400" b="0" u="none" strike="noStrike" cap="none" dirty="0">
                          <a:solidFill>
                            <a:schemeClr val="dk1"/>
                          </a:solidFill>
                          <a:effectLst/>
                          <a:sym typeface="Arial"/>
                        </a:rPr>
                        <a:t>: “Restrict inbound and outbound traffic to that which is necessary for the cardholder data environment, and specifically deny all other traffic.”</a:t>
                      </a:r>
                      <a:endParaRPr lang="en-US" sz="1400" dirty="0">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7105401"/>
                  </a:ext>
                </a:extLst>
              </a:tr>
              <a:tr h="745016">
                <a:tc>
                  <a:txBody>
                    <a:bodyPr/>
                    <a:lstStyle/>
                    <a:p>
                      <a:r>
                        <a:rPr lang="en-US" sz="1400" b="1" u="none" strike="noStrike" cap="none" dirty="0">
                          <a:effectLst/>
                          <a:sym typeface="Arial"/>
                        </a:rPr>
                        <a:t>Policies, procedures, and controls to satisfy the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r>
                        <a:rPr lang="en-US" sz="1400" b="0" u="none" strike="noStrike" cap="none" dirty="0">
                          <a:solidFill>
                            <a:schemeClr val="dk1"/>
                          </a:solidFill>
                          <a:effectLst/>
                          <a:sym typeface="Arial"/>
                        </a:rPr>
                        <a:t>Provision for </a:t>
                      </a:r>
                      <a:r>
                        <a:rPr lang="en-US" sz="1400" b="0" u="none" strike="noStrike" cap="none" dirty="0">
                          <a:solidFill>
                            <a:schemeClr val="tx1"/>
                          </a:solidFill>
                          <a:effectLst/>
                          <a:sym typeface="Arial"/>
                        </a:rPr>
                        <a:t>detecting all unauthorized network connections to/from an organization’s IT assets</a:t>
                      </a:r>
                      <a:endParaRPr lang="en-US" sz="1400" dirty="0">
                        <a:solidFill>
                          <a:schemeClr val="tx1"/>
                        </a:solidFill>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2138429267"/>
                  </a:ext>
                </a:extLst>
              </a:tr>
            </a:tbl>
          </a:graphicData>
        </a:graphic>
      </p:graphicFrame>
      <p:graphicFrame>
        <p:nvGraphicFramePr>
          <p:cNvPr id="32" name="Table 31">
            <a:extLst>
              <a:ext uri="{FF2B5EF4-FFF2-40B4-BE49-F238E27FC236}">
                <a16:creationId xmlns:a16="http://schemas.microsoft.com/office/drawing/2014/main" id="{F6394D6C-A544-4C74-BA0D-A17E34D5FA4F}"/>
              </a:ext>
            </a:extLst>
          </p:cNvPr>
          <p:cNvGraphicFramePr>
            <a:graphicFrameLocks noGrp="1"/>
          </p:cNvGraphicFramePr>
          <p:nvPr>
            <p:extLst>
              <p:ext uri="{D42A27DB-BD31-4B8C-83A1-F6EECF244321}">
                <p14:modId xmlns:p14="http://schemas.microsoft.com/office/powerpoint/2010/main" val="1762636722"/>
              </p:ext>
            </p:extLst>
          </p:nvPr>
        </p:nvGraphicFramePr>
        <p:xfrm>
          <a:off x="6682050" y="3004019"/>
          <a:ext cx="5257945" cy="3396781"/>
        </p:xfrm>
        <a:graphic>
          <a:graphicData uri="http://schemas.openxmlformats.org/drawingml/2006/table">
            <a:tbl>
              <a:tblPr firstRow="1" bandRow="1">
                <a:effectLst>
                  <a:outerShdw blurRad="63500" sx="102000" sy="102000" algn="ctr" rotWithShape="0">
                    <a:prstClr val="black">
                      <a:alpha val="40000"/>
                    </a:prstClr>
                  </a:outerShdw>
                </a:effectLst>
                <a:tableStyleId>{7DF18680-E054-41AD-8BC1-D1AEF772440D}</a:tableStyleId>
              </a:tblPr>
              <a:tblGrid>
                <a:gridCol w="2232020">
                  <a:extLst>
                    <a:ext uri="{9D8B030D-6E8A-4147-A177-3AD203B41FA5}">
                      <a16:colId xmlns:a16="http://schemas.microsoft.com/office/drawing/2014/main" val="3374675944"/>
                    </a:ext>
                  </a:extLst>
                </a:gridCol>
                <a:gridCol w="3025925">
                  <a:extLst>
                    <a:ext uri="{9D8B030D-6E8A-4147-A177-3AD203B41FA5}">
                      <a16:colId xmlns:a16="http://schemas.microsoft.com/office/drawing/2014/main" val="2980004860"/>
                    </a:ext>
                  </a:extLst>
                </a:gridCol>
              </a:tblGrid>
              <a:tr h="364281">
                <a:tc>
                  <a:txBody>
                    <a:bodyPr/>
                    <a:lstStyle/>
                    <a:p>
                      <a:endParaRPr lang="en-US" sz="1200" dirty="0">
                        <a:latin typeface="Calibri" panose="020F0502020204030204" pitchFamily="34" charset="0"/>
                        <a:cs typeface="Calibri" panose="020F0502020204030204" pitchFamily="34" charset="0"/>
                      </a:endParaRPr>
                    </a:p>
                  </a:txBody>
                  <a:tcPr marL="56518" marR="56518" marT="28259" marB="28259" anchor="ctr"/>
                </a:tc>
                <a:tc>
                  <a:txBody>
                    <a:bodyPr/>
                    <a:lstStyle/>
                    <a:p>
                      <a:pPr algn="ctr"/>
                      <a:r>
                        <a:rPr lang="en-US" sz="1400" dirty="0">
                          <a:solidFill>
                            <a:schemeClr val="tx1">
                              <a:lumMod val="95000"/>
                              <a:lumOff val="5000"/>
                            </a:schemeClr>
                          </a:solidFill>
                        </a:rPr>
                        <a:t>PCI-DSS</a:t>
                      </a:r>
                      <a:endParaRPr lang="en-US" sz="1400" dirty="0">
                        <a:solidFill>
                          <a:schemeClr val="tx1">
                            <a:lumMod val="95000"/>
                            <a:lumOff val="5000"/>
                          </a:schemeClr>
                        </a:solidFill>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141980665"/>
                  </a:ext>
                </a:extLst>
              </a:tr>
              <a:tr h="2092235">
                <a:tc>
                  <a:txBody>
                    <a:bodyPr/>
                    <a:lstStyle/>
                    <a:p>
                      <a:r>
                        <a:rPr lang="en-US" sz="1400" b="1" dirty="0"/>
                        <a:t>Regulatory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pPr marL="0" marR="0" indent="0" algn="l" defTabSz="914400" rtl="0" eaLnBrk="1" fontAlgn="auto" latinLnBrk="0" hangingPunct="1">
                        <a:lnSpc>
                          <a:spcPct val="100000"/>
                        </a:lnSpc>
                        <a:spcBef>
                          <a:spcPts val="600"/>
                        </a:spcBef>
                        <a:spcAft>
                          <a:spcPts val="600"/>
                        </a:spcAft>
                        <a:buClr>
                          <a:srgbClr val="000000"/>
                        </a:buClr>
                        <a:buSzTx/>
                        <a:buFont typeface="Arial"/>
                        <a:buNone/>
                        <a:tabLst/>
                        <a:defRPr/>
                      </a:pPr>
                      <a:r>
                        <a:rPr lang="en-US" sz="1400" b="1" u="none" strike="noStrike" cap="none" dirty="0">
                          <a:solidFill>
                            <a:schemeClr val="dk1"/>
                          </a:solidFill>
                          <a:effectLst/>
                          <a:sym typeface="Arial"/>
                        </a:rPr>
                        <a:t>PCI</a:t>
                      </a:r>
                      <a:r>
                        <a:rPr lang="en-US" sz="1400" dirty="0">
                          <a:solidFill>
                            <a:prstClr val="black"/>
                          </a:solidFill>
                        </a:rPr>
                        <a:t>–</a:t>
                      </a:r>
                      <a:r>
                        <a:rPr lang="en-US" sz="1400" b="1" u="none" strike="noStrike" cap="none" dirty="0">
                          <a:solidFill>
                            <a:schemeClr val="dk1"/>
                          </a:solidFill>
                          <a:effectLst/>
                          <a:sym typeface="Arial"/>
                        </a:rPr>
                        <a:t>DSS requirement no 1.1.6</a:t>
                      </a:r>
                      <a:r>
                        <a:rPr lang="en-US" sz="1400" b="0" u="none" strike="noStrike" cap="none" dirty="0">
                          <a:solidFill>
                            <a:schemeClr val="dk1"/>
                          </a:solidFill>
                          <a:effectLst/>
                          <a:sym typeface="Arial"/>
                        </a:rPr>
                        <a:t>: “Documentation and business justification for use of all services, protocols, and ports allowed, including documentation of security features implemented for those protocols considered to be insecure.”</a:t>
                      </a:r>
                      <a:endParaRPr lang="en-US" sz="1400" i="1" dirty="0">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7105401"/>
                  </a:ext>
                </a:extLst>
              </a:tr>
              <a:tr h="940265">
                <a:tc>
                  <a:txBody>
                    <a:bodyPr/>
                    <a:lstStyle/>
                    <a:p>
                      <a:r>
                        <a:rPr lang="en-US" sz="1400" b="1" u="none" strike="noStrike" cap="none" dirty="0">
                          <a:effectLst/>
                          <a:sym typeface="Arial"/>
                        </a:rPr>
                        <a:t>Policies, procedures, and controls to satisfy the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r>
                        <a:rPr lang="en-US" sz="1400" b="0" u="none" strike="noStrike" cap="none" dirty="0">
                          <a:solidFill>
                            <a:schemeClr val="dk1"/>
                          </a:solidFill>
                          <a:effectLst/>
                          <a:sym typeface="Arial"/>
                        </a:rPr>
                        <a:t>Provision for looking insecure protocols and services running</a:t>
                      </a:r>
                      <a:r>
                        <a:rPr lang="en-US" sz="1400" b="0" u="none" strike="noStrike" cap="none" baseline="0" dirty="0">
                          <a:solidFill>
                            <a:schemeClr val="dk1"/>
                          </a:solidFill>
                          <a:effectLst/>
                          <a:sym typeface="Arial"/>
                        </a:rPr>
                        <a:t> on systems</a:t>
                      </a:r>
                      <a:endParaRPr lang="en-U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56518" marR="56518" marT="28259" marB="28259" anchor="ctr"/>
                </a:tc>
                <a:extLst>
                  <a:ext uri="{0D108BD9-81ED-4DB2-BD59-A6C34878D82A}">
                    <a16:rowId xmlns:a16="http://schemas.microsoft.com/office/drawing/2014/main" val="2138429267"/>
                  </a:ext>
                </a:extLst>
              </a:tr>
            </a:tbl>
          </a:graphicData>
        </a:graphic>
      </p:graphicFrame>
      <p:sp>
        <p:nvSpPr>
          <p:cNvPr id="36" name="Rectangle 35">
            <a:extLst>
              <a:ext uri="{FF2B5EF4-FFF2-40B4-BE49-F238E27FC236}">
                <a16:creationId xmlns:a16="http://schemas.microsoft.com/office/drawing/2014/main" id="{CCA9A625-7336-4DC3-9A44-B83FCD24AE10}"/>
              </a:ext>
            </a:extLst>
          </p:cNvPr>
          <p:cNvSpPr/>
          <p:nvPr/>
        </p:nvSpPr>
        <p:spPr>
          <a:xfrm>
            <a:off x="639388" y="2550422"/>
            <a:ext cx="10913224" cy="353943"/>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70C0"/>
                </a:solidFill>
                <a:effectLst/>
                <a:uLnTx/>
                <a:uFillTx/>
                <a:latin typeface="Rockwell" panose="02060603020205020403" pitchFamily="18" charset="0"/>
              </a:rPr>
              <a:t>For example, the following table shows some of the PCI–DSS regulatory requirements:</a:t>
            </a:r>
          </a:p>
        </p:txBody>
      </p:sp>
      <p:sp>
        <p:nvSpPr>
          <p:cNvPr id="37" name="Title 1">
            <a:extLst>
              <a:ext uri="{FF2B5EF4-FFF2-40B4-BE49-F238E27FC236}">
                <a16:creationId xmlns:a16="http://schemas.microsoft.com/office/drawing/2014/main" id="{142D7912-200F-427C-8DA1-41E1BE0E42D2}"/>
              </a:ext>
            </a:extLst>
          </p:cNvPr>
          <p:cNvSpPr txBox="1">
            <a:spLocks/>
          </p:cNvSpPr>
          <p:nvPr/>
        </p:nvSpPr>
        <p:spPr>
          <a:xfrm>
            <a:off x="548296" y="141995"/>
            <a:ext cx="11095409" cy="523220"/>
          </a:xfrm>
          <a:prstGeom prst="rect">
            <a:avLst/>
          </a:prstGeom>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pPr algn="ctr"/>
            <a:r>
              <a:rPr lang="en-US" sz="3200" b="1" dirty="0"/>
              <a:t>Deciding on How to Comply to Regulatory Framework</a:t>
            </a:r>
          </a:p>
        </p:txBody>
      </p:sp>
      <p:sp>
        <p:nvSpPr>
          <p:cNvPr id="39" name="Rectangle 38">
            <a:extLst>
              <a:ext uri="{FF2B5EF4-FFF2-40B4-BE49-F238E27FC236}">
                <a16:creationId xmlns:a16="http://schemas.microsoft.com/office/drawing/2014/main" id="{FD22C760-330C-4D74-84F6-C78731D60B21}"/>
              </a:ext>
            </a:extLst>
          </p:cNvPr>
          <p:cNvSpPr/>
          <p:nvPr/>
        </p:nvSpPr>
        <p:spPr>
          <a:xfrm>
            <a:off x="326275" y="947987"/>
            <a:ext cx="11713470" cy="1338828"/>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When an organization falls within scope of certain regulatory framework, it needs to correctly </a:t>
            </a:r>
            <a:r>
              <a:rPr kumimoji="0" lang="en-US" sz="1900" b="1" i="0" u="none" strike="noStrike" kern="1200" cap="none" spc="0" normalizeH="0" baseline="0" noProof="0" dirty="0">
                <a:ln>
                  <a:noFill/>
                </a:ln>
                <a:solidFill>
                  <a:srgbClr val="FF0000"/>
                </a:solidFill>
                <a:effectLst/>
                <a:uLnTx/>
                <a:uFillTx/>
                <a:latin typeface="Calibri"/>
                <a:ea typeface="+mn-ea"/>
                <a:cs typeface="+mn-cs"/>
              </a:rPr>
              <a:t>interpret</a:t>
            </a:r>
            <a:r>
              <a:rPr kumimoji="0" lang="en-US" sz="1900" b="0" i="0" u="none" strike="noStrike" kern="1200" cap="none" spc="0" normalizeH="0" baseline="0" noProof="0" dirty="0">
                <a:ln>
                  <a:noFill/>
                </a:ln>
                <a:solidFill>
                  <a:prstClr val="black"/>
                </a:solidFill>
                <a:effectLst/>
                <a:uLnTx/>
                <a:uFillTx/>
                <a:latin typeface="Calibri"/>
                <a:ea typeface="+mn-ea"/>
                <a:cs typeface="+mn-cs"/>
              </a:rPr>
              <a:t> regulatory requirements in the regulator framework to be complied with</a:t>
            </a:r>
          </a:p>
          <a:p>
            <a:pPr marL="342900" marR="0" lvl="0" indent="-34290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Based on those regulatory requirements, an organization needs to establish </a:t>
            </a:r>
            <a:r>
              <a:rPr kumimoji="0" lang="en-US" sz="1900" b="1" i="0" u="none" strike="noStrike" kern="1200" cap="none" spc="0" normalizeH="0" baseline="0" noProof="0" dirty="0">
                <a:ln>
                  <a:noFill/>
                </a:ln>
                <a:solidFill>
                  <a:srgbClr val="FF0000"/>
                </a:solidFill>
                <a:effectLst/>
                <a:uLnTx/>
                <a:uFillTx/>
                <a:latin typeface="Calibri"/>
                <a:ea typeface="+mn-ea"/>
                <a:cs typeface="+mn-cs"/>
              </a:rPr>
              <a:t>policies</a:t>
            </a:r>
            <a:r>
              <a:rPr kumimoji="0" lang="en-US" sz="1900" b="0" i="0" u="none" strike="noStrike" kern="1200" cap="none" spc="0" normalizeH="0" baseline="0" noProof="0" dirty="0">
                <a:ln>
                  <a:noFill/>
                </a:ln>
                <a:solidFill>
                  <a:prstClr val="black"/>
                </a:solidFill>
                <a:effectLst/>
                <a:uLnTx/>
                <a:uFillTx/>
                <a:latin typeface="Calibri"/>
                <a:ea typeface="+mn-ea"/>
                <a:cs typeface="+mn-cs"/>
              </a:rPr>
              <a:t>, </a:t>
            </a:r>
            <a:r>
              <a:rPr kumimoji="0" lang="en-US" sz="1900" b="1" i="0" u="none" strike="noStrike" kern="1200" cap="none" spc="0" normalizeH="0" baseline="0" noProof="0" dirty="0">
                <a:ln>
                  <a:noFill/>
                </a:ln>
                <a:solidFill>
                  <a:srgbClr val="FF0000"/>
                </a:solidFill>
                <a:effectLst/>
                <a:uLnTx/>
                <a:uFillTx/>
                <a:latin typeface="Calibri"/>
                <a:ea typeface="+mn-ea"/>
                <a:cs typeface="+mn-cs"/>
              </a:rPr>
              <a:t>procedures</a:t>
            </a:r>
            <a:r>
              <a:rPr kumimoji="0" lang="en-US" sz="1900" b="0" i="0" u="none" strike="noStrike" kern="1200" cap="none" spc="0" normalizeH="0" baseline="0" noProof="0" dirty="0">
                <a:ln>
                  <a:noFill/>
                </a:ln>
                <a:solidFill>
                  <a:prstClr val="black"/>
                </a:solidFill>
                <a:effectLst/>
                <a:uLnTx/>
                <a:uFillTx/>
                <a:latin typeface="Calibri"/>
                <a:ea typeface="+mn-ea"/>
                <a:cs typeface="+mn-cs"/>
              </a:rPr>
              <a:t>, and </a:t>
            </a:r>
            <a:r>
              <a:rPr kumimoji="0" lang="en-US" sz="1900" b="1" i="0" u="none" strike="noStrike" kern="1200" cap="none" spc="0" normalizeH="0" baseline="0" noProof="0" dirty="0">
                <a:ln>
                  <a:noFill/>
                </a:ln>
                <a:solidFill>
                  <a:srgbClr val="FF0000"/>
                </a:solidFill>
                <a:effectLst/>
                <a:uLnTx/>
                <a:uFillTx/>
                <a:latin typeface="Calibri"/>
                <a:ea typeface="+mn-ea"/>
                <a:cs typeface="+mn-cs"/>
              </a:rPr>
              <a:t>security controls </a:t>
            </a:r>
            <a:r>
              <a:rPr kumimoji="0" lang="en-US" sz="1900" b="0" i="0" u="none" strike="noStrike" kern="1200" cap="none" spc="0" normalizeH="0" baseline="0" noProof="0" dirty="0">
                <a:ln>
                  <a:noFill/>
                </a:ln>
                <a:solidFill>
                  <a:prstClr val="black"/>
                </a:solidFill>
                <a:effectLst/>
                <a:uLnTx/>
                <a:uFillTx/>
                <a:latin typeface="Calibri"/>
                <a:ea typeface="+mn-ea"/>
                <a:cs typeface="+mn-cs"/>
              </a:rPr>
              <a:t>to manage and maintain compliance</a:t>
            </a:r>
          </a:p>
        </p:txBody>
      </p:sp>
    </p:spTree>
    <p:extLst>
      <p:ext uri="{BB962C8B-B14F-4D97-AF65-F5344CB8AC3E}">
        <p14:creationId xmlns:p14="http://schemas.microsoft.com/office/powerpoint/2010/main" val="183593811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Picture Placeholder 11" descr="A person holding a clock&#10;&#10;Description automatically generated with low confidence">
            <a:extLst>
              <a:ext uri="{FF2B5EF4-FFF2-40B4-BE49-F238E27FC236}">
                <a16:creationId xmlns:a16="http://schemas.microsoft.com/office/drawing/2014/main" id="{9C06A974-F00A-457C-AD29-3E06A8D8A713}"/>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t="15278" b="15278"/>
          <a:stretch/>
        </p:blipFill>
        <p:spPr>
          <a:xfrm>
            <a:off x="0" y="0"/>
            <a:ext cx="12192000" cy="6477000"/>
          </a:xfrm>
        </p:spPr>
      </p:pic>
      <p:graphicFrame>
        <p:nvGraphicFramePr>
          <p:cNvPr id="8" name="Table 7">
            <a:extLst>
              <a:ext uri="{FF2B5EF4-FFF2-40B4-BE49-F238E27FC236}">
                <a16:creationId xmlns:a16="http://schemas.microsoft.com/office/drawing/2014/main" id="{BEF74B16-4033-444E-A1EB-B4102D8534F2}"/>
              </a:ext>
            </a:extLst>
          </p:cNvPr>
          <p:cNvGraphicFramePr>
            <a:graphicFrameLocks noGrp="1"/>
          </p:cNvGraphicFramePr>
          <p:nvPr>
            <p:extLst>
              <p:ext uri="{D42A27DB-BD31-4B8C-83A1-F6EECF244321}">
                <p14:modId xmlns:p14="http://schemas.microsoft.com/office/powerpoint/2010/main" val="1626930827"/>
              </p:ext>
            </p:extLst>
          </p:nvPr>
        </p:nvGraphicFramePr>
        <p:xfrm>
          <a:off x="3962400" y="990600"/>
          <a:ext cx="8044924" cy="2648924"/>
        </p:xfrm>
        <a:graphic>
          <a:graphicData uri="http://schemas.openxmlformats.org/drawingml/2006/table">
            <a:tbl>
              <a:tblPr firstRow="1" bandRow="1">
                <a:effectLst>
                  <a:outerShdw blurRad="63500" sx="102000" sy="102000" algn="ctr" rotWithShape="0">
                    <a:prstClr val="black">
                      <a:alpha val="40000"/>
                    </a:prstClr>
                  </a:outerShdw>
                </a:effectLst>
                <a:tableStyleId>{F5AB1C69-6EDB-4FF4-983F-18BD219EF322}</a:tableStyleId>
              </a:tblPr>
              <a:tblGrid>
                <a:gridCol w="3353191">
                  <a:extLst>
                    <a:ext uri="{9D8B030D-6E8A-4147-A177-3AD203B41FA5}">
                      <a16:colId xmlns:a16="http://schemas.microsoft.com/office/drawing/2014/main" val="3374675944"/>
                    </a:ext>
                  </a:extLst>
                </a:gridCol>
                <a:gridCol w="4691733">
                  <a:extLst>
                    <a:ext uri="{9D8B030D-6E8A-4147-A177-3AD203B41FA5}">
                      <a16:colId xmlns:a16="http://schemas.microsoft.com/office/drawing/2014/main" val="2980004860"/>
                    </a:ext>
                  </a:extLst>
                </a:gridCol>
              </a:tblGrid>
              <a:tr h="292835">
                <a:tc>
                  <a:txBody>
                    <a:bodyPr/>
                    <a:lstStyle/>
                    <a:p>
                      <a:endParaRPr lang="en-US" sz="1200" dirty="0">
                        <a:latin typeface="Calibri" panose="020F0502020204030204" pitchFamily="34" charset="0"/>
                        <a:cs typeface="Calibri" panose="020F0502020204030204" pitchFamily="34" charset="0"/>
                      </a:endParaRPr>
                    </a:p>
                  </a:txBody>
                  <a:tcPr marL="56518" marR="56518" marT="28259" marB="28259" anchor="ctr"/>
                </a:tc>
                <a:tc>
                  <a:txBody>
                    <a:bodyPr/>
                    <a:lstStyle/>
                    <a:p>
                      <a:pPr algn="ctr"/>
                      <a:r>
                        <a:rPr lang="en-US" sz="1400" dirty="0">
                          <a:solidFill>
                            <a:schemeClr val="tx1">
                              <a:lumMod val="95000"/>
                              <a:lumOff val="5000"/>
                            </a:schemeClr>
                          </a:solidFill>
                        </a:rPr>
                        <a:t>PCI-DSS</a:t>
                      </a:r>
                      <a:endParaRPr lang="en-US" sz="1400" dirty="0">
                        <a:solidFill>
                          <a:schemeClr val="tx1">
                            <a:lumMod val="95000"/>
                            <a:lumOff val="5000"/>
                          </a:schemeClr>
                        </a:solidFill>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141980665"/>
                  </a:ext>
                </a:extLst>
              </a:tr>
              <a:tr h="1533061">
                <a:tc>
                  <a:txBody>
                    <a:bodyPr/>
                    <a:lstStyle/>
                    <a:p>
                      <a:r>
                        <a:rPr lang="en-US" sz="1400" b="1" dirty="0"/>
                        <a:t>Regulatory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pPr fontAlgn="base">
                        <a:spcBef>
                          <a:spcPts val="300"/>
                        </a:spcBef>
                      </a:pPr>
                      <a:r>
                        <a:rPr lang="en-US" sz="1400" b="1" u="none" strike="noStrike" cap="none" dirty="0">
                          <a:effectLst/>
                          <a:sym typeface="Arial"/>
                        </a:rPr>
                        <a:t>PCI</a:t>
                      </a:r>
                      <a:r>
                        <a:rPr lang="en-US" sz="1400" dirty="0">
                          <a:solidFill>
                            <a:prstClr val="black"/>
                          </a:solidFill>
                        </a:rPr>
                        <a:t>–</a:t>
                      </a:r>
                      <a:r>
                        <a:rPr lang="en-US" sz="1400" b="1" u="none" strike="noStrike" cap="none" dirty="0">
                          <a:effectLst/>
                          <a:sym typeface="Arial"/>
                        </a:rPr>
                        <a:t>DSS requirement no 1.3.1: </a:t>
                      </a:r>
                      <a:r>
                        <a:rPr lang="en-US" sz="1400" u="none" strike="noStrike" cap="none" dirty="0">
                          <a:effectLst/>
                          <a:sym typeface="Arial"/>
                        </a:rPr>
                        <a:t>“Implement a DMZ to limit inbound traffic to only system components that provide authorized publicly accessible services, protocols, and ports.”</a:t>
                      </a:r>
                    </a:p>
                    <a:p>
                      <a:pPr fontAlgn="base">
                        <a:spcBef>
                          <a:spcPts val="300"/>
                        </a:spcBef>
                      </a:pPr>
                      <a:r>
                        <a:rPr lang="en-US" sz="1400" b="1" u="none" strike="noStrike" cap="none" dirty="0">
                          <a:effectLst/>
                          <a:sym typeface="Arial"/>
                        </a:rPr>
                        <a:t>PCI</a:t>
                      </a:r>
                      <a:r>
                        <a:rPr lang="en-US" sz="1400" dirty="0">
                          <a:solidFill>
                            <a:prstClr val="black"/>
                          </a:solidFill>
                        </a:rPr>
                        <a:t>–</a:t>
                      </a:r>
                      <a:r>
                        <a:rPr lang="en-US" sz="1400" b="1" u="none" strike="noStrike" cap="none" dirty="0">
                          <a:effectLst/>
                          <a:sym typeface="Arial"/>
                        </a:rPr>
                        <a:t>DSS Requirement No 1.3.2: </a:t>
                      </a:r>
                      <a:r>
                        <a:rPr lang="en-US" sz="1400" b="0" u="none" strike="noStrike" cap="none" dirty="0">
                          <a:effectLst/>
                          <a:sym typeface="Arial"/>
                        </a:rPr>
                        <a:t>“Limit inbound Internet traffic to IP addresses within the DMZ.”</a:t>
                      </a:r>
                    </a:p>
                    <a:p>
                      <a:pPr fontAlgn="base">
                        <a:spcBef>
                          <a:spcPts val="300"/>
                        </a:spcBef>
                      </a:pPr>
                      <a:r>
                        <a:rPr lang="en-US" sz="1400" b="1" u="none" strike="noStrike" cap="none" dirty="0">
                          <a:effectLst/>
                          <a:sym typeface="Arial"/>
                        </a:rPr>
                        <a:t>PCI</a:t>
                      </a:r>
                      <a:r>
                        <a:rPr lang="en-US" sz="1400" dirty="0">
                          <a:solidFill>
                            <a:prstClr val="black"/>
                          </a:solidFill>
                        </a:rPr>
                        <a:t>–</a:t>
                      </a:r>
                      <a:r>
                        <a:rPr lang="en-US" sz="1400" b="1" u="none" strike="noStrike" cap="none" dirty="0">
                          <a:effectLst/>
                          <a:sym typeface="Arial"/>
                        </a:rPr>
                        <a:t>DSS Requirement NO 1.3.5:</a:t>
                      </a:r>
                      <a:r>
                        <a:rPr lang="en-US" sz="1400" b="1" u="none" strike="noStrike" cap="none" baseline="0" dirty="0">
                          <a:effectLst/>
                          <a:sym typeface="Arial"/>
                        </a:rPr>
                        <a:t> </a:t>
                      </a:r>
                      <a:r>
                        <a:rPr lang="en-US" sz="1400" u="none" strike="noStrike" cap="none" dirty="0">
                          <a:effectLst/>
                          <a:sym typeface="Arial"/>
                        </a:rPr>
                        <a:t>“Do not allow unauthorized outbound traffic from the cardholder data environment to the Internet.”</a:t>
                      </a:r>
                      <a:endParaRPr lang="en-US" sz="1400" b="0" i="1"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56518" marR="56518" marT="28259" marB="28259" anchor="ctr"/>
                </a:tc>
                <a:extLst>
                  <a:ext uri="{0D108BD9-81ED-4DB2-BD59-A6C34878D82A}">
                    <a16:rowId xmlns:a16="http://schemas.microsoft.com/office/drawing/2014/main" val="17105401"/>
                  </a:ext>
                </a:extLst>
              </a:tr>
              <a:tr h="516491">
                <a:tc>
                  <a:txBody>
                    <a:bodyPr/>
                    <a:lstStyle/>
                    <a:p>
                      <a:r>
                        <a:rPr lang="en-US" sz="1400" b="1" u="none" strike="noStrike" cap="none" dirty="0">
                          <a:effectLst/>
                          <a:sym typeface="Arial"/>
                        </a:rPr>
                        <a:t>Policies, procedures, and controls to satisfy the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r>
                        <a:rPr lang="en-US" sz="1400" u="none" strike="noStrike" cap="none" dirty="0">
                          <a:effectLst/>
                          <a:sym typeface="Arial"/>
                        </a:rPr>
                        <a:t> Provision</a:t>
                      </a:r>
                      <a:r>
                        <a:rPr lang="en-US" sz="1400" u="none" strike="noStrike" cap="none" baseline="0" dirty="0">
                          <a:effectLst/>
                          <a:sym typeface="Arial"/>
                        </a:rPr>
                        <a:t> for c</a:t>
                      </a:r>
                      <a:r>
                        <a:rPr lang="en-US" sz="1400" u="none" strike="noStrike" cap="none" dirty="0">
                          <a:effectLst/>
                          <a:sym typeface="Arial"/>
                        </a:rPr>
                        <a:t>hecking how traffic is flowing across the DMZ to/from the </a:t>
                      </a:r>
                      <a:r>
                        <a:rPr lang="en-US" sz="1400" u="none" strike="noStrike" cap="none" dirty="0">
                          <a:solidFill>
                            <a:schemeClr val="tx1"/>
                          </a:solidFill>
                          <a:effectLst/>
                          <a:sym typeface="Arial"/>
                        </a:rPr>
                        <a:t>internal network</a:t>
                      </a:r>
                      <a:endParaRPr lang="en-US" sz="14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56518" marR="56518" marT="28259" marB="28259" anchor="ctr"/>
                </a:tc>
                <a:extLst>
                  <a:ext uri="{0D108BD9-81ED-4DB2-BD59-A6C34878D82A}">
                    <a16:rowId xmlns:a16="http://schemas.microsoft.com/office/drawing/2014/main" val="2138429267"/>
                  </a:ext>
                </a:extLst>
              </a:tr>
            </a:tbl>
          </a:graphicData>
        </a:graphic>
      </p:graphicFrame>
      <p:graphicFrame>
        <p:nvGraphicFramePr>
          <p:cNvPr id="10" name="Table 9">
            <a:extLst>
              <a:ext uri="{FF2B5EF4-FFF2-40B4-BE49-F238E27FC236}">
                <a16:creationId xmlns:a16="http://schemas.microsoft.com/office/drawing/2014/main" id="{E38486F5-25EC-485B-9963-17E538D8892D}"/>
              </a:ext>
            </a:extLst>
          </p:cNvPr>
          <p:cNvGraphicFramePr>
            <a:graphicFrameLocks noGrp="1"/>
          </p:cNvGraphicFramePr>
          <p:nvPr>
            <p:extLst>
              <p:ext uri="{D42A27DB-BD31-4B8C-83A1-F6EECF244321}">
                <p14:modId xmlns:p14="http://schemas.microsoft.com/office/powerpoint/2010/main" val="3639237190"/>
              </p:ext>
            </p:extLst>
          </p:nvPr>
        </p:nvGraphicFramePr>
        <p:xfrm>
          <a:off x="228601" y="3856970"/>
          <a:ext cx="10591800" cy="2536905"/>
        </p:xfrm>
        <a:graphic>
          <a:graphicData uri="http://schemas.openxmlformats.org/drawingml/2006/table">
            <a:tbl>
              <a:tblPr firstRow="1" bandRow="1">
                <a:effectLst>
                  <a:outerShdw blurRad="63500" sx="102000" sy="102000" algn="ctr" rotWithShape="0">
                    <a:prstClr val="black">
                      <a:alpha val="40000"/>
                    </a:prstClr>
                  </a:outerShdw>
                </a:effectLst>
                <a:tableStyleId>{073A0DAA-6AF3-43AB-8588-CEC1D06C72B9}</a:tableStyleId>
              </a:tblPr>
              <a:tblGrid>
                <a:gridCol w="4404846">
                  <a:extLst>
                    <a:ext uri="{9D8B030D-6E8A-4147-A177-3AD203B41FA5}">
                      <a16:colId xmlns:a16="http://schemas.microsoft.com/office/drawing/2014/main" val="3374675944"/>
                    </a:ext>
                  </a:extLst>
                </a:gridCol>
                <a:gridCol w="6186954">
                  <a:extLst>
                    <a:ext uri="{9D8B030D-6E8A-4147-A177-3AD203B41FA5}">
                      <a16:colId xmlns:a16="http://schemas.microsoft.com/office/drawing/2014/main" val="2980004860"/>
                    </a:ext>
                  </a:extLst>
                </a:gridCol>
              </a:tblGrid>
              <a:tr h="332845">
                <a:tc>
                  <a:txBody>
                    <a:bodyPr/>
                    <a:lstStyle/>
                    <a:p>
                      <a:endParaRPr lang="en-US" sz="1100" dirty="0">
                        <a:latin typeface="Calibri" panose="020F0502020204030204" pitchFamily="34" charset="0"/>
                        <a:cs typeface="Calibri" panose="020F0502020204030204" pitchFamily="34" charset="0"/>
                      </a:endParaRPr>
                    </a:p>
                  </a:txBody>
                  <a:tcPr marL="56518" marR="56518" marT="28259" marB="28259" anchor="ctr"/>
                </a:tc>
                <a:tc>
                  <a:txBody>
                    <a:bodyPr/>
                    <a:lstStyle/>
                    <a:p>
                      <a:pPr algn="ctr"/>
                      <a:r>
                        <a:rPr lang="en-US" sz="1400" dirty="0"/>
                        <a:t>PCI-DSS</a:t>
                      </a:r>
                      <a:endParaRPr lang="en-US" sz="1400" dirty="0">
                        <a:latin typeface="Calibri" panose="020F0502020204030204" pitchFamily="34" charset="0"/>
                        <a:cs typeface="Calibri" panose="020F0502020204030204" pitchFamily="34" charset="0"/>
                      </a:endParaRPr>
                    </a:p>
                  </a:txBody>
                  <a:tcPr marL="56518" marR="56518" marT="28259" marB="28259" anchor="ctr"/>
                </a:tc>
                <a:extLst>
                  <a:ext uri="{0D108BD9-81ED-4DB2-BD59-A6C34878D82A}">
                    <a16:rowId xmlns:a16="http://schemas.microsoft.com/office/drawing/2014/main" val="1141980665"/>
                  </a:ext>
                </a:extLst>
              </a:tr>
              <a:tr h="1584286">
                <a:tc>
                  <a:txBody>
                    <a:bodyPr/>
                    <a:lstStyle/>
                    <a:p>
                      <a:r>
                        <a:rPr lang="en-US" sz="1400" b="1" dirty="0"/>
                        <a:t>Regulatory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pPr fontAlgn="base">
                        <a:spcBef>
                          <a:spcPts val="600"/>
                        </a:spcBef>
                      </a:pPr>
                      <a:r>
                        <a:rPr lang="en-US" sz="1400" b="1" u="none" strike="noStrike" cap="none" dirty="0">
                          <a:effectLst/>
                          <a:sym typeface="Arial"/>
                        </a:rPr>
                        <a:t>PCI</a:t>
                      </a:r>
                      <a:r>
                        <a:rPr lang="en-US" sz="1400" dirty="0">
                          <a:solidFill>
                            <a:prstClr val="black"/>
                          </a:solidFill>
                        </a:rPr>
                        <a:t>–</a:t>
                      </a:r>
                      <a:r>
                        <a:rPr lang="en-US" sz="1400" b="1" u="none" strike="noStrike" cap="none" dirty="0">
                          <a:effectLst/>
                          <a:sym typeface="Arial"/>
                        </a:rPr>
                        <a:t>DSS requirement no 5.1: </a:t>
                      </a:r>
                      <a:r>
                        <a:rPr lang="en-US" sz="1400" u="none" strike="noStrike" cap="none" dirty="0">
                          <a:effectLst/>
                          <a:sym typeface="Arial"/>
                        </a:rPr>
                        <a:t>“Deploy anti-virus software on all systems commonly affected by malicious software (particularly personal computers and servers).”</a:t>
                      </a:r>
                    </a:p>
                    <a:p>
                      <a:pPr fontAlgn="base">
                        <a:spcBef>
                          <a:spcPts val="600"/>
                        </a:spcBef>
                      </a:pPr>
                      <a:r>
                        <a:rPr lang="en-US" sz="1400" b="1" u="none" strike="noStrike" cap="none" dirty="0">
                          <a:effectLst/>
                          <a:sym typeface="Arial"/>
                        </a:rPr>
                        <a:t>PCI</a:t>
                      </a:r>
                      <a:r>
                        <a:rPr lang="en-US" sz="1400" dirty="0">
                          <a:solidFill>
                            <a:prstClr val="black"/>
                          </a:solidFill>
                        </a:rPr>
                        <a:t>–</a:t>
                      </a:r>
                      <a:r>
                        <a:rPr lang="en-US" sz="1400" b="1" u="none" strike="noStrike" cap="none" dirty="0">
                          <a:effectLst/>
                          <a:sym typeface="Arial"/>
                        </a:rPr>
                        <a:t>DSS requirement no 5.3: </a:t>
                      </a:r>
                      <a:r>
                        <a:rPr lang="en-US" sz="1400" u="none" strike="noStrike" cap="none" dirty="0">
                          <a:effectLst/>
                          <a:sym typeface="Arial"/>
                        </a:rPr>
                        <a:t>“Ensure that anti-virus mechanisms are actively running and cannot be disabled or altered by users, unless specifically authorized by management on a case-by-case basis for a limited time period.”</a:t>
                      </a:r>
                      <a:endParaRPr lang="en-US" sz="1400" b="0" i="1"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56518" marR="56518" marT="28259" marB="28259" anchor="ctr"/>
                </a:tc>
                <a:extLst>
                  <a:ext uri="{0D108BD9-81ED-4DB2-BD59-A6C34878D82A}">
                    <a16:rowId xmlns:a16="http://schemas.microsoft.com/office/drawing/2014/main" val="17105401"/>
                  </a:ext>
                </a:extLst>
              </a:tr>
              <a:tr h="619774">
                <a:tc>
                  <a:txBody>
                    <a:bodyPr/>
                    <a:lstStyle/>
                    <a:p>
                      <a:r>
                        <a:rPr lang="en-US" sz="1400" b="1" u="none" strike="noStrike" cap="none" dirty="0">
                          <a:effectLst/>
                          <a:sym typeface="Arial"/>
                        </a:rPr>
                        <a:t>Policies, procedures, and controls to satisfy the requirements</a:t>
                      </a:r>
                      <a:endParaRPr lang="en-US" sz="1400" b="1" dirty="0">
                        <a:latin typeface="Calibri" panose="020F0502020204030204" pitchFamily="34" charset="0"/>
                        <a:cs typeface="Calibri" panose="020F0502020204030204" pitchFamily="34" charset="0"/>
                      </a:endParaRPr>
                    </a:p>
                  </a:txBody>
                  <a:tcPr marL="56518" marR="56518" marT="28259" marB="28259" anchor="ctr"/>
                </a:tc>
                <a:tc>
                  <a:txBody>
                    <a:bodyPr/>
                    <a:lstStyle/>
                    <a:p>
                      <a:r>
                        <a:rPr lang="en-US" sz="1400" u="none" strike="noStrike" cap="none" dirty="0">
                          <a:effectLst/>
                          <a:sym typeface="Arial"/>
                        </a:rPr>
                        <a:t>Provision for detecting malware infection when anti-virus protection is disabled on the machines</a:t>
                      </a:r>
                      <a:endParaRPr lang="en-US" sz="1400" b="0" i="0" u="none" strike="noStrike" cap="none" dirty="0">
                        <a:solidFill>
                          <a:schemeClr val="dk1"/>
                        </a:solidFill>
                        <a:effectLst/>
                        <a:latin typeface="Calibri" panose="020F0502020204030204" pitchFamily="34" charset="0"/>
                        <a:ea typeface="+mn-ea"/>
                        <a:cs typeface="Calibri" panose="020F0502020204030204" pitchFamily="34" charset="0"/>
                        <a:sym typeface="Arial"/>
                      </a:endParaRPr>
                    </a:p>
                  </a:txBody>
                  <a:tcPr marL="56518" marR="56518" marT="28259" marB="28259" anchor="ctr"/>
                </a:tc>
                <a:extLst>
                  <a:ext uri="{0D108BD9-81ED-4DB2-BD59-A6C34878D82A}">
                    <a16:rowId xmlns:a16="http://schemas.microsoft.com/office/drawing/2014/main" val="2138429267"/>
                  </a:ext>
                </a:extLst>
              </a:tr>
            </a:tbl>
          </a:graphicData>
        </a:graphic>
      </p:graphicFrame>
      <p:sp>
        <p:nvSpPr>
          <p:cNvPr id="11" name="Title 1">
            <a:extLst>
              <a:ext uri="{FF2B5EF4-FFF2-40B4-BE49-F238E27FC236}">
                <a16:creationId xmlns:a16="http://schemas.microsoft.com/office/drawing/2014/main" id="{C83FA85E-BCE5-400A-82EC-CB2A989DBEEF}"/>
              </a:ext>
            </a:extLst>
          </p:cNvPr>
          <p:cNvSpPr txBox="1">
            <a:spLocks/>
          </p:cNvSpPr>
          <p:nvPr/>
        </p:nvSpPr>
        <p:spPr>
          <a:xfrm>
            <a:off x="33446" y="609234"/>
            <a:ext cx="3090754" cy="2609559"/>
          </a:xfrm>
          <a:prstGeom prst="rect">
            <a:avLst/>
          </a:prstGeom>
          <a:noFill/>
        </p:spPr>
        <p:txBody>
          <a:bodyPr anchor="ctr"/>
          <a:lstStyle>
            <a:lvl1pPr algn="l" defTabSz="565168" rtl="0" eaLnBrk="1" latinLnBrk="0" hangingPunct="1">
              <a:spcBef>
                <a:spcPct val="0"/>
              </a:spcBef>
              <a:buNone/>
              <a:defRPr sz="1978" kern="1200">
                <a:solidFill>
                  <a:schemeClr val="tx1">
                    <a:lumMod val="75000"/>
                    <a:lumOff val="25000"/>
                  </a:schemeClr>
                </a:solidFill>
                <a:latin typeface="Rockwell" panose="02060603020205020403" pitchFamily="18" charset="0"/>
                <a:ea typeface="+mj-ea"/>
                <a:cs typeface="+mj-cs"/>
              </a:defRPr>
            </a:lvl1pPr>
          </a:lstStyle>
          <a:p>
            <a:r>
              <a:rPr lang="en-US" sz="3000" b="1" dirty="0">
                <a:solidFill>
                  <a:schemeClr val="bg1"/>
                </a:solidFill>
              </a:rPr>
              <a:t>Deciding on How to Comply to Regulatory Framework (Cont’d)</a:t>
            </a:r>
          </a:p>
        </p:txBody>
      </p:sp>
    </p:spTree>
    <p:extLst>
      <p:ext uri="{BB962C8B-B14F-4D97-AF65-F5344CB8AC3E}">
        <p14:creationId xmlns:p14="http://schemas.microsoft.com/office/powerpoint/2010/main" val="108629675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Placeholder 5" descr="Graphical user interface&#10;&#10;Description automatically generated with medium confidence">
            <a:extLst>
              <a:ext uri="{FF2B5EF4-FFF2-40B4-BE49-F238E27FC236}">
                <a16:creationId xmlns:a16="http://schemas.microsoft.com/office/drawing/2014/main" id="{A2F0FC81-4D71-4328-B193-52C102DBFEF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381" r="8381"/>
          <a:stretch>
            <a:fillRect/>
          </a:stretch>
        </p:blipFill>
        <p:spPr>
          <a:xfrm>
            <a:off x="0" y="0"/>
            <a:ext cx="12192000" cy="6554681"/>
          </a:xfrm>
        </p:spPr>
      </p:pic>
      <p:sp>
        <p:nvSpPr>
          <p:cNvPr id="4" name="Rectangle 3">
            <a:extLst>
              <a:ext uri="{FF2B5EF4-FFF2-40B4-BE49-F238E27FC236}">
                <a16:creationId xmlns:a16="http://schemas.microsoft.com/office/drawing/2014/main" id="{913135E3-E360-4C03-A780-98D3FA80DA9C}"/>
              </a:ext>
            </a:extLst>
          </p:cNvPr>
          <p:cNvSpPr/>
          <p:nvPr/>
        </p:nvSpPr>
        <p:spPr>
          <a:xfrm>
            <a:off x="1" y="0"/>
            <a:ext cx="12192000" cy="6554680"/>
          </a:xfrm>
          <a:prstGeom prst="rect">
            <a:avLst/>
          </a:prstGeom>
          <a:gradFill>
            <a:gsLst>
              <a:gs pos="0">
                <a:srgbClr val="F52552">
                  <a:alpha val="73000"/>
                </a:srgbClr>
              </a:gs>
              <a:gs pos="62000">
                <a:srgbClr val="3B1F4D">
                  <a:alpha val="82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8" name="Rectangle 7">
            <a:extLst>
              <a:ext uri="{FF2B5EF4-FFF2-40B4-BE49-F238E27FC236}">
                <a16:creationId xmlns:a16="http://schemas.microsoft.com/office/drawing/2014/main" id="{C74DA49F-49EF-4AFD-8F18-44F744D9E048}"/>
              </a:ext>
            </a:extLst>
          </p:cNvPr>
          <p:cNvSpPr/>
          <p:nvPr/>
        </p:nvSpPr>
        <p:spPr>
          <a:xfrm>
            <a:off x="1028700" y="4419600"/>
            <a:ext cx="10134600" cy="1464276"/>
          </a:xfrm>
          <a:prstGeom prst="rect">
            <a:avLst/>
          </a:prstGeom>
          <a:solidFill>
            <a:srgbClr val="301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956C2156-093C-4B31-B532-538396D28324}"/>
              </a:ext>
            </a:extLst>
          </p:cNvPr>
          <p:cNvSpPr/>
          <p:nvPr/>
        </p:nvSpPr>
        <p:spPr>
          <a:xfrm>
            <a:off x="2141195" y="4520796"/>
            <a:ext cx="7909611" cy="1261884"/>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schemeClr val="bg1"/>
                </a:solidFill>
                <a:effectLst/>
                <a:uLnTx/>
                <a:uFillTx/>
                <a:latin typeface="Rockwell"/>
                <a:ea typeface="+mn-ea"/>
                <a:cs typeface="+mn-cs"/>
              </a:rPr>
              <a:t>Regulatory Frameworks, Laws, and Acts</a:t>
            </a:r>
          </a:p>
        </p:txBody>
      </p:sp>
    </p:spTree>
    <p:extLst>
      <p:ext uri="{BB962C8B-B14F-4D97-AF65-F5344CB8AC3E}">
        <p14:creationId xmlns:p14="http://schemas.microsoft.com/office/powerpoint/2010/main" val="419809885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1368565-C3D4-4BA1-BBFD-AFBC57A22412}"/>
              </a:ext>
            </a:extLst>
          </p:cNvPr>
          <p:cNvSpPr/>
          <p:nvPr/>
        </p:nvSpPr>
        <p:spPr bwMode="auto">
          <a:xfrm>
            <a:off x="0" y="880741"/>
            <a:ext cx="12204417" cy="178437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2" name="Rectangle 1">
            <a:extLst>
              <a:ext uri="{FF2B5EF4-FFF2-40B4-BE49-F238E27FC236}">
                <a16:creationId xmlns:a16="http://schemas.microsoft.com/office/drawing/2014/main" id="{9F99A86E-C3E0-42C0-9049-E94427FEF6AE}"/>
              </a:ext>
            </a:extLst>
          </p:cNvPr>
          <p:cNvSpPr/>
          <p:nvPr/>
        </p:nvSpPr>
        <p:spPr bwMode="auto">
          <a:xfrm>
            <a:off x="0" y="6047646"/>
            <a:ext cx="12204417" cy="4962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68" name="Rectangle 67">
            <a:extLst>
              <a:ext uri="{FF2B5EF4-FFF2-40B4-BE49-F238E27FC236}">
                <a16:creationId xmlns:a16="http://schemas.microsoft.com/office/drawing/2014/main" id="{C6D8D50E-1B0F-4F9B-993F-E68496384513}"/>
              </a:ext>
            </a:extLst>
          </p:cNvPr>
          <p:cNvSpPr/>
          <p:nvPr/>
        </p:nvSpPr>
        <p:spPr>
          <a:xfrm>
            <a:off x="1682608" y="6141884"/>
            <a:ext cx="8839200" cy="307777"/>
          </a:xfrm>
          <a:prstGeom prst="rect">
            <a:avLst/>
          </a:prstGeom>
        </p:spPr>
        <p:txBody>
          <a:bodyPr wrap="square" anchor="ctr">
            <a:spAutoFit/>
          </a:bodyPr>
          <a:lstStyle/>
          <a:p>
            <a:pPr algn="ctr">
              <a:spcBef>
                <a:spcPts val="600"/>
              </a:spcBef>
            </a:pPr>
            <a:r>
              <a:rPr lang="en-US" sz="1400" b="1" dirty="0"/>
              <a:t>Failure to meet the PCI DSS requirements may result in fines or the termination of payment card processing privileges</a:t>
            </a:r>
          </a:p>
        </p:txBody>
      </p:sp>
      <p:sp>
        <p:nvSpPr>
          <p:cNvPr id="69" name="Title 1">
            <a:extLst>
              <a:ext uri="{FF2B5EF4-FFF2-40B4-BE49-F238E27FC236}">
                <a16:creationId xmlns:a16="http://schemas.microsoft.com/office/drawing/2014/main" id="{9BF42172-EE2D-4658-85F8-EEBD69B7ECBC}"/>
              </a:ext>
            </a:extLst>
          </p:cNvPr>
          <p:cNvSpPr txBox="1">
            <a:spLocks/>
          </p:cNvSpPr>
          <p:nvPr/>
        </p:nvSpPr>
        <p:spPr>
          <a:xfrm>
            <a:off x="228602" y="176250"/>
            <a:ext cx="11734797" cy="538609"/>
          </a:xfrm>
          <a:prstGeom prst="rect">
            <a:avLst/>
          </a:prstGeom>
        </p:spPr>
        <p:txBody>
          <a:bodyPr anchor="ctr"/>
          <a:lstStyle>
            <a:defPPr>
              <a:defRPr lang="en-US"/>
            </a:defPPr>
            <a:lvl1pP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ctr"/>
            <a:r>
              <a:rPr lang="en-US" dirty="0"/>
              <a:t>Payment Card Industry Data Security Standard (PCI–DSS)</a:t>
            </a:r>
            <a:endParaRPr lang="en-IN" dirty="0"/>
          </a:p>
        </p:txBody>
      </p:sp>
      <p:sp>
        <p:nvSpPr>
          <p:cNvPr id="70" name="Rectangle 69">
            <a:extLst>
              <a:ext uri="{FF2B5EF4-FFF2-40B4-BE49-F238E27FC236}">
                <a16:creationId xmlns:a16="http://schemas.microsoft.com/office/drawing/2014/main" id="{A318EB09-C2CA-44C5-9088-33FDDA94B996}"/>
              </a:ext>
            </a:extLst>
          </p:cNvPr>
          <p:cNvSpPr/>
          <p:nvPr/>
        </p:nvSpPr>
        <p:spPr>
          <a:xfrm>
            <a:off x="762658" y="1088127"/>
            <a:ext cx="11143591" cy="1369606"/>
          </a:xfrm>
          <a:prstGeom prst="rect">
            <a:avLst/>
          </a:prstGeom>
        </p:spPr>
        <p:txBody>
          <a:bodyPr wrap="square" anchor="ctr">
            <a:spAutoFit/>
          </a:bodyPr>
          <a:lstStyle/>
          <a:p>
            <a:pPr>
              <a:spcBef>
                <a:spcPts val="1800"/>
              </a:spcBef>
            </a:pPr>
            <a:r>
              <a:rPr lang="en-US" sz="1700" dirty="0"/>
              <a:t>The Payment Card Industry Data Security Standard (PCI DSS) is a proprietary </a:t>
            </a:r>
            <a:r>
              <a:rPr lang="en-US" sz="1700" b="1" dirty="0">
                <a:solidFill>
                  <a:srgbClr val="FF0000"/>
                </a:solidFill>
              </a:rPr>
              <a:t>information security standard for organizations </a:t>
            </a:r>
            <a:r>
              <a:rPr lang="en-US" sz="1700" dirty="0"/>
              <a:t>that handle cardholder information for major debit, credit, prepaid, e-purse, ATM, and POS cards</a:t>
            </a:r>
          </a:p>
          <a:p>
            <a:pPr>
              <a:spcBef>
                <a:spcPts val="1800"/>
              </a:spcBef>
            </a:pPr>
            <a:r>
              <a:rPr lang="en-US" sz="1700" dirty="0"/>
              <a:t>PCI DSS </a:t>
            </a:r>
            <a:r>
              <a:rPr lang="en-US" sz="1700" b="1" dirty="0">
                <a:solidFill>
                  <a:srgbClr val="FF0000"/>
                </a:solidFill>
              </a:rPr>
              <a:t>applies to all entities involved in payment card processing</a:t>
            </a:r>
            <a:r>
              <a:rPr lang="en-US" sz="1700" dirty="0"/>
              <a:t> — including merchants, processors, acquirers, issuers, and service providers, as well as all other entities that store, process, or transmit cardholder data</a:t>
            </a:r>
          </a:p>
        </p:txBody>
      </p:sp>
      <p:sp>
        <p:nvSpPr>
          <p:cNvPr id="71" name="Rectangle 70">
            <a:extLst>
              <a:ext uri="{FF2B5EF4-FFF2-40B4-BE49-F238E27FC236}">
                <a16:creationId xmlns:a16="http://schemas.microsoft.com/office/drawing/2014/main" id="{871E75DC-FB7D-4418-8F9D-9F6979F653D8}"/>
              </a:ext>
            </a:extLst>
          </p:cNvPr>
          <p:cNvSpPr/>
          <p:nvPr/>
        </p:nvSpPr>
        <p:spPr>
          <a:xfrm>
            <a:off x="2973859" y="2866724"/>
            <a:ext cx="6244282" cy="369332"/>
          </a:xfrm>
          <a:prstGeom prst="rect">
            <a:avLst/>
          </a:prstGeom>
        </p:spPr>
        <p:txBody>
          <a:bodyPr wrap="square" anchor="ctr">
            <a:spAutoFit/>
          </a:bodyPr>
          <a:lstStyle/>
          <a:p>
            <a:pPr algn="ctr">
              <a:defRPr/>
            </a:pPr>
            <a:r>
              <a:rPr lang="en-US" b="1" dirty="0">
                <a:solidFill>
                  <a:srgbClr val="0070C0"/>
                </a:solidFill>
                <a:latin typeface="Rockwell" panose="02060603020205020403" pitchFamily="18" charset="0"/>
              </a:rPr>
              <a:t>PCI Data Security Standard — High Level Overview</a:t>
            </a:r>
          </a:p>
        </p:txBody>
      </p:sp>
      <p:sp>
        <p:nvSpPr>
          <p:cNvPr id="141" name="Freeform 145"/>
          <p:cNvSpPr>
            <a:spLocks noChangeArrowheads="1"/>
          </p:cNvSpPr>
          <p:nvPr/>
        </p:nvSpPr>
        <p:spPr bwMode="auto">
          <a:xfrm flipH="1">
            <a:off x="4374887" y="3483663"/>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2">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77" name="Freeform 143"/>
          <p:cNvSpPr>
            <a:spLocks noChangeArrowheads="1"/>
          </p:cNvSpPr>
          <p:nvPr/>
        </p:nvSpPr>
        <p:spPr bwMode="auto">
          <a:xfrm>
            <a:off x="8341843" y="4754506"/>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1">
              <a:lumMod val="20000"/>
              <a:lumOff val="8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78" name="Freeform 144"/>
          <p:cNvSpPr>
            <a:spLocks noChangeArrowheads="1"/>
          </p:cNvSpPr>
          <p:nvPr/>
        </p:nvSpPr>
        <p:spPr bwMode="auto">
          <a:xfrm>
            <a:off x="8521518" y="4691711"/>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1"/>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82" name="Freeform 145"/>
          <p:cNvSpPr>
            <a:spLocks noChangeArrowheads="1"/>
          </p:cNvSpPr>
          <p:nvPr/>
        </p:nvSpPr>
        <p:spPr bwMode="auto">
          <a:xfrm flipH="1">
            <a:off x="8456767" y="4691712"/>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1">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83" name="Freeform 146"/>
          <p:cNvSpPr>
            <a:spLocks noChangeArrowheads="1"/>
          </p:cNvSpPr>
          <p:nvPr/>
        </p:nvSpPr>
        <p:spPr bwMode="auto">
          <a:xfrm>
            <a:off x="11906250" y="4756643"/>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accent1"/>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90" name="Freeform 143"/>
          <p:cNvSpPr>
            <a:spLocks noChangeArrowheads="1"/>
          </p:cNvSpPr>
          <p:nvPr/>
        </p:nvSpPr>
        <p:spPr bwMode="auto">
          <a:xfrm>
            <a:off x="120933" y="4754506"/>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3">
              <a:lumMod val="40000"/>
              <a:lumOff val="6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91" name="Freeform 144"/>
          <p:cNvSpPr>
            <a:spLocks noChangeArrowheads="1"/>
          </p:cNvSpPr>
          <p:nvPr/>
        </p:nvSpPr>
        <p:spPr bwMode="auto">
          <a:xfrm>
            <a:off x="300608" y="4691711"/>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rgbClr val="00B050"/>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92" name="Freeform 145"/>
          <p:cNvSpPr>
            <a:spLocks noChangeArrowheads="1"/>
          </p:cNvSpPr>
          <p:nvPr/>
        </p:nvSpPr>
        <p:spPr bwMode="auto">
          <a:xfrm flipH="1">
            <a:off x="235857" y="4691712"/>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4">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93" name="Freeform 146"/>
          <p:cNvSpPr>
            <a:spLocks noChangeArrowheads="1"/>
          </p:cNvSpPr>
          <p:nvPr/>
        </p:nvSpPr>
        <p:spPr bwMode="auto">
          <a:xfrm>
            <a:off x="3685340" y="4756643"/>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rgbClr val="00B050"/>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01" name="Freeform 143"/>
          <p:cNvSpPr>
            <a:spLocks noChangeArrowheads="1"/>
          </p:cNvSpPr>
          <p:nvPr/>
        </p:nvSpPr>
        <p:spPr bwMode="auto">
          <a:xfrm>
            <a:off x="4231388" y="4754506"/>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6">
              <a:lumMod val="20000"/>
              <a:lumOff val="8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02" name="Freeform 144"/>
          <p:cNvSpPr>
            <a:spLocks noChangeArrowheads="1"/>
          </p:cNvSpPr>
          <p:nvPr/>
        </p:nvSpPr>
        <p:spPr bwMode="auto">
          <a:xfrm>
            <a:off x="4411063" y="4691711"/>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6"/>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103" name="Freeform 145"/>
          <p:cNvSpPr>
            <a:spLocks noChangeArrowheads="1"/>
          </p:cNvSpPr>
          <p:nvPr/>
        </p:nvSpPr>
        <p:spPr bwMode="auto">
          <a:xfrm flipH="1">
            <a:off x="4346312" y="4691712"/>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5">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04" name="Freeform 146"/>
          <p:cNvSpPr>
            <a:spLocks noChangeArrowheads="1"/>
          </p:cNvSpPr>
          <p:nvPr/>
        </p:nvSpPr>
        <p:spPr bwMode="auto">
          <a:xfrm>
            <a:off x="7772400" y="4756643"/>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accent6"/>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21" name="Freeform 143"/>
          <p:cNvSpPr>
            <a:spLocks noChangeArrowheads="1"/>
          </p:cNvSpPr>
          <p:nvPr/>
        </p:nvSpPr>
        <p:spPr bwMode="auto">
          <a:xfrm>
            <a:off x="8341843" y="3546457"/>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3">
              <a:lumMod val="20000"/>
              <a:lumOff val="8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22" name="Freeform 144"/>
          <p:cNvSpPr>
            <a:spLocks noChangeArrowheads="1"/>
          </p:cNvSpPr>
          <p:nvPr/>
        </p:nvSpPr>
        <p:spPr bwMode="auto">
          <a:xfrm>
            <a:off x="8521518" y="3483662"/>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3"/>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123" name="Freeform 145"/>
          <p:cNvSpPr>
            <a:spLocks noChangeArrowheads="1"/>
          </p:cNvSpPr>
          <p:nvPr/>
        </p:nvSpPr>
        <p:spPr bwMode="auto">
          <a:xfrm flipH="1">
            <a:off x="8456767" y="3483663"/>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3">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24" name="Freeform 146"/>
          <p:cNvSpPr>
            <a:spLocks noChangeArrowheads="1"/>
          </p:cNvSpPr>
          <p:nvPr/>
        </p:nvSpPr>
        <p:spPr bwMode="auto">
          <a:xfrm>
            <a:off x="11906250" y="3548594"/>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accent3"/>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30" name="Freeform 143"/>
          <p:cNvSpPr>
            <a:spLocks noChangeArrowheads="1"/>
          </p:cNvSpPr>
          <p:nvPr/>
        </p:nvSpPr>
        <p:spPr bwMode="auto">
          <a:xfrm>
            <a:off x="120933" y="3546457"/>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1">
              <a:lumMod val="20000"/>
              <a:lumOff val="8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31" name="Freeform 144"/>
          <p:cNvSpPr>
            <a:spLocks noChangeArrowheads="1"/>
          </p:cNvSpPr>
          <p:nvPr/>
        </p:nvSpPr>
        <p:spPr bwMode="auto">
          <a:xfrm>
            <a:off x="300608" y="3483662"/>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1"/>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132" name="Freeform 145"/>
          <p:cNvSpPr>
            <a:spLocks noChangeArrowheads="1"/>
          </p:cNvSpPr>
          <p:nvPr/>
        </p:nvSpPr>
        <p:spPr bwMode="auto">
          <a:xfrm flipH="1">
            <a:off x="235857" y="3483663"/>
            <a:ext cx="129117" cy="64932"/>
          </a:xfrm>
          <a:custGeom>
            <a:avLst/>
            <a:gdLst>
              <a:gd name="T0" fmla="*/ 381 w 763"/>
              <a:gd name="T1" fmla="*/ 0 h 382"/>
              <a:gd name="T2" fmla="*/ 381 w 763"/>
              <a:gd name="T3" fmla="*/ 0 h 382"/>
              <a:gd name="T4" fmla="*/ 0 w 763"/>
              <a:gd name="T5" fmla="*/ 381 h 382"/>
              <a:gd name="T6" fmla="*/ 762 w 763"/>
              <a:gd name="T7" fmla="*/ 381 h 382"/>
              <a:gd name="T8" fmla="*/ 381 w 763"/>
              <a:gd name="T9" fmla="*/ 0 h 382"/>
            </a:gdLst>
            <a:ahLst/>
            <a:cxnLst>
              <a:cxn ang="0">
                <a:pos x="T0" y="T1"/>
              </a:cxn>
              <a:cxn ang="0">
                <a:pos x="T2" y="T3"/>
              </a:cxn>
              <a:cxn ang="0">
                <a:pos x="T4" y="T5"/>
              </a:cxn>
              <a:cxn ang="0">
                <a:pos x="T6" y="T7"/>
              </a:cxn>
              <a:cxn ang="0">
                <a:pos x="T8" y="T9"/>
              </a:cxn>
            </a:cxnLst>
            <a:rect l="0" t="0" r="r" b="b"/>
            <a:pathLst>
              <a:path w="763" h="382">
                <a:moveTo>
                  <a:pt x="381" y="0"/>
                </a:moveTo>
                <a:lnTo>
                  <a:pt x="381" y="0"/>
                </a:lnTo>
                <a:cubicBezTo>
                  <a:pt x="172" y="0"/>
                  <a:pt x="0" y="170"/>
                  <a:pt x="0" y="381"/>
                </a:cubicBezTo>
                <a:cubicBezTo>
                  <a:pt x="762" y="381"/>
                  <a:pt x="762" y="381"/>
                  <a:pt x="762" y="381"/>
                </a:cubicBezTo>
                <a:cubicBezTo>
                  <a:pt x="762" y="170"/>
                  <a:pt x="592" y="0"/>
                  <a:pt x="381" y="0"/>
                </a:cubicBezTo>
              </a:path>
            </a:pathLst>
          </a:custGeom>
          <a:solidFill>
            <a:schemeClr val="accent1">
              <a:lumMod val="75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33" name="Freeform 146"/>
          <p:cNvSpPr>
            <a:spLocks noChangeArrowheads="1"/>
          </p:cNvSpPr>
          <p:nvPr/>
        </p:nvSpPr>
        <p:spPr bwMode="auto">
          <a:xfrm>
            <a:off x="3685340" y="3548594"/>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accent1"/>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39" name="Freeform 143"/>
          <p:cNvSpPr>
            <a:spLocks noChangeArrowheads="1"/>
          </p:cNvSpPr>
          <p:nvPr/>
        </p:nvSpPr>
        <p:spPr bwMode="auto">
          <a:xfrm>
            <a:off x="4231388" y="3546457"/>
            <a:ext cx="3564407" cy="894164"/>
          </a:xfrm>
          <a:custGeom>
            <a:avLst/>
            <a:gdLst>
              <a:gd name="T0" fmla="*/ 283 w 15344"/>
              <a:gd name="T1" fmla="*/ 0 h 4244"/>
              <a:gd name="T2" fmla="*/ 283 w 15344"/>
              <a:gd name="T3" fmla="*/ 0 h 4244"/>
              <a:gd name="T4" fmla="*/ 0 w 15344"/>
              <a:gd name="T5" fmla="*/ 282 h 4244"/>
              <a:gd name="T6" fmla="*/ 0 w 15344"/>
              <a:gd name="T7" fmla="*/ 3951 h 4244"/>
              <a:gd name="T8" fmla="*/ 283 w 15344"/>
              <a:gd name="T9" fmla="*/ 4243 h 4244"/>
              <a:gd name="T10" fmla="*/ 15343 w 15344"/>
              <a:gd name="T11" fmla="*/ 4243 h 4244"/>
              <a:gd name="T12" fmla="*/ 15343 w 15344"/>
              <a:gd name="T13" fmla="*/ 0 h 4244"/>
              <a:gd name="T14" fmla="*/ 283 w 15344"/>
              <a:gd name="T15" fmla="*/ 0 h 42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44" h="4244">
                <a:moveTo>
                  <a:pt x="283" y="0"/>
                </a:moveTo>
                <a:lnTo>
                  <a:pt x="283" y="0"/>
                </a:lnTo>
                <a:cubicBezTo>
                  <a:pt x="129" y="0"/>
                  <a:pt x="0" y="128"/>
                  <a:pt x="0" y="282"/>
                </a:cubicBezTo>
                <a:cubicBezTo>
                  <a:pt x="0" y="3951"/>
                  <a:pt x="0" y="3951"/>
                  <a:pt x="0" y="3951"/>
                </a:cubicBezTo>
                <a:cubicBezTo>
                  <a:pt x="0" y="4114"/>
                  <a:pt x="129" y="4243"/>
                  <a:pt x="283" y="4243"/>
                </a:cubicBezTo>
                <a:cubicBezTo>
                  <a:pt x="15343" y="4243"/>
                  <a:pt x="15343" y="4243"/>
                  <a:pt x="15343" y="4243"/>
                </a:cubicBezTo>
                <a:cubicBezTo>
                  <a:pt x="15343" y="0"/>
                  <a:pt x="15343" y="0"/>
                  <a:pt x="15343" y="0"/>
                </a:cubicBezTo>
                <a:lnTo>
                  <a:pt x="283" y="0"/>
                </a:lnTo>
              </a:path>
            </a:pathLst>
          </a:custGeom>
          <a:solidFill>
            <a:schemeClr val="accent2">
              <a:lumMod val="20000"/>
              <a:lumOff val="80000"/>
            </a:schemeClr>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140" name="Freeform 144"/>
          <p:cNvSpPr>
            <a:spLocks noChangeArrowheads="1"/>
          </p:cNvSpPr>
          <p:nvPr/>
        </p:nvSpPr>
        <p:spPr bwMode="auto">
          <a:xfrm>
            <a:off x="4411063" y="3483662"/>
            <a:ext cx="748235" cy="817017"/>
          </a:xfrm>
          <a:custGeom>
            <a:avLst/>
            <a:gdLst>
              <a:gd name="T0" fmla="*/ 3240 w 3550"/>
              <a:gd name="T1" fmla="*/ 0 h 3876"/>
              <a:gd name="T2" fmla="*/ 3240 w 3550"/>
              <a:gd name="T3" fmla="*/ 0 h 3876"/>
              <a:gd name="T4" fmla="*/ 300 w 3550"/>
              <a:gd name="T5" fmla="*/ 0 h 3876"/>
              <a:gd name="T6" fmla="*/ 0 w 3550"/>
              <a:gd name="T7" fmla="*/ 0 h 3876"/>
              <a:gd name="T8" fmla="*/ 300 w 3550"/>
              <a:gd name="T9" fmla="*/ 300 h 3876"/>
              <a:gd name="T10" fmla="*/ 300 w 3550"/>
              <a:gd name="T11" fmla="*/ 3695 h 3876"/>
              <a:gd name="T12" fmla="*/ 489 w 3550"/>
              <a:gd name="T13" fmla="*/ 3875 h 3876"/>
              <a:gd name="T14" fmla="*/ 3360 w 3550"/>
              <a:gd name="T15" fmla="*/ 3875 h 3876"/>
              <a:gd name="T16" fmla="*/ 3549 w 3550"/>
              <a:gd name="T17" fmla="*/ 3695 h 3876"/>
              <a:gd name="T18" fmla="*/ 3549 w 3550"/>
              <a:gd name="T19" fmla="*/ 300 h 3876"/>
              <a:gd name="T20" fmla="*/ 3240 w 3550"/>
              <a:gd name="T21" fmla="*/ 0 h 3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50" h="3876">
                <a:moveTo>
                  <a:pt x="3240" y="0"/>
                </a:moveTo>
                <a:lnTo>
                  <a:pt x="3240" y="0"/>
                </a:lnTo>
                <a:cubicBezTo>
                  <a:pt x="300" y="0"/>
                  <a:pt x="300" y="0"/>
                  <a:pt x="300" y="0"/>
                </a:cubicBezTo>
                <a:cubicBezTo>
                  <a:pt x="0" y="0"/>
                  <a:pt x="0" y="0"/>
                  <a:pt x="0" y="0"/>
                </a:cubicBezTo>
                <a:cubicBezTo>
                  <a:pt x="163" y="0"/>
                  <a:pt x="300" y="137"/>
                  <a:pt x="300" y="300"/>
                </a:cubicBezTo>
                <a:cubicBezTo>
                  <a:pt x="300" y="3695"/>
                  <a:pt x="300" y="3695"/>
                  <a:pt x="300" y="3695"/>
                </a:cubicBezTo>
                <a:cubicBezTo>
                  <a:pt x="300" y="3798"/>
                  <a:pt x="386" y="3875"/>
                  <a:pt x="489" y="3875"/>
                </a:cubicBezTo>
                <a:cubicBezTo>
                  <a:pt x="3360" y="3875"/>
                  <a:pt x="3360" y="3875"/>
                  <a:pt x="3360" y="3875"/>
                </a:cubicBezTo>
                <a:cubicBezTo>
                  <a:pt x="3463" y="3875"/>
                  <a:pt x="3549" y="3798"/>
                  <a:pt x="3549" y="3695"/>
                </a:cubicBezTo>
                <a:cubicBezTo>
                  <a:pt x="3549" y="300"/>
                  <a:pt x="3549" y="300"/>
                  <a:pt x="3549" y="300"/>
                </a:cubicBezTo>
                <a:cubicBezTo>
                  <a:pt x="3549" y="137"/>
                  <a:pt x="3412" y="0"/>
                  <a:pt x="3240" y="0"/>
                </a:cubicBezTo>
              </a:path>
            </a:pathLst>
          </a:custGeom>
          <a:solidFill>
            <a:schemeClr val="accent2"/>
          </a:solidFill>
          <a:ln>
            <a:noFill/>
          </a:ln>
          <a:effectLst>
            <a:outerShdw blurRad="165100" dist="127000" dir="5400000" sx="101000" sy="101000" algn="t" rotWithShape="0">
              <a:prstClr val="black">
                <a:alpha val="40000"/>
              </a:prstClr>
            </a:outerShdw>
          </a:effectLst>
        </p:spPr>
        <p:txBody>
          <a:bodyPr wrap="none" anchor="ctr"/>
          <a:lstStyle/>
          <a:p>
            <a:pPr defTabSz="914217">
              <a:defRPr/>
            </a:pPr>
            <a:endParaRPr lang="en-US" sz="3000" dirty="0">
              <a:solidFill>
                <a:prstClr val="black"/>
              </a:solidFill>
              <a:latin typeface="Calibri" panose="020F0502020204030204"/>
            </a:endParaRPr>
          </a:p>
        </p:txBody>
      </p:sp>
      <p:sp>
        <p:nvSpPr>
          <p:cNvPr id="142" name="Freeform 146"/>
          <p:cNvSpPr>
            <a:spLocks noChangeArrowheads="1"/>
          </p:cNvSpPr>
          <p:nvPr/>
        </p:nvSpPr>
        <p:spPr bwMode="auto">
          <a:xfrm>
            <a:off x="7772400" y="3548594"/>
            <a:ext cx="117423" cy="892026"/>
          </a:xfrm>
          <a:custGeom>
            <a:avLst/>
            <a:gdLst>
              <a:gd name="T0" fmla="*/ 253 w 526"/>
              <a:gd name="T1" fmla="*/ 0 h 3985"/>
              <a:gd name="T2" fmla="*/ 253 w 526"/>
              <a:gd name="T3" fmla="*/ 0 h 3985"/>
              <a:gd name="T4" fmla="*/ 0 w 526"/>
              <a:gd name="T5" fmla="*/ 0 h 3985"/>
              <a:gd name="T6" fmla="*/ 0 w 526"/>
              <a:gd name="T7" fmla="*/ 3984 h 3985"/>
              <a:gd name="T8" fmla="*/ 253 w 526"/>
              <a:gd name="T9" fmla="*/ 3984 h 3985"/>
              <a:gd name="T10" fmla="*/ 525 w 526"/>
              <a:gd name="T11" fmla="*/ 3716 h 3985"/>
              <a:gd name="T12" fmla="*/ 525 w 526"/>
              <a:gd name="T13" fmla="*/ 268 h 3985"/>
              <a:gd name="T14" fmla="*/ 253 w 526"/>
              <a:gd name="T15" fmla="*/ 0 h 39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6" h="3985">
                <a:moveTo>
                  <a:pt x="253" y="0"/>
                </a:moveTo>
                <a:lnTo>
                  <a:pt x="253" y="0"/>
                </a:lnTo>
                <a:cubicBezTo>
                  <a:pt x="0" y="0"/>
                  <a:pt x="0" y="0"/>
                  <a:pt x="0" y="0"/>
                </a:cubicBezTo>
                <a:cubicBezTo>
                  <a:pt x="0" y="3984"/>
                  <a:pt x="0" y="3984"/>
                  <a:pt x="0" y="3984"/>
                </a:cubicBezTo>
                <a:cubicBezTo>
                  <a:pt x="253" y="3984"/>
                  <a:pt x="253" y="3984"/>
                  <a:pt x="253" y="3984"/>
                </a:cubicBezTo>
                <a:cubicBezTo>
                  <a:pt x="404" y="3984"/>
                  <a:pt x="525" y="3863"/>
                  <a:pt x="525" y="3716"/>
                </a:cubicBezTo>
                <a:cubicBezTo>
                  <a:pt x="525" y="268"/>
                  <a:pt x="525" y="268"/>
                  <a:pt x="525" y="268"/>
                </a:cubicBezTo>
                <a:cubicBezTo>
                  <a:pt x="525" y="121"/>
                  <a:pt x="404" y="0"/>
                  <a:pt x="253" y="0"/>
                </a:cubicBezTo>
              </a:path>
            </a:pathLst>
          </a:custGeom>
          <a:solidFill>
            <a:schemeClr val="accent2"/>
          </a:solidFill>
          <a:ln>
            <a:noFill/>
          </a:ln>
          <a:effectLst/>
        </p:spPr>
        <p:txBody>
          <a:bodyPr wrap="none" anchor="ctr"/>
          <a:lstStyle/>
          <a:p>
            <a:pPr defTabSz="914217">
              <a:defRPr/>
            </a:pPr>
            <a:endParaRPr lang="en-US" sz="3000" dirty="0">
              <a:solidFill>
                <a:prstClr val="black"/>
              </a:solidFill>
              <a:latin typeface="Calibri" panose="020F0502020204030204"/>
            </a:endParaRPr>
          </a:p>
        </p:txBody>
      </p:sp>
      <p:sp>
        <p:nvSpPr>
          <p:cNvPr id="62" name="Rectangle 61">
            <a:extLst>
              <a:ext uri="{FF2B5EF4-FFF2-40B4-BE49-F238E27FC236}">
                <a16:creationId xmlns:a16="http://schemas.microsoft.com/office/drawing/2014/main" id="{A4A58C67-C3AC-403D-80E9-4EA6EA598359}"/>
              </a:ext>
            </a:extLst>
          </p:cNvPr>
          <p:cNvSpPr/>
          <p:nvPr/>
        </p:nvSpPr>
        <p:spPr>
          <a:xfrm>
            <a:off x="1204275" y="3701152"/>
            <a:ext cx="2064997" cy="584775"/>
          </a:xfrm>
          <a:prstGeom prst="rect">
            <a:avLst/>
          </a:prstGeom>
        </p:spPr>
        <p:txBody>
          <a:bodyPr wrap="square" anchor="ctr">
            <a:spAutoFit/>
          </a:bodyPr>
          <a:lstStyle/>
          <a:p>
            <a:r>
              <a:rPr lang="en-US" sz="1600" b="1" dirty="0"/>
              <a:t>Build and Maintain a Secure Network</a:t>
            </a:r>
          </a:p>
        </p:txBody>
      </p:sp>
      <p:sp>
        <p:nvSpPr>
          <p:cNvPr id="63" name="Rectangle 62">
            <a:extLst>
              <a:ext uri="{FF2B5EF4-FFF2-40B4-BE49-F238E27FC236}">
                <a16:creationId xmlns:a16="http://schemas.microsoft.com/office/drawing/2014/main" id="{B482AA4E-C366-45D1-AC5B-59A3D03D640B}"/>
              </a:ext>
            </a:extLst>
          </p:cNvPr>
          <p:cNvSpPr/>
          <p:nvPr/>
        </p:nvSpPr>
        <p:spPr>
          <a:xfrm>
            <a:off x="1204275" y="5032311"/>
            <a:ext cx="2244332" cy="338554"/>
          </a:xfrm>
          <a:prstGeom prst="rect">
            <a:avLst/>
          </a:prstGeom>
        </p:spPr>
        <p:txBody>
          <a:bodyPr wrap="none" anchor="ctr">
            <a:spAutoFit/>
          </a:bodyPr>
          <a:lstStyle/>
          <a:p>
            <a:r>
              <a:rPr lang="en-US" sz="1600" b="1" dirty="0"/>
              <a:t>Protect Cardholder Data</a:t>
            </a:r>
          </a:p>
        </p:txBody>
      </p:sp>
      <p:sp>
        <p:nvSpPr>
          <p:cNvPr id="64" name="Rectangle 63">
            <a:extLst>
              <a:ext uri="{FF2B5EF4-FFF2-40B4-BE49-F238E27FC236}">
                <a16:creationId xmlns:a16="http://schemas.microsoft.com/office/drawing/2014/main" id="{CB3AC308-A055-4E5A-B4E3-5BE6F29B29C4}"/>
              </a:ext>
            </a:extLst>
          </p:cNvPr>
          <p:cNvSpPr/>
          <p:nvPr/>
        </p:nvSpPr>
        <p:spPr>
          <a:xfrm>
            <a:off x="5267225" y="3701152"/>
            <a:ext cx="2340355" cy="584775"/>
          </a:xfrm>
          <a:prstGeom prst="rect">
            <a:avLst/>
          </a:prstGeom>
        </p:spPr>
        <p:txBody>
          <a:bodyPr wrap="square" anchor="ctr">
            <a:spAutoFit/>
          </a:bodyPr>
          <a:lstStyle/>
          <a:p>
            <a:r>
              <a:rPr lang="en-US" sz="1600" b="1" dirty="0"/>
              <a:t>Maintain a Vulnerability Management Program</a:t>
            </a:r>
          </a:p>
        </p:txBody>
      </p:sp>
      <p:sp>
        <p:nvSpPr>
          <p:cNvPr id="65" name="Rectangle 64">
            <a:extLst>
              <a:ext uri="{FF2B5EF4-FFF2-40B4-BE49-F238E27FC236}">
                <a16:creationId xmlns:a16="http://schemas.microsoft.com/office/drawing/2014/main" id="{55272B1B-4366-47DB-8548-C703ECF2F498}"/>
              </a:ext>
            </a:extLst>
          </p:cNvPr>
          <p:cNvSpPr/>
          <p:nvPr/>
        </p:nvSpPr>
        <p:spPr>
          <a:xfrm>
            <a:off x="5319410" y="4909201"/>
            <a:ext cx="2288170" cy="584775"/>
          </a:xfrm>
          <a:prstGeom prst="rect">
            <a:avLst/>
          </a:prstGeom>
        </p:spPr>
        <p:txBody>
          <a:bodyPr wrap="square" anchor="ctr">
            <a:spAutoFit/>
          </a:bodyPr>
          <a:lstStyle/>
          <a:p>
            <a:r>
              <a:rPr lang="en-US" sz="1600" b="1" dirty="0"/>
              <a:t>Implement Strong Access Control Measures</a:t>
            </a:r>
          </a:p>
        </p:txBody>
      </p:sp>
      <p:sp>
        <p:nvSpPr>
          <p:cNvPr id="66" name="Rectangle 65">
            <a:extLst>
              <a:ext uri="{FF2B5EF4-FFF2-40B4-BE49-F238E27FC236}">
                <a16:creationId xmlns:a16="http://schemas.microsoft.com/office/drawing/2014/main" id="{B08C7891-8581-481B-9EAA-A8DA7C98FE6B}"/>
              </a:ext>
            </a:extLst>
          </p:cNvPr>
          <p:cNvSpPr/>
          <p:nvPr/>
        </p:nvSpPr>
        <p:spPr>
          <a:xfrm>
            <a:off x="9419865" y="3701152"/>
            <a:ext cx="2509628" cy="584775"/>
          </a:xfrm>
          <a:prstGeom prst="rect">
            <a:avLst/>
          </a:prstGeom>
        </p:spPr>
        <p:txBody>
          <a:bodyPr wrap="square" anchor="ctr">
            <a:spAutoFit/>
          </a:bodyPr>
          <a:lstStyle/>
          <a:p>
            <a:r>
              <a:rPr lang="en-US" sz="1600" b="1" dirty="0"/>
              <a:t>Regularly Monitor and Test Networks</a:t>
            </a:r>
          </a:p>
        </p:txBody>
      </p:sp>
      <p:sp>
        <p:nvSpPr>
          <p:cNvPr id="67" name="Rectangle 66">
            <a:extLst>
              <a:ext uri="{FF2B5EF4-FFF2-40B4-BE49-F238E27FC236}">
                <a16:creationId xmlns:a16="http://schemas.microsoft.com/office/drawing/2014/main" id="{5A416BDC-C5BB-4E77-B4B0-543B86D69E9E}"/>
              </a:ext>
            </a:extLst>
          </p:cNvPr>
          <p:cNvSpPr/>
          <p:nvPr/>
        </p:nvSpPr>
        <p:spPr>
          <a:xfrm>
            <a:off x="9419864" y="4909201"/>
            <a:ext cx="2274415" cy="584775"/>
          </a:xfrm>
          <a:prstGeom prst="rect">
            <a:avLst/>
          </a:prstGeom>
        </p:spPr>
        <p:txBody>
          <a:bodyPr wrap="square" anchor="ctr">
            <a:spAutoFit/>
          </a:bodyPr>
          <a:lstStyle/>
          <a:p>
            <a:r>
              <a:rPr lang="en-US" sz="1600" b="1" dirty="0"/>
              <a:t>Maintain an Information Security Policy</a:t>
            </a:r>
          </a:p>
        </p:txBody>
      </p:sp>
      <p:grpSp>
        <p:nvGrpSpPr>
          <p:cNvPr id="73" name="Group 72">
            <a:extLst>
              <a:ext uri="{FF2B5EF4-FFF2-40B4-BE49-F238E27FC236}">
                <a16:creationId xmlns:a16="http://schemas.microsoft.com/office/drawing/2014/main" id="{D9DF793E-526E-4152-A32F-98E412107C7E}"/>
              </a:ext>
            </a:extLst>
          </p:cNvPr>
          <p:cNvGrpSpPr>
            <a:grpSpLocks noChangeAspect="1"/>
          </p:cNvGrpSpPr>
          <p:nvPr/>
        </p:nvGrpSpPr>
        <p:grpSpPr>
          <a:xfrm>
            <a:off x="472146" y="3659998"/>
            <a:ext cx="464344" cy="464344"/>
            <a:chOff x="4427654" y="3049909"/>
            <a:chExt cx="464344" cy="464344"/>
          </a:xfrm>
          <a:solidFill>
            <a:schemeClr val="bg1"/>
          </a:solidFill>
        </p:grpSpPr>
        <p:sp>
          <p:nvSpPr>
            <p:cNvPr id="74" name="AutoShape 123">
              <a:extLst>
                <a:ext uri="{FF2B5EF4-FFF2-40B4-BE49-F238E27FC236}">
                  <a16:creationId xmlns:a16="http://schemas.microsoft.com/office/drawing/2014/main" id="{CF954803-4A7D-40F1-9E67-6DE305EE9BDC}"/>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5" name="AutoShape 124">
              <a:extLst>
                <a:ext uri="{FF2B5EF4-FFF2-40B4-BE49-F238E27FC236}">
                  <a16:creationId xmlns:a16="http://schemas.microsoft.com/office/drawing/2014/main" id="{20E44121-D83A-415E-B49E-AAF14D956AA7}"/>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6" name="AutoShape 125">
              <a:extLst>
                <a:ext uri="{FF2B5EF4-FFF2-40B4-BE49-F238E27FC236}">
                  <a16:creationId xmlns:a16="http://schemas.microsoft.com/office/drawing/2014/main" id="{D71B1955-5FCE-40C0-985A-1D0699689E20}"/>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79" name="Group 78">
            <a:extLst>
              <a:ext uri="{FF2B5EF4-FFF2-40B4-BE49-F238E27FC236}">
                <a16:creationId xmlns:a16="http://schemas.microsoft.com/office/drawing/2014/main" id="{3C5698B5-8279-4C67-85B9-B4C06A23A29E}"/>
              </a:ext>
            </a:extLst>
          </p:cNvPr>
          <p:cNvGrpSpPr>
            <a:grpSpLocks noChangeAspect="1"/>
          </p:cNvGrpSpPr>
          <p:nvPr/>
        </p:nvGrpSpPr>
        <p:grpSpPr>
          <a:xfrm>
            <a:off x="4634627" y="3687510"/>
            <a:ext cx="409320" cy="409320"/>
            <a:chOff x="7275629" y="3045147"/>
            <a:chExt cx="464344" cy="464344"/>
          </a:xfrm>
          <a:solidFill>
            <a:schemeClr val="bg1"/>
          </a:solidFill>
        </p:grpSpPr>
        <p:sp>
          <p:nvSpPr>
            <p:cNvPr id="80" name="AutoShape 56">
              <a:extLst>
                <a:ext uri="{FF2B5EF4-FFF2-40B4-BE49-F238E27FC236}">
                  <a16:creationId xmlns:a16="http://schemas.microsoft.com/office/drawing/2014/main" id="{93E34720-D8D5-4685-B6B9-7223095A3C1E}"/>
                </a:ext>
              </a:extLst>
            </p:cNvPr>
            <p:cNvSpPr>
              <a:spLocks/>
            </p:cNvSpPr>
            <p:nvPr/>
          </p:nvSpPr>
          <p:spPr bwMode="auto">
            <a:xfrm>
              <a:off x="7275629"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1" name="AutoShape 57">
              <a:extLst>
                <a:ext uri="{FF2B5EF4-FFF2-40B4-BE49-F238E27FC236}">
                  <a16:creationId xmlns:a16="http://schemas.microsoft.com/office/drawing/2014/main" id="{A04CD186-9EB6-4A40-B174-E57335AF72CD}"/>
                </a:ext>
              </a:extLst>
            </p:cNvPr>
            <p:cNvSpPr>
              <a:spLocks/>
            </p:cNvSpPr>
            <p:nvPr/>
          </p:nvSpPr>
          <p:spPr bwMode="auto">
            <a:xfrm>
              <a:off x="7594717"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5" name="AutoShape 58">
              <a:extLst>
                <a:ext uri="{FF2B5EF4-FFF2-40B4-BE49-F238E27FC236}">
                  <a16:creationId xmlns:a16="http://schemas.microsoft.com/office/drawing/2014/main" id="{42AC0F02-6417-4D3C-AFBC-17C61C9F2AD0}"/>
                </a:ext>
              </a:extLst>
            </p:cNvPr>
            <p:cNvSpPr>
              <a:spLocks/>
            </p:cNvSpPr>
            <p:nvPr/>
          </p:nvSpPr>
          <p:spPr bwMode="auto">
            <a:xfrm>
              <a:off x="7435173" y="304514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89" name="Group 88">
            <a:extLst>
              <a:ext uri="{FF2B5EF4-FFF2-40B4-BE49-F238E27FC236}">
                <a16:creationId xmlns:a16="http://schemas.microsoft.com/office/drawing/2014/main" id="{81A2260C-AE7D-4429-9425-1F3277E53FAB}"/>
              </a:ext>
            </a:extLst>
          </p:cNvPr>
          <p:cNvGrpSpPr>
            <a:grpSpLocks noChangeAspect="1"/>
          </p:cNvGrpSpPr>
          <p:nvPr/>
        </p:nvGrpSpPr>
        <p:grpSpPr>
          <a:xfrm>
            <a:off x="8738582" y="3687811"/>
            <a:ext cx="408718" cy="408718"/>
            <a:chOff x="3498967" y="3049909"/>
            <a:chExt cx="464344" cy="464344"/>
          </a:xfrm>
          <a:solidFill>
            <a:schemeClr val="bg1"/>
          </a:solidFill>
        </p:grpSpPr>
        <p:sp>
          <p:nvSpPr>
            <p:cNvPr id="98" name="AutoShape 126">
              <a:extLst>
                <a:ext uri="{FF2B5EF4-FFF2-40B4-BE49-F238E27FC236}">
                  <a16:creationId xmlns:a16="http://schemas.microsoft.com/office/drawing/2014/main" id="{B5A48A22-87A5-49DD-A039-AF6C26488690}"/>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9" name="AutoShape 127">
              <a:extLst>
                <a:ext uri="{FF2B5EF4-FFF2-40B4-BE49-F238E27FC236}">
                  <a16:creationId xmlns:a16="http://schemas.microsoft.com/office/drawing/2014/main" id="{32F93422-B997-4636-BD19-B6D8CB8572A5}"/>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100" name="Freeform 175">
            <a:extLst>
              <a:ext uri="{FF2B5EF4-FFF2-40B4-BE49-F238E27FC236}">
                <a16:creationId xmlns:a16="http://schemas.microsoft.com/office/drawing/2014/main" id="{A8B2231A-5B3F-437B-84DC-2053F7CCCC0B}"/>
              </a:ext>
            </a:extLst>
          </p:cNvPr>
          <p:cNvSpPr>
            <a:spLocks noChangeAspect="1" noChangeArrowheads="1"/>
          </p:cNvSpPr>
          <p:nvPr/>
        </p:nvSpPr>
        <p:spPr bwMode="auto">
          <a:xfrm>
            <a:off x="461182" y="4870044"/>
            <a:ext cx="486273" cy="500821"/>
          </a:xfrm>
          <a:custGeom>
            <a:avLst/>
            <a:gdLst>
              <a:gd name="T0" fmla="*/ 126584 w 619"/>
              <a:gd name="T1" fmla="*/ 116825 h 634"/>
              <a:gd name="T2" fmla="*/ 126584 w 619"/>
              <a:gd name="T3" fmla="*/ 116825 h 634"/>
              <a:gd name="T4" fmla="*/ 137342 w 619"/>
              <a:gd name="T5" fmla="*/ 68869 h 634"/>
              <a:gd name="T6" fmla="*/ 73870 w 619"/>
              <a:gd name="T7" fmla="*/ 0 h 634"/>
              <a:gd name="T8" fmla="*/ 10399 w 619"/>
              <a:gd name="T9" fmla="*/ 68869 h 634"/>
              <a:gd name="T10" fmla="*/ 26177 w 619"/>
              <a:gd name="T11" fmla="*/ 116825 h 634"/>
              <a:gd name="T12" fmla="*/ 0 w 619"/>
              <a:gd name="T13" fmla="*/ 153964 h 634"/>
              <a:gd name="T14" fmla="*/ 0 w 619"/>
              <a:gd name="T15" fmla="*/ 185694 h 634"/>
              <a:gd name="T16" fmla="*/ 42314 w 619"/>
              <a:gd name="T17" fmla="*/ 228241 h 634"/>
              <a:gd name="T18" fmla="*/ 110806 w 619"/>
              <a:gd name="T19" fmla="*/ 228241 h 634"/>
              <a:gd name="T20" fmla="*/ 153120 w 619"/>
              <a:gd name="T21" fmla="*/ 185694 h 634"/>
              <a:gd name="T22" fmla="*/ 153120 w 619"/>
              <a:gd name="T23" fmla="*/ 153964 h 634"/>
              <a:gd name="T24" fmla="*/ 126584 w 619"/>
              <a:gd name="T25" fmla="*/ 116825 h 634"/>
              <a:gd name="T26" fmla="*/ 26177 w 619"/>
              <a:gd name="T27" fmla="*/ 68869 h 634"/>
              <a:gd name="T28" fmla="*/ 26177 w 619"/>
              <a:gd name="T29" fmla="*/ 68869 h 634"/>
              <a:gd name="T30" fmla="*/ 73870 w 619"/>
              <a:gd name="T31" fmla="*/ 15865 h 634"/>
              <a:gd name="T32" fmla="*/ 126584 w 619"/>
              <a:gd name="T33" fmla="*/ 68869 h 634"/>
              <a:gd name="T34" fmla="*/ 73870 w 619"/>
              <a:gd name="T35" fmla="*/ 127282 h 634"/>
              <a:gd name="T36" fmla="*/ 26177 w 619"/>
              <a:gd name="T37" fmla="*/ 68869 h 634"/>
              <a:gd name="T38" fmla="*/ 137342 w 619"/>
              <a:gd name="T39" fmla="*/ 180646 h 634"/>
              <a:gd name="T40" fmla="*/ 137342 w 619"/>
              <a:gd name="T41" fmla="*/ 180646 h 634"/>
              <a:gd name="T42" fmla="*/ 105427 w 619"/>
              <a:gd name="T43" fmla="*/ 212376 h 634"/>
              <a:gd name="T44" fmla="*/ 47334 w 619"/>
              <a:gd name="T45" fmla="*/ 212376 h 634"/>
              <a:gd name="T46" fmla="*/ 10399 w 619"/>
              <a:gd name="T47" fmla="*/ 180646 h 634"/>
              <a:gd name="T48" fmla="*/ 10399 w 619"/>
              <a:gd name="T49" fmla="*/ 159372 h 634"/>
              <a:gd name="T50" fmla="*/ 36935 w 619"/>
              <a:gd name="T51" fmla="*/ 127282 h 634"/>
              <a:gd name="T52" fmla="*/ 73870 w 619"/>
              <a:gd name="T53" fmla="*/ 143507 h 634"/>
              <a:gd name="T54" fmla="*/ 110806 w 619"/>
              <a:gd name="T55" fmla="*/ 127282 h 634"/>
              <a:gd name="T56" fmla="*/ 137342 w 619"/>
              <a:gd name="T57" fmla="*/ 159372 h 634"/>
              <a:gd name="T58" fmla="*/ 137342 w 619"/>
              <a:gd name="T59" fmla="*/ 180646 h 634"/>
              <a:gd name="T60" fmla="*/ 158140 w 619"/>
              <a:gd name="T61" fmla="*/ 58412 h 634"/>
              <a:gd name="T62" fmla="*/ 158140 w 619"/>
              <a:gd name="T63" fmla="*/ 58412 h 634"/>
              <a:gd name="T64" fmla="*/ 216232 w 619"/>
              <a:gd name="T65" fmla="*/ 58412 h 634"/>
              <a:gd name="T66" fmla="*/ 221611 w 619"/>
              <a:gd name="T67" fmla="*/ 47595 h 634"/>
              <a:gd name="T68" fmla="*/ 216232 w 619"/>
              <a:gd name="T69" fmla="*/ 42547 h 634"/>
              <a:gd name="T70" fmla="*/ 158140 w 619"/>
              <a:gd name="T71" fmla="*/ 42547 h 634"/>
              <a:gd name="T72" fmla="*/ 153120 w 619"/>
              <a:gd name="T73" fmla="*/ 47595 h 634"/>
              <a:gd name="T74" fmla="*/ 158140 w 619"/>
              <a:gd name="T75" fmla="*/ 58412 h 634"/>
              <a:gd name="T76" fmla="*/ 216232 w 619"/>
              <a:gd name="T77" fmla="*/ 169829 h 634"/>
              <a:gd name="T78" fmla="*/ 216232 w 619"/>
              <a:gd name="T79" fmla="*/ 169829 h 634"/>
              <a:gd name="T80" fmla="*/ 174277 w 619"/>
              <a:gd name="T81" fmla="*/ 169829 h 634"/>
              <a:gd name="T82" fmla="*/ 168898 w 619"/>
              <a:gd name="T83" fmla="*/ 175237 h 634"/>
              <a:gd name="T84" fmla="*/ 174277 w 619"/>
              <a:gd name="T85" fmla="*/ 185694 h 634"/>
              <a:gd name="T86" fmla="*/ 216232 w 619"/>
              <a:gd name="T87" fmla="*/ 185694 h 634"/>
              <a:gd name="T88" fmla="*/ 221611 w 619"/>
              <a:gd name="T89" fmla="*/ 175237 h 634"/>
              <a:gd name="T90" fmla="*/ 216232 w 619"/>
              <a:gd name="T91" fmla="*/ 169829 h 634"/>
              <a:gd name="T92" fmla="*/ 216232 w 619"/>
              <a:gd name="T93" fmla="*/ 85095 h 634"/>
              <a:gd name="T94" fmla="*/ 216232 w 619"/>
              <a:gd name="T95" fmla="*/ 85095 h 634"/>
              <a:gd name="T96" fmla="*/ 158140 w 619"/>
              <a:gd name="T97" fmla="*/ 85095 h 634"/>
              <a:gd name="T98" fmla="*/ 153120 w 619"/>
              <a:gd name="T99" fmla="*/ 90143 h 634"/>
              <a:gd name="T100" fmla="*/ 158140 w 619"/>
              <a:gd name="T101" fmla="*/ 100960 h 634"/>
              <a:gd name="T102" fmla="*/ 216232 w 619"/>
              <a:gd name="T103" fmla="*/ 100960 h 634"/>
              <a:gd name="T104" fmla="*/ 221611 w 619"/>
              <a:gd name="T105" fmla="*/ 90143 h 634"/>
              <a:gd name="T106" fmla="*/ 216232 w 619"/>
              <a:gd name="T107" fmla="*/ 85095 h 634"/>
              <a:gd name="T108" fmla="*/ 216232 w 619"/>
              <a:gd name="T109" fmla="*/ 127282 h 634"/>
              <a:gd name="T110" fmla="*/ 216232 w 619"/>
              <a:gd name="T111" fmla="*/ 127282 h 634"/>
              <a:gd name="T112" fmla="*/ 174277 w 619"/>
              <a:gd name="T113" fmla="*/ 127282 h 634"/>
              <a:gd name="T114" fmla="*/ 168898 w 619"/>
              <a:gd name="T115" fmla="*/ 132690 h 634"/>
              <a:gd name="T116" fmla="*/ 174277 w 619"/>
              <a:gd name="T117" fmla="*/ 143507 h 634"/>
              <a:gd name="T118" fmla="*/ 216232 w 619"/>
              <a:gd name="T119" fmla="*/ 143507 h 634"/>
              <a:gd name="T120" fmla="*/ 221611 w 619"/>
              <a:gd name="T121" fmla="*/ 132690 h 634"/>
              <a:gd name="T122" fmla="*/ 216232 w 619"/>
              <a:gd name="T123" fmla="*/ 127282 h 63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19" h="634">
                <a:moveTo>
                  <a:pt x="353" y="324"/>
                </a:moveTo>
                <a:lnTo>
                  <a:pt x="353" y="324"/>
                </a:lnTo>
                <a:cubicBezTo>
                  <a:pt x="368" y="280"/>
                  <a:pt x="383" y="250"/>
                  <a:pt x="383" y="191"/>
                </a:cubicBezTo>
                <a:cubicBezTo>
                  <a:pt x="383" y="89"/>
                  <a:pt x="309" y="0"/>
                  <a:pt x="206" y="0"/>
                </a:cubicBezTo>
                <a:cubicBezTo>
                  <a:pt x="118" y="0"/>
                  <a:pt x="29" y="89"/>
                  <a:pt x="29" y="191"/>
                </a:cubicBezTo>
                <a:cubicBezTo>
                  <a:pt x="29" y="250"/>
                  <a:pt x="44" y="280"/>
                  <a:pt x="73" y="324"/>
                </a:cubicBezTo>
                <a:cubicBezTo>
                  <a:pt x="29" y="339"/>
                  <a:pt x="0" y="383"/>
                  <a:pt x="0" y="427"/>
                </a:cubicBezTo>
                <a:cubicBezTo>
                  <a:pt x="0" y="515"/>
                  <a:pt x="0" y="515"/>
                  <a:pt x="0" y="515"/>
                </a:cubicBezTo>
                <a:cubicBezTo>
                  <a:pt x="0" y="574"/>
                  <a:pt x="44" y="633"/>
                  <a:pt x="118" y="633"/>
                </a:cubicBezTo>
                <a:cubicBezTo>
                  <a:pt x="309" y="633"/>
                  <a:pt x="309" y="633"/>
                  <a:pt x="309" y="633"/>
                </a:cubicBezTo>
                <a:cubicBezTo>
                  <a:pt x="368" y="633"/>
                  <a:pt x="427" y="574"/>
                  <a:pt x="427" y="515"/>
                </a:cubicBezTo>
                <a:cubicBezTo>
                  <a:pt x="427" y="427"/>
                  <a:pt x="427" y="427"/>
                  <a:pt x="427" y="427"/>
                </a:cubicBezTo>
                <a:cubicBezTo>
                  <a:pt x="427" y="383"/>
                  <a:pt x="398" y="339"/>
                  <a:pt x="353" y="324"/>
                </a:cubicBezTo>
                <a:close/>
                <a:moveTo>
                  <a:pt x="73" y="191"/>
                </a:moveTo>
                <a:lnTo>
                  <a:pt x="73" y="191"/>
                </a:lnTo>
                <a:cubicBezTo>
                  <a:pt x="73" y="103"/>
                  <a:pt x="132" y="44"/>
                  <a:pt x="206" y="44"/>
                </a:cubicBezTo>
                <a:cubicBezTo>
                  <a:pt x="280" y="44"/>
                  <a:pt x="353" y="103"/>
                  <a:pt x="353" y="191"/>
                </a:cubicBezTo>
                <a:cubicBezTo>
                  <a:pt x="353" y="280"/>
                  <a:pt x="280" y="353"/>
                  <a:pt x="206" y="353"/>
                </a:cubicBezTo>
                <a:cubicBezTo>
                  <a:pt x="132" y="353"/>
                  <a:pt x="73" y="280"/>
                  <a:pt x="73" y="191"/>
                </a:cubicBezTo>
                <a:close/>
                <a:moveTo>
                  <a:pt x="383" y="501"/>
                </a:moveTo>
                <a:lnTo>
                  <a:pt x="383" y="501"/>
                </a:lnTo>
                <a:cubicBezTo>
                  <a:pt x="383" y="545"/>
                  <a:pt x="339" y="589"/>
                  <a:pt x="294" y="589"/>
                </a:cubicBezTo>
                <a:cubicBezTo>
                  <a:pt x="132" y="589"/>
                  <a:pt x="132" y="589"/>
                  <a:pt x="132" y="589"/>
                </a:cubicBezTo>
                <a:cubicBezTo>
                  <a:pt x="73" y="589"/>
                  <a:pt x="29" y="545"/>
                  <a:pt x="29" y="501"/>
                </a:cubicBezTo>
                <a:cubicBezTo>
                  <a:pt x="29" y="442"/>
                  <a:pt x="29" y="442"/>
                  <a:pt x="29" y="442"/>
                </a:cubicBezTo>
                <a:cubicBezTo>
                  <a:pt x="29" y="398"/>
                  <a:pt x="59" y="368"/>
                  <a:pt x="103" y="353"/>
                </a:cubicBezTo>
                <a:cubicBezTo>
                  <a:pt x="132" y="383"/>
                  <a:pt x="177" y="398"/>
                  <a:pt x="206" y="398"/>
                </a:cubicBezTo>
                <a:cubicBezTo>
                  <a:pt x="250" y="398"/>
                  <a:pt x="280" y="383"/>
                  <a:pt x="309" y="353"/>
                </a:cubicBezTo>
                <a:cubicBezTo>
                  <a:pt x="353" y="368"/>
                  <a:pt x="383" y="398"/>
                  <a:pt x="383" y="442"/>
                </a:cubicBezTo>
                <a:lnTo>
                  <a:pt x="383" y="501"/>
                </a:lnTo>
                <a:close/>
                <a:moveTo>
                  <a:pt x="441" y="162"/>
                </a:moveTo>
                <a:lnTo>
                  <a:pt x="441" y="162"/>
                </a:lnTo>
                <a:cubicBezTo>
                  <a:pt x="603" y="162"/>
                  <a:pt x="603" y="162"/>
                  <a:pt x="603" y="162"/>
                </a:cubicBezTo>
                <a:cubicBezTo>
                  <a:pt x="618" y="162"/>
                  <a:pt x="618" y="148"/>
                  <a:pt x="618" y="132"/>
                </a:cubicBezTo>
                <a:cubicBezTo>
                  <a:pt x="618" y="132"/>
                  <a:pt x="618" y="118"/>
                  <a:pt x="603" y="118"/>
                </a:cubicBezTo>
                <a:cubicBezTo>
                  <a:pt x="441" y="118"/>
                  <a:pt x="441" y="118"/>
                  <a:pt x="441" y="118"/>
                </a:cubicBezTo>
                <a:lnTo>
                  <a:pt x="427" y="132"/>
                </a:lnTo>
                <a:cubicBezTo>
                  <a:pt x="427" y="148"/>
                  <a:pt x="441" y="162"/>
                  <a:pt x="441" y="162"/>
                </a:cubicBezTo>
                <a:close/>
                <a:moveTo>
                  <a:pt x="603" y="471"/>
                </a:moveTo>
                <a:lnTo>
                  <a:pt x="603" y="471"/>
                </a:lnTo>
                <a:cubicBezTo>
                  <a:pt x="486" y="471"/>
                  <a:pt x="486" y="471"/>
                  <a:pt x="486" y="471"/>
                </a:cubicBezTo>
                <a:cubicBezTo>
                  <a:pt x="471" y="471"/>
                  <a:pt x="471" y="486"/>
                  <a:pt x="471" y="486"/>
                </a:cubicBezTo>
                <a:cubicBezTo>
                  <a:pt x="471" y="501"/>
                  <a:pt x="471" y="515"/>
                  <a:pt x="486" y="515"/>
                </a:cubicBezTo>
                <a:cubicBezTo>
                  <a:pt x="603" y="515"/>
                  <a:pt x="603" y="515"/>
                  <a:pt x="603" y="515"/>
                </a:cubicBezTo>
                <a:cubicBezTo>
                  <a:pt x="618" y="515"/>
                  <a:pt x="618" y="501"/>
                  <a:pt x="618" y="486"/>
                </a:cubicBezTo>
                <a:cubicBezTo>
                  <a:pt x="618" y="486"/>
                  <a:pt x="618" y="471"/>
                  <a:pt x="603" y="471"/>
                </a:cubicBezTo>
                <a:close/>
                <a:moveTo>
                  <a:pt x="603" y="236"/>
                </a:moveTo>
                <a:lnTo>
                  <a:pt x="603" y="236"/>
                </a:lnTo>
                <a:cubicBezTo>
                  <a:pt x="441" y="236"/>
                  <a:pt x="441" y="236"/>
                  <a:pt x="441" y="236"/>
                </a:cubicBezTo>
                <a:lnTo>
                  <a:pt x="427" y="250"/>
                </a:lnTo>
                <a:cubicBezTo>
                  <a:pt x="427" y="265"/>
                  <a:pt x="441" y="280"/>
                  <a:pt x="441" y="280"/>
                </a:cubicBezTo>
                <a:cubicBezTo>
                  <a:pt x="603" y="280"/>
                  <a:pt x="603" y="280"/>
                  <a:pt x="603" y="280"/>
                </a:cubicBezTo>
                <a:cubicBezTo>
                  <a:pt x="618" y="280"/>
                  <a:pt x="618" y="265"/>
                  <a:pt x="618" y="250"/>
                </a:cubicBezTo>
                <a:cubicBezTo>
                  <a:pt x="618" y="250"/>
                  <a:pt x="618" y="236"/>
                  <a:pt x="603" y="236"/>
                </a:cubicBezTo>
                <a:close/>
                <a:moveTo>
                  <a:pt x="603" y="353"/>
                </a:moveTo>
                <a:lnTo>
                  <a:pt x="603" y="353"/>
                </a:lnTo>
                <a:cubicBezTo>
                  <a:pt x="486" y="353"/>
                  <a:pt x="486" y="353"/>
                  <a:pt x="486" y="353"/>
                </a:cubicBezTo>
                <a:cubicBezTo>
                  <a:pt x="471" y="353"/>
                  <a:pt x="471" y="368"/>
                  <a:pt x="471" y="368"/>
                </a:cubicBezTo>
                <a:cubicBezTo>
                  <a:pt x="471" y="383"/>
                  <a:pt x="471" y="398"/>
                  <a:pt x="486" y="398"/>
                </a:cubicBezTo>
                <a:cubicBezTo>
                  <a:pt x="603" y="398"/>
                  <a:pt x="603" y="398"/>
                  <a:pt x="603" y="398"/>
                </a:cubicBezTo>
                <a:cubicBezTo>
                  <a:pt x="618" y="398"/>
                  <a:pt x="618" y="383"/>
                  <a:pt x="618" y="368"/>
                </a:cubicBezTo>
                <a:cubicBezTo>
                  <a:pt x="618" y="368"/>
                  <a:pt x="618" y="353"/>
                  <a:pt x="603" y="353"/>
                </a:cubicBezTo>
                <a:close/>
              </a:path>
            </a:pathLst>
          </a:custGeom>
          <a:solidFill>
            <a:schemeClr val="bg1"/>
          </a:solidFill>
          <a:ln>
            <a:noFill/>
          </a:ln>
          <a:effectLst/>
        </p:spPr>
        <p:txBody>
          <a:bodyPr wrap="none" lIns="91431" tIns="45716" rIns="91431" bIns="45716" anchor="ctr"/>
          <a:lstStyle/>
          <a:p>
            <a:endParaRPr lang="en-US" dirty="0"/>
          </a:p>
        </p:txBody>
      </p:sp>
      <p:sp>
        <p:nvSpPr>
          <p:cNvPr id="109" name="Freeform 127">
            <a:extLst>
              <a:ext uri="{FF2B5EF4-FFF2-40B4-BE49-F238E27FC236}">
                <a16:creationId xmlns:a16="http://schemas.microsoft.com/office/drawing/2014/main" id="{58DADA92-F8B0-455A-BF2A-52BA455C1E7A}"/>
              </a:ext>
            </a:extLst>
          </p:cNvPr>
          <p:cNvSpPr>
            <a:spLocks noChangeAspect="1" noChangeArrowheads="1"/>
          </p:cNvSpPr>
          <p:nvPr/>
        </p:nvSpPr>
        <p:spPr bwMode="auto">
          <a:xfrm>
            <a:off x="4605471" y="4912834"/>
            <a:ext cx="467633" cy="374770"/>
          </a:xfrm>
          <a:custGeom>
            <a:avLst/>
            <a:gdLst>
              <a:gd name="T0" fmla="*/ 76114 w 497"/>
              <a:gd name="T1" fmla="*/ 87900 h 400"/>
              <a:gd name="T2" fmla="*/ 76114 w 497"/>
              <a:gd name="T3" fmla="*/ 87900 h 400"/>
              <a:gd name="T4" fmla="*/ 111694 w 497"/>
              <a:gd name="T5" fmla="*/ 123329 h 400"/>
              <a:gd name="T6" fmla="*/ 147724 w 497"/>
              <a:gd name="T7" fmla="*/ 87900 h 400"/>
              <a:gd name="T8" fmla="*/ 111694 w 497"/>
              <a:gd name="T9" fmla="*/ 52023 h 400"/>
              <a:gd name="T10" fmla="*/ 76114 w 497"/>
              <a:gd name="T11" fmla="*/ 87900 h 400"/>
              <a:gd name="T12" fmla="*/ 52244 w 497"/>
              <a:gd name="T13" fmla="*/ 75791 h 400"/>
              <a:gd name="T14" fmla="*/ 52244 w 497"/>
              <a:gd name="T15" fmla="*/ 75791 h 400"/>
              <a:gd name="T16" fmla="*/ 111694 w 497"/>
              <a:gd name="T17" fmla="*/ 28254 h 400"/>
              <a:gd name="T18" fmla="*/ 155381 w 497"/>
              <a:gd name="T19" fmla="*/ 43950 h 400"/>
              <a:gd name="T20" fmla="*/ 175648 w 497"/>
              <a:gd name="T21" fmla="*/ 43950 h 400"/>
              <a:gd name="T22" fmla="*/ 175648 w 497"/>
              <a:gd name="T23" fmla="*/ 24217 h 400"/>
              <a:gd name="T24" fmla="*/ 111694 w 497"/>
              <a:gd name="T25" fmla="*/ 0 h 400"/>
              <a:gd name="T26" fmla="*/ 27923 w 497"/>
              <a:gd name="T27" fmla="*/ 64131 h 400"/>
              <a:gd name="T28" fmla="*/ 0 w 497"/>
              <a:gd name="T29" fmla="*/ 64131 h 400"/>
              <a:gd name="T30" fmla="*/ 0 w 497"/>
              <a:gd name="T31" fmla="*/ 87900 h 400"/>
              <a:gd name="T32" fmla="*/ 36030 w 497"/>
              <a:gd name="T33" fmla="*/ 87900 h 400"/>
              <a:gd name="T34" fmla="*/ 52244 w 497"/>
              <a:gd name="T35" fmla="*/ 75791 h 400"/>
              <a:gd name="T36" fmla="*/ 187357 w 497"/>
              <a:gd name="T37" fmla="*/ 87900 h 400"/>
              <a:gd name="T38" fmla="*/ 187357 w 497"/>
              <a:gd name="T39" fmla="*/ 87900 h 400"/>
              <a:gd name="T40" fmla="*/ 171594 w 497"/>
              <a:gd name="T41" fmla="*/ 103597 h 400"/>
              <a:gd name="T42" fmla="*/ 111694 w 497"/>
              <a:gd name="T43" fmla="*/ 151134 h 400"/>
              <a:gd name="T44" fmla="*/ 68007 w 497"/>
              <a:gd name="T45" fmla="*/ 131402 h 400"/>
              <a:gd name="T46" fmla="*/ 48190 w 497"/>
              <a:gd name="T47" fmla="*/ 131402 h 400"/>
              <a:gd name="T48" fmla="*/ 48190 w 497"/>
              <a:gd name="T49" fmla="*/ 151134 h 400"/>
              <a:gd name="T50" fmla="*/ 111694 w 497"/>
              <a:gd name="T51" fmla="*/ 178940 h 400"/>
              <a:gd name="T52" fmla="*/ 195915 w 497"/>
              <a:gd name="T53" fmla="*/ 115257 h 400"/>
              <a:gd name="T54" fmla="*/ 223388 w 497"/>
              <a:gd name="T55" fmla="*/ 115257 h 400"/>
              <a:gd name="T56" fmla="*/ 223388 w 497"/>
              <a:gd name="T57" fmla="*/ 87900 h 400"/>
              <a:gd name="T58" fmla="*/ 187357 w 497"/>
              <a:gd name="T59" fmla="*/ 87900 h 4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p:spPr>
        <p:txBody>
          <a:bodyPr wrap="none" lIns="34290" tIns="17145" rIns="34290" bIns="17145" anchor="ctr"/>
          <a:lstStyle/>
          <a:p>
            <a:endParaRPr lang="en-US" dirty="0"/>
          </a:p>
        </p:txBody>
      </p:sp>
      <p:sp>
        <p:nvSpPr>
          <p:cNvPr id="110" name="Freeform 115">
            <a:extLst>
              <a:ext uri="{FF2B5EF4-FFF2-40B4-BE49-F238E27FC236}">
                <a16:creationId xmlns:a16="http://schemas.microsoft.com/office/drawing/2014/main" id="{DB87611A-C0EC-434A-808C-E54AC06882DA}"/>
              </a:ext>
            </a:extLst>
          </p:cNvPr>
          <p:cNvSpPr>
            <a:spLocks noChangeAspect="1" noChangeArrowheads="1"/>
          </p:cNvSpPr>
          <p:nvPr/>
        </p:nvSpPr>
        <p:spPr bwMode="auto">
          <a:xfrm rot="11331633">
            <a:off x="8744743" y="4842518"/>
            <a:ext cx="396397" cy="494619"/>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endParaRPr lang="en-US" dirty="0"/>
          </a:p>
        </p:txBody>
      </p:sp>
      <p:sp>
        <p:nvSpPr>
          <p:cNvPr id="114" name="Oval 113">
            <a:extLst>
              <a:ext uri="{FF2B5EF4-FFF2-40B4-BE49-F238E27FC236}">
                <a16:creationId xmlns:a16="http://schemas.microsoft.com/office/drawing/2014/main" id="{10DE4479-B71E-4605-BD3F-B435A48E3E5A}"/>
              </a:ext>
            </a:extLst>
          </p:cNvPr>
          <p:cNvSpPr/>
          <p:nvPr/>
        </p:nvSpPr>
        <p:spPr>
          <a:xfrm>
            <a:off x="237676" y="1944310"/>
            <a:ext cx="468940" cy="469062"/>
          </a:xfrm>
          <a:prstGeom prst="ellipse">
            <a:avLst/>
          </a:prstGeom>
          <a:solidFill>
            <a:schemeClr val="accent2"/>
          </a:solidFill>
          <a:ln w="28575" cap="flat" cmpd="sng" algn="ctr">
            <a:solidFill>
              <a:schemeClr val="bg2">
                <a:lumMod val="50000"/>
              </a:schemeClr>
            </a:solid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5" name="Oval 114">
            <a:extLst>
              <a:ext uri="{FF2B5EF4-FFF2-40B4-BE49-F238E27FC236}">
                <a16:creationId xmlns:a16="http://schemas.microsoft.com/office/drawing/2014/main" id="{4627DB00-295B-47D0-9F1F-5C4CED09D6D4}"/>
              </a:ext>
            </a:extLst>
          </p:cNvPr>
          <p:cNvSpPr/>
          <p:nvPr/>
        </p:nvSpPr>
        <p:spPr>
          <a:xfrm>
            <a:off x="237676" y="1170825"/>
            <a:ext cx="468940" cy="469062"/>
          </a:xfrm>
          <a:prstGeom prst="ellipse">
            <a:avLst/>
          </a:prstGeom>
          <a:solidFill>
            <a:srgbClr val="5B9BD5"/>
          </a:solidFill>
          <a:ln w="28575" cap="flat" cmpd="sng" algn="ctr">
            <a:solidFill>
              <a:schemeClr val="bg2">
                <a:lumMod val="50000"/>
              </a:schemeClr>
            </a:solidFill>
            <a:prstDash val="solid"/>
            <a:miter lim="800000"/>
          </a:ln>
          <a:effectLst/>
        </p:spPr>
        <p:txBody>
          <a:bodyPr lIns="219419" tIns="109710" rIns="219419" bIns="109710" rtlCol="0" anchor="ctr"/>
          <a:lstStyle/>
          <a:p>
            <a:pPr marL="0" marR="0" lvl="0" indent="0" algn="ctr" defTabSz="1828434" eaLnBrk="1" fontAlgn="auto" latinLnBrk="0" hangingPunct="1">
              <a:lnSpc>
                <a:spcPct val="100000"/>
              </a:lnSpc>
              <a:spcBef>
                <a:spcPts val="0"/>
              </a:spcBef>
              <a:spcAft>
                <a:spcPts val="0"/>
              </a:spcAft>
              <a:buClrTx/>
              <a:buSzTx/>
              <a:buFontTx/>
              <a:buNone/>
              <a:tabLst/>
              <a:defRPr/>
            </a:pPr>
            <a:endParaRPr kumimoji="0" lang="bg-BG" sz="36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6" name="Freeform 117">
            <a:extLst>
              <a:ext uri="{FF2B5EF4-FFF2-40B4-BE49-F238E27FC236}">
                <a16:creationId xmlns:a16="http://schemas.microsoft.com/office/drawing/2014/main" id="{970121F3-FEE4-4C0D-8F01-64D54A3E27A9}"/>
              </a:ext>
            </a:extLst>
          </p:cNvPr>
          <p:cNvSpPr>
            <a:spLocks noChangeAspect="1" noChangeArrowheads="1"/>
          </p:cNvSpPr>
          <p:nvPr/>
        </p:nvSpPr>
        <p:spPr bwMode="auto">
          <a:xfrm>
            <a:off x="326240" y="1262717"/>
            <a:ext cx="291812" cy="285278"/>
          </a:xfrm>
          <a:custGeom>
            <a:avLst/>
            <a:gdLst>
              <a:gd name="T0" fmla="*/ 148908 w 480"/>
              <a:gd name="T1" fmla="*/ 74619 h 471"/>
              <a:gd name="T2" fmla="*/ 148908 w 480"/>
              <a:gd name="T3" fmla="*/ 74619 h 471"/>
              <a:gd name="T4" fmla="*/ 125419 w 480"/>
              <a:gd name="T5" fmla="*/ 74619 h 471"/>
              <a:gd name="T6" fmla="*/ 125419 w 480"/>
              <a:gd name="T7" fmla="*/ 51218 h 471"/>
              <a:gd name="T8" fmla="*/ 125419 w 480"/>
              <a:gd name="T9" fmla="*/ 47244 h 471"/>
              <a:gd name="T10" fmla="*/ 121874 w 480"/>
              <a:gd name="T11" fmla="*/ 43270 h 471"/>
              <a:gd name="T12" fmla="*/ 62931 w 480"/>
              <a:gd name="T13" fmla="*/ 43270 h 471"/>
              <a:gd name="T14" fmla="*/ 58943 w 480"/>
              <a:gd name="T15" fmla="*/ 47244 h 471"/>
              <a:gd name="T16" fmla="*/ 58943 w 480"/>
              <a:gd name="T17" fmla="*/ 51218 h 471"/>
              <a:gd name="T18" fmla="*/ 58943 w 480"/>
              <a:gd name="T19" fmla="*/ 129369 h 471"/>
              <a:gd name="T20" fmla="*/ 58943 w 480"/>
              <a:gd name="T21" fmla="*/ 133343 h 471"/>
              <a:gd name="T22" fmla="*/ 62931 w 480"/>
              <a:gd name="T23" fmla="*/ 133343 h 471"/>
              <a:gd name="T24" fmla="*/ 86420 w 480"/>
              <a:gd name="T25" fmla="*/ 133343 h 471"/>
              <a:gd name="T26" fmla="*/ 86420 w 480"/>
              <a:gd name="T27" fmla="*/ 156744 h 471"/>
              <a:gd name="T28" fmla="*/ 86420 w 480"/>
              <a:gd name="T29" fmla="*/ 160718 h 471"/>
              <a:gd name="T30" fmla="*/ 90408 w 480"/>
              <a:gd name="T31" fmla="*/ 160718 h 471"/>
              <a:gd name="T32" fmla="*/ 148908 w 480"/>
              <a:gd name="T33" fmla="*/ 160718 h 471"/>
              <a:gd name="T34" fmla="*/ 152896 w 480"/>
              <a:gd name="T35" fmla="*/ 160718 h 471"/>
              <a:gd name="T36" fmla="*/ 152896 w 480"/>
              <a:gd name="T37" fmla="*/ 156744 h 471"/>
              <a:gd name="T38" fmla="*/ 152896 w 480"/>
              <a:gd name="T39" fmla="*/ 78593 h 471"/>
              <a:gd name="T40" fmla="*/ 152896 w 480"/>
              <a:gd name="T41" fmla="*/ 74619 h 471"/>
              <a:gd name="T42" fmla="*/ 148908 w 480"/>
              <a:gd name="T43" fmla="*/ 74619 h 471"/>
              <a:gd name="T44" fmla="*/ 90408 w 480"/>
              <a:gd name="T45" fmla="*/ 74619 h 471"/>
              <a:gd name="T46" fmla="*/ 90408 w 480"/>
              <a:gd name="T47" fmla="*/ 74619 h 471"/>
              <a:gd name="T48" fmla="*/ 86420 w 480"/>
              <a:gd name="T49" fmla="*/ 74619 h 471"/>
              <a:gd name="T50" fmla="*/ 86420 w 480"/>
              <a:gd name="T51" fmla="*/ 78593 h 471"/>
              <a:gd name="T52" fmla="*/ 86420 w 480"/>
              <a:gd name="T53" fmla="*/ 121422 h 471"/>
              <a:gd name="T54" fmla="*/ 66920 w 480"/>
              <a:gd name="T55" fmla="*/ 121422 h 471"/>
              <a:gd name="T56" fmla="*/ 66920 w 480"/>
              <a:gd name="T57" fmla="*/ 55192 h 471"/>
              <a:gd name="T58" fmla="*/ 113897 w 480"/>
              <a:gd name="T59" fmla="*/ 55192 h 471"/>
              <a:gd name="T60" fmla="*/ 113897 w 480"/>
              <a:gd name="T61" fmla="*/ 74619 h 471"/>
              <a:gd name="T62" fmla="*/ 90408 w 480"/>
              <a:gd name="T63" fmla="*/ 74619 h 471"/>
              <a:gd name="T64" fmla="*/ 145362 w 480"/>
              <a:gd name="T65" fmla="*/ 149238 h 471"/>
              <a:gd name="T66" fmla="*/ 145362 w 480"/>
              <a:gd name="T67" fmla="*/ 149238 h 471"/>
              <a:gd name="T68" fmla="*/ 98385 w 480"/>
              <a:gd name="T69" fmla="*/ 149238 h 471"/>
              <a:gd name="T70" fmla="*/ 98385 w 480"/>
              <a:gd name="T71" fmla="*/ 86540 h 471"/>
              <a:gd name="T72" fmla="*/ 145362 w 480"/>
              <a:gd name="T73" fmla="*/ 86540 h 471"/>
              <a:gd name="T74" fmla="*/ 145362 w 480"/>
              <a:gd name="T75" fmla="*/ 149238 h 471"/>
              <a:gd name="T76" fmla="*/ 105919 w 480"/>
              <a:gd name="T77" fmla="*/ 0 h 471"/>
              <a:gd name="T78" fmla="*/ 105919 w 480"/>
              <a:gd name="T79" fmla="*/ 0 h 471"/>
              <a:gd name="T80" fmla="*/ 0 w 480"/>
              <a:gd name="T81" fmla="*/ 101994 h 471"/>
              <a:gd name="T82" fmla="*/ 105919 w 480"/>
              <a:gd name="T83" fmla="*/ 207520 h 471"/>
              <a:gd name="T84" fmla="*/ 212282 w 480"/>
              <a:gd name="T85" fmla="*/ 101994 h 471"/>
              <a:gd name="T86" fmla="*/ 105919 w 480"/>
              <a:gd name="T87" fmla="*/ 0 h 471"/>
              <a:gd name="T88" fmla="*/ 105919 w 480"/>
              <a:gd name="T89" fmla="*/ 188093 h 471"/>
              <a:gd name="T90" fmla="*/ 105919 w 480"/>
              <a:gd name="T91" fmla="*/ 188093 h 471"/>
              <a:gd name="T92" fmla="*/ 19500 w 480"/>
              <a:gd name="T93" fmla="*/ 101994 h 471"/>
              <a:gd name="T94" fmla="*/ 105919 w 480"/>
              <a:gd name="T95" fmla="*/ 16337 h 471"/>
              <a:gd name="T96" fmla="*/ 192339 w 480"/>
              <a:gd name="T97" fmla="*/ 101994 h 471"/>
              <a:gd name="T98" fmla="*/ 105919 w 480"/>
              <a:gd name="T99" fmla="*/ 188093 h 47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80" h="471">
                <a:moveTo>
                  <a:pt x="336" y="169"/>
                </a:moveTo>
                <a:lnTo>
                  <a:pt x="336" y="169"/>
                </a:lnTo>
                <a:cubicBezTo>
                  <a:pt x="283" y="169"/>
                  <a:pt x="283" y="169"/>
                  <a:pt x="283" y="169"/>
                </a:cubicBezTo>
                <a:cubicBezTo>
                  <a:pt x="283" y="116"/>
                  <a:pt x="283" y="116"/>
                  <a:pt x="283" y="116"/>
                </a:cubicBezTo>
                <a:cubicBezTo>
                  <a:pt x="283" y="107"/>
                  <a:pt x="283" y="107"/>
                  <a:pt x="283" y="107"/>
                </a:cubicBezTo>
                <a:cubicBezTo>
                  <a:pt x="275" y="107"/>
                  <a:pt x="275" y="98"/>
                  <a:pt x="275" y="98"/>
                </a:cubicBezTo>
                <a:cubicBezTo>
                  <a:pt x="142" y="98"/>
                  <a:pt x="142" y="98"/>
                  <a:pt x="142" y="98"/>
                </a:cubicBezTo>
                <a:cubicBezTo>
                  <a:pt x="133" y="98"/>
                  <a:pt x="133" y="107"/>
                  <a:pt x="133" y="107"/>
                </a:cubicBezTo>
                <a:cubicBezTo>
                  <a:pt x="133" y="107"/>
                  <a:pt x="133" y="107"/>
                  <a:pt x="133" y="116"/>
                </a:cubicBezTo>
                <a:cubicBezTo>
                  <a:pt x="133" y="293"/>
                  <a:pt x="133" y="293"/>
                  <a:pt x="133" y="293"/>
                </a:cubicBezTo>
                <a:cubicBezTo>
                  <a:pt x="133" y="293"/>
                  <a:pt x="133" y="293"/>
                  <a:pt x="133" y="302"/>
                </a:cubicBezTo>
                <a:lnTo>
                  <a:pt x="142" y="302"/>
                </a:lnTo>
                <a:cubicBezTo>
                  <a:pt x="195" y="302"/>
                  <a:pt x="195" y="302"/>
                  <a:pt x="195" y="302"/>
                </a:cubicBezTo>
                <a:cubicBezTo>
                  <a:pt x="195" y="355"/>
                  <a:pt x="195" y="355"/>
                  <a:pt x="195" y="355"/>
                </a:cubicBezTo>
                <a:lnTo>
                  <a:pt x="195" y="364"/>
                </a:lnTo>
                <a:cubicBezTo>
                  <a:pt x="204" y="364"/>
                  <a:pt x="204" y="364"/>
                  <a:pt x="204" y="364"/>
                </a:cubicBezTo>
                <a:cubicBezTo>
                  <a:pt x="336" y="364"/>
                  <a:pt x="336" y="364"/>
                  <a:pt x="336" y="364"/>
                </a:cubicBezTo>
                <a:lnTo>
                  <a:pt x="345" y="364"/>
                </a:lnTo>
                <a:lnTo>
                  <a:pt x="345" y="355"/>
                </a:lnTo>
                <a:cubicBezTo>
                  <a:pt x="345" y="178"/>
                  <a:pt x="345" y="178"/>
                  <a:pt x="345" y="178"/>
                </a:cubicBezTo>
                <a:lnTo>
                  <a:pt x="345" y="169"/>
                </a:lnTo>
                <a:lnTo>
                  <a:pt x="336" y="169"/>
                </a:lnTo>
                <a:close/>
                <a:moveTo>
                  <a:pt x="204" y="169"/>
                </a:moveTo>
                <a:lnTo>
                  <a:pt x="204" y="169"/>
                </a:lnTo>
                <a:cubicBezTo>
                  <a:pt x="204" y="169"/>
                  <a:pt x="204" y="169"/>
                  <a:pt x="195" y="169"/>
                </a:cubicBezTo>
                <a:lnTo>
                  <a:pt x="195" y="178"/>
                </a:lnTo>
                <a:cubicBezTo>
                  <a:pt x="195" y="275"/>
                  <a:pt x="195" y="275"/>
                  <a:pt x="195" y="275"/>
                </a:cubicBezTo>
                <a:cubicBezTo>
                  <a:pt x="151" y="275"/>
                  <a:pt x="151" y="275"/>
                  <a:pt x="151" y="275"/>
                </a:cubicBezTo>
                <a:cubicBezTo>
                  <a:pt x="151" y="125"/>
                  <a:pt x="151" y="125"/>
                  <a:pt x="151" y="125"/>
                </a:cubicBezTo>
                <a:cubicBezTo>
                  <a:pt x="257" y="125"/>
                  <a:pt x="257" y="125"/>
                  <a:pt x="257" y="125"/>
                </a:cubicBezTo>
                <a:cubicBezTo>
                  <a:pt x="257" y="169"/>
                  <a:pt x="257" y="169"/>
                  <a:pt x="257" y="169"/>
                </a:cubicBezTo>
                <a:lnTo>
                  <a:pt x="204" y="169"/>
                </a:lnTo>
                <a:close/>
                <a:moveTo>
                  <a:pt x="328" y="338"/>
                </a:moveTo>
                <a:lnTo>
                  <a:pt x="328" y="338"/>
                </a:lnTo>
                <a:cubicBezTo>
                  <a:pt x="222" y="338"/>
                  <a:pt x="222" y="338"/>
                  <a:pt x="222" y="338"/>
                </a:cubicBezTo>
                <a:cubicBezTo>
                  <a:pt x="222" y="196"/>
                  <a:pt x="222" y="196"/>
                  <a:pt x="222" y="196"/>
                </a:cubicBezTo>
                <a:cubicBezTo>
                  <a:pt x="328" y="196"/>
                  <a:pt x="328" y="196"/>
                  <a:pt x="328" y="196"/>
                </a:cubicBezTo>
                <a:lnTo>
                  <a:pt x="328" y="338"/>
                </a:ln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4" y="347"/>
                  <a:pt x="44" y="231"/>
                </a:cubicBezTo>
                <a:cubicBezTo>
                  <a:pt x="44" y="125"/>
                  <a:pt x="133" y="37"/>
                  <a:pt x="239" y="37"/>
                </a:cubicBezTo>
                <a:cubicBezTo>
                  <a:pt x="345" y="37"/>
                  <a:pt x="434" y="125"/>
                  <a:pt x="434" y="231"/>
                </a:cubicBezTo>
                <a:cubicBezTo>
                  <a:pt x="434" y="347"/>
                  <a:pt x="345" y="426"/>
                  <a:pt x="239" y="426"/>
                </a:cubicBezTo>
                <a:close/>
              </a:path>
            </a:pathLst>
          </a:custGeom>
          <a:solidFill>
            <a:schemeClr val="bg1"/>
          </a:solidFill>
          <a:ln>
            <a:noFill/>
          </a:ln>
          <a:effectLst/>
        </p:spPr>
        <p:txBody>
          <a:bodyPr wrap="none" lIns="34290" tIns="17145" rIns="34290" bIns="17145" anchor="ctr"/>
          <a:lstStyle/>
          <a:p>
            <a:endParaRPr lang="en-US" dirty="0"/>
          </a:p>
        </p:txBody>
      </p:sp>
      <p:sp>
        <p:nvSpPr>
          <p:cNvPr id="117" name="Freeform 113">
            <a:extLst>
              <a:ext uri="{FF2B5EF4-FFF2-40B4-BE49-F238E27FC236}">
                <a16:creationId xmlns:a16="http://schemas.microsoft.com/office/drawing/2014/main" id="{39EB7955-735D-4FF9-8939-F22ADCB46187}"/>
              </a:ext>
            </a:extLst>
          </p:cNvPr>
          <p:cNvSpPr>
            <a:spLocks noChangeAspect="1" noChangeArrowheads="1"/>
          </p:cNvSpPr>
          <p:nvPr/>
        </p:nvSpPr>
        <p:spPr bwMode="auto">
          <a:xfrm>
            <a:off x="327329" y="2036202"/>
            <a:ext cx="289634" cy="285278"/>
          </a:xfrm>
          <a:custGeom>
            <a:avLst/>
            <a:gdLst>
              <a:gd name="T0" fmla="*/ 105129 w 480"/>
              <a:gd name="T1" fmla="*/ 47244 h 471"/>
              <a:gd name="T2" fmla="*/ 105129 w 480"/>
              <a:gd name="T3" fmla="*/ 47244 h 471"/>
              <a:gd name="T4" fmla="*/ 74338 w 480"/>
              <a:gd name="T5" fmla="*/ 59165 h 471"/>
              <a:gd name="T6" fmla="*/ 58503 w 480"/>
              <a:gd name="T7" fmla="*/ 90073 h 471"/>
              <a:gd name="T8" fmla="*/ 51025 w 480"/>
              <a:gd name="T9" fmla="*/ 90073 h 471"/>
              <a:gd name="T10" fmla="*/ 70379 w 480"/>
              <a:gd name="T11" fmla="*/ 109942 h 471"/>
              <a:gd name="T12" fmla="*/ 93692 w 480"/>
              <a:gd name="T13" fmla="*/ 90073 h 471"/>
              <a:gd name="T14" fmla="*/ 85774 w 480"/>
              <a:gd name="T15" fmla="*/ 90073 h 471"/>
              <a:gd name="T16" fmla="*/ 109087 w 480"/>
              <a:gd name="T17" fmla="*/ 70645 h 471"/>
              <a:gd name="T18" fmla="*/ 124923 w 480"/>
              <a:gd name="T19" fmla="*/ 78593 h 471"/>
              <a:gd name="T20" fmla="*/ 132400 w 480"/>
              <a:gd name="T21" fmla="*/ 105968 h 471"/>
              <a:gd name="T22" fmla="*/ 124923 w 480"/>
              <a:gd name="T23" fmla="*/ 129369 h 471"/>
              <a:gd name="T24" fmla="*/ 109087 w 480"/>
              <a:gd name="T25" fmla="*/ 140849 h 471"/>
              <a:gd name="T26" fmla="*/ 85774 w 480"/>
              <a:gd name="T27" fmla="*/ 121422 h 471"/>
              <a:gd name="T28" fmla="*/ 58503 w 480"/>
              <a:gd name="T29" fmla="*/ 121422 h 471"/>
              <a:gd name="T30" fmla="*/ 74338 w 480"/>
              <a:gd name="T31" fmla="*/ 149238 h 471"/>
              <a:gd name="T32" fmla="*/ 105129 w 480"/>
              <a:gd name="T33" fmla="*/ 160718 h 471"/>
              <a:gd name="T34" fmla="*/ 144277 w 480"/>
              <a:gd name="T35" fmla="*/ 144823 h 471"/>
              <a:gd name="T36" fmla="*/ 160112 w 480"/>
              <a:gd name="T37" fmla="*/ 105968 h 471"/>
              <a:gd name="T38" fmla="*/ 144277 w 480"/>
              <a:gd name="T39" fmla="*/ 63139 h 471"/>
              <a:gd name="T40" fmla="*/ 105129 w 480"/>
              <a:gd name="T41" fmla="*/ 47244 h 471"/>
              <a:gd name="T42" fmla="*/ 105129 w 480"/>
              <a:gd name="T43" fmla="*/ 0 h 471"/>
              <a:gd name="T44" fmla="*/ 105129 w 480"/>
              <a:gd name="T45" fmla="*/ 0 h 471"/>
              <a:gd name="T46" fmla="*/ 0 w 480"/>
              <a:gd name="T47" fmla="*/ 101994 h 471"/>
              <a:gd name="T48" fmla="*/ 105129 w 480"/>
              <a:gd name="T49" fmla="*/ 207520 h 471"/>
              <a:gd name="T50" fmla="*/ 210697 w 480"/>
              <a:gd name="T51" fmla="*/ 101994 h 471"/>
              <a:gd name="T52" fmla="*/ 105129 w 480"/>
              <a:gd name="T53" fmla="*/ 0 h 471"/>
              <a:gd name="T54" fmla="*/ 105129 w 480"/>
              <a:gd name="T55" fmla="*/ 188093 h 471"/>
              <a:gd name="T56" fmla="*/ 105129 w 480"/>
              <a:gd name="T57" fmla="*/ 188093 h 471"/>
              <a:gd name="T58" fmla="*/ 19794 w 480"/>
              <a:gd name="T59" fmla="*/ 101994 h 471"/>
              <a:gd name="T60" fmla="*/ 105129 w 480"/>
              <a:gd name="T61" fmla="*/ 16337 h 471"/>
              <a:gd name="T62" fmla="*/ 191343 w 480"/>
              <a:gd name="T63" fmla="*/ 101994 h 471"/>
              <a:gd name="T64" fmla="*/ 105129 w 480"/>
              <a:gd name="T65" fmla="*/ 188093 h 471"/>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80" h="471">
                <a:moveTo>
                  <a:pt x="239" y="107"/>
                </a:moveTo>
                <a:lnTo>
                  <a:pt x="239" y="107"/>
                </a:lnTo>
                <a:cubicBezTo>
                  <a:pt x="213" y="107"/>
                  <a:pt x="186" y="116"/>
                  <a:pt x="169" y="134"/>
                </a:cubicBezTo>
                <a:cubicBezTo>
                  <a:pt x="151" y="151"/>
                  <a:pt x="142" y="169"/>
                  <a:pt x="133" y="204"/>
                </a:cubicBezTo>
                <a:cubicBezTo>
                  <a:pt x="116" y="204"/>
                  <a:pt x="116" y="204"/>
                  <a:pt x="116" y="204"/>
                </a:cubicBezTo>
                <a:cubicBezTo>
                  <a:pt x="160" y="249"/>
                  <a:pt x="160" y="249"/>
                  <a:pt x="160" y="249"/>
                </a:cubicBezTo>
                <a:cubicBezTo>
                  <a:pt x="213" y="204"/>
                  <a:pt x="213" y="204"/>
                  <a:pt x="213" y="204"/>
                </a:cubicBezTo>
                <a:cubicBezTo>
                  <a:pt x="195" y="204"/>
                  <a:pt x="195" y="204"/>
                  <a:pt x="195" y="204"/>
                </a:cubicBezTo>
                <a:cubicBezTo>
                  <a:pt x="195" y="169"/>
                  <a:pt x="213" y="160"/>
                  <a:pt x="248" y="160"/>
                </a:cubicBezTo>
                <a:cubicBezTo>
                  <a:pt x="266" y="160"/>
                  <a:pt x="275" y="169"/>
                  <a:pt x="284" y="178"/>
                </a:cubicBezTo>
                <a:cubicBezTo>
                  <a:pt x="292" y="196"/>
                  <a:pt x="301" y="213"/>
                  <a:pt x="301" y="240"/>
                </a:cubicBezTo>
                <a:cubicBezTo>
                  <a:pt x="301" y="257"/>
                  <a:pt x="292" y="275"/>
                  <a:pt x="284" y="293"/>
                </a:cubicBezTo>
                <a:cubicBezTo>
                  <a:pt x="275" y="311"/>
                  <a:pt x="257" y="319"/>
                  <a:pt x="248" y="319"/>
                </a:cubicBezTo>
                <a:cubicBezTo>
                  <a:pt x="213" y="319"/>
                  <a:pt x="195" y="302"/>
                  <a:pt x="195" y="275"/>
                </a:cubicBezTo>
                <a:cubicBezTo>
                  <a:pt x="133" y="275"/>
                  <a:pt x="133" y="275"/>
                  <a:pt x="133" y="275"/>
                </a:cubicBezTo>
                <a:cubicBezTo>
                  <a:pt x="133" y="302"/>
                  <a:pt x="151" y="328"/>
                  <a:pt x="169" y="338"/>
                </a:cubicBezTo>
                <a:cubicBezTo>
                  <a:pt x="186" y="355"/>
                  <a:pt x="213" y="364"/>
                  <a:pt x="239" y="364"/>
                </a:cubicBezTo>
                <a:cubicBezTo>
                  <a:pt x="275" y="364"/>
                  <a:pt x="301" y="355"/>
                  <a:pt x="328" y="328"/>
                </a:cubicBezTo>
                <a:cubicBezTo>
                  <a:pt x="346" y="302"/>
                  <a:pt x="364" y="275"/>
                  <a:pt x="364" y="240"/>
                </a:cubicBezTo>
                <a:cubicBezTo>
                  <a:pt x="364" y="204"/>
                  <a:pt x="346" y="169"/>
                  <a:pt x="328" y="143"/>
                </a:cubicBezTo>
                <a:cubicBezTo>
                  <a:pt x="301" y="125"/>
                  <a:pt x="275" y="107"/>
                  <a:pt x="239" y="107"/>
                </a:cubicBezTo>
                <a:close/>
                <a:moveTo>
                  <a:pt x="239" y="0"/>
                </a:moveTo>
                <a:lnTo>
                  <a:pt x="239" y="0"/>
                </a:lnTo>
                <a:cubicBezTo>
                  <a:pt x="107" y="0"/>
                  <a:pt x="0" y="107"/>
                  <a:pt x="0" y="231"/>
                </a:cubicBezTo>
                <a:cubicBezTo>
                  <a:pt x="0" y="364"/>
                  <a:pt x="107" y="470"/>
                  <a:pt x="239" y="470"/>
                </a:cubicBezTo>
                <a:cubicBezTo>
                  <a:pt x="372" y="470"/>
                  <a:pt x="479" y="364"/>
                  <a:pt x="479" y="231"/>
                </a:cubicBezTo>
                <a:cubicBezTo>
                  <a:pt x="479" y="107"/>
                  <a:pt x="372" y="0"/>
                  <a:pt x="239" y="0"/>
                </a:cubicBezTo>
                <a:close/>
                <a:moveTo>
                  <a:pt x="239" y="426"/>
                </a:moveTo>
                <a:lnTo>
                  <a:pt x="239" y="426"/>
                </a:lnTo>
                <a:cubicBezTo>
                  <a:pt x="133" y="426"/>
                  <a:pt x="45" y="347"/>
                  <a:pt x="45" y="231"/>
                </a:cubicBezTo>
                <a:cubicBezTo>
                  <a:pt x="45" y="125"/>
                  <a:pt x="133" y="37"/>
                  <a:pt x="239" y="37"/>
                </a:cubicBezTo>
                <a:cubicBezTo>
                  <a:pt x="346" y="37"/>
                  <a:pt x="435" y="125"/>
                  <a:pt x="435" y="231"/>
                </a:cubicBezTo>
                <a:cubicBezTo>
                  <a:pt x="435" y="347"/>
                  <a:pt x="346" y="426"/>
                  <a:pt x="239" y="426"/>
                </a:cubicBezTo>
                <a:close/>
              </a:path>
            </a:pathLst>
          </a:custGeom>
          <a:solidFill>
            <a:schemeClr val="bg1"/>
          </a:solidFill>
          <a:ln>
            <a:noFill/>
          </a:ln>
          <a:effectLst/>
        </p:spPr>
        <p:txBody>
          <a:bodyPr wrap="none" lIns="34290" tIns="17145" rIns="34290" bIns="17145" anchor="ctr"/>
          <a:lstStyle/>
          <a:p>
            <a:endParaRPr lang="en-US" dirty="0"/>
          </a:p>
        </p:txBody>
      </p:sp>
      <p:sp>
        <p:nvSpPr>
          <p:cNvPr id="56" name="Rectangle 55">
            <a:extLst>
              <a:ext uri="{FF2B5EF4-FFF2-40B4-BE49-F238E27FC236}">
                <a16:creationId xmlns:a16="http://schemas.microsoft.com/office/drawing/2014/main" id="{34BC29FF-6ECE-4E8E-B01B-364D6617F592}"/>
              </a:ext>
            </a:extLst>
          </p:cNvPr>
          <p:cNvSpPr/>
          <p:nvPr/>
        </p:nvSpPr>
        <p:spPr>
          <a:xfrm>
            <a:off x="9848605" y="5683946"/>
            <a:ext cx="2162772" cy="246221"/>
          </a:xfrm>
          <a:prstGeom prst="rect">
            <a:avLst/>
          </a:prstGeom>
        </p:spPr>
        <p:txBody>
          <a:bodyPr wrap="none" anchor="ctr">
            <a:spAutoFit/>
          </a:bodyPr>
          <a:lstStyle/>
          <a:p>
            <a:pPr algn="r"/>
            <a:r>
              <a:rPr lang="en-US" sz="1000" i="1" dirty="0"/>
              <a:t>https://www.pcisecuritystandards.org</a:t>
            </a:r>
          </a:p>
        </p:txBody>
      </p:sp>
    </p:spTree>
    <p:extLst>
      <p:ext uri="{BB962C8B-B14F-4D97-AF65-F5344CB8AC3E}">
        <p14:creationId xmlns:p14="http://schemas.microsoft.com/office/powerpoint/2010/main" val="210340211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Placeholder 14" descr="Diagram&#10;&#10;Description automatically generated">
            <a:extLst>
              <a:ext uri="{FF2B5EF4-FFF2-40B4-BE49-F238E27FC236}">
                <a16:creationId xmlns:a16="http://schemas.microsoft.com/office/drawing/2014/main" id="{A27017C9-1E3C-4D38-9AA3-DAFEA0910D8B}"/>
              </a:ext>
            </a:extLst>
          </p:cNvPr>
          <p:cNvPicPr>
            <a:picLocks noGrp="1" noChangeAspect="1"/>
          </p:cNvPicPr>
          <p:nvPr>
            <p:ph type="pic" sz="quarter" idx="11"/>
          </p:nvPr>
        </p:nvPicPr>
        <p:blipFill rotWithShape="1">
          <a:blip r:embed="rId2" cstate="print">
            <a:extLst>
              <a:ext uri="{28A0092B-C50C-407E-A947-70E740481C1C}">
                <a14:useLocalDpi xmlns:a14="http://schemas.microsoft.com/office/drawing/2010/main" val="0"/>
              </a:ext>
            </a:extLst>
          </a:blip>
          <a:srcRect l="13838" t="-4" r="51572" b="4"/>
          <a:stretch/>
        </p:blipFill>
        <p:spPr>
          <a:xfrm>
            <a:off x="-17463" y="1062145"/>
            <a:ext cx="4784726" cy="5488124"/>
          </a:xfrm>
        </p:spPr>
      </p:pic>
      <p:sp>
        <p:nvSpPr>
          <p:cNvPr id="5" name="Rectangle 4"/>
          <p:cNvSpPr/>
          <p:nvPr/>
        </p:nvSpPr>
        <p:spPr>
          <a:xfrm>
            <a:off x="2076601" y="1062145"/>
            <a:ext cx="2690193" cy="54864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9069C4DB-34BF-412C-85F4-FF6E17270C9B}"/>
              </a:ext>
            </a:extLst>
          </p:cNvPr>
          <p:cNvGrpSpPr/>
          <p:nvPr/>
        </p:nvGrpSpPr>
        <p:grpSpPr>
          <a:xfrm>
            <a:off x="4396419" y="3458966"/>
            <a:ext cx="758856" cy="758856"/>
            <a:chOff x="3255040" y="3449913"/>
            <a:chExt cx="758856" cy="758856"/>
          </a:xfrm>
        </p:grpSpPr>
        <p:sp>
          <p:nvSpPr>
            <p:cNvPr id="9" name="Oval 8"/>
            <p:cNvSpPr/>
            <p:nvPr/>
          </p:nvSpPr>
          <p:spPr>
            <a:xfrm>
              <a:off x="3255040" y="3449913"/>
              <a:ext cx="758856" cy="7588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115"/>
            <p:cNvSpPr>
              <a:spLocks noChangeAspect="1" noChangeArrowheads="1"/>
            </p:cNvSpPr>
            <p:nvPr/>
          </p:nvSpPr>
          <p:spPr bwMode="auto">
            <a:xfrm>
              <a:off x="3495025" y="3655345"/>
              <a:ext cx="278887" cy="347992"/>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lIns="34290" tIns="17145" rIns="34290" bIns="17145" anchor="ctr"/>
            <a:lstStyle/>
            <a:p>
              <a:endParaRPr lang="en-US" dirty="0"/>
            </a:p>
          </p:txBody>
        </p:sp>
      </p:grpSp>
      <p:sp>
        <p:nvSpPr>
          <p:cNvPr id="27" name="Title 1">
            <a:extLst>
              <a:ext uri="{FF2B5EF4-FFF2-40B4-BE49-F238E27FC236}">
                <a16:creationId xmlns:a16="http://schemas.microsoft.com/office/drawing/2014/main" id="{A2C2D288-B4E6-48A6-92DB-FD10D9D0EF39}"/>
              </a:ext>
            </a:extLst>
          </p:cNvPr>
          <p:cNvSpPr txBox="1">
            <a:spLocks/>
          </p:cNvSpPr>
          <p:nvPr/>
        </p:nvSpPr>
        <p:spPr>
          <a:xfrm>
            <a:off x="1" y="169219"/>
            <a:ext cx="12192000" cy="523220"/>
          </a:xfrm>
          <a:prstGeom prst="rect">
            <a:avLst/>
          </a:prstGeom>
        </p:spPr>
        <p:txBody>
          <a:bodyPr anchor="ctr"/>
          <a:lstStyle>
            <a:defPPr>
              <a:defRPr lang="en-US"/>
            </a:defPPr>
            <a:lvl1pP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ctr"/>
            <a:r>
              <a:rPr lang="en-US" sz="3000" dirty="0"/>
              <a:t>Health Insurance Portability and Accountability Act (HIPAA)</a:t>
            </a:r>
            <a:endParaRPr lang="en-IN" sz="3000" dirty="0"/>
          </a:p>
        </p:txBody>
      </p:sp>
      <p:sp>
        <p:nvSpPr>
          <p:cNvPr id="33" name="Rectangle 32">
            <a:extLst>
              <a:ext uri="{FF2B5EF4-FFF2-40B4-BE49-F238E27FC236}">
                <a16:creationId xmlns:a16="http://schemas.microsoft.com/office/drawing/2014/main" id="{CA87ED1E-F251-4FB2-BBAB-4AEE9C4A1D2F}"/>
              </a:ext>
            </a:extLst>
          </p:cNvPr>
          <p:cNvSpPr/>
          <p:nvPr/>
        </p:nvSpPr>
        <p:spPr>
          <a:xfrm>
            <a:off x="1983124" y="1330819"/>
            <a:ext cx="2514193" cy="646331"/>
          </a:xfrm>
          <a:prstGeom prst="rect">
            <a:avLst/>
          </a:prstGeom>
        </p:spPr>
        <p:txBody>
          <a:bodyPr wrap="square" anchor="ctr">
            <a:spAutoFit/>
          </a:bodyPr>
          <a:lstStyle/>
          <a:p>
            <a:pPr algn="ctr"/>
            <a:r>
              <a:rPr lang="en-US" b="1" dirty="0">
                <a:solidFill>
                  <a:schemeClr val="bg1"/>
                </a:solidFill>
                <a:latin typeface="Rockwell" panose="02060603020205020403" pitchFamily="18" charset="0"/>
                <a:ea typeface="Calibri"/>
                <a:cs typeface="Times New Roman"/>
              </a:rPr>
              <a:t>Electronic Transaction and Code </a:t>
            </a:r>
            <a:r>
              <a:rPr lang="en-US" b="1" dirty="0">
                <a:solidFill>
                  <a:schemeClr val="bg1"/>
                </a:solidFill>
                <a:latin typeface="Rockwell" panose="02060603020205020403" pitchFamily="18" charset="0"/>
                <a:cs typeface="Times New Roman"/>
              </a:rPr>
              <a:t>Set</a:t>
            </a:r>
            <a:r>
              <a:rPr lang="en-US" b="1" dirty="0">
                <a:solidFill>
                  <a:schemeClr val="bg1"/>
                </a:solidFill>
                <a:latin typeface="Rockwell" panose="02060603020205020403" pitchFamily="18" charset="0"/>
                <a:ea typeface="Calibri"/>
                <a:cs typeface="Times New Roman"/>
              </a:rPr>
              <a:t> Standards</a:t>
            </a:r>
            <a:endParaRPr lang="en-US" dirty="0">
              <a:solidFill>
                <a:schemeClr val="bg1"/>
              </a:solidFill>
              <a:latin typeface="Rockwell" panose="02060603020205020403" pitchFamily="18" charset="0"/>
            </a:endParaRPr>
          </a:p>
        </p:txBody>
      </p:sp>
      <p:sp>
        <p:nvSpPr>
          <p:cNvPr id="34" name="Rectangle 33">
            <a:extLst>
              <a:ext uri="{FF2B5EF4-FFF2-40B4-BE49-F238E27FC236}">
                <a16:creationId xmlns:a16="http://schemas.microsoft.com/office/drawing/2014/main" id="{7F6597F8-B7FA-4235-B93C-9DB87D30FD99}"/>
              </a:ext>
            </a:extLst>
          </p:cNvPr>
          <p:cNvSpPr/>
          <p:nvPr/>
        </p:nvSpPr>
        <p:spPr>
          <a:xfrm>
            <a:off x="2110048" y="5838139"/>
            <a:ext cx="2260344" cy="369332"/>
          </a:xfrm>
          <a:prstGeom prst="rect">
            <a:avLst/>
          </a:prstGeom>
        </p:spPr>
        <p:txBody>
          <a:bodyPr wrap="square" anchor="ctr">
            <a:spAutoFit/>
          </a:bodyPr>
          <a:lstStyle/>
          <a:p>
            <a:pPr algn="ctr"/>
            <a:r>
              <a:rPr lang="en-US" b="1" dirty="0">
                <a:solidFill>
                  <a:schemeClr val="bg1"/>
                </a:solidFill>
                <a:latin typeface="Rockwell" panose="02060603020205020403" pitchFamily="18" charset="0"/>
                <a:ea typeface="Calibri"/>
                <a:cs typeface="Times New Roman"/>
              </a:rPr>
              <a:t>Enforcement Rule</a:t>
            </a:r>
            <a:endParaRPr lang="en-US" dirty="0">
              <a:solidFill>
                <a:schemeClr val="bg1"/>
              </a:solidFill>
              <a:latin typeface="Rockwell" panose="02060603020205020403" pitchFamily="18" charset="0"/>
            </a:endParaRPr>
          </a:p>
        </p:txBody>
      </p:sp>
      <p:sp>
        <p:nvSpPr>
          <p:cNvPr id="39" name="Rectangle 38">
            <a:extLst>
              <a:ext uri="{FF2B5EF4-FFF2-40B4-BE49-F238E27FC236}">
                <a16:creationId xmlns:a16="http://schemas.microsoft.com/office/drawing/2014/main" id="{A97692A4-3288-49AD-8F8F-C44DCBFA8AE2}"/>
              </a:ext>
            </a:extLst>
          </p:cNvPr>
          <p:cNvSpPr/>
          <p:nvPr/>
        </p:nvSpPr>
        <p:spPr>
          <a:xfrm>
            <a:off x="2076601" y="4607434"/>
            <a:ext cx="2327239" cy="646331"/>
          </a:xfrm>
          <a:prstGeom prst="rect">
            <a:avLst/>
          </a:prstGeom>
        </p:spPr>
        <p:txBody>
          <a:bodyPr wrap="square" anchor="ctr">
            <a:spAutoFit/>
          </a:bodyPr>
          <a:lstStyle/>
          <a:p>
            <a:pPr algn="ctr"/>
            <a:r>
              <a:rPr lang="en-US" b="1" dirty="0">
                <a:solidFill>
                  <a:schemeClr val="bg1"/>
                </a:solidFill>
                <a:latin typeface="Rockwell" panose="02060603020205020403" pitchFamily="18" charset="0"/>
                <a:cs typeface="Times New Roman"/>
              </a:rPr>
              <a:t>National Identifier Requirements</a:t>
            </a:r>
          </a:p>
        </p:txBody>
      </p:sp>
      <p:sp>
        <p:nvSpPr>
          <p:cNvPr id="40" name="Rectangle 39">
            <a:extLst>
              <a:ext uri="{FF2B5EF4-FFF2-40B4-BE49-F238E27FC236}">
                <a16:creationId xmlns:a16="http://schemas.microsoft.com/office/drawing/2014/main" id="{FB346224-1F7C-48A6-A15A-CBD0A19AA8D7}"/>
              </a:ext>
            </a:extLst>
          </p:cNvPr>
          <p:cNvSpPr/>
          <p:nvPr/>
        </p:nvSpPr>
        <p:spPr>
          <a:xfrm>
            <a:off x="2375910" y="3653728"/>
            <a:ext cx="1728620" cy="369332"/>
          </a:xfrm>
          <a:prstGeom prst="rect">
            <a:avLst/>
          </a:prstGeom>
        </p:spPr>
        <p:txBody>
          <a:bodyPr wrap="square" anchor="ctr">
            <a:spAutoFit/>
          </a:bodyPr>
          <a:lstStyle/>
          <a:p>
            <a:pPr algn="ctr"/>
            <a:r>
              <a:rPr lang="en-US" b="1" dirty="0">
                <a:solidFill>
                  <a:schemeClr val="bg1"/>
                </a:solidFill>
                <a:latin typeface="Rockwell" panose="02060603020205020403" pitchFamily="18" charset="0"/>
                <a:ea typeface="Calibri"/>
                <a:cs typeface="Times New Roman"/>
              </a:rPr>
              <a:t>Security Rule</a:t>
            </a:r>
            <a:endParaRPr lang="en-US" dirty="0">
              <a:solidFill>
                <a:schemeClr val="bg1"/>
              </a:solidFill>
              <a:latin typeface="Rockwell" panose="02060603020205020403" pitchFamily="18" charset="0"/>
            </a:endParaRPr>
          </a:p>
        </p:txBody>
      </p:sp>
      <p:sp>
        <p:nvSpPr>
          <p:cNvPr id="41" name="Rectangle 40">
            <a:extLst>
              <a:ext uri="{FF2B5EF4-FFF2-40B4-BE49-F238E27FC236}">
                <a16:creationId xmlns:a16="http://schemas.microsoft.com/office/drawing/2014/main" id="{EB6E2250-7284-456E-8695-51B289AFCFDF}"/>
              </a:ext>
            </a:extLst>
          </p:cNvPr>
          <p:cNvSpPr/>
          <p:nvPr/>
        </p:nvSpPr>
        <p:spPr>
          <a:xfrm>
            <a:off x="2375910" y="2561523"/>
            <a:ext cx="1728620" cy="369332"/>
          </a:xfrm>
          <a:prstGeom prst="rect">
            <a:avLst/>
          </a:prstGeom>
        </p:spPr>
        <p:txBody>
          <a:bodyPr wrap="square" anchor="ctr">
            <a:spAutoFit/>
          </a:bodyPr>
          <a:lstStyle/>
          <a:p>
            <a:pPr algn="ctr"/>
            <a:r>
              <a:rPr lang="en-US" b="1" dirty="0">
                <a:solidFill>
                  <a:schemeClr val="bg1"/>
                </a:solidFill>
                <a:latin typeface="Rockwell" panose="02060603020205020403" pitchFamily="18" charset="0"/>
                <a:ea typeface="Calibri"/>
                <a:cs typeface="Times New Roman"/>
              </a:rPr>
              <a:t>Privacy Rule</a:t>
            </a:r>
          </a:p>
        </p:txBody>
      </p:sp>
      <p:sp>
        <p:nvSpPr>
          <p:cNvPr id="42" name="Rectangle 41">
            <a:extLst>
              <a:ext uri="{FF2B5EF4-FFF2-40B4-BE49-F238E27FC236}">
                <a16:creationId xmlns:a16="http://schemas.microsoft.com/office/drawing/2014/main" id="{37274F1C-7364-4923-8E85-C5BE445747D7}"/>
              </a:ext>
            </a:extLst>
          </p:cNvPr>
          <p:cNvSpPr/>
          <p:nvPr/>
        </p:nvSpPr>
        <p:spPr>
          <a:xfrm>
            <a:off x="5208896" y="1346208"/>
            <a:ext cx="6676709" cy="615553"/>
          </a:xfrm>
          <a:prstGeom prst="rect">
            <a:avLst/>
          </a:prstGeom>
        </p:spPr>
        <p:txBody>
          <a:bodyPr wrap="square" anchor="ctr">
            <a:spAutoFit/>
          </a:bodyPr>
          <a:lstStyle/>
          <a:p>
            <a:pPr marR="0" lvl="0">
              <a:spcBef>
                <a:spcPts val="600"/>
              </a:spcBef>
              <a:spcAft>
                <a:spcPts val="300"/>
              </a:spcAft>
            </a:pPr>
            <a:r>
              <a:rPr lang="en-US" sz="1700" dirty="0">
                <a:ea typeface="Calibri"/>
                <a:cs typeface="Times New Roman"/>
              </a:rPr>
              <a:t>Requires every provider who does business electronically to </a:t>
            </a:r>
            <a:r>
              <a:rPr lang="en-US" sz="1700" b="1" dirty="0">
                <a:solidFill>
                  <a:srgbClr val="FF0000"/>
                </a:solidFill>
                <a:ea typeface="Calibri"/>
                <a:cs typeface="Times New Roman"/>
              </a:rPr>
              <a:t>use the same health care transactions</a:t>
            </a:r>
            <a:r>
              <a:rPr lang="en-US" sz="1700" dirty="0">
                <a:ea typeface="Calibri"/>
                <a:cs typeface="Times New Roman"/>
              </a:rPr>
              <a:t>, </a:t>
            </a:r>
            <a:r>
              <a:rPr lang="en-US" sz="1700" b="1" dirty="0">
                <a:solidFill>
                  <a:srgbClr val="FF0000"/>
                </a:solidFill>
                <a:ea typeface="Calibri"/>
                <a:cs typeface="Times New Roman"/>
              </a:rPr>
              <a:t>code sets</a:t>
            </a:r>
            <a:r>
              <a:rPr lang="en-US" sz="1700" dirty="0">
                <a:ea typeface="Calibri"/>
                <a:cs typeface="Times New Roman"/>
              </a:rPr>
              <a:t>,</a:t>
            </a:r>
            <a:r>
              <a:rPr lang="en-US" sz="1700" b="1" dirty="0">
                <a:solidFill>
                  <a:srgbClr val="FF0000"/>
                </a:solidFill>
                <a:ea typeface="Calibri"/>
                <a:cs typeface="Times New Roman"/>
              </a:rPr>
              <a:t> </a:t>
            </a:r>
            <a:r>
              <a:rPr lang="en-US" sz="1700" dirty="0">
                <a:ea typeface="Calibri"/>
                <a:cs typeface="Times New Roman"/>
              </a:rPr>
              <a:t>and </a:t>
            </a:r>
            <a:r>
              <a:rPr lang="en-US" sz="1700" b="1" dirty="0">
                <a:solidFill>
                  <a:srgbClr val="FF0000"/>
                </a:solidFill>
                <a:ea typeface="Calibri"/>
                <a:cs typeface="Times New Roman"/>
              </a:rPr>
              <a:t>identifiers</a:t>
            </a:r>
            <a:endParaRPr lang="en-US" sz="1700" dirty="0">
              <a:ea typeface="Calibri"/>
              <a:cs typeface="Times New Roman"/>
            </a:endParaRPr>
          </a:p>
        </p:txBody>
      </p:sp>
      <p:sp>
        <p:nvSpPr>
          <p:cNvPr id="43" name="Rectangle 42">
            <a:extLst>
              <a:ext uri="{FF2B5EF4-FFF2-40B4-BE49-F238E27FC236}">
                <a16:creationId xmlns:a16="http://schemas.microsoft.com/office/drawing/2014/main" id="{77BBABC2-8F79-4340-868A-01087577DFF9}"/>
              </a:ext>
            </a:extLst>
          </p:cNvPr>
          <p:cNvSpPr/>
          <p:nvPr/>
        </p:nvSpPr>
        <p:spPr>
          <a:xfrm>
            <a:off x="5200910" y="5715029"/>
            <a:ext cx="6626914" cy="615553"/>
          </a:xfrm>
          <a:prstGeom prst="rect">
            <a:avLst/>
          </a:prstGeom>
        </p:spPr>
        <p:txBody>
          <a:bodyPr wrap="square" anchor="ctr">
            <a:spAutoFit/>
          </a:bodyPr>
          <a:lstStyle/>
          <a:p>
            <a:pPr marR="0" lvl="0">
              <a:spcBef>
                <a:spcPts val="600"/>
              </a:spcBef>
              <a:spcAft>
                <a:spcPts val="300"/>
              </a:spcAft>
            </a:pPr>
            <a:r>
              <a:rPr lang="en-US" sz="1700" dirty="0">
                <a:cs typeface="Times New Roman"/>
              </a:rPr>
              <a:t>Provides the standards for </a:t>
            </a:r>
            <a:r>
              <a:rPr lang="en-US" sz="1700" dirty="0">
                <a:ea typeface="Calibri"/>
                <a:cs typeface="Times New Roman"/>
              </a:rPr>
              <a:t>enforcing all the </a:t>
            </a:r>
            <a:r>
              <a:rPr lang="en-US" sz="1700" b="1" dirty="0">
                <a:solidFill>
                  <a:srgbClr val="FF0000"/>
                </a:solidFill>
                <a:ea typeface="Calibri"/>
                <a:cs typeface="Times New Roman"/>
              </a:rPr>
              <a:t>Administration Simplification Rules</a:t>
            </a:r>
            <a:endParaRPr lang="en-US" sz="1700" dirty="0">
              <a:solidFill>
                <a:srgbClr val="FF0000"/>
              </a:solidFill>
              <a:ea typeface="Calibri"/>
              <a:cs typeface="Times New Roman"/>
            </a:endParaRPr>
          </a:p>
        </p:txBody>
      </p:sp>
      <p:sp>
        <p:nvSpPr>
          <p:cNvPr id="44" name="Rectangle 43">
            <a:extLst>
              <a:ext uri="{FF2B5EF4-FFF2-40B4-BE49-F238E27FC236}">
                <a16:creationId xmlns:a16="http://schemas.microsoft.com/office/drawing/2014/main" id="{C31907F7-D47D-403D-A9CB-CB818E7343F1}"/>
              </a:ext>
            </a:extLst>
          </p:cNvPr>
          <p:cNvSpPr/>
          <p:nvPr/>
        </p:nvSpPr>
        <p:spPr>
          <a:xfrm>
            <a:off x="5208896" y="4492018"/>
            <a:ext cx="6676710" cy="877163"/>
          </a:xfrm>
          <a:prstGeom prst="rect">
            <a:avLst/>
          </a:prstGeom>
        </p:spPr>
        <p:txBody>
          <a:bodyPr wrap="square" anchor="ctr">
            <a:spAutoFit/>
          </a:bodyPr>
          <a:lstStyle/>
          <a:p>
            <a:pPr marR="0" lvl="0">
              <a:spcBef>
                <a:spcPts val="600"/>
              </a:spcBef>
              <a:spcAft>
                <a:spcPts val="300"/>
              </a:spcAft>
            </a:pPr>
            <a:r>
              <a:rPr lang="en-US" sz="1700" dirty="0">
                <a:ea typeface="Calibri"/>
                <a:cs typeface="Times New Roman"/>
              </a:rPr>
              <a:t>Requires that health care providers, health </a:t>
            </a:r>
            <a:r>
              <a:rPr lang="en-US" sz="1700" dirty="0">
                <a:cs typeface="Times New Roman"/>
              </a:rPr>
              <a:t>plans, </a:t>
            </a:r>
            <a:r>
              <a:rPr lang="en-US" sz="1700" dirty="0">
                <a:ea typeface="Calibri"/>
                <a:cs typeface="Times New Roman"/>
              </a:rPr>
              <a:t>and employers have standard national numbers that identify them </a:t>
            </a:r>
            <a:r>
              <a:rPr lang="en-US" sz="1700" dirty="0">
                <a:cs typeface="Times New Roman"/>
              </a:rPr>
              <a:t>attached to </a:t>
            </a:r>
            <a:r>
              <a:rPr lang="en-US" sz="1700" b="1" dirty="0">
                <a:solidFill>
                  <a:srgbClr val="FF0000"/>
                </a:solidFill>
                <a:ea typeface="Calibri"/>
                <a:cs typeface="Times New Roman"/>
              </a:rPr>
              <a:t>standard transactions</a:t>
            </a:r>
            <a:endParaRPr lang="en-US" sz="1700" dirty="0">
              <a:ea typeface="Calibri"/>
              <a:cs typeface="Times New Roman"/>
            </a:endParaRPr>
          </a:p>
        </p:txBody>
      </p:sp>
      <p:sp>
        <p:nvSpPr>
          <p:cNvPr id="45" name="Rectangle 44">
            <a:extLst>
              <a:ext uri="{FF2B5EF4-FFF2-40B4-BE49-F238E27FC236}">
                <a16:creationId xmlns:a16="http://schemas.microsoft.com/office/drawing/2014/main" id="{AE797105-23F1-490D-B98D-C104909891B3}"/>
              </a:ext>
            </a:extLst>
          </p:cNvPr>
          <p:cNvSpPr/>
          <p:nvPr/>
        </p:nvSpPr>
        <p:spPr>
          <a:xfrm>
            <a:off x="5208896" y="3391620"/>
            <a:ext cx="6525904" cy="877163"/>
          </a:xfrm>
          <a:prstGeom prst="rect">
            <a:avLst/>
          </a:prstGeom>
        </p:spPr>
        <p:txBody>
          <a:bodyPr wrap="square" anchor="ctr">
            <a:spAutoFit/>
          </a:bodyPr>
          <a:lstStyle/>
          <a:p>
            <a:pPr marR="0" lvl="0">
              <a:spcBef>
                <a:spcPts val="600"/>
              </a:spcBef>
            </a:pPr>
            <a:r>
              <a:rPr lang="en-US" sz="1700" dirty="0">
                <a:ea typeface="Calibri"/>
                <a:cs typeface="Times New Roman"/>
              </a:rPr>
              <a:t>Specifies a series of administrative, </a:t>
            </a:r>
            <a:r>
              <a:rPr lang="en-US" sz="1700" dirty="0">
                <a:cs typeface="Times New Roman"/>
              </a:rPr>
              <a:t>physical, and </a:t>
            </a:r>
            <a:r>
              <a:rPr lang="en-US" sz="1700" dirty="0">
                <a:ea typeface="Calibri"/>
                <a:cs typeface="Times New Roman"/>
              </a:rPr>
              <a:t>technical safeguards for covered entities to use to </a:t>
            </a:r>
            <a:r>
              <a:rPr lang="en-US" sz="1700" dirty="0">
                <a:cs typeface="Times New Roman"/>
              </a:rPr>
              <a:t>ensure</a:t>
            </a:r>
            <a:r>
              <a:rPr lang="en-US" sz="1700" dirty="0">
                <a:ea typeface="Calibri"/>
                <a:cs typeface="Times New Roman"/>
              </a:rPr>
              <a:t> the </a:t>
            </a:r>
            <a:r>
              <a:rPr lang="en-US" sz="1700" b="1" dirty="0">
                <a:solidFill>
                  <a:srgbClr val="FF0000"/>
                </a:solidFill>
                <a:ea typeface="Calibri"/>
                <a:cs typeface="Times New Roman"/>
              </a:rPr>
              <a:t>confidentiality</a:t>
            </a:r>
            <a:r>
              <a:rPr lang="en-US" sz="1700" dirty="0">
                <a:ea typeface="Calibri"/>
                <a:cs typeface="Times New Roman"/>
              </a:rPr>
              <a:t>, </a:t>
            </a:r>
            <a:r>
              <a:rPr lang="en-US" sz="1700" b="1" dirty="0">
                <a:solidFill>
                  <a:srgbClr val="FF0000"/>
                </a:solidFill>
                <a:ea typeface="Calibri"/>
                <a:cs typeface="Times New Roman"/>
              </a:rPr>
              <a:t>integrity</a:t>
            </a:r>
            <a:r>
              <a:rPr lang="en-US" sz="1700" dirty="0">
                <a:ea typeface="Calibri"/>
                <a:cs typeface="Times New Roman"/>
              </a:rPr>
              <a:t>, and </a:t>
            </a:r>
            <a:r>
              <a:rPr lang="en-US" sz="1700" b="1" dirty="0">
                <a:solidFill>
                  <a:srgbClr val="FF0000"/>
                </a:solidFill>
                <a:ea typeface="Calibri"/>
                <a:cs typeface="Times New Roman"/>
              </a:rPr>
              <a:t>availability of electronically protected health information</a:t>
            </a:r>
            <a:endParaRPr lang="en-US" sz="1700" dirty="0">
              <a:ea typeface="Calibri"/>
              <a:cs typeface="Times New Roman"/>
            </a:endParaRPr>
          </a:p>
        </p:txBody>
      </p:sp>
      <p:sp>
        <p:nvSpPr>
          <p:cNvPr id="46" name="Rectangle 45">
            <a:extLst>
              <a:ext uri="{FF2B5EF4-FFF2-40B4-BE49-F238E27FC236}">
                <a16:creationId xmlns:a16="http://schemas.microsoft.com/office/drawing/2014/main" id="{AE34D4FE-92AE-44D5-AC25-D3861F48BBEC}"/>
              </a:ext>
            </a:extLst>
          </p:cNvPr>
          <p:cNvSpPr/>
          <p:nvPr/>
        </p:nvSpPr>
        <p:spPr>
          <a:xfrm>
            <a:off x="5229960" y="2282170"/>
            <a:ext cx="6808046" cy="877163"/>
          </a:xfrm>
          <a:prstGeom prst="rect">
            <a:avLst/>
          </a:prstGeom>
        </p:spPr>
        <p:txBody>
          <a:bodyPr wrap="square" anchor="ctr">
            <a:spAutoFit/>
          </a:bodyPr>
          <a:lstStyle/>
          <a:p>
            <a:pPr marR="0" lvl="0">
              <a:spcBef>
                <a:spcPts val="600"/>
              </a:spcBef>
              <a:spcAft>
                <a:spcPts val="300"/>
              </a:spcAft>
            </a:pPr>
            <a:r>
              <a:rPr lang="en-US" sz="1700" dirty="0">
                <a:ea typeface="Calibri"/>
                <a:cs typeface="Times New Roman"/>
              </a:rPr>
              <a:t>Provides </a:t>
            </a:r>
            <a:r>
              <a:rPr lang="en-US" sz="1700" b="1" dirty="0">
                <a:solidFill>
                  <a:srgbClr val="FF0000"/>
                </a:solidFill>
                <a:ea typeface="Calibri"/>
                <a:cs typeface="Times New Roman"/>
              </a:rPr>
              <a:t>federal protections for </a:t>
            </a:r>
            <a:r>
              <a:rPr lang="en-US" sz="1700" b="1" dirty="0">
                <a:solidFill>
                  <a:srgbClr val="FF0000"/>
                </a:solidFill>
                <a:cs typeface="Times New Roman"/>
              </a:rPr>
              <a:t>the</a:t>
            </a:r>
            <a:r>
              <a:rPr lang="en-US" sz="1700" b="1" dirty="0">
                <a:solidFill>
                  <a:srgbClr val="00B050"/>
                </a:solidFill>
                <a:ea typeface="Calibri"/>
                <a:cs typeface="Times New Roman"/>
              </a:rPr>
              <a:t> </a:t>
            </a:r>
            <a:r>
              <a:rPr lang="en-US" sz="1700" b="1" dirty="0">
                <a:solidFill>
                  <a:srgbClr val="FF0000"/>
                </a:solidFill>
                <a:ea typeface="Calibri"/>
                <a:cs typeface="Times New Roman"/>
              </a:rPr>
              <a:t>personal health information</a:t>
            </a:r>
            <a:r>
              <a:rPr lang="en-US" sz="1700" dirty="0">
                <a:ea typeface="Calibri"/>
                <a:cs typeface="Times New Roman"/>
              </a:rPr>
              <a:t> held by covered entities and gives patients an array of rights with respect to that information</a:t>
            </a:r>
          </a:p>
        </p:txBody>
      </p:sp>
      <p:grpSp>
        <p:nvGrpSpPr>
          <p:cNvPr id="11" name="Group 10">
            <a:extLst>
              <a:ext uri="{FF2B5EF4-FFF2-40B4-BE49-F238E27FC236}">
                <a16:creationId xmlns:a16="http://schemas.microsoft.com/office/drawing/2014/main" id="{2758BBDB-4533-495C-8ABE-0394115D829A}"/>
              </a:ext>
            </a:extLst>
          </p:cNvPr>
          <p:cNvGrpSpPr/>
          <p:nvPr/>
        </p:nvGrpSpPr>
        <p:grpSpPr>
          <a:xfrm>
            <a:off x="4396419" y="5643377"/>
            <a:ext cx="758856" cy="758856"/>
            <a:chOff x="3255040" y="5643377"/>
            <a:chExt cx="758856" cy="758856"/>
          </a:xfrm>
        </p:grpSpPr>
        <p:sp>
          <p:nvSpPr>
            <p:cNvPr id="30" name="Oval 29">
              <a:extLst>
                <a:ext uri="{FF2B5EF4-FFF2-40B4-BE49-F238E27FC236}">
                  <a16:creationId xmlns:a16="http://schemas.microsoft.com/office/drawing/2014/main" id="{50E1AB4A-D6F2-4B1F-A399-17C716B9C6AB}"/>
                </a:ext>
              </a:extLst>
            </p:cNvPr>
            <p:cNvSpPr/>
            <p:nvPr/>
          </p:nvSpPr>
          <p:spPr>
            <a:xfrm>
              <a:off x="3255040" y="5643377"/>
              <a:ext cx="758856" cy="75885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Freeform 24">
              <a:extLst>
                <a:ext uri="{FF2B5EF4-FFF2-40B4-BE49-F238E27FC236}">
                  <a16:creationId xmlns:a16="http://schemas.microsoft.com/office/drawing/2014/main" id="{CB7A5D2D-3EEB-4874-AD06-1FFB29AA3C04}"/>
                </a:ext>
              </a:extLst>
            </p:cNvPr>
            <p:cNvSpPr>
              <a:spLocks noChangeAspect="1" noEditPoints="1"/>
            </p:cNvSpPr>
            <p:nvPr/>
          </p:nvSpPr>
          <p:spPr bwMode="auto">
            <a:xfrm>
              <a:off x="3451328" y="5865279"/>
              <a:ext cx="366280" cy="315053"/>
            </a:xfrm>
            <a:custGeom>
              <a:avLst/>
              <a:gdLst/>
              <a:ahLst/>
              <a:cxnLst>
                <a:cxn ang="0">
                  <a:pos x="13" y="1"/>
                </a:cxn>
                <a:cxn ang="0">
                  <a:pos x="0" y="3"/>
                </a:cxn>
                <a:cxn ang="0">
                  <a:pos x="0" y="54"/>
                </a:cxn>
                <a:cxn ang="0">
                  <a:pos x="8" y="63"/>
                </a:cxn>
                <a:cxn ang="0">
                  <a:pos x="48" y="40"/>
                </a:cxn>
                <a:cxn ang="0">
                  <a:pos x="51" y="29"/>
                </a:cxn>
                <a:cxn ang="0">
                  <a:pos x="272" y="9"/>
                </a:cxn>
                <a:cxn ang="0">
                  <a:pos x="86" y="11"/>
                </a:cxn>
                <a:cxn ang="0">
                  <a:pos x="75" y="25"/>
                </a:cxn>
                <a:cxn ang="0">
                  <a:pos x="77" y="45"/>
                </a:cxn>
                <a:cxn ang="0">
                  <a:pos x="91" y="54"/>
                </a:cxn>
                <a:cxn ang="0">
                  <a:pos x="278" y="54"/>
                </a:cxn>
                <a:cxn ang="0">
                  <a:pos x="287" y="40"/>
                </a:cxn>
                <a:cxn ang="0">
                  <a:pos x="287" y="18"/>
                </a:cxn>
                <a:cxn ang="0">
                  <a:pos x="272" y="9"/>
                </a:cxn>
                <a:cxn ang="0">
                  <a:pos x="48" y="130"/>
                </a:cxn>
                <a:cxn ang="0">
                  <a:pos x="53" y="123"/>
                </a:cxn>
                <a:cxn ang="0">
                  <a:pos x="13" y="99"/>
                </a:cxn>
                <a:cxn ang="0">
                  <a:pos x="4" y="99"/>
                </a:cxn>
                <a:cxn ang="0">
                  <a:pos x="0" y="147"/>
                </a:cxn>
                <a:cxn ang="0">
                  <a:pos x="4" y="154"/>
                </a:cxn>
                <a:cxn ang="0">
                  <a:pos x="13" y="154"/>
                </a:cxn>
                <a:cxn ang="0">
                  <a:pos x="91" y="99"/>
                </a:cxn>
                <a:cxn ang="0">
                  <a:pos x="77" y="110"/>
                </a:cxn>
                <a:cxn ang="0">
                  <a:pos x="75" y="130"/>
                </a:cxn>
                <a:cxn ang="0">
                  <a:pos x="86" y="145"/>
                </a:cxn>
                <a:cxn ang="0">
                  <a:pos x="272" y="147"/>
                </a:cxn>
                <a:cxn ang="0">
                  <a:pos x="287" y="136"/>
                </a:cxn>
                <a:cxn ang="0">
                  <a:pos x="287" y="116"/>
                </a:cxn>
                <a:cxn ang="0">
                  <a:pos x="278" y="101"/>
                </a:cxn>
                <a:cxn ang="0">
                  <a:pos x="48" y="206"/>
                </a:cxn>
                <a:cxn ang="0">
                  <a:pos x="8" y="183"/>
                </a:cxn>
                <a:cxn ang="0">
                  <a:pos x="0" y="192"/>
                </a:cxn>
                <a:cxn ang="0">
                  <a:pos x="0" y="243"/>
                </a:cxn>
                <a:cxn ang="0">
                  <a:pos x="13" y="244"/>
                </a:cxn>
                <a:cxn ang="0">
                  <a:pos x="51" y="219"/>
                </a:cxn>
                <a:cxn ang="0">
                  <a:pos x="48" y="206"/>
                </a:cxn>
                <a:cxn ang="0">
                  <a:pos x="91" y="192"/>
                </a:cxn>
                <a:cxn ang="0">
                  <a:pos x="80" y="195"/>
                </a:cxn>
                <a:cxn ang="0">
                  <a:pos x="75" y="221"/>
                </a:cxn>
                <a:cxn ang="0">
                  <a:pos x="80" y="232"/>
                </a:cxn>
                <a:cxn ang="0">
                  <a:pos x="272" y="237"/>
                </a:cxn>
                <a:cxn ang="0">
                  <a:pos x="283" y="232"/>
                </a:cxn>
                <a:cxn ang="0">
                  <a:pos x="287" y="206"/>
                </a:cxn>
                <a:cxn ang="0">
                  <a:pos x="283" y="195"/>
                </a:cxn>
                <a:cxn ang="0">
                  <a:pos x="272" y="192"/>
                </a:cxn>
              </a:cxnLst>
              <a:rect l="0" t="0" r="r" b="b"/>
              <a:pathLst>
                <a:path w="287" h="246">
                  <a:moveTo>
                    <a:pt x="48" y="23"/>
                  </a:moveTo>
                  <a:lnTo>
                    <a:pt x="13" y="1"/>
                  </a:lnTo>
                  <a:lnTo>
                    <a:pt x="13" y="1"/>
                  </a:lnTo>
                  <a:lnTo>
                    <a:pt x="8" y="0"/>
                  </a:lnTo>
                  <a:lnTo>
                    <a:pt x="4" y="1"/>
                  </a:lnTo>
                  <a:lnTo>
                    <a:pt x="0" y="3"/>
                  </a:lnTo>
                  <a:lnTo>
                    <a:pt x="0" y="9"/>
                  </a:lnTo>
                  <a:lnTo>
                    <a:pt x="0" y="54"/>
                  </a:lnTo>
                  <a:lnTo>
                    <a:pt x="0" y="54"/>
                  </a:lnTo>
                  <a:lnTo>
                    <a:pt x="0" y="59"/>
                  </a:lnTo>
                  <a:lnTo>
                    <a:pt x="4" y="63"/>
                  </a:lnTo>
                  <a:lnTo>
                    <a:pt x="8" y="63"/>
                  </a:lnTo>
                  <a:lnTo>
                    <a:pt x="13" y="61"/>
                  </a:lnTo>
                  <a:lnTo>
                    <a:pt x="48" y="40"/>
                  </a:lnTo>
                  <a:lnTo>
                    <a:pt x="48" y="40"/>
                  </a:lnTo>
                  <a:lnTo>
                    <a:pt x="51" y="36"/>
                  </a:lnTo>
                  <a:lnTo>
                    <a:pt x="53" y="32"/>
                  </a:lnTo>
                  <a:lnTo>
                    <a:pt x="51" y="29"/>
                  </a:lnTo>
                  <a:lnTo>
                    <a:pt x="48" y="23"/>
                  </a:lnTo>
                  <a:lnTo>
                    <a:pt x="48" y="23"/>
                  </a:lnTo>
                  <a:close/>
                  <a:moveTo>
                    <a:pt x="272" y="9"/>
                  </a:moveTo>
                  <a:lnTo>
                    <a:pt x="91" y="9"/>
                  </a:lnTo>
                  <a:lnTo>
                    <a:pt x="91" y="9"/>
                  </a:lnTo>
                  <a:lnTo>
                    <a:pt x="86" y="11"/>
                  </a:lnTo>
                  <a:lnTo>
                    <a:pt x="80" y="14"/>
                  </a:lnTo>
                  <a:lnTo>
                    <a:pt x="77" y="18"/>
                  </a:lnTo>
                  <a:lnTo>
                    <a:pt x="75" y="25"/>
                  </a:lnTo>
                  <a:lnTo>
                    <a:pt x="75" y="40"/>
                  </a:lnTo>
                  <a:lnTo>
                    <a:pt x="75" y="40"/>
                  </a:lnTo>
                  <a:lnTo>
                    <a:pt x="77" y="45"/>
                  </a:lnTo>
                  <a:lnTo>
                    <a:pt x="80" y="50"/>
                  </a:lnTo>
                  <a:lnTo>
                    <a:pt x="86" y="54"/>
                  </a:lnTo>
                  <a:lnTo>
                    <a:pt x="91" y="54"/>
                  </a:lnTo>
                  <a:lnTo>
                    <a:pt x="272" y="54"/>
                  </a:lnTo>
                  <a:lnTo>
                    <a:pt x="272" y="54"/>
                  </a:lnTo>
                  <a:lnTo>
                    <a:pt x="278" y="54"/>
                  </a:lnTo>
                  <a:lnTo>
                    <a:pt x="283" y="50"/>
                  </a:lnTo>
                  <a:lnTo>
                    <a:pt x="287" y="45"/>
                  </a:lnTo>
                  <a:lnTo>
                    <a:pt x="287" y="40"/>
                  </a:lnTo>
                  <a:lnTo>
                    <a:pt x="287" y="25"/>
                  </a:lnTo>
                  <a:lnTo>
                    <a:pt x="287" y="25"/>
                  </a:lnTo>
                  <a:lnTo>
                    <a:pt x="287" y="18"/>
                  </a:lnTo>
                  <a:lnTo>
                    <a:pt x="283" y="14"/>
                  </a:lnTo>
                  <a:lnTo>
                    <a:pt x="278" y="11"/>
                  </a:lnTo>
                  <a:lnTo>
                    <a:pt x="272" y="9"/>
                  </a:lnTo>
                  <a:lnTo>
                    <a:pt x="272" y="9"/>
                  </a:lnTo>
                  <a:close/>
                  <a:moveTo>
                    <a:pt x="13" y="154"/>
                  </a:moveTo>
                  <a:lnTo>
                    <a:pt x="48" y="130"/>
                  </a:lnTo>
                  <a:lnTo>
                    <a:pt x="48" y="130"/>
                  </a:lnTo>
                  <a:lnTo>
                    <a:pt x="51" y="127"/>
                  </a:lnTo>
                  <a:lnTo>
                    <a:pt x="53" y="123"/>
                  </a:lnTo>
                  <a:lnTo>
                    <a:pt x="51" y="119"/>
                  </a:lnTo>
                  <a:lnTo>
                    <a:pt x="48" y="116"/>
                  </a:lnTo>
                  <a:lnTo>
                    <a:pt x="13" y="99"/>
                  </a:lnTo>
                  <a:lnTo>
                    <a:pt x="13" y="99"/>
                  </a:lnTo>
                  <a:lnTo>
                    <a:pt x="8" y="98"/>
                  </a:lnTo>
                  <a:lnTo>
                    <a:pt x="4" y="99"/>
                  </a:lnTo>
                  <a:lnTo>
                    <a:pt x="0" y="103"/>
                  </a:lnTo>
                  <a:lnTo>
                    <a:pt x="0" y="108"/>
                  </a:lnTo>
                  <a:lnTo>
                    <a:pt x="0" y="147"/>
                  </a:lnTo>
                  <a:lnTo>
                    <a:pt x="0" y="147"/>
                  </a:lnTo>
                  <a:lnTo>
                    <a:pt x="0" y="150"/>
                  </a:lnTo>
                  <a:lnTo>
                    <a:pt x="4" y="154"/>
                  </a:lnTo>
                  <a:lnTo>
                    <a:pt x="8" y="156"/>
                  </a:lnTo>
                  <a:lnTo>
                    <a:pt x="13" y="154"/>
                  </a:lnTo>
                  <a:lnTo>
                    <a:pt x="13" y="154"/>
                  </a:lnTo>
                  <a:close/>
                  <a:moveTo>
                    <a:pt x="272" y="99"/>
                  </a:moveTo>
                  <a:lnTo>
                    <a:pt x="91" y="99"/>
                  </a:lnTo>
                  <a:lnTo>
                    <a:pt x="91" y="99"/>
                  </a:lnTo>
                  <a:lnTo>
                    <a:pt x="86" y="101"/>
                  </a:lnTo>
                  <a:lnTo>
                    <a:pt x="80" y="105"/>
                  </a:lnTo>
                  <a:lnTo>
                    <a:pt x="77" y="110"/>
                  </a:lnTo>
                  <a:lnTo>
                    <a:pt x="75" y="116"/>
                  </a:lnTo>
                  <a:lnTo>
                    <a:pt x="75" y="130"/>
                  </a:lnTo>
                  <a:lnTo>
                    <a:pt x="75" y="130"/>
                  </a:lnTo>
                  <a:lnTo>
                    <a:pt x="77" y="136"/>
                  </a:lnTo>
                  <a:lnTo>
                    <a:pt x="80" y="141"/>
                  </a:lnTo>
                  <a:lnTo>
                    <a:pt x="86" y="145"/>
                  </a:lnTo>
                  <a:lnTo>
                    <a:pt x="91" y="147"/>
                  </a:lnTo>
                  <a:lnTo>
                    <a:pt x="272" y="147"/>
                  </a:lnTo>
                  <a:lnTo>
                    <a:pt x="272" y="147"/>
                  </a:lnTo>
                  <a:lnTo>
                    <a:pt x="278" y="145"/>
                  </a:lnTo>
                  <a:lnTo>
                    <a:pt x="283" y="141"/>
                  </a:lnTo>
                  <a:lnTo>
                    <a:pt x="287" y="136"/>
                  </a:lnTo>
                  <a:lnTo>
                    <a:pt x="287" y="130"/>
                  </a:lnTo>
                  <a:lnTo>
                    <a:pt x="287" y="116"/>
                  </a:lnTo>
                  <a:lnTo>
                    <a:pt x="287" y="116"/>
                  </a:lnTo>
                  <a:lnTo>
                    <a:pt x="287" y="110"/>
                  </a:lnTo>
                  <a:lnTo>
                    <a:pt x="283" y="105"/>
                  </a:lnTo>
                  <a:lnTo>
                    <a:pt x="278" y="101"/>
                  </a:lnTo>
                  <a:lnTo>
                    <a:pt x="272" y="99"/>
                  </a:lnTo>
                  <a:lnTo>
                    <a:pt x="272" y="99"/>
                  </a:lnTo>
                  <a:close/>
                  <a:moveTo>
                    <a:pt x="48" y="206"/>
                  </a:moveTo>
                  <a:lnTo>
                    <a:pt x="13" y="185"/>
                  </a:lnTo>
                  <a:lnTo>
                    <a:pt x="13" y="185"/>
                  </a:lnTo>
                  <a:lnTo>
                    <a:pt x="8" y="183"/>
                  </a:lnTo>
                  <a:lnTo>
                    <a:pt x="4" y="183"/>
                  </a:lnTo>
                  <a:lnTo>
                    <a:pt x="0" y="186"/>
                  </a:lnTo>
                  <a:lnTo>
                    <a:pt x="0" y="192"/>
                  </a:lnTo>
                  <a:lnTo>
                    <a:pt x="0" y="237"/>
                  </a:lnTo>
                  <a:lnTo>
                    <a:pt x="0" y="237"/>
                  </a:lnTo>
                  <a:lnTo>
                    <a:pt x="0" y="243"/>
                  </a:lnTo>
                  <a:lnTo>
                    <a:pt x="4" y="244"/>
                  </a:lnTo>
                  <a:lnTo>
                    <a:pt x="8" y="246"/>
                  </a:lnTo>
                  <a:lnTo>
                    <a:pt x="13" y="244"/>
                  </a:lnTo>
                  <a:lnTo>
                    <a:pt x="48" y="223"/>
                  </a:lnTo>
                  <a:lnTo>
                    <a:pt x="48" y="223"/>
                  </a:lnTo>
                  <a:lnTo>
                    <a:pt x="51" y="219"/>
                  </a:lnTo>
                  <a:lnTo>
                    <a:pt x="53" y="214"/>
                  </a:lnTo>
                  <a:lnTo>
                    <a:pt x="51" y="210"/>
                  </a:lnTo>
                  <a:lnTo>
                    <a:pt x="48" y="206"/>
                  </a:lnTo>
                  <a:lnTo>
                    <a:pt x="48" y="206"/>
                  </a:lnTo>
                  <a:close/>
                  <a:moveTo>
                    <a:pt x="272" y="192"/>
                  </a:moveTo>
                  <a:lnTo>
                    <a:pt x="91" y="192"/>
                  </a:lnTo>
                  <a:lnTo>
                    <a:pt x="91" y="192"/>
                  </a:lnTo>
                  <a:lnTo>
                    <a:pt x="86" y="192"/>
                  </a:lnTo>
                  <a:lnTo>
                    <a:pt x="80" y="195"/>
                  </a:lnTo>
                  <a:lnTo>
                    <a:pt x="77" y="201"/>
                  </a:lnTo>
                  <a:lnTo>
                    <a:pt x="75" y="206"/>
                  </a:lnTo>
                  <a:lnTo>
                    <a:pt x="75" y="221"/>
                  </a:lnTo>
                  <a:lnTo>
                    <a:pt x="75" y="221"/>
                  </a:lnTo>
                  <a:lnTo>
                    <a:pt x="77" y="228"/>
                  </a:lnTo>
                  <a:lnTo>
                    <a:pt x="80" y="232"/>
                  </a:lnTo>
                  <a:lnTo>
                    <a:pt x="86" y="235"/>
                  </a:lnTo>
                  <a:lnTo>
                    <a:pt x="91" y="237"/>
                  </a:lnTo>
                  <a:lnTo>
                    <a:pt x="272" y="237"/>
                  </a:lnTo>
                  <a:lnTo>
                    <a:pt x="272" y="237"/>
                  </a:lnTo>
                  <a:lnTo>
                    <a:pt x="278" y="235"/>
                  </a:lnTo>
                  <a:lnTo>
                    <a:pt x="283" y="232"/>
                  </a:lnTo>
                  <a:lnTo>
                    <a:pt x="287" y="228"/>
                  </a:lnTo>
                  <a:lnTo>
                    <a:pt x="287" y="221"/>
                  </a:lnTo>
                  <a:lnTo>
                    <a:pt x="287" y="206"/>
                  </a:lnTo>
                  <a:lnTo>
                    <a:pt x="287" y="206"/>
                  </a:lnTo>
                  <a:lnTo>
                    <a:pt x="287" y="201"/>
                  </a:lnTo>
                  <a:lnTo>
                    <a:pt x="283" y="195"/>
                  </a:lnTo>
                  <a:lnTo>
                    <a:pt x="278" y="192"/>
                  </a:lnTo>
                  <a:lnTo>
                    <a:pt x="272" y="192"/>
                  </a:lnTo>
                  <a:lnTo>
                    <a:pt x="272" y="19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nvGrpSpPr>
          <p:cNvPr id="6" name="Group 5">
            <a:extLst>
              <a:ext uri="{FF2B5EF4-FFF2-40B4-BE49-F238E27FC236}">
                <a16:creationId xmlns:a16="http://schemas.microsoft.com/office/drawing/2014/main" id="{DB147067-28D5-4A04-B750-6E922F1DDB31}"/>
              </a:ext>
            </a:extLst>
          </p:cNvPr>
          <p:cNvGrpSpPr/>
          <p:nvPr/>
        </p:nvGrpSpPr>
        <p:grpSpPr>
          <a:xfrm>
            <a:off x="4396419" y="4551171"/>
            <a:ext cx="758856" cy="758856"/>
            <a:chOff x="3255040" y="4596438"/>
            <a:chExt cx="758856" cy="758856"/>
          </a:xfrm>
        </p:grpSpPr>
        <p:sp>
          <p:nvSpPr>
            <p:cNvPr id="10" name="Oval 9"/>
            <p:cNvSpPr/>
            <p:nvPr/>
          </p:nvSpPr>
          <p:spPr>
            <a:xfrm>
              <a:off x="3255040" y="4596438"/>
              <a:ext cx="758856" cy="7588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Freeform 223">
              <a:extLst>
                <a:ext uri="{FF2B5EF4-FFF2-40B4-BE49-F238E27FC236}">
                  <a16:creationId xmlns:a16="http://schemas.microsoft.com/office/drawing/2014/main" id="{7E716E3C-526A-4D3D-B844-34B765541A9B}"/>
                </a:ext>
              </a:extLst>
            </p:cNvPr>
            <p:cNvSpPr>
              <a:spLocks noChangeAspect="1" noEditPoints="1"/>
            </p:cNvSpPr>
            <p:nvPr/>
          </p:nvSpPr>
          <p:spPr bwMode="auto">
            <a:xfrm>
              <a:off x="3462132" y="4811827"/>
              <a:ext cx="344673" cy="328078"/>
            </a:xfrm>
            <a:custGeom>
              <a:avLst/>
              <a:gdLst>
                <a:gd name="T0" fmla="*/ 34318 w 68"/>
                <a:gd name="T1" fmla="*/ 200025 h 58"/>
                <a:gd name="T2" fmla="*/ 30886 w 68"/>
                <a:gd name="T3" fmla="*/ 200025 h 58"/>
                <a:gd name="T4" fmla="*/ 0 w 68"/>
                <a:gd name="T5" fmla="*/ 168987 h 58"/>
                <a:gd name="T6" fmla="*/ 0 w 68"/>
                <a:gd name="T7" fmla="*/ 62077 h 58"/>
                <a:gd name="T8" fmla="*/ 30886 w 68"/>
                <a:gd name="T9" fmla="*/ 31038 h 58"/>
                <a:gd name="T10" fmla="*/ 34318 w 68"/>
                <a:gd name="T11" fmla="*/ 31038 h 58"/>
                <a:gd name="T12" fmla="*/ 34318 w 68"/>
                <a:gd name="T13" fmla="*/ 200025 h 58"/>
                <a:gd name="T14" fmla="*/ 188749 w 68"/>
                <a:gd name="T15" fmla="*/ 200025 h 58"/>
                <a:gd name="T16" fmla="*/ 48045 w 68"/>
                <a:gd name="T17" fmla="*/ 200025 h 58"/>
                <a:gd name="T18" fmla="*/ 48045 w 68"/>
                <a:gd name="T19" fmla="*/ 31038 h 58"/>
                <a:gd name="T20" fmla="*/ 68636 w 68"/>
                <a:gd name="T21" fmla="*/ 31038 h 58"/>
                <a:gd name="T22" fmla="*/ 68636 w 68"/>
                <a:gd name="T23" fmla="*/ 10346 h 58"/>
                <a:gd name="T24" fmla="*/ 82363 w 68"/>
                <a:gd name="T25" fmla="*/ 0 h 58"/>
                <a:gd name="T26" fmla="*/ 154431 w 68"/>
                <a:gd name="T27" fmla="*/ 0 h 58"/>
                <a:gd name="T28" fmla="*/ 168158 w 68"/>
                <a:gd name="T29" fmla="*/ 10346 h 58"/>
                <a:gd name="T30" fmla="*/ 168158 w 68"/>
                <a:gd name="T31" fmla="*/ 31038 h 58"/>
                <a:gd name="T32" fmla="*/ 188749 w 68"/>
                <a:gd name="T33" fmla="*/ 31038 h 58"/>
                <a:gd name="T34" fmla="*/ 188749 w 68"/>
                <a:gd name="T35" fmla="*/ 200025 h 58"/>
                <a:gd name="T36" fmla="*/ 168158 w 68"/>
                <a:gd name="T37" fmla="*/ 103461 h 58"/>
                <a:gd name="T38" fmla="*/ 164726 w 68"/>
                <a:gd name="T39" fmla="*/ 100013 h 58"/>
                <a:gd name="T40" fmla="*/ 133840 w 68"/>
                <a:gd name="T41" fmla="*/ 100013 h 58"/>
                <a:gd name="T42" fmla="*/ 133840 w 68"/>
                <a:gd name="T43" fmla="*/ 68974 h 58"/>
                <a:gd name="T44" fmla="*/ 130408 w 68"/>
                <a:gd name="T45" fmla="*/ 65525 h 58"/>
                <a:gd name="T46" fmla="*/ 106386 w 68"/>
                <a:gd name="T47" fmla="*/ 65525 h 58"/>
                <a:gd name="T48" fmla="*/ 102954 w 68"/>
                <a:gd name="T49" fmla="*/ 68974 h 58"/>
                <a:gd name="T50" fmla="*/ 102954 w 68"/>
                <a:gd name="T51" fmla="*/ 100013 h 58"/>
                <a:gd name="T52" fmla="*/ 72068 w 68"/>
                <a:gd name="T53" fmla="*/ 100013 h 58"/>
                <a:gd name="T54" fmla="*/ 68636 w 68"/>
                <a:gd name="T55" fmla="*/ 103461 h 58"/>
                <a:gd name="T56" fmla="*/ 68636 w 68"/>
                <a:gd name="T57" fmla="*/ 127602 h 58"/>
                <a:gd name="T58" fmla="*/ 72068 w 68"/>
                <a:gd name="T59" fmla="*/ 131051 h 58"/>
                <a:gd name="T60" fmla="*/ 102954 w 68"/>
                <a:gd name="T61" fmla="*/ 131051 h 58"/>
                <a:gd name="T62" fmla="*/ 102954 w 68"/>
                <a:gd name="T63" fmla="*/ 162089 h 58"/>
                <a:gd name="T64" fmla="*/ 106386 w 68"/>
                <a:gd name="T65" fmla="*/ 165538 h 58"/>
                <a:gd name="T66" fmla="*/ 130408 w 68"/>
                <a:gd name="T67" fmla="*/ 165538 h 58"/>
                <a:gd name="T68" fmla="*/ 133840 w 68"/>
                <a:gd name="T69" fmla="*/ 162089 h 58"/>
                <a:gd name="T70" fmla="*/ 133840 w 68"/>
                <a:gd name="T71" fmla="*/ 131051 h 58"/>
                <a:gd name="T72" fmla="*/ 164726 w 68"/>
                <a:gd name="T73" fmla="*/ 131051 h 58"/>
                <a:gd name="T74" fmla="*/ 168158 w 68"/>
                <a:gd name="T75" fmla="*/ 127602 h 58"/>
                <a:gd name="T76" fmla="*/ 168158 w 68"/>
                <a:gd name="T77" fmla="*/ 103461 h 58"/>
                <a:gd name="T78" fmla="*/ 150999 w 68"/>
                <a:gd name="T79" fmla="*/ 31038 h 58"/>
                <a:gd name="T80" fmla="*/ 150999 w 68"/>
                <a:gd name="T81" fmla="*/ 13795 h 58"/>
                <a:gd name="T82" fmla="*/ 85795 w 68"/>
                <a:gd name="T83" fmla="*/ 13795 h 58"/>
                <a:gd name="T84" fmla="*/ 85795 w 68"/>
                <a:gd name="T85" fmla="*/ 31038 h 58"/>
                <a:gd name="T86" fmla="*/ 150999 w 68"/>
                <a:gd name="T87" fmla="*/ 31038 h 58"/>
                <a:gd name="T88" fmla="*/ 233362 w 68"/>
                <a:gd name="T89" fmla="*/ 168987 h 58"/>
                <a:gd name="T90" fmla="*/ 205908 w 68"/>
                <a:gd name="T91" fmla="*/ 200025 h 58"/>
                <a:gd name="T92" fmla="*/ 202476 w 68"/>
                <a:gd name="T93" fmla="*/ 200025 h 58"/>
                <a:gd name="T94" fmla="*/ 202476 w 68"/>
                <a:gd name="T95" fmla="*/ 31038 h 58"/>
                <a:gd name="T96" fmla="*/ 205908 w 68"/>
                <a:gd name="T97" fmla="*/ 31038 h 58"/>
                <a:gd name="T98" fmla="*/ 233362 w 68"/>
                <a:gd name="T99" fmla="*/ 62077 h 58"/>
                <a:gd name="T100" fmla="*/ 233362 w 68"/>
                <a:gd name="T101" fmla="*/ 168987 h 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8" h="58">
                  <a:moveTo>
                    <a:pt x="10" y="58"/>
                  </a:moveTo>
                  <a:cubicBezTo>
                    <a:pt x="9" y="58"/>
                    <a:pt x="9" y="58"/>
                    <a:pt x="9" y="58"/>
                  </a:cubicBezTo>
                  <a:cubicBezTo>
                    <a:pt x="4" y="58"/>
                    <a:pt x="0" y="54"/>
                    <a:pt x="0" y="49"/>
                  </a:cubicBezTo>
                  <a:cubicBezTo>
                    <a:pt x="0" y="18"/>
                    <a:pt x="0" y="18"/>
                    <a:pt x="0" y="18"/>
                  </a:cubicBezTo>
                  <a:cubicBezTo>
                    <a:pt x="0" y="13"/>
                    <a:pt x="4" y="9"/>
                    <a:pt x="9" y="9"/>
                  </a:cubicBezTo>
                  <a:cubicBezTo>
                    <a:pt x="10" y="9"/>
                    <a:pt x="10" y="9"/>
                    <a:pt x="10" y="9"/>
                  </a:cubicBezTo>
                  <a:lnTo>
                    <a:pt x="10" y="58"/>
                  </a:lnTo>
                  <a:close/>
                  <a:moveTo>
                    <a:pt x="55" y="58"/>
                  </a:moveTo>
                  <a:cubicBezTo>
                    <a:pt x="14" y="58"/>
                    <a:pt x="14" y="58"/>
                    <a:pt x="14" y="58"/>
                  </a:cubicBezTo>
                  <a:cubicBezTo>
                    <a:pt x="14" y="9"/>
                    <a:pt x="14" y="9"/>
                    <a:pt x="14" y="9"/>
                  </a:cubicBezTo>
                  <a:cubicBezTo>
                    <a:pt x="20" y="9"/>
                    <a:pt x="20" y="9"/>
                    <a:pt x="20" y="9"/>
                  </a:cubicBezTo>
                  <a:cubicBezTo>
                    <a:pt x="20" y="3"/>
                    <a:pt x="20" y="3"/>
                    <a:pt x="20" y="3"/>
                  </a:cubicBezTo>
                  <a:cubicBezTo>
                    <a:pt x="20" y="1"/>
                    <a:pt x="22" y="0"/>
                    <a:pt x="24" y="0"/>
                  </a:cubicBezTo>
                  <a:cubicBezTo>
                    <a:pt x="45" y="0"/>
                    <a:pt x="45" y="0"/>
                    <a:pt x="45" y="0"/>
                  </a:cubicBezTo>
                  <a:cubicBezTo>
                    <a:pt x="47" y="0"/>
                    <a:pt x="49" y="1"/>
                    <a:pt x="49" y="3"/>
                  </a:cubicBezTo>
                  <a:cubicBezTo>
                    <a:pt x="49" y="9"/>
                    <a:pt x="49" y="9"/>
                    <a:pt x="49" y="9"/>
                  </a:cubicBezTo>
                  <a:cubicBezTo>
                    <a:pt x="55" y="9"/>
                    <a:pt x="55" y="9"/>
                    <a:pt x="55" y="9"/>
                  </a:cubicBezTo>
                  <a:lnTo>
                    <a:pt x="55" y="58"/>
                  </a:lnTo>
                  <a:close/>
                  <a:moveTo>
                    <a:pt x="49" y="30"/>
                  </a:moveTo>
                  <a:cubicBezTo>
                    <a:pt x="49" y="29"/>
                    <a:pt x="49" y="29"/>
                    <a:pt x="48" y="29"/>
                  </a:cubicBezTo>
                  <a:cubicBezTo>
                    <a:pt x="39" y="29"/>
                    <a:pt x="39" y="29"/>
                    <a:pt x="39" y="29"/>
                  </a:cubicBezTo>
                  <a:cubicBezTo>
                    <a:pt x="39" y="20"/>
                    <a:pt x="39" y="20"/>
                    <a:pt x="39" y="20"/>
                  </a:cubicBezTo>
                  <a:cubicBezTo>
                    <a:pt x="39" y="20"/>
                    <a:pt x="39" y="19"/>
                    <a:pt x="38" y="19"/>
                  </a:cubicBezTo>
                  <a:cubicBezTo>
                    <a:pt x="31" y="19"/>
                    <a:pt x="31" y="19"/>
                    <a:pt x="31" y="19"/>
                  </a:cubicBezTo>
                  <a:cubicBezTo>
                    <a:pt x="30" y="19"/>
                    <a:pt x="30" y="20"/>
                    <a:pt x="30" y="20"/>
                  </a:cubicBezTo>
                  <a:cubicBezTo>
                    <a:pt x="30" y="29"/>
                    <a:pt x="30" y="29"/>
                    <a:pt x="30" y="29"/>
                  </a:cubicBezTo>
                  <a:cubicBezTo>
                    <a:pt x="21" y="29"/>
                    <a:pt x="21" y="29"/>
                    <a:pt x="21" y="29"/>
                  </a:cubicBezTo>
                  <a:cubicBezTo>
                    <a:pt x="20" y="29"/>
                    <a:pt x="20" y="29"/>
                    <a:pt x="20" y="30"/>
                  </a:cubicBezTo>
                  <a:cubicBezTo>
                    <a:pt x="20" y="37"/>
                    <a:pt x="20" y="37"/>
                    <a:pt x="20" y="37"/>
                  </a:cubicBezTo>
                  <a:cubicBezTo>
                    <a:pt x="20" y="38"/>
                    <a:pt x="20" y="38"/>
                    <a:pt x="21" y="38"/>
                  </a:cubicBezTo>
                  <a:cubicBezTo>
                    <a:pt x="30" y="38"/>
                    <a:pt x="30" y="38"/>
                    <a:pt x="30" y="38"/>
                  </a:cubicBezTo>
                  <a:cubicBezTo>
                    <a:pt x="30" y="47"/>
                    <a:pt x="30" y="47"/>
                    <a:pt x="30" y="47"/>
                  </a:cubicBezTo>
                  <a:cubicBezTo>
                    <a:pt x="30" y="48"/>
                    <a:pt x="30" y="48"/>
                    <a:pt x="31" y="48"/>
                  </a:cubicBezTo>
                  <a:cubicBezTo>
                    <a:pt x="38" y="48"/>
                    <a:pt x="38" y="48"/>
                    <a:pt x="38" y="48"/>
                  </a:cubicBezTo>
                  <a:cubicBezTo>
                    <a:pt x="39" y="48"/>
                    <a:pt x="39" y="48"/>
                    <a:pt x="39" y="47"/>
                  </a:cubicBezTo>
                  <a:cubicBezTo>
                    <a:pt x="39" y="38"/>
                    <a:pt x="39" y="38"/>
                    <a:pt x="39" y="38"/>
                  </a:cubicBezTo>
                  <a:cubicBezTo>
                    <a:pt x="48" y="38"/>
                    <a:pt x="48" y="38"/>
                    <a:pt x="48" y="38"/>
                  </a:cubicBezTo>
                  <a:cubicBezTo>
                    <a:pt x="49" y="38"/>
                    <a:pt x="49" y="38"/>
                    <a:pt x="49" y="37"/>
                  </a:cubicBezTo>
                  <a:lnTo>
                    <a:pt x="49" y="30"/>
                  </a:lnTo>
                  <a:close/>
                  <a:moveTo>
                    <a:pt x="44" y="9"/>
                  </a:moveTo>
                  <a:cubicBezTo>
                    <a:pt x="44" y="4"/>
                    <a:pt x="44" y="4"/>
                    <a:pt x="44" y="4"/>
                  </a:cubicBezTo>
                  <a:cubicBezTo>
                    <a:pt x="25" y="4"/>
                    <a:pt x="25" y="4"/>
                    <a:pt x="25" y="4"/>
                  </a:cubicBezTo>
                  <a:cubicBezTo>
                    <a:pt x="25" y="9"/>
                    <a:pt x="25" y="9"/>
                    <a:pt x="25" y="9"/>
                  </a:cubicBezTo>
                  <a:lnTo>
                    <a:pt x="44" y="9"/>
                  </a:lnTo>
                  <a:close/>
                  <a:moveTo>
                    <a:pt x="68" y="49"/>
                  </a:moveTo>
                  <a:cubicBezTo>
                    <a:pt x="68" y="54"/>
                    <a:pt x="65" y="58"/>
                    <a:pt x="60" y="58"/>
                  </a:cubicBezTo>
                  <a:cubicBezTo>
                    <a:pt x="59" y="58"/>
                    <a:pt x="59" y="58"/>
                    <a:pt x="59" y="58"/>
                  </a:cubicBezTo>
                  <a:cubicBezTo>
                    <a:pt x="59" y="9"/>
                    <a:pt x="59" y="9"/>
                    <a:pt x="59" y="9"/>
                  </a:cubicBezTo>
                  <a:cubicBezTo>
                    <a:pt x="60" y="9"/>
                    <a:pt x="60" y="9"/>
                    <a:pt x="60" y="9"/>
                  </a:cubicBezTo>
                  <a:cubicBezTo>
                    <a:pt x="65" y="9"/>
                    <a:pt x="68" y="13"/>
                    <a:pt x="68" y="18"/>
                  </a:cubicBezTo>
                  <a:lnTo>
                    <a:pt x="68" y="49"/>
                  </a:lnTo>
                  <a:close/>
                </a:path>
              </a:pathLst>
            </a:custGeom>
            <a:solidFill>
              <a:schemeClr val="bg1"/>
            </a:solidFill>
            <a:ln>
              <a:noFill/>
            </a:ln>
          </p:spPr>
          <p:txBody>
            <a:bodyPr/>
            <a:lstStyle/>
            <a:p>
              <a:endParaRPr lang="en-US" dirty="0"/>
            </a:p>
          </p:txBody>
        </p:sp>
      </p:grpSp>
      <p:grpSp>
        <p:nvGrpSpPr>
          <p:cNvPr id="12" name="Group 11">
            <a:extLst>
              <a:ext uri="{FF2B5EF4-FFF2-40B4-BE49-F238E27FC236}">
                <a16:creationId xmlns:a16="http://schemas.microsoft.com/office/drawing/2014/main" id="{70396462-5038-47F7-8AAD-D7E38B4E5628}"/>
              </a:ext>
            </a:extLst>
          </p:cNvPr>
          <p:cNvGrpSpPr/>
          <p:nvPr/>
        </p:nvGrpSpPr>
        <p:grpSpPr>
          <a:xfrm>
            <a:off x="4396419" y="1274556"/>
            <a:ext cx="758856" cy="758856"/>
            <a:chOff x="3255040" y="1274556"/>
            <a:chExt cx="758856" cy="758856"/>
          </a:xfrm>
        </p:grpSpPr>
        <p:sp>
          <p:nvSpPr>
            <p:cNvPr id="7" name="Oval 6"/>
            <p:cNvSpPr/>
            <p:nvPr/>
          </p:nvSpPr>
          <p:spPr>
            <a:xfrm>
              <a:off x="3255040" y="1274556"/>
              <a:ext cx="758856" cy="7588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Freeform 68">
              <a:extLst>
                <a:ext uri="{FF2B5EF4-FFF2-40B4-BE49-F238E27FC236}">
                  <a16:creationId xmlns:a16="http://schemas.microsoft.com/office/drawing/2014/main" id="{21D776BA-FDD7-4609-8B88-51F9E6B6D484}"/>
                </a:ext>
              </a:extLst>
            </p:cNvPr>
            <p:cNvSpPr>
              <a:spLocks noChangeAspect="1" noEditPoints="1"/>
            </p:cNvSpPr>
            <p:nvPr/>
          </p:nvSpPr>
          <p:spPr bwMode="auto">
            <a:xfrm>
              <a:off x="3440688" y="1460204"/>
              <a:ext cx="387560" cy="387560"/>
            </a:xfrm>
            <a:custGeom>
              <a:avLst/>
              <a:gdLst>
                <a:gd name="T0" fmla="*/ 212725 w 62"/>
                <a:gd name="T1" fmla="*/ 116656 h 62"/>
                <a:gd name="T2" fmla="*/ 205863 w 62"/>
                <a:gd name="T3" fmla="*/ 123518 h 62"/>
                <a:gd name="T4" fmla="*/ 185277 w 62"/>
                <a:gd name="T5" fmla="*/ 123518 h 62"/>
                <a:gd name="T6" fmla="*/ 123518 w 62"/>
                <a:gd name="T7" fmla="*/ 185277 h 62"/>
                <a:gd name="T8" fmla="*/ 123518 w 62"/>
                <a:gd name="T9" fmla="*/ 205863 h 62"/>
                <a:gd name="T10" fmla="*/ 116656 w 62"/>
                <a:gd name="T11" fmla="*/ 212725 h 62"/>
                <a:gd name="T12" fmla="*/ 99500 w 62"/>
                <a:gd name="T13" fmla="*/ 212725 h 62"/>
                <a:gd name="T14" fmla="*/ 89207 w 62"/>
                <a:gd name="T15" fmla="*/ 205863 h 62"/>
                <a:gd name="T16" fmla="*/ 89207 w 62"/>
                <a:gd name="T17" fmla="*/ 185277 h 62"/>
                <a:gd name="T18" fmla="*/ 30879 w 62"/>
                <a:gd name="T19" fmla="*/ 123518 h 62"/>
                <a:gd name="T20" fmla="*/ 10293 w 62"/>
                <a:gd name="T21" fmla="*/ 123518 h 62"/>
                <a:gd name="T22" fmla="*/ 0 w 62"/>
                <a:gd name="T23" fmla="*/ 116656 h 62"/>
                <a:gd name="T24" fmla="*/ 0 w 62"/>
                <a:gd name="T25" fmla="*/ 99500 h 62"/>
                <a:gd name="T26" fmla="*/ 10293 w 62"/>
                <a:gd name="T27" fmla="*/ 89207 h 62"/>
                <a:gd name="T28" fmla="*/ 30879 w 62"/>
                <a:gd name="T29" fmla="*/ 89207 h 62"/>
                <a:gd name="T30" fmla="*/ 89207 w 62"/>
                <a:gd name="T31" fmla="*/ 30879 h 62"/>
                <a:gd name="T32" fmla="*/ 89207 w 62"/>
                <a:gd name="T33" fmla="*/ 10293 h 62"/>
                <a:gd name="T34" fmla="*/ 99500 w 62"/>
                <a:gd name="T35" fmla="*/ 0 h 62"/>
                <a:gd name="T36" fmla="*/ 116656 w 62"/>
                <a:gd name="T37" fmla="*/ 0 h 62"/>
                <a:gd name="T38" fmla="*/ 123518 w 62"/>
                <a:gd name="T39" fmla="*/ 10293 h 62"/>
                <a:gd name="T40" fmla="*/ 123518 w 62"/>
                <a:gd name="T41" fmla="*/ 30879 h 62"/>
                <a:gd name="T42" fmla="*/ 185277 w 62"/>
                <a:gd name="T43" fmla="*/ 89207 h 62"/>
                <a:gd name="T44" fmla="*/ 205863 w 62"/>
                <a:gd name="T45" fmla="*/ 89207 h 62"/>
                <a:gd name="T46" fmla="*/ 212725 w 62"/>
                <a:gd name="T47" fmla="*/ 99500 h 62"/>
                <a:gd name="T48" fmla="*/ 212725 w 62"/>
                <a:gd name="T49" fmla="*/ 116656 h 62"/>
                <a:gd name="T50" fmla="*/ 150966 w 62"/>
                <a:gd name="T51" fmla="*/ 123518 h 62"/>
                <a:gd name="T52" fmla="*/ 144104 w 62"/>
                <a:gd name="T53" fmla="*/ 116656 h 62"/>
                <a:gd name="T54" fmla="*/ 144104 w 62"/>
                <a:gd name="T55" fmla="*/ 99500 h 62"/>
                <a:gd name="T56" fmla="*/ 150966 w 62"/>
                <a:gd name="T57" fmla="*/ 89207 h 62"/>
                <a:gd name="T58" fmla="*/ 168121 w 62"/>
                <a:gd name="T59" fmla="*/ 89207 h 62"/>
                <a:gd name="T60" fmla="*/ 123518 w 62"/>
                <a:gd name="T61" fmla="*/ 48035 h 62"/>
                <a:gd name="T62" fmla="*/ 123518 w 62"/>
                <a:gd name="T63" fmla="*/ 61759 h 62"/>
                <a:gd name="T64" fmla="*/ 116656 w 62"/>
                <a:gd name="T65" fmla="*/ 72052 h 62"/>
                <a:gd name="T66" fmla="*/ 99500 w 62"/>
                <a:gd name="T67" fmla="*/ 72052 h 62"/>
                <a:gd name="T68" fmla="*/ 89207 w 62"/>
                <a:gd name="T69" fmla="*/ 61759 h 62"/>
                <a:gd name="T70" fmla="*/ 89207 w 62"/>
                <a:gd name="T71" fmla="*/ 48035 h 62"/>
                <a:gd name="T72" fmla="*/ 48035 w 62"/>
                <a:gd name="T73" fmla="*/ 89207 h 62"/>
                <a:gd name="T74" fmla="*/ 61759 w 62"/>
                <a:gd name="T75" fmla="*/ 89207 h 62"/>
                <a:gd name="T76" fmla="*/ 72052 w 62"/>
                <a:gd name="T77" fmla="*/ 99500 h 62"/>
                <a:gd name="T78" fmla="*/ 72052 w 62"/>
                <a:gd name="T79" fmla="*/ 116656 h 62"/>
                <a:gd name="T80" fmla="*/ 61759 w 62"/>
                <a:gd name="T81" fmla="*/ 123518 h 62"/>
                <a:gd name="T82" fmla="*/ 48035 w 62"/>
                <a:gd name="T83" fmla="*/ 123518 h 62"/>
                <a:gd name="T84" fmla="*/ 89207 w 62"/>
                <a:gd name="T85" fmla="*/ 168121 h 62"/>
                <a:gd name="T86" fmla="*/ 89207 w 62"/>
                <a:gd name="T87" fmla="*/ 150966 h 62"/>
                <a:gd name="T88" fmla="*/ 99500 w 62"/>
                <a:gd name="T89" fmla="*/ 144104 h 62"/>
                <a:gd name="T90" fmla="*/ 116656 w 62"/>
                <a:gd name="T91" fmla="*/ 144104 h 62"/>
                <a:gd name="T92" fmla="*/ 123518 w 62"/>
                <a:gd name="T93" fmla="*/ 150966 h 62"/>
                <a:gd name="T94" fmla="*/ 123518 w 62"/>
                <a:gd name="T95" fmla="*/ 168121 h 62"/>
                <a:gd name="T96" fmla="*/ 168121 w 62"/>
                <a:gd name="T97" fmla="*/ 123518 h 62"/>
                <a:gd name="T98" fmla="*/ 150966 w 62"/>
                <a:gd name="T99" fmla="*/ 123518 h 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2" h="62">
                  <a:moveTo>
                    <a:pt x="62" y="34"/>
                  </a:moveTo>
                  <a:cubicBezTo>
                    <a:pt x="62" y="35"/>
                    <a:pt x="61" y="36"/>
                    <a:pt x="60" y="36"/>
                  </a:cubicBezTo>
                  <a:cubicBezTo>
                    <a:pt x="54" y="36"/>
                    <a:pt x="54" y="36"/>
                    <a:pt x="54" y="36"/>
                  </a:cubicBezTo>
                  <a:cubicBezTo>
                    <a:pt x="52" y="45"/>
                    <a:pt x="45" y="52"/>
                    <a:pt x="36" y="54"/>
                  </a:cubicBezTo>
                  <a:cubicBezTo>
                    <a:pt x="36" y="60"/>
                    <a:pt x="36" y="60"/>
                    <a:pt x="36" y="60"/>
                  </a:cubicBezTo>
                  <a:cubicBezTo>
                    <a:pt x="36" y="61"/>
                    <a:pt x="35" y="62"/>
                    <a:pt x="34" y="62"/>
                  </a:cubicBezTo>
                  <a:cubicBezTo>
                    <a:pt x="29" y="62"/>
                    <a:pt x="29" y="62"/>
                    <a:pt x="29" y="62"/>
                  </a:cubicBezTo>
                  <a:cubicBezTo>
                    <a:pt x="27" y="62"/>
                    <a:pt x="26" y="61"/>
                    <a:pt x="26" y="60"/>
                  </a:cubicBezTo>
                  <a:cubicBezTo>
                    <a:pt x="26" y="54"/>
                    <a:pt x="26" y="54"/>
                    <a:pt x="26" y="54"/>
                  </a:cubicBezTo>
                  <a:cubicBezTo>
                    <a:pt x="18" y="52"/>
                    <a:pt x="11" y="45"/>
                    <a:pt x="9" y="36"/>
                  </a:cubicBezTo>
                  <a:cubicBezTo>
                    <a:pt x="3" y="36"/>
                    <a:pt x="3" y="36"/>
                    <a:pt x="3" y="36"/>
                  </a:cubicBezTo>
                  <a:cubicBezTo>
                    <a:pt x="2" y="36"/>
                    <a:pt x="0" y="35"/>
                    <a:pt x="0" y="34"/>
                  </a:cubicBezTo>
                  <a:cubicBezTo>
                    <a:pt x="0" y="29"/>
                    <a:pt x="0" y="29"/>
                    <a:pt x="0" y="29"/>
                  </a:cubicBezTo>
                  <a:cubicBezTo>
                    <a:pt x="0" y="27"/>
                    <a:pt x="2" y="26"/>
                    <a:pt x="3" y="26"/>
                  </a:cubicBezTo>
                  <a:cubicBezTo>
                    <a:pt x="9" y="26"/>
                    <a:pt x="9" y="26"/>
                    <a:pt x="9" y="26"/>
                  </a:cubicBezTo>
                  <a:cubicBezTo>
                    <a:pt x="11" y="18"/>
                    <a:pt x="18" y="11"/>
                    <a:pt x="26" y="9"/>
                  </a:cubicBezTo>
                  <a:cubicBezTo>
                    <a:pt x="26" y="3"/>
                    <a:pt x="26" y="3"/>
                    <a:pt x="26" y="3"/>
                  </a:cubicBezTo>
                  <a:cubicBezTo>
                    <a:pt x="26" y="2"/>
                    <a:pt x="27" y="0"/>
                    <a:pt x="29" y="0"/>
                  </a:cubicBezTo>
                  <a:cubicBezTo>
                    <a:pt x="34" y="0"/>
                    <a:pt x="34" y="0"/>
                    <a:pt x="34" y="0"/>
                  </a:cubicBezTo>
                  <a:cubicBezTo>
                    <a:pt x="35" y="0"/>
                    <a:pt x="36" y="2"/>
                    <a:pt x="36" y="3"/>
                  </a:cubicBezTo>
                  <a:cubicBezTo>
                    <a:pt x="36" y="9"/>
                    <a:pt x="36" y="9"/>
                    <a:pt x="36" y="9"/>
                  </a:cubicBezTo>
                  <a:cubicBezTo>
                    <a:pt x="45" y="11"/>
                    <a:pt x="52" y="18"/>
                    <a:pt x="54" y="26"/>
                  </a:cubicBezTo>
                  <a:cubicBezTo>
                    <a:pt x="60" y="26"/>
                    <a:pt x="60" y="26"/>
                    <a:pt x="60" y="26"/>
                  </a:cubicBezTo>
                  <a:cubicBezTo>
                    <a:pt x="61" y="26"/>
                    <a:pt x="62" y="27"/>
                    <a:pt x="62" y="29"/>
                  </a:cubicBezTo>
                  <a:lnTo>
                    <a:pt x="62" y="34"/>
                  </a:lnTo>
                  <a:close/>
                  <a:moveTo>
                    <a:pt x="44" y="36"/>
                  </a:moveTo>
                  <a:cubicBezTo>
                    <a:pt x="43" y="36"/>
                    <a:pt x="42" y="35"/>
                    <a:pt x="42" y="34"/>
                  </a:cubicBezTo>
                  <a:cubicBezTo>
                    <a:pt x="42" y="29"/>
                    <a:pt x="42" y="29"/>
                    <a:pt x="42" y="29"/>
                  </a:cubicBezTo>
                  <a:cubicBezTo>
                    <a:pt x="42" y="27"/>
                    <a:pt x="43" y="26"/>
                    <a:pt x="44" y="26"/>
                  </a:cubicBezTo>
                  <a:cubicBezTo>
                    <a:pt x="49" y="26"/>
                    <a:pt x="49" y="26"/>
                    <a:pt x="49" y="26"/>
                  </a:cubicBezTo>
                  <a:cubicBezTo>
                    <a:pt x="47" y="20"/>
                    <a:pt x="42" y="16"/>
                    <a:pt x="36" y="14"/>
                  </a:cubicBezTo>
                  <a:cubicBezTo>
                    <a:pt x="36" y="18"/>
                    <a:pt x="36" y="18"/>
                    <a:pt x="36" y="18"/>
                  </a:cubicBezTo>
                  <a:cubicBezTo>
                    <a:pt x="36" y="20"/>
                    <a:pt x="35" y="21"/>
                    <a:pt x="34" y="21"/>
                  </a:cubicBezTo>
                  <a:cubicBezTo>
                    <a:pt x="29" y="21"/>
                    <a:pt x="29" y="21"/>
                    <a:pt x="29" y="21"/>
                  </a:cubicBezTo>
                  <a:cubicBezTo>
                    <a:pt x="27" y="21"/>
                    <a:pt x="26" y="20"/>
                    <a:pt x="26" y="18"/>
                  </a:cubicBezTo>
                  <a:cubicBezTo>
                    <a:pt x="26" y="14"/>
                    <a:pt x="26" y="14"/>
                    <a:pt x="26" y="14"/>
                  </a:cubicBezTo>
                  <a:cubicBezTo>
                    <a:pt x="20" y="16"/>
                    <a:pt x="16" y="20"/>
                    <a:pt x="14" y="26"/>
                  </a:cubicBezTo>
                  <a:cubicBezTo>
                    <a:pt x="18" y="26"/>
                    <a:pt x="18" y="26"/>
                    <a:pt x="18" y="26"/>
                  </a:cubicBezTo>
                  <a:cubicBezTo>
                    <a:pt x="20" y="26"/>
                    <a:pt x="21" y="27"/>
                    <a:pt x="21" y="29"/>
                  </a:cubicBezTo>
                  <a:cubicBezTo>
                    <a:pt x="21" y="34"/>
                    <a:pt x="21" y="34"/>
                    <a:pt x="21" y="34"/>
                  </a:cubicBezTo>
                  <a:cubicBezTo>
                    <a:pt x="21" y="35"/>
                    <a:pt x="20" y="36"/>
                    <a:pt x="18" y="36"/>
                  </a:cubicBezTo>
                  <a:cubicBezTo>
                    <a:pt x="14" y="36"/>
                    <a:pt x="14" y="36"/>
                    <a:pt x="14" y="36"/>
                  </a:cubicBezTo>
                  <a:cubicBezTo>
                    <a:pt x="16" y="42"/>
                    <a:pt x="20" y="47"/>
                    <a:pt x="26" y="49"/>
                  </a:cubicBezTo>
                  <a:cubicBezTo>
                    <a:pt x="26" y="44"/>
                    <a:pt x="26" y="44"/>
                    <a:pt x="26" y="44"/>
                  </a:cubicBezTo>
                  <a:cubicBezTo>
                    <a:pt x="26" y="43"/>
                    <a:pt x="27" y="42"/>
                    <a:pt x="29" y="42"/>
                  </a:cubicBezTo>
                  <a:cubicBezTo>
                    <a:pt x="34" y="42"/>
                    <a:pt x="34" y="42"/>
                    <a:pt x="34" y="42"/>
                  </a:cubicBezTo>
                  <a:cubicBezTo>
                    <a:pt x="35" y="42"/>
                    <a:pt x="36" y="43"/>
                    <a:pt x="36" y="44"/>
                  </a:cubicBezTo>
                  <a:cubicBezTo>
                    <a:pt x="36" y="49"/>
                    <a:pt x="36" y="49"/>
                    <a:pt x="36" y="49"/>
                  </a:cubicBezTo>
                  <a:cubicBezTo>
                    <a:pt x="42" y="47"/>
                    <a:pt x="47" y="42"/>
                    <a:pt x="49" y="36"/>
                  </a:cubicBezTo>
                  <a:lnTo>
                    <a:pt x="44" y="36"/>
                  </a:lnTo>
                  <a:close/>
                </a:path>
              </a:pathLst>
            </a:custGeom>
            <a:solidFill>
              <a:schemeClr val="bg1"/>
            </a:solidFill>
            <a:ln>
              <a:noFill/>
            </a:ln>
          </p:spPr>
          <p:txBody>
            <a:bodyPr/>
            <a:lstStyle/>
            <a:p>
              <a:endParaRPr lang="en-US" dirty="0"/>
            </a:p>
          </p:txBody>
        </p:sp>
      </p:grpSp>
      <p:grpSp>
        <p:nvGrpSpPr>
          <p:cNvPr id="2" name="Group 1">
            <a:extLst>
              <a:ext uri="{FF2B5EF4-FFF2-40B4-BE49-F238E27FC236}">
                <a16:creationId xmlns:a16="http://schemas.microsoft.com/office/drawing/2014/main" id="{AB3B0E6F-AA86-4CF6-861B-C15D46CCBF59}"/>
              </a:ext>
            </a:extLst>
          </p:cNvPr>
          <p:cNvGrpSpPr/>
          <p:nvPr/>
        </p:nvGrpSpPr>
        <p:grpSpPr>
          <a:xfrm>
            <a:off x="4396419" y="2366761"/>
            <a:ext cx="758856" cy="758856"/>
            <a:chOff x="3255040" y="2303388"/>
            <a:chExt cx="758856" cy="758856"/>
          </a:xfrm>
        </p:grpSpPr>
        <p:sp>
          <p:nvSpPr>
            <p:cNvPr id="8" name="Oval 7"/>
            <p:cNvSpPr/>
            <p:nvPr/>
          </p:nvSpPr>
          <p:spPr>
            <a:xfrm>
              <a:off x="3255040" y="2303388"/>
              <a:ext cx="758856" cy="7588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3">
              <a:extLst>
                <a:ext uri="{FF2B5EF4-FFF2-40B4-BE49-F238E27FC236}">
                  <a16:creationId xmlns:a16="http://schemas.microsoft.com/office/drawing/2014/main" id="{9E4878DC-3D62-4F7C-BCC0-756BBF5DDC05}"/>
                </a:ext>
              </a:extLst>
            </p:cNvPr>
            <p:cNvGrpSpPr>
              <a:grpSpLocks noChangeAspect="1"/>
            </p:cNvGrpSpPr>
            <p:nvPr/>
          </p:nvGrpSpPr>
          <p:grpSpPr>
            <a:xfrm>
              <a:off x="3376489" y="2528534"/>
              <a:ext cx="515958" cy="308565"/>
              <a:chOff x="1312842" y="3978378"/>
              <a:chExt cx="515958" cy="308565"/>
            </a:xfrm>
          </p:grpSpPr>
          <p:sp>
            <p:nvSpPr>
              <p:cNvPr id="53" name="Freeform 100">
                <a:extLst>
                  <a:ext uri="{FF2B5EF4-FFF2-40B4-BE49-F238E27FC236}">
                    <a16:creationId xmlns:a16="http://schemas.microsoft.com/office/drawing/2014/main" id="{2A721A33-8F7D-4E1F-A969-CC1F8E7AAF8F}"/>
                  </a:ext>
                </a:extLst>
              </p:cNvPr>
              <p:cNvSpPr>
                <a:spLocks noEditPoints="1"/>
              </p:cNvSpPr>
              <p:nvPr/>
            </p:nvSpPr>
            <p:spPr bwMode="auto">
              <a:xfrm rot="18824375">
                <a:off x="1485476" y="4022326"/>
                <a:ext cx="177123" cy="169795"/>
              </a:xfrm>
              <a:custGeom>
                <a:avLst/>
                <a:gdLst>
                  <a:gd name="T0" fmla="*/ 216444 w 67"/>
                  <a:gd name="T1" fmla="*/ 168945 h 64"/>
                  <a:gd name="T2" fmla="*/ 199266 w 67"/>
                  <a:gd name="T3" fmla="*/ 151706 h 64"/>
                  <a:gd name="T4" fmla="*/ 185524 w 67"/>
                  <a:gd name="T5" fmla="*/ 165497 h 64"/>
                  <a:gd name="T6" fmla="*/ 216444 w 67"/>
                  <a:gd name="T7" fmla="*/ 196528 h 64"/>
                  <a:gd name="T8" fmla="*/ 219880 w 67"/>
                  <a:gd name="T9" fmla="*/ 206872 h 64"/>
                  <a:gd name="T10" fmla="*/ 202702 w 67"/>
                  <a:gd name="T11" fmla="*/ 220663 h 64"/>
                  <a:gd name="T12" fmla="*/ 192395 w 67"/>
                  <a:gd name="T13" fmla="*/ 217215 h 64"/>
                  <a:gd name="T14" fmla="*/ 99633 w 67"/>
                  <a:gd name="T15" fmla="*/ 124123 h 64"/>
                  <a:gd name="T16" fmla="*/ 51534 w 67"/>
                  <a:gd name="T17" fmla="*/ 144810 h 64"/>
                  <a:gd name="T18" fmla="*/ 0 w 67"/>
                  <a:gd name="T19" fmla="*/ 93092 h 64"/>
                  <a:gd name="T20" fmla="*/ 89326 w 67"/>
                  <a:gd name="T21" fmla="*/ 0 h 64"/>
                  <a:gd name="T22" fmla="*/ 140861 w 67"/>
                  <a:gd name="T23" fmla="*/ 51718 h 64"/>
                  <a:gd name="T24" fmla="*/ 123683 w 67"/>
                  <a:gd name="T25" fmla="*/ 103436 h 64"/>
                  <a:gd name="T26" fmla="*/ 171781 w 67"/>
                  <a:gd name="T27" fmla="*/ 151706 h 64"/>
                  <a:gd name="T28" fmla="*/ 185524 w 67"/>
                  <a:gd name="T29" fmla="*/ 137914 h 64"/>
                  <a:gd name="T30" fmla="*/ 168346 w 67"/>
                  <a:gd name="T31" fmla="*/ 120675 h 64"/>
                  <a:gd name="T32" fmla="*/ 185524 w 67"/>
                  <a:gd name="T33" fmla="*/ 106884 h 64"/>
                  <a:gd name="T34" fmla="*/ 188959 w 67"/>
                  <a:gd name="T35" fmla="*/ 106884 h 64"/>
                  <a:gd name="T36" fmla="*/ 230187 w 67"/>
                  <a:gd name="T37" fmla="*/ 151706 h 64"/>
                  <a:gd name="T38" fmla="*/ 216444 w 67"/>
                  <a:gd name="T39" fmla="*/ 168945 h 64"/>
                  <a:gd name="T40" fmla="*/ 85891 w 67"/>
                  <a:gd name="T41" fmla="*/ 27583 h 64"/>
                  <a:gd name="T42" fmla="*/ 61841 w 67"/>
                  <a:gd name="T43" fmla="*/ 55166 h 64"/>
                  <a:gd name="T44" fmla="*/ 65277 w 67"/>
                  <a:gd name="T45" fmla="*/ 65509 h 64"/>
                  <a:gd name="T46" fmla="*/ 51534 w 67"/>
                  <a:gd name="T47" fmla="*/ 62061 h 64"/>
                  <a:gd name="T48" fmla="*/ 24049 w 67"/>
                  <a:gd name="T49" fmla="*/ 89644 h 64"/>
                  <a:gd name="T50" fmla="*/ 51534 w 67"/>
                  <a:gd name="T51" fmla="*/ 117227 h 64"/>
                  <a:gd name="T52" fmla="*/ 79019 w 67"/>
                  <a:gd name="T53" fmla="*/ 89644 h 64"/>
                  <a:gd name="T54" fmla="*/ 75584 w 67"/>
                  <a:gd name="T55" fmla="*/ 79301 h 64"/>
                  <a:gd name="T56" fmla="*/ 85891 w 67"/>
                  <a:gd name="T57" fmla="*/ 82749 h 64"/>
                  <a:gd name="T58" fmla="*/ 113376 w 67"/>
                  <a:gd name="T59" fmla="*/ 55166 h 64"/>
                  <a:gd name="T60" fmla="*/ 85891 w 67"/>
                  <a:gd name="T61" fmla="*/ 27583 h 6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a:noFill/>
              </a:ln>
            </p:spPr>
            <p:txBody>
              <a:bodyPr/>
              <a:lstStyle/>
              <a:p>
                <a:endParaRPr lang="en-US" dirty="0"/>
              </a:p>
            </p:txBody>
          </p:sp>
          <p:sp>
            <p:nvSpPr>
              <p:cNvPr id="54" name="Freeform 101">
                <a:extLst>
                  <a:ext uri="{FF2B5EF4-FFF2-40B4-BE49-F238E27FC236}">
                    <a16:creationId xmlns:a16="http://schemas.microsoft.com/office/drawing/2014/main" id="{E6067292-5CBC-4997-8D0A-BE54EB412574}"/>
                  </a:ext>
                </a:extLst>
              </p:cNvPr>
              <p:cNvSpPr>
                <a:spLocks noEditPoints="1"/>
              </p:cNvSpPr>
              <p:nvPr/>
            </p:nvSpPr>
            <p:spPr bwMode="auto">
              <a:xfrm>
                <a:off x="1312842" y="3978378"/>
                <a:ext cx="515958" cy="308565"/>
              </a:xfrm>
              <a:custGeom>
                <a:avLst/>
                <a:gdLst>
                  <a:gd name="T0" fmla="*/ 263525 w 77"/>
                  <a:gd name="T1" fmla="*/ 147233 h 51"/>
                  <a:gd name="T2" fmla="*/ 263525 w 77"/>
                  <a:gd name="T3" fmla="*/ 160929 h 51"/>
                  <a:gd name="T4" fmla="*/ 239568 w 77"/>
                  <a:gd name="T5" fmla="*/ 174625 h 51"/>
                  <a:gd name="T6" fmla="*/ 20534 w 77"/>
                  <a:gd name="T7" fmla="*/ 174625 h 51"/>
                  <a:gd name="T8" fmla="*/ 0 w 77"/>
                  <a:gd name="T9" fmla="*/ 160929 h 51"/>
                  <a:gd name="T10" fmla="*/ 0 w 77"/>
                  <a:gd name="T11" fmla="*/ 147233 h 51"/>
                  <a:gd name="T12" fmla="*/ 20534 w 77"/>
                  <a:gd name="T13" fmla="*/ 147233 h 51"/>
                  <a:gd name="T14" fmla="*/ 239568 w 77"/>
                  <a:gd name="T15" fmla="*/ 147233 h 51"/>
                  <a:gd name="T16" fmla="*/ 263525 w 77"/>
                  <a:gd name="T17" fmla="*/ 147233 h 51"/>
                  <a:gd name="T18" fmla="*/ 34224 w 77"/>
                  <a:gd name="T19" fmla="*/ 116417 h 51"/>
                  <a:gd name="T20" fmla="*/ 34224 w 77"/>
                  <a:gd name="T21" fmla="*/ 20544 h 51"/>
                  <a:gd name="T22" fmla="*/ 54758 w 77"/>
                  <a:gd name="T23" fmla="*/ 0 h 51"/>
                  <a:gd name="T24" fmla="*/ 205344 w 77"/>
                  <a:gd name="T25" fmla="*/ 0 h 51"/>
                  <a:gd name="T26" fmla="*/ 229301 w 77"/>
                  <a:gd name="T27" fmla="*/ 20544 h 51"/>
                  <a:gd name="T28" fmla="*/ 229301 w 77"/>
                  <a:gd name="T29" fmla="*/ 116417 h 51"/>
                  <a:gd name="T30" fmla="*/ 205344 w 77"/>
                  <a:gd name="T31" fmla="*/ 140385 h 51"/>
                  <a:gd name="T32" fmla="*/ 54758 w 77"/>
                  <a:gd name="T33" fmla="*/ 140385 h 51"/>
                  <a:gd name="T34" fmla="*/ 34224 w 77"/>
                  <a:gd name="T35" fmla="*/ 116417 h 51"/>
                  <a:gd name="T36" fmla="*/ 51336 w 77"/>
                  <a:gd name="T37" fmla="*/ 116417 h 51"/>
                  <a:gd name="T38" fmla="*/ 54758 w 77"/>
                  <a:gd name="T39" fmla="*/ 123265 h 51"/>
                  <a:gd name="T40" fmla="*/ 205344 w 77"/>
                  <a:gd name="T41" fmla="*/ 123265 h 51"/>
                  <a:gd name="T42" fmla="*/ 208767 w 77"/>
                  <a:gd name="T43" fmla="*/ 116417 h 51"/>
                  <a:gd name="T44" fmla="*/ 208767 w 77"/>
                  <a:gd name="T45" fmla="*/ 20544 h 51"/>
                  <a:gd name="T46" fmla="*/ 205344 w 77"/>
                  <a:gd name="T47" fmla="*/ 17120 h 51"/>
                  <a:gd name="T48" fmla="*/ 54758 w 77"/>
                  <a:gd name="T49" fmla="*/ 17120 h 51"/>
                  <a:gd name="T50" fmla="*/ 51336 w 77"/>
                  <a:gd name="T51" fmla="*/ 20544 h 51"/>
                  <a:gd name="T52" fmla="*/ 51336 w 77"/>
                  <a:gd name="T53" fmla="*/ 116417 h 51"/>
                  <a:gd name="T54" fmla="*/ 143741 w 77"/>
                  <a:gd name="T55" fmla="*/ 160929 h 51"/>
                  <a:gd name="T56" fmla="*/ 143741 w 77"/>
                  <a:gd name="T57" fmla="*/ 157505 h 51"/>
                  <a:gd name="T58" fmla="*/ 119784 w 77"/>
                  <a:gd name="T59" fmla="*/ 157505 h 51"/>
                  <a:gd name="T60" fmla="*/ 116362 w 77"/>
                  <a:gd name="T61" fmla="*/ 160929 h 51"/>
                  <a:gd name="T62" fmla="*/ 119784 w 77"/>
                  <a:gd name="T63" fmla="*/ 160929 h 51"/>
                  <a:gd name="T64" fmla="*/ 143741 w 77"/>
                  <a:gd name="T65" fmla="*/ 160929 h 51"/>
                  <a:gd name="T66" fmla="*/ 143741 w 77"/>
                  <a:gd name="T67" fmla="*/ 160929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bg1"/>
              </a:solidFill>
              <a:ln>
                <a:noFill/>
              </a:ln>
            </p:spPr>
            <p:txBody>
              <a:bodyPr/>
              <a:lstStyle/>
              <a:p>
                <a:endParaRPr lang="en-US" dirty="0"/>
              </a:p>
            </p:txBody>
          </p:sp>
        </p:grpSp>
      </p:grpSp>
      <p:sp>
        <p:nvSpPr>
          <p:cNvPr id="55" name="Rectangle 54">
            <a:extLst>
              <a:ext uri="{FF2B5EF4-FFF2-40B4-BE49-F238E27FC236}">
                <a16:creationId xmlns:a16="http://schemas.microsoft.com/office/drawing/2014/main" id="{BE44762E-FA64-4487-95DD-7DAD7D0BCD2D}"/>
              </a:ext>
            </a:extLst>
          </p:cNvPr>
          <p:cNvSpPr/>
          <p:nvPr/>
        </p:nvSpPr>
        <p:spPr>
          <a:xfrm>
            <a:off x="4799725" y="863516"/>
            <a:ext cx="7331729" cy="369332"/>
          </a:xfrm>
          <a:prstGeom prst="rect">
            <a:avLst/>
          </a:prstGeom>
        </p:spPr>
        <p:txBody>
          <a:bodyPr wrap="square" anchor="ctr">
            <a:spAutoFit/>
          </a:bodyPr>
          <a:lstStyle/>
          <a:p>
            <a:pPr marR="0" algn="ctr">
              <a:spcBef>
                <a:spcPts val="600"/>
              </a:spcBef>
              <a:spcAft>
                <a:spcPts val="300"/>
              </a:spcAft>
            </a:pPr>
            <a:r>
              <a:rPr lang="en-US" b="1" dirty="0">
                <a:solidFill>
                  <a:srgbClr val="0070C0"/>
                </a:solidFill>
                <a:latin typeface="Rockwell" panose="02060603020205020403" pitchFamily="18" charset="0"/>
                <a:ea typeface="Calibri"/>
                <a:cs typeface="Times New Roman"/>
              </a:rPr>
              <a:t>HIPAA's Administrative Simplification Statute and Rules</a:t>
            </a:r>
            <a:endParaRPr lang="en-US" dirty="0">
              <a:solidFill>
                <a:srgbClr val="0070C0"/>
              </a:solidFill>
              <a:latin typeface="Rockwell" panose="02060603020205020403" pitchFamily="18" charset="0"/>
              <a:ea typeface="Calibri"/>
              <a:cs typeface="Times New Roman"/>
            </a:endParaRPr>
          </a:p>
        </p:txBody>
      </p:sp>
      <p:sp>
        <p:nvSpPr>
          <p:cNvPr id="28" name="Rectangle 27">
            <a:extLst>
              <a:ext uri="{FF2B5EF4-FFF2-40B4-BE49-F238E27FC236}">
                <a16:creationId xmlns:a16="http://schemas.microsoft.com/office/drawing/2014/main" id="{3BF5BF7E-E4B9-49F0-9635-F0F0F91D6593}"/>
              </a:ext>
            </a:extLst>
          </p:cNvPr>
          <p:cNvSpPr/>
          <p:nvPr/>
        </p:nvSpPr>
        <p:spPr>
          <a:xfrm>
            <a:off x="10848362" y="6311958"/>
            <a:ext cx="1343638" cy="246221"/>
          </a:xfrm>
          <a:prstGeom prst="rect">
            <a:avLst/>
          </a:prstGeom>
        </p:spPr>
        <p:txBody>
          <a:bodyPr wrap="none" anchor="ctr">
            <a:spAutoFit/>
          </a:bodyPr>
          <a:lstStyle/>
          <a:p>
            <a:pPr algn="r"/>
            <a:r>
              <a:rPr lang="en-US" sz="1000" i="1" dirty="0"/>
              <a:t>https://www.hhs.gov</a:t>
            </a:r>
          </a:p>
        </p:txBody>
      </p:sp>
    </p:spTree>
    <p:extLst>
      <p:ext uri="{BB962C8B-B14F-4D97-AF65-F5344CB8AC3E}">
        <p14:creationId xmlns:p14="http://schemas.microsoft.com/office/powerpoint/2010/main" val="7624420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8"/>
          </p:nvPr>
        </p:nvPicPr>
        <p:blipFill>
          <a:blip r:embed="rId2" cstate="email">
            <a:extLst>
              <a:ext uri="{28A0092B-C50C-407E-A947-70E740481C1C}">
                <a14:useLocalDpi xmlns:a14="http://schemas.microsoft.com/office/drawing/2010/main" val="0"/>
              </a:ext>
            </a:extLst>
          </a:blip>
          <a:srcRect t="17042" b="17042"/>
          <a:stretch>
            <a:fillRect/>
          </a:stretch>
        </p:blipFill>
        <p:spPr>
          <a:xfrm>
            <a:off x="0" y="0"/>
            <a:ext cx="12192000" cy="2772569"/>
          </a:xfrm>
        </p:spPr>
      </p:pic>
      <p:grpSp>
        <p:nvGrpSpPr>
          <p:cNvPr id="13" name="Group 12"/>
          <p:cNvGrpSpPr/>
          <p:nvPr/>
        </p:nvGrpSpPr>
        <p:grpSpPr>
          <a:xfrm>
            <a:off x="-4162" y="-1"/>
            <a:ext cx="6938362" cy="2772698"/>
            <a:chOff x="-4162" y="-1"/>
            <a:chExt cx="6938362" cy="3429001"/>
          </a:xfrm>
        </p:grpSpPr>
        <p:sp>
          <p:nvSpPr>
            <p:cNvPr id="6" name="Right Triangle 5"/>
            <p:cNvSpPr/>
            <p:nvPr/>
          </p:nvSpPr>
          <p:spPr>
            <a:xfrm>
              <a:off x="4704346" y="0"/>
              <a:ext cx="2229854" cy="3429000"/>
            </a:xfrm>
            <a:prstGeom prst="rtTriangle">
              <a:avLst/>
            </a:pr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3600" dirty="0">
                <a:solidFill>
                  <a:prstClr val="white"/>
                </a:solidFill>
                <a:latin typeface="Calibri" panose="020F0502020204030204"/>
              </a:endParaRPr>
            </a:p>
          </p:txBody>
        </p:sp>
        <p:sp>
          <p:nvSpPr>
            <p:cNvPr id="29" name="Freeform 28"/>
            <p:cNvSpPr/>
            <p:nvPr/>
          </p:nvSpPr>
          <p:spPr>
            <a:xfrm>
              <a:off x="-4162" y="-1"/>
              <a:ext cx="4708508" cy="3429001"/>
            </a:xfrm>
            <a:custGeom>
              <a:avLst/>
              <a:gdLst>
                <a:gd name="connsiteX0" fmla="*/ 0 w 4708508"/>
                <a:gd name="connsiteY0" fmla="*/ 0 h 3429001"/>
                <a:gd name="connsiteX1" fmla="*/ 4708508 w 4708508"/>
                <a:gd name="connsiteY1" fmla="*/ 0 h 3429001"/>
                <a:gd name="connsiteX2" fmla="*/ 4708508 w 4708508"/>
                <a:gd name="connsiteY2" fmla="*/ 3429001 h 3429001"/>
                <a:gd name="connsiteX3" fmla="*/ 0 w 4708508"/>
                <a:gd name="connsiteY3" fmla="*/ 3429001 h 3429001"/>
              </a:gdLst>
              <a:ahLst/>
              <a:cxnLst>
                <a:cxn ang="0">
                  <a:pos x="connsiteX0" y="connsiteY0"/>
                </a:cxn>
                <a:cxn ang="0">
                  <a:pos x="connsiteX1" y="connsiteY1"/>
                </a:cxn>
                <a:cxn ang="0">
                  <a:pos x="connsiteX2" y="connsiteY2"/>
                </a:cxn>
                <a:cxn ang="0">
                  <a:pos x="connsiteX3" y="connsiteY3"/>
                </a:cxn>
              </a:cxnLst>
              <a:rect l="l" t="t" r="r" b="b"/>
              <a:pathLst>
                <a:path w="4708508" h="3429001">
                  <a:moveTo>
                    <a:pt x="0" y="0"/>
                  </a:moveTo>
                  <a:lnTo>
                    <a:pt x="4708508" y="0"/>
                  </a:lnTo>
                  <a:lnTo>
                    <a:pt x="4708508" y="3429001"/>
                  </a:lnTo>
                  <a:lnTo>
                    <a:pt x="0" y="3429001"/>
                  </a:lnTo>
                  <a:close/>
                </a:path>
              </a:pathLst>
            </a:custGeom>
            <a:solidFill>
              <a:schemeClr val="tx2">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17"/>
              <a:endParaRPr lang="en-US" sz="3600" dirty="0">
                <a:solidFill>
                  <a:prstClr val="white"/>
                </a:solidFill>
                <a:latin typeface="Calibri" panose="020F0502020204030204"/>
              </a:endParaRPr>
            </a:p>
          </p:txBody>
        </p:sp>
      </p:grpSp>
      <p:sp>
        <p:nvSpPr>
          <p:cNvPr id="18" name="TextBox 17"/>
          <p:cNvSpPr txBox="1"/>
          <p:nvPr/>
        </p:nvSpPr>
        <p:spPr>
          <a:xfrm>
            <a:off x="427373" y="832350"/>
            <a:ext cx="4616245" cy="1107996"/>
          </a:xfrm>
          <a:prstGeom prst="rect">
            <a:avLst/>
          </a:prstGeom>
          <a:noFill/>
        </p:spPr>
        <p:txBody>
          <a:bodyPr wrap="square" rtlCol="0" anchor="ctr">
            <a:spAutoFit/>
          </a:bodyPr>
          <a:lstStyle/>
          <a:p>
            <a:r>
              <a:rPr lang="en-US" sz="3300" b="1" dirty="0">
                <a:solidFill>
                  <a:prstClr val="white"/>
                </a:solidFill>
                <a:latin typeface="Rockwell" panose="02060603020205020403" pitchFamily="18" charset="0"/>
              </a:rPr>
              <a:t>Sarbanes Oxley Act (SOX)</a:t>
            </a:r>
          </a:p>
        </p:txBody>
      </p:sp>
      <p:sp>
        <p:nvSpPr>
          <p:cNvPr id="21" name="Rectangle 20">
            <a:extLst>
              <a:ext uri="{FF2B5EF4-FFF2-40B4-BE49-F238E27FC236}">
                <a16:creationId xmlns:a16="http://schemas.microsoft.com/office/drawing/2014/main" id="{09E5C39D-0131-495B-BE93-F9A0CBBEA9FF}"/>
              </a:ext>
            </a:extLst>
          </p:cNvPr>
          <p:cNvSpPr/>
          <p:nvPr/>
        </p:nvSpPr>
        <p:spPr>
          <a:xfrm>
            <a:off x="427373" y="2841008"/>
            <a:ext cx="11253350" cy="1208023"/>
          </a:xfrm>
          <a:prstGeom prst="rect">
            <a:avLst/>
          </a:prstGeom>
        </p:spPr>
        <p:txBody>
          <a:bodyPr wrap="square" anchor="ctr">
            <a:spAutoFit/>
          </a:bodyPr>
          <a:lstStyle/>
          <a:p>
            <a:pPr marL="336550" lvl="2" indent="-336550" defTabSz="914217">
              <a:spcBef>
                <a:spcPts val="1500"/>
              </a:spcBef>
              <a:buFont typeface="Wingdings" panose="05000000000000000000" pitchFamily="2" charset="2"/>
              <a:buChar char="q"/>
            </a:pPr>
            <a:r>
              <a:rPr lang="en-US" sz="2000" dirty="0">
                <a:solidFill>
                  <a:prstClr val="black"/>
                </a:solidFill>
                <a:latin typeface="Calibri" panose="020F0502020204030204"/>
              </a:rPr>
              <a:t>Enacted in 2002, the Sarbanes-Oxley Act is designed to </a:t>
            </a:r>
            <a:r>
              <a:rPr lang="en-US" sz="2000" b="1" dirty="0">
                <a:solidFill>
                  <a:srgbClr val="FF0000"/>
                </a:solidFill>
                <a:latin typeface="Calibri" panose="020F0502020204030204"/>
              </a:rPr>
              <a:t>protect investors and the public</a:t>
            </a:r>
            <a:r>
              <a:rPr lang="en-US" sz="2000" dirty="0">
                <a:solidFill>
                  <a:prstClr val="black"/>
                </a:solidFill>
                <a:latin typeface="Calibri" panose="020F0502020204030204"/>
              </a:rPr>
              <a:t> by increasing the accuracy and reliability of corporate disclosures</a:t>
            </a:r>
          </a:p>
          <a:p>
            <a:pPr marL="336550" lvl="2" indent="-336550" defTabSz="914217">
              <a:spcBef>
                <a:spcPts val="1500"/>
              </a:spcBef>
              <a:buFont typeface="Wingdings" panose="05000000000000000000" pitchFamily="2" charset="2"/>
              <a:buChar char="q"/>
            </a:pPr>
            <a:r>
              <a:rPr lang="en-US" sz="2000" dirty="0">
                <a:solidFill>
                  <a:prstClr val="black"/>
                </a:solidFill>
                <a:latin typeface="Calibri" panose="020F0502020204030204"/>
              </a:rPr>
              <a:t>The key requirements and provisions of SOX are organized into </a:t>
            </a:r>
            <a:r>
              <a:rPr lang="en-US" sz="2000" b="1" dirty="0">
                <a:solidFill>
                  <a:srgbClr val="FF0000"/>
                </a:solidFill>
                <a:latin typeface="Calibri" panose="020F0502020204030204"/>
              </a:rPr>
              <a:t>11 titles</a:t>
            </a:r>
            <a:r>
              <a:rPr lang="en-US" sz="2000" dirty="0">
                <a:solidFill>
                  <a:prstClr val="black"/>
                </a:solidFill>
                <a:latin typeface="Calibri" panose="020F0502020204030204"/>
              </a:rPr>
              <a:t>:</a:t>
            </a:r>
          </a:p>
        </p:txBody>
      </p:sp>
      <p:grpSp>
        <p:nvGrpSpPr>
          <p:cNvPr id="73" name="Group 72">
            <a:extLst>
              <a:ext uri="{FF2B5EF4-FFF2-40B4-BE49-F238E27FC236}">
                <a16:creationId xmlns:a16="http://schemas.microsoft.com/office/drawing/2014/main" id="{6DB80219-6A10-4D7C-8B0C-3F51F7BACD77}"/>
              </a:ext>
            </a:extLst>
          </p:cNvPr>
          <p:cNvGrpSpPr>
            <a:grpSpLocks noChangeAspect="1"/>
          </p:cNvGrpSpPr>
          <p:nvPr/>
        </p:nvGrpSpPr>
        <p:grpSpPr>
          <a:xfrm>
            <a:off x="4036246" y="4226545"/>
            <a:ext cx="607357" cy="607357"/>
            <a:chOff x="9891745" y="8947355"/>
            <a:chExt cx="1469803" cy="1469803"/>
          </a:xfrm>
        </p:grpSpPr>
        <p:sp>
          <p:nvSpPr>
            <p:cNvPr id="74" name="Oval 73">
              <a:extLst>
                <a:ext uri="{FF2B5EF4-FFF2-40B4-BE49-F238E27FC236}">
                  <a16:creationId xmlns:a16="http://schemas.microsoft.com/office/drawing/2014/main" id="{5B3FD560-F391-4E3D-A1B8-46668AF1106C}"/>
                </a:ext>
              </a:extLst>
            </p:cNvPr>
            <p:cNvSpPr>
              <a:spLocks noChangeAspect="1"/>
            </p:cNvSpPr>
            <p:nvPr/>
          </p:nvSpPr>
          <p:spPr>
            <a:xfrm>
              <a:off x="9891745" y="8947355"/>
              <a:ext cx="1469803" cy="1469803"/>
            </a:xfrm>
            <a:prstGeom prst="ellipse">
              <a:avLst/>
            </a:prstGeom>
            <a:solidFill>
              <a:srgbClr val="C00000"/>
            </a:solidFill>
            <a:ln w="38100" cap="flat" cmpd="sng" algn="ctr">
              <a:solidFill>
                <a:srgbClr val="44546A"/>
              </a:solidFill>
              <a:prstDash val="solid"/>
              <a:miter lim="800000"/>
            </a:ln>
            <a:effectLst/>
          </p:spPr>
          <p:txBody>
            <a:bodyPr rtlCol="0" anchor="ctr"/>
            <a:lstStyle/>
            <a:p>
              <a:pPr algn="ctr" defTabSz="457200">
                <a:defRPr/>
              </a:pPr>
              <a:endParaRPr lang="en-US" sz="900" kern="0" dirty="0">
                <a:solidFill>
                  <a:prstClr val="white"/>
                </a:solidFill>
                <a:latin typeface="Lato Light"/>
              </a:endParaRPr>
            </a:p>
          </p:txBody>
        </p:sp>
        <p:grpSp>
          <p:nvGrpSpPr>
            <p:cNvPr id="75" name="Group 74">
              <a:extLst>
                <a:ext uri="{FF2B5EF4-FFF2-40B4-BE49-F238E27FC236}">
                  <a16:creationId xmlns:a16="http://schemas.microsoft.com/office/drawing/2014/main" id="{C1A1B503-7F1B-40BA-B9B5-FEAE960963B2}"/>
                </a:ext>
              </a:extLst>
            </p:cNvPr>
            <p:cNvGrpSpPr>
              <a:grpSpLocks noChangeAspect="1"/>
            </p:cNvGrpSpPr>
            <p:nvPr/>
          </p:nvGrpSpPr>
          <p:grpSpPr>
            <a:xfrm>
              <a:off x="10190594" y="9245458"/>
              <a:ext cx="872105" cy="873596"/>
              <a:chOff x="5869938" y="2061647"/>
              <a:chExt cx="397048" cy="397727"/>
            </a:xfrm>
            <a:solidFill>
              <a:sysClr val="window" lastClr="FFFFFF"/>
            </a:solidFill>
          </p:grpSpPr>
          <p:sp>
            <p:nvSpPr>
              <p:cNvPr id="76" name="AutoShape 37">
                <a:extLst>
                  <a:ext uri="{FF2B5EF4-FFF2-40B4-BE49-F238E27FC236}">
                    <a16:creationId xmlns:a16="http://schemas.microsoft.com/office/drawing/2014/main" id="{5F1E1449-D72A-4835-B281-92E95BA28DCB}"/>
                  </a:ext>
                </a:extLst>
              </p:cNvPr>
              <p:cNvSpPr>
                <a:spLocks/>
              </p:cNvSpPr>
              <p:nvPr/>
            </p:nvSpPr>
            <p:spPr bwMode="auto">
              <a:xfrm>
                <a:off x="5869938" y="2098976"/>
                <a:ext cx="361755" cy="360398"/>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77" name="AutoShape 38">
                <a:extLst>
                  <a:ext uri="{FF2B5EF4-FFF2-40B4-BE49-F238E27FC236}">
                    <a16:creationId xmlns:a16="http://schemas.microsoft.com/office/drawing/2014/main" id="{969E643B-2290-47C9-A945-EC09B743EB92}"/>
                  </a:ext>
                </a:extLst>
              </p:cNvPr>
              <p:cNvSpPr>
                <a:spLocks/>
              </p:cNvSpPr>
              <p:nvPr/>
            </p:nvSpPr>
            <p:spPr bwMode="auto">
              <a:xfrm>
                <a:off x="6043689" y="2260511"/>
                <a:ext cx="61763" cy="624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78" name="AutoShape 39">
                <a:extLst>
                  <a:ext uri="{FF2B5EF4-FFF2-40B4-BE49-F238E27FC236}">
                    <a16:creationId xmlns:a16="http://schemas.microsoft.com/office/drawing/2014/main" id="{66463366-4FA6-49BE-B4A5-6B701E26DBE2}"/>
                  </a:ext>
                </a:extLst>
              </p:cNvPr>
              <p:cNvSpPr>
                <a:spLocks/>
              </p:cNvSpPr>
              <p:nvPr/>
            </p:nvSpPr>
            <p:spPr bwMode="auto">
              <a:xfrm>
                <a:off x="6205223" y="2061647"/>
                <a:ext cx="61763" cy="624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79" name="AutoShape 40">
                <a:extLst>
                  <a:ext uri="{FF2B5EF4-FFF2-40B4-BE49-F238E27FC236}">
                    <a16:creationId xmlns:a16="http://schemas.microsoft.com/office/drawing/2014/main" id="{11F0E174-4AAA-4CFB-A171-506BCB22F143}"/>
                  </a:ext>
                </a:extLst>
              </p:cNvPr>
              <p:cNvSpPr>
                <a:spLocks/>
              </p:cNvSpPr>
              <p:nvPr/>
            </p:nvSpPr>
            <p:spPr bwMode="auto">
              <a:xfrm>
                <a:off x="5969031" y="2248293"/>
                <a:ext cx="49546" cy="495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80" name="AutoShape 41">
                <a:extLst>
                  <a:ext uri="{FF2B5EF4-FFF2-40B4-BE49-F238E27FC236}">
                    <a16:creationId xmlns:a16="http://schemas.microsoft.com/office/drawing/2014/main" id="{6C79F7A3-6287-4DF7-9733-70454B5653D5}"/>
                  </a:ext>
                </a:extLst>
              </p:cNvPr>
              <p:cNvSpPr>
                <a:spLocks/>
              </p:cNvSpPr>
              <p:nvPr/>
            </p:nvSpPr>
            <p:spPr bwMode="auto">
              <a:xfrm>
                <a:off x="6018576" y="2335169"/>
                <a:ext cx="25113" cy="2443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81" name="AutoShape 42">
                <a:extLst>
                  <a:ext uri="{FF2B5EF4-FFF2-40B4-BE49-F238E27FC236}">
                    <a16:creationId xmlns:a16="http://schemas.microsoft.com/office/drawing/2014/main" id="{34AA9322-A439-41DD-96E4-A794CB0A527E}"/>
                  </a:ext>
                </a:extLst>
              </p:cNvPr>
              <p:cNvSpPr>
                <a:spLocks/>
              </p:cNvSpPr>
              <p:nvPr/>
            </p:nvSpPr>
            <p:spPr bwMode="auto">
              <a:xfrm>
                <a:off x="6217440" y="2148522"/>
                <a:ext cx="24434" cy="2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2" name="Group 81">
            <a:extLst>
              <a:ext uri="{FF2B5EF4-FFF2-40B4-BE49-F238E27FC236}">
                <a16:creationId xmlns:a16="http://schemas.microsoft.com/office/drawing/2014/main" id="{5900695A-F37C-48A5-947C-9694240A8109}"/>
              </a:ext>
            </a:extLst>
          </p:cNvPr>
          <p:cNvGrpSpPr>
            <a:grpSpLocks noChangeAspect="1"/>
          </p:cNvGrpSpPr>
          <p:nvPr/>
        </p:nvGrpSpPr>
        <p:grpSpPr>
          <a:xfrm>
            <a:off x="8544316" y="4226545"/>
            <a:ext cx="607357" cy="607357"/>
            <a:chOff x="15279768" y="8947355"/>
            <a:chExt cx="1469803" cy="1469803"/>
          </a:xfrm>
        </p:grpSpPr>
        <p:sp>
          <p:nvSpPr>
            <p:cNvPr id="83" name="Oval 82">
              <a:extLst>
                <a:ext uri="{FF2B5EF4-FFF2-40B4-BE49-F238E27FC236}">
                  <a16:creationId xmlns:a16="http://schemas.microsoft.com/office/drawing/2014/main" id="{D5AEEB2B-8491-4424-BD7F-649DC9B37470}"/>
                </a:ext>
              </a:extLst>
            </p:cNvPr>
            <p:cNvSpPr>
              <a:spLocks noChangeAspect="1"/>
            </p:cNvSpPr>
            <p:nvPr/>
          </p:nvSpPr>
          <p:spPr>
            <a:xfrm>
              <a:off x="15279768" y="8947355"/>
              <a:ext cx="1469803" cy="1469803"/>
            </a:xfrm>
            <a:prstGeom prst="ellipse">
              <a:avLst/>
            </a:prstGeom>
            <a:solidFill>
              <a:srgbClr val="C00000"/>
            </a:solidFill>
            <a:ln w="38100" cap="flat" cmpd="sng" algn="ctr">
              <a:solidFill>
                <a:srgbClr val="44546A"/>
              </a:solidFill>
              <a:prstDash val="solid"/>
              <a:miter lim="800000"/>
            </a:ln>
            <a:effectLst/>
          </p:spPr>
          <p:txBody>
            <a:bodyPr rtlCol="0" anchor="ctr"/>
            <a:lstStyle/>
            <a:p>
              <a:pPr algn="ctr" defTabSz="457200">
                <a:defRPr/>
              </a:pPr>
              <a:endParaRPr lang="en-US" sz="900" kern="0" dirty="0">
                <a:solidFill>
                  <a:prstClr val="white"/>
                </a:solidFill>
                <a:latin typeface="Lato Light"/>
              </a:endParaRPr>
            </a:p>
          </p:txBody>
        </p:sp>
        <p:grpSp>
          <p:nvGrpSpPr>
            <p:cNvPr id="84" name="Group 83">
              <a:extLst>
                <a:ext uri="{FF2B5EF4-FFF2-40B4-BE49-F238E27FC236}">
                  <a16:creationId xmlns:a16="http://schemas.microsoft.com/office/drawing/2014/main" id="{5CDDC0A4-0F47-4E49-AAA1-DC15AD8CE384}"/>
                </a:ext>
              </a:extLst>
            </p:cNvPr>
            <p:cNvGrpSpPr>
              <a:grpSpLocks noChangeAspect="1"/>
            </p:cNvGrpSpPr>
            <p:nvPr/>
          </p:nvGrpSpPr>
          <p:grpSpPr>
            <a:xfrm>
              <a:off x="15578617" y="9246204"/>
              <a:ext cx="872105" cy="872105"/>
              <a:chOff x="8204317" y="2115665"/>
              <a:chExt cx="464344" cy="464344"/>
            </a:xfrm>
            <a:solidFill>
              <a:sysClr val="window" lastClr="FFFFFF"/>
            </a:solidFill>
          </p:grpSpPr>
          <p:sp>
            <p:nvSpPr>
              <p:cNvPr id="85" name="AutoShape 81">
                <a:extLst>
                  <a:ext uri="{FF2B5EF4-FFF2-40B4-BE49-F238E27FC236}">
                    <a16:creationId xmlns:a16="http://schemas.microsoft.com/office/drawing/2014/main" id="{D2024441-74BD-4DCA-B724-F03646C2BBA3}"/>
                  </a:ext>
                </a:extLst>
              </p:cNvPr>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sp>
            <p:nvSpPr>
              <p:cNvPr id="86" name="AutoShape 82">
                <a:extLst>
                  <a:ext uri="{FF2B5EF4-FFF2-40B4-BE49-F238E27FC236}">
                    <a16:creationId xmlns:a16="http://schemas.microsoft.com/office/drawing/2014/main" id="{004E967A-B051-4A56-A279-78C4AE6E69D6}"/>
                  </a:ext>
                </a:extLst>
              </p:cNvPr>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87" name="Group 86">
            <a:extLst>
              <a:ext uri="{FF2B5EF4-FFF2-40B4-BE49-F238E27FC236}">
                <a16:creationId xmlns:a16="http://schemas.microsoft.com/office/drawing/2014/main" id="{15AF9147-BF19-4E51-8432-1069E5D03725}"/>
              </a:ext>
            </a:extLst>
          </p:cNvPr>
          <p:cNvGrpSpPr>
            <a:grpSpLocks noChangeAspect="1"/>
          </p:cNvGrpSpPr>
          <p:nvPr/>
        </p:nvGrpSpPr>
        <p:grpSpPr>
          <a:xfrm>
            <a:off x="472083" y="4226545"/>
            <a:ext cx="607357" cy="607357"/>
            <a:chOff x="4503724" y="8947355"/>
            <a:chExt cx="1469803" cy="1469803"/>
          </a:xfrm>
        </p:grpSpPr>
        <p:sp>
          <p:nvSpPr>
            <p:cNvPr id="88" name="Oval 87">
              <a:extLst>
                <a:ext uri="{FF2B5EF4-FFF2-40B4-BE49-F238E27FC236}">
                  <a16:creationId xmlns:a16="http://schemas.microsoft.com/office/drawing/2014/main" id="{D32042E3-1E98-4AC2-861A-9EE4D068CC2A}"/>
                </a:ext>
              </a:extLst>
            </p:cNvPr>
            <p:cNvSpPr>
              <a:spLocks noChangeAspect="1"/>
            </p:cNvSpPr>
            <p:nvPr/>
          </p:nvSpPr>
          <p:spPr>
            <a:xfrm>
              <a:off x="4503724" y="8947355"/>
              <a:ext cx="1469803" cy="1469803"/>
            </a:xfrm>
            <a:prstGeom prst="ellipse">
              <a:avLst/>
            </a:prstGeom>
            <a:solidFill>
              <a:srgbClr val="C00000"/>
            </a:solidFill>
            <a:ln w="38100" cap="flat" cmpd="sng" algn="ctr">
              <a:solidFill>
                <a:srgbClr val="44546A"/>
              </a:solidFill>
              <a:prstDash val="solid"/>
              <a:miter lim="800000"/>
            </a:ln>
            <a:effectLst/>
          </p:spPr>
          <p:txBody>
            <a:bodyPr rtlCol="0" anchor="ctr"/>
            <a:lstStyle/>
            <a:p>
              <a:pPr algn="ctr" defTabSz="457200">
                <a:defRPr/>
              </a:pPr>
              <a:endParaRPr lang="en-US" sz="900" kern="0" dirty="0">
                <a:solidFill>
                  <a:prstClr val="white"/>
                </a:solidFill>
                <a:latin typeface="Lato Light"/>
              </a:endParaRPr>
            </a:p>
          </p:txBody>
        </p:sp>
        <p:sp>
          <p:nvSpPr>
            <p:cNvPr id="89" name="AutoShape 117">
              <a:extLst>
                <a:ext uri="{FF2B5EF4-FFF2-40B4-BE49-F238E27FC236}">
                  <a16:creationId xmlns:a16="http://schemas.microsoft.com/office/drawing/2014/main" id="{449C78C4-D421-4581-93D3-9AB7ABF60CC2}"/>
                </a:ext>
              </a:extLst>
            </p:cNvPr>
            <p:cNvSpPr>
              <a:spLocks noChangeAspect="1"/>
            </p:cNvSpPr>
            <p:nvPr/>
          </p:nvSpPr>
          <p:spPr bwMode="auto">
            <a:xfrm>
              <a:off x="4758967" y="9393692"/>
              <a:ext cx="959316" cy="71989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9525" tIns="9525" rIns="9525" bIns="9525" anchor="ctr"/>
            <a:lstStyle/>
            <a:p>
              <a:pPr algn="ctr" defTabSz="114300" fontAlgn="base" hangingPunct="0">
                <a:spcBef>
                  <a:spcPct val="0"/>
                </a:spcBef>
                <a:spcAft>
                  <a:spcPct val="0"/>
                </a:spcAft>
                <a:defRPr/>
              </a:pPr>
              <a:endParaRPr lang="en-US" sz="750" kern="0" dirty="0">
                <a:solidFill>
                  <a:srgbClr val="FFFFFF"/>
                </a:solidFill>
                <a:effectLst>
                  <a:outerShdw blurRad="38100" dist="38100" dir="2700000" algn="tl">
                    <a:srgbClr val="000000"/>
                  </a:outerShdw>
                </a:effectLst>
                <a:latin typeface="Gill Sans" charset="0"/>
                <a:sym typeface="Gill Sans" charset="0"/>
              </a:endParaRPr>
            </a:p>
          </p:txBody>
        </p:sp>
      </p:grpSp>
      <p:sp>
        <p:nvSpPr>
          <p:cNvPr id="90" name="Rectangle 89">
            <a:extLst>
              <a:ext uri="{FF2B5EF4-FFF2-40B4-BE49-F238E27FC236}">
                <a16:creationId xmlns:a16="http://schemas.microsoft.com/office/drawing/2014/main" id="{C476133C-2DC5-4D20-9E61-EB24D89EB3D2}"/>
              </a:ext>
            </a:extLst>
          </p:cNvPr>
          <p:cNvSpPr/>
          <p:nvPr/>
        </p:nvSpPr>
        <p:spPr>
          <a:xfrm>
            <a:off x="1207645" y="4345558"/>
            <a:ext cx="872355"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I</a:t>
            </a:r>
            <a:endParaRPr lang="en-US" dirty="0">
              <a:solidFill>
                <a:prstClr val="black"/>
              </a:solidFill>
              <a:latin typeface="Rockwell" panose="02060603020205020403" pitchFamily="18" charset="0"/>
            </a:endParaRPr>
          </a:p>
        </p:txBody>
      </p:sp>
      <p:sp>
        <p:nvSpPr>
          <p:cNvPr id="91" name="Rectangle 90">
            <a:extLst>
              <a:ext uri="{FF2B5EF4-FFF2-40B4-BE49-F238E27FC236}">
                <a16:creationId xmlns:a16="http://schemas.microsoft.com/office/drawing/2014/main" id="{B0FE3B8E-5BDF-4F67-9240-2CE936E76C57}"/>
              </a:ext>
            </a:extLst>
          </p:cNvPr>
          <p:cNvSpPr/>
          <p:nvPr/>
        </p:nvSpPr>
        <p:spPr>
          <a:xfrm>
            <a:off x="4783227" y="4345558"/>
            <a:ext cx="970137"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II</a:t>
            </a:r>
            <a:endParaRPr lang="en-US" dirty="0">
              <a:solidFill>
                <a:prstClr val="black"/>
              </a:solidFill>
              <a:latin typeface="Rockwell" panose="02060603020205020403" pitchFamily="18" charset="0"/>
            </a:endParaRPr>
          </a:p>
        </p:txBody>
      </p:sp>
      <p:sp>
        <p:nvSpPr>
          <p:cNvPr id="92" name="Rectangle 91">
            <a:extLst>
              <a:ext uri="{FF2B5EF4-FFF2-40B4-BE49-F238E27FC236}">
                <a16:creationId xmlns:a16="http://schemas.microsoft.com/office/drawing/2014/main" id="{A4CB87DA-066B-4185-8928-AF7ABBA099C5}"/>
              </a:ext>
            </a:extLst>
          </p:cNvPr>
          <p:cNvSpPr/>
          <p:nvPr/>
        </p:nvSpPr>
        <p:spPr>
          <a:xfrm>
            <a:off x="9275164" y="4345558"/>
            <a:ext cx="1067921"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III</a:t>
            </a:r>
            <a:endParaRPr lang="en-US" dirty="0">
              <a:solidFill>
                <a:prstClr val="black"/>
              </a:solidFill>
              <a:latin typeface="Rockwell" panose="02060603020205020403" pitchFamily="18" charset="0"/>
            </a:endParaRPr>
          </a:p>
        </p:txBody>
      </p:sp>
      <p:sp>
        <p:nvSpPr>
          <p:cNvPr id="93" name="Rectangle 92">
            <a:extLst>
              <a:ext uri="{FF2B5EF4-FFF2-40B4-BE49-F238E27FC236}">
                <a16:creationId xmlns:a16="http://schemas.microsoft.com/office/drawing/2014/main" id="{C184838E-B118-45DC-8775-D03F1E1E053B}"/>
              </a:ext>
            </a:extLst>
          </p:cNvPr>
          <p:cNvSpPr/>
          <p:nvPr/>
        </p:nvSpPr>
        <p:spPr>
          <a:xfrm>
            <a:off x="1207645" y="4767768"/>
            <a:ext cx="2675529" cy="1569660"/>
          </a:xfrm>
          <a:prstGeom prst="rect">
            <a:avLst/>
          </a:prstGeom>
        </p:spPr>
        <p:txBody>
          <a:bodyPr wrap="square" anchor="ctr">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Public Company Accounting Oversight Board (PCAOB) </a:t>
            </a:r>
            <a:r>
              <a:rPr kumimoji="0" lang="en-US" sz="1600" b="0" i="0" u="none" strike="noStrike" kern="0" cap="none" spc="0" normalizeH="0" baseline="0" noProof="0" dirty="0">
                <a:ln>
                  <a:noFill/>
                </a:ln>
                <a:solidFill>
                  <a:prstClr val="black"/>
                </a:solidFill>
                <a:effectLst/>
                <a:uLnTx/>
                <a:uFillTx/>
              </a:rPr>
              <a:t>provides independent oversight of public accounting firms providing audit services (“auditors”)</a:t>
            </a:r>
          </a:p>
        </p:txBody>
      </p:sp>
      <p:sp>
        <p:nvSpPr>
          <p:cNvPr id="94" name="Rectangle 93">
            <a:extLst>
              <a:ext uri="{FF2B5EF4-FFF2-40B4-BE49-F238E27FC236}">
                <a16:creationId xmlns:a16="http://schemas.microsoft.com/office/drawing/2014/main" id="{D411287E-BE90-4E78-A61C-C1D378757B4A}"/>
              </a:ext>
            </a:extLst>
          </p:cNvPr>
          <p:cNvSpPr/>
          <p:nvPr/>
        </p:nvSpPr>
        <p:spPr>
          <a:xfrm>
            <a:off x="4783227" y="4767768"/>
            <a:ext cx="4048701" cy="1569660"/>
          </a:xfrm>
          <a:prstGeom prst="rect">
            <a:avLst/>
          </a:prstGeom>
        </p:spPr>
        <p:txBody>
          <a:bodyPr wrap="square" anchor="ctr">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Auditor Independence </a:t>
            </a:r>
            <a:r>
              <a:rPr kumimoji="0" lang="en-US" sz="1600" b="0" i="0" u="none" strike="noStrike" kern="0" cap="none" spc="0" normalizeH="0" baseline="0" noProof="0" dirty="0">
                <a:ln>
                  <a:noFill/>
                </a:ln>
                <a:solidFill>
                  <a:prstClr val="black"/>
                </a:solidFill>
                <a:effectLst/>
                <a:uLnTx/>
                <a:uFillTx/>
              </a:rPr>
              <a:t>establishes the standards for external auditor independence, intended to limit conflicts of interest and address new auditor approval requirements, audit partner rotation, and auditor reporting requirements </a:t>
            </a:r>
          </a:p>
        </p:txBody>
      </p:sp>
      <p:sp>
        <p:nvSpPr>
          <p:cNvPr id="95" name="Rectangle 94">
            <a:extLst>
              <a:ext uri="{FF2B5EF4-FFF2-40B4-BE49-F238E27FC236}">
                <a16:creationId xmlns:a16="http://schemas.microsoft.com/office/drawing/2014/main" id="{4710677B-46ED-4452-B68E-1953E5053630}"/>
              </a:ext>
            </a:extLst>
          </p:cNvPr>
          <p:cNvSpPr/>
          <p:nvPr/>
        </p:nvSpPr>
        <p:spPr>
          <a:xfrm>
            <a:off x="9275164" y="4767768"/>
            <a:ext cx="2818515" cy="1569660"/>
          </a:xfrm>
          <a:prstGeom prst="rect">
            <a:avLst/>
          </a:prstGeom>
        </p:spPr>
        <p:txBody>
          <a:bodyPr wrap="square" anchor="ctr">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Corporate Responsibility </a:t>
            </a:r>
            <a:r>
              <a:rPr kumimoji="0" lang="en-US" sz="1600" b="0" i="0" u="none" strike="noStrike" kern="0" cap="none" spc="0" normalizeH="0" baseline="0" noProof="0" dirty="0">
                <a:ln>
                  <a:noFill/>
                </a:ln>
                <a:solidFill>
                  <a:prstClr val="black"/>
                </a:solidFill>
                <a:effectLst/>
                <a:uLnTx/>
                <a:uFillTx/>
              </a:rPr>
              <a:t>mandates that senior executives take individual responsibility for the accuracy and completeness of corporate financial reports</a:t>
            </a:r>
          </a:p>
        </p:txBody>
      </p:sp>
      <p:sp>
        <p:nvSpPr>
          <p:cNvPr id="2" name="Rectangle 1"/>
          <p:cNvSpPr/>
          <p:nvPr/>
        </p:nvSpPr>
        <p:spPr>
          <a:xfrm>
            <a:off x="10915689" y="6320627"/>
            <a:ext cx="1276311" cy="246221"/>
          </a:xfrm>
          <a:prstGeom prst="rect">
            <a:avLst/>
          </a:prstGeom>
        </p:spPr>
        <p:txBody>
          <a:bodyPr wrap="none">
            <a:spAutoFit/>
          </a:bodyPr>
          <a:lstStyle/>
          <a:p>
            <a:r>
              <a:rPr lang="en-US" sz="1000" i="1" dirty="0">
                <a:latin typeface="Calibri" panose="020F0502020204030204" pitchFamily="34" charset="0"/>
                <a:ea typeface="Calibri" panose="020F0502020204030204" pitchFamily="34" charset="0"/>
                <a:cs typeface="Times New Roman" panose="02020603050405020304" pitchFamily="18" charset="0"/>
              </a:rPr>
              <a:t>https://www.sec.gov</a:t>
            </a:r>
            <a:endParaRPr lang="en-IN" sz="1000" dirty="0"/>
          </a:p>
        </p:txBody>
      </p:sp>
    </p:spTree>
    <p:extLst>
      <p:ext uri="{BB962C8B-B14F-4D97-AF65-F5344CB8AC3E}">
        <p14:creationId xmlns:p14="http://schemas.microsoft.com/office/powerpoint/2010/main" val="779646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Placeholder 7" descr="A picture containing text, sculpture&#10;&#10;Description automatically generated">
            <a:extLst>
              <a:ext uri="{FF2B5EF4-FFF2-40B4-BE49-F238E27FC236}">
                <a16:creationId xmlns:a16="http://schemas.microsoft.com/office/drawing/2014/main" id="{323FE2B5-31FF-4C53-AD9F-AF8E4B74F430}"/>
              </a:ext>
            </a:extLst>
          </p:cNvPr>
          <p:cNvPicPr>
            <a:picLocks noGrp="1" noChangeAspect="1"/>
          </p:cNvPicPr>
          <p:nvPr>
            <p:ph type="pic" sz="quarter" idx="19"/>
          </p:nvPr>
        </p:nvPicPr>
        <p:blipFill rotWithShape="1">
          <a:blip r:embed="rId2" cstate="print">
            <a:extLst>
              <a:ext uri="{28A0092B-C50C-407E-A947-70E740481C1C}">
                <a14:useLocalDpi xmlns:a14="http://schemas.microsoft.com/office/drawing/2010/main" val="0"/>
              </a:ext>
            </a:extLst>
          </a:blip>
          <a:srcRect l="53462" r="10952" b="4329"/>
          <a:stretch/>
        </p:blipFill>
        <p:spPr>
          <a:xfrm>
            <a:off x="703263" y="0"/>
            <a:ext cx="3660775" cy="6547490"/>
          </a:xfrm>
        </p:spPr>
      </p:pic>
      <p:sp>
        <p:nvSpPr>
          <p:cNvPr id="34" name="Rectangle 33">
            <a:extLst>
              <a:ext uri="{FF2B5EF4-FFF2-40B4-BE49-F238E27FC236}">
                <a16:creationId xmlns:a16="http://schemas.microsoft.com/office/drawing/2014/main" id="{1DC03CD1-7908-41E9-99A8-FEFF3B3E4B9D}"/>
              </a:ext>
            </a:extLst>
          </p:cNvPr>
          <p:cNvSpPr/>
          <p:nvPr/>
        </p:nvSpPr>
        <p:spPr>
          <a:xfrm>
            <a:off x="0" y="0"/>
            <a:ext cx="698415" cy="6549385"/>
          </a:xfrm>
          <a:prstGeom prst="rect">
            <a:avLst/>
          </a:prstGeom>
          <a:solidFill>
            <a:srgbClr val="44546A">
              <a:lumMod val="7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5" name="Oval 34">
            <a:extLst>
              <a:ext uri="{FF2B5EF4-FFF2-40B4-BE49-F238E27FC236}">
                <a16:creationId xmlns:a16="http://schemas.microsoft.com/office/drawing/2014/main" id="{EC4FD87A-0BA6-4AFB-B64C-154389CC8606}"/>
              </a:ext>
            </a:extLst>
          </p:cNvPr>
          <p:cNvSpPr/>
          <p:nvPr/>
        </p:nvSpPr>
        <p:spPr>
          <a:xfrm>
            <a:off x="4015511" y="1355448"/>
            <a:ext cx="662985" cy="662985"/>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3C739ABA-8693-4A3B-9FA3-8A7C20C89484}"/>
              </a:ext>
            </a:extLst>
          </p:cNvPr>
          <p:cNvSpPr/>
          <p:nvPr/>
        </p:nvSpPr>
        <p:spPr>
          <a:xfrm>
            <a:off x="4015511" y="2662706"/>
            <a:ext cx="662985" cy="662985"/>
          </a:xfrm>
          <a:prstGeom prst="ellipse">
            <a:avLst/>
          </a:prstGeom>
          <a:solidFill>
            <a:srgbClr val="A5A5A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1E663176-A184-47F4-A888-01DF72EE540B}"/>
              </a:ext>
            </a:extLst>
          </p:cNvPr>
          <p:cNvSpPr/>
          <p:nvPr/>
        </p:nvSpPr>
        <p:spPr>
          <a:xfrm>
            <a:off x="4015511" y="3748737"/>
            <a:ext cx="662985" cy="662985"/>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8" name="Oval 37">
            <a:extLst>
              <a:ext uri="{FF2B5EF4-FFF2-40B4-BE49-F238E27FC236}">
                <a16:creationId xmlns:a16="http://schemas.microsoft.com/office/drawing/2014/main" id="{FA5E9793-2445-4C1C-8041-0FA705EAD20F}"/>
              </a:ext>
            </a:extLst>
          </p:cNvPr>
          <p:cNvSpPr/>
          <p:nvPr/>
        </p:nvSpPr>
        <p:spPr>
          <a:xfrm>
            <a:off x="4015511" y="4820019"/>
            <a:ext cx="662985" cy="662985"/>
          </a:xfrm>
          <a:prstGeom prst="ellipse">
            <a:avLst/>
          </a:prstGeom>
          <a:solidFill>
            <a:srgbClr val="4472C4"/>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9" name="AutoShape 82">
            <a:extLst>
              <a:ext uri="{FF2B5EF4-FFF2-40B4-BE49-F238E27FC236}">
                <a16:creationId xmlns:a16="http://schemas.microsoft.com/office/drawing/2014/main" id="{2AAC65D1-C328-4D38-AF0C-757740455C0C}"/>
              </a:ext>
            </a:extLst>
          </p:cNvPr>
          <p:cNvSpPr>
            <a:spLocks noChangeAspect="1"/>
          </p:cNvSpPr>
          <p:nvPr/>
        </p:nvSpPr>
        <p:spPr bwMode="auto">
          <a:xfrm>
            <a:off x="4213538" y="5018013"/>
            <a:ext cx="266928" cy="266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ysClr val="window" lastClr="FFFFFF"/>
          </a:solidFill>
          <a:ln>
            <a:noFill/>
          </a:ln>
          <a:effectLst/>
        </p:spPr>
        <p:txBody>
          <a:bodyPr lIns="50789" tIns="50789" rIns="50789" bIns="50789" anchor="ctr"/>
          <a:lstStyle/>
          <a:p>
            <a:pPr marL="0" marR="0" lvl="0" indent="0" defTabSz="457098" eaLnBrk="1" fontAlgn="auto" latinLnBrk="0" hangingPunct="1">
              <a:lnSpc>
                <a:spcPct val="100000"/>
              </a:lnSpc>
              <a:spcBef>
                <a:spcPts val="0"/>
              </a:spcBef>
              <a:spcAft>
                <a:spcPts val="0"/>
              </a:spcAft>
              <a:buClrTx/>
              <a:buSzTx/>
              <a:buFontTx/>
              <a:buNone/>
              <a:tabLst/>
              <a:defRPr/>
            </a:pPr>
            <a:endParaRPr kumimoji="0" lang="es-ES" sz="3600" b="0" i="0" u="none" strike="noStrike" kern="0" cap="none" spc="0" normalizeH="0" baseline="0" noProof="0" dirty="0">
              <a:ln>
                <a:noFill/>
              </a:ln>
              <a:solidFill>
                <a:srgbClr val="44CEB9"/>
              </a:solidFill>
              <a:effectLst>
                <a:outerShdw blurRad="38100" dist="38100" dir="2700000" algn="tl">
                  <a:srgbClr val="000000"/>
                </a:outerShdw>
              </a:effectLst>
              <a:uLnTx/>
              <a:uFillTx/>
              <a:latin typeface="Gill Sans" charset="0"/>
              <a:cs typeface="Gill Sans" charset="0"/>
              <a:sym typeface="Gill Sans" charset="0"/>
            </a:endParaRPr>
          </a:p>
        </p:txBody>
      </p:sp>
      <p:sp>
        <p:nvSpPr>
          <p:cNvPr id="40" name="AutoShape 123">
            <a:extLst>
              <a:ext uri="{FF2B5EF4-FFF2-40B4-BE49-F238E27FC236}">
                <a16:creationId xmlns:a16="http://schemas.microsoft.com/office/drawing/2014/main" id="{C344416D-B112-4B8C-86E2-45ED4D77D1DE}"/>
              </a:ext>
            </a:extLst>
          </p:cNvPr>
          <p:cNvSpPr>
            <a:spLocks noChangeAspect="1"/>
          </p:cNvSpPr>
          <p:nvPr/>
        </p:nvSpPr>
        <p:spPr bwMode="auto">
          <a:xfrm>
            <a:off x="4209681" y="1535846"/>
            <a:ext cx="274645" cy="3021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ysClr val="window" lastClr="FFFFFF"/>
          </a:solidFill>
          <a:ln>
            <a:noFill/>
          </a:ln>
          <a:effectLst/>
        </p:spPr>
        <p:txBody>
          <a:bodyPr lIns="50789" tIns="50789" rIns="50789" bIns="50789" anchor="ctr"/>
          <a:lstStyle/>
          <a:p>
            <a:pPr marL="0" marR="0" lvl="0" indent="0" defTabSz="457098" eaLnBrk="1" fontAlgn="auto" latinLnBrk="0" hangingPunct="1">
              <a:lnSpc>
                <a:spcPct val="100000"/>
              </a:lnSpc>
              <a:spcBef>
                <a:spcPts val="0"/>
              </a:spcBef>
              <a:spcAft>
                <a:spcPts val="0"/>
              </a:spcAft>
              <a:buClrTx/>
              <a:buSzTx/>
              <a:buFontTx/>
              <a:buNone/>
              <a:tabLst/>
              <a:defRPr/>
            </a:pPr>
            <a:endParaRPr kumimoji="0" lang="es-ES" sz="3600" b="0" i="0" u="none" strike="noStrike" kern="0" cap="none" spc="0" normalizeH="0" baseline="0" noProof="0" dirty="0">
              <a:ln>
                <a:noFill/>
              </a:ln>
              <a:solidFill>
                <a:srgbClr val="44CEB9"/>
              </a:solidFill>
              <a:effectLst>
                <a:outerShdw blurRad="38100" dist="38100" dir="2700000" algn="tl">
                  <a:srgbClr val="000000"/>
                </a:outerShdw>
              </a:effectLst>
              <a:uLnTx/>
              <a:uFillTx/>
              <a:latin typeface="Gill Sans" charset="0"/>
              <a:cs typeface="Gill Sans" charset="0"/>
              <a:sym typeface="Gill Sans" charset="0"/>
            </a:endParaRPr>
          </a:p>
        </p:txBody>
      </p:sp>
      <p:grpSp>
        <p:nvGrpSpPr>
          <p:cNvPr id="41" name="Group 4681">
            <a:extLst>
              <a:ext uri="{FF2B5EF4-FFF2-40B4-BE49-F238E27FC236}">
                <a16:creationId xmlns:a16="http://schemas.microsoft.com/office/drawing/2014/main" id="{DF3F73D5-E3B2-4063-8B0F-C84D22B36741}"/>
              </a:ext>
            </a:extLst>
          </p:cNvPr>
          <p:cNvGrpSpPr>
            <a:grpSpLocks noChangeAspect="1"/>
          </p:cNvGrpSpPr>
          <p:nvPr/>
        </p:nvGrpSpPr>
        <p:grpSpPr bwMode="auto">
          <a:xfrm>
            <a:off x="4214451" y="2820464"/>
            <a:ext cx="265102" cy="347466"/>
            <a:chOff x="4576763" y="2300287"/>
            <a:chExt cx="276225" cy="361950"/>
          </a:xfrm>
          <a:solidFill>
            <a:sysClr val="window" lastClr="FFFFFF"/>
          </a:solidFill>
        </p:grpSpPr>
        <p:sp>
          <p:nvSpPr>
            <p:cNvPr id="42" name="Freeform 250">
              <a:extLst>
                <a:ext uri="{FF2B5EF4-FFF2-40B4-BE49-F238E27FC236}">
                  <a16:creationId xmlns:a16="http://schemas.microsoft.com/office/drawing/2014/main" id="{E490F73C-116C-4328-AD4B-74308A89B867}"/>
                </a:ext>
              </a:extLst>
            </p:cNvPr>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 name="T14" fmla="*/ 92 w 336"/>
                <a:gd name="T15" fmla="*/ 0 h 336"/>
                <a:gd name="T16" fmla="*/ 92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92" y="0"/>
                  </a:moveTo>
                  <a:lnTo>
                    <a:pt x="0" y="243"/>
                  </a:lnTo>
                  <a:lnTo>
                    <a:pt x="159" y="193"/>
                  </a:lnTo>
                  <a:lnTo>
                    <a:pt x="251" y="335"/>
                  </a:lnTo>
                  <a:lnTo>
                    <a:pt x="335" y="84"/>
                  </a:lnTo>
                  <a:lnTo>
                    <a:pt x="251" y="9"/>
                  </a:lnTo>
                  <a:lnTo>
                    <a:pt x="92" y="0"/>
                  </a:lnTo>
                  <a:close/>
                  <a:moveTo>
                    <a:pt x="92" y="0"/>
                  </a:moveTo>
                  <a:lnTo>
                    <a:pt x="92"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3" name="Freeform 251">
              <a:extLst>
                <a:ext uri="{FF2B5EF4-FFF2-40B4-BE49-F238E27FC236}">
                  <a16:creationId xmlns:a16="http://schemas.microsoft.com/office/drawing/2014/main" id="{B990624A-943C-4166-8398-07D6E18FD3C0}"/>
                </a:ext>
              </a:extLst>
            </p:cNvPr>
            <p:cNvSpPr>
              <a:spLocks noChangeArrowheads="1"/>
            </p:cNvSpPr>
            <p:nvPr/>
          </p:nvSpPr>
          <p:spPr bwMode="auto">
            <a:xfrm>
              <a:off x="4576763" y="2541587"/>
              <a:ext cx="120650" cy="120650"/>
            </a:xfrm>
            <a:custGeom>
              <a:avLst/>
              <a:gdLst>
                <a:gd name="T0" fmla="*/ 92 w 336"/>
                <a:gd name="T1" fmla="*/ 0 h 336"/>
                <a:gd name="T2" fmla="*/ 0 w 336"/>
                <a:gd name="T3" fmla="*/ 243 h 336"/>
                <a:gd name="T4" fmla="*/ 159 w 336"/>
                <a:gd name="T5" fmla="*/ 193 h 336"/>
                <a:gd name="T6" fmla="*/ 251 w 336"/>
                <a:gd name="T7" fmla="*/ 335 h 336"/>
                <a:gd name="T8" fmla="*/ 335 w 336"/>
                <a:gd name="T9" fmla="*/ 84 h 336"/>
                <a:gd name="T10" fmla="*/ 251 w 336"/>
                <a:gd name="T11" fmla="*/ 9 h 336"/>
                <a:gd name="T12" fmla="*/ 92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92" y="0"/>
                  </a:moveTo>
                  <a:lnTo>
                    <a:pt x="0" y="243"/>
                  </a:lnTo>
                  <a:lnTo>
                    <a:pt x="159" y="193"/>
                  </a:lnTo>
                  <a:lnTo>
                    <a:pt x="251" y="335"/>
                  </a:lnTo>
                  <a:lnTo>
                    <a:pt x="335" y="84"/>
                  </a:lnTo>
                  <a:lnTo>
                    <a:pt x="251" y="9"/>
                  </a:lnTo>
                  <a:lnTo>
                    <a:pt x="92"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4" name="Freeform 252">
              <a:extLst>
                <a:ext uri="{FF2B5EF4-FFF2-40B4-BE49-F238E27FC236}">
                  <a16:creationId xmlns:a16="http://schemas.microsoft.com/office/drawing/2014/main" id="{14093AD6-C2A2-42C7-9DFA-7EB59C00F36F}"/>
                </a:ext>
              </a:extLst>
            </p:cNvPr>
            <p:cNvSpPr>
              <a:spLocks noChangeArrowheads="1"/>
            </p:cNvSpPr>
            <p:nvPr/>
          </p:nvSpPr>
          <p:spPr bwMode="auto">
            <a:xfrm>
              <a:off x="4610100"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5" name="Freeform 253">
              <a:extLst>
                <a:ext uri="{FF2B5EF4-FFF2-40B4-BE49-F238E27FC236}">
                  <a16:creationId xmlns:a16="http://schemas.microsoft.com/office/drawing/2014/main" id="{93A911B8-9720-490A-9934-4CD04282A77A}"/>
                </a:ext>
              </a:extLst>
            </p:cNvPr>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 name="T14" fmla="*/ 251 w 336"/>
                <a:gd name="T15" fmla="*/ 0 h 336"/>
                <a:gd name="T16" fmla="*/ 251 w 336"/>
                <a:gd name="T17"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6" h="336">
                  <a:moveTo>
                    <a:pt x="251" y="0"/>
                  </a:moveTo>
                  <a:lnTo>
                    <a:pt x="84" y="9"/>
                  </a:lnTo>
                  <a:lnTo>
                    <a:pt x="0" y="84"/>
                  </a:lnTo>
                  <a:lnTo>
                    <a:pt x="92" y="335"/>
                  </a:lnTo>
                  <a:lnTo>
                    <a:pt x="176" y="193"/>
                  </a:lnTo>
                  <a:lnTo>
                    <a:pt x="335" y="243"/>
                  </a:lnTo>
                  <a:lnTo>
                    <a:pt x="251" y="0"/>
                  </a:lnTo>
                  <a:close/>
                  <a:moveTo>
                    <a:pt x="251" y="0"/>
                  </a:moveTo>
                  <a:lnTo>
                    <a:pt x="251" y="0"/>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6" name="Freeform 254">
              <a:extLst>
                <a:ext uri="{FF2B5EF4-FFF2-40B4-BE49-F238E27FC236}">
                  <a16:creationId xmlns:a16="http://schemas.microsoft.com/office/drawing/2014/main" id="{A6FD7A8C-B6A1-40FE-91EA-ADE422AEF375}"/>
                </a:ext>
              </a:extLst>
            </p:cNvPr>
            <p:cNvSpPr>
              <a:spLocks noChangeArrowheads="1"/>
            </p:cNvSpPr>
            <p:nvPr/>
          </p:nvSpPr>
          <p:spPr bwMode="auto">
            <a:xfrm>
              <a:off x="4732338" y="2541587"/>
              <a:ext cx="120650" cy="120650"/>
            </a:xfrm>
            <a:custGeom>
              <a:avLst/>
              <a:gdLst>
                <a:gd name="T0" fmla="*/ 251 w 336"/>
                <a:gd name="T1" fmla="*/ 0 h 336"/>
                <a:gd name="T2" fmla="*/ 84 w 336"/>
                <a:gd name="T3" fmla="*/ 9 h 336"/>
                <a:gd name="T4" fmla="*/ 0 w 336"/>
                <a:gd name="T5" fmla="*/ 84 h 336"/>
                <a:gd name="T6" fmla="*/ 92 w 336"/>
                <a:gd name="T7" fmla="*/ 335 h 336"/>
                <a:gd name="T8" fmla="*/ 176 w 336"/>
                <a:gd name="T9" fmla="*/ 193 h 336"/>
                <a:gd name="T10" fmla="*/ 335 w 336"/>
                <a:gd name="T11" fmla="*/ 243 h 336"/>
                <a:gd name="T12" fmla="*/ 251 w 336"/>
                <a:gd name="T13" fmla="*/ 0 h 336"/>
              </a:gdLst>
              <a:ahLst/>
              <a:cxnLst>
                <a:cxn ang="0">
                  <a:pos x="T0" y="T1"/>
                </a:cxn>
                <a:cxn ang="0">
                  <a:pos x="T2" y="T3"/>
                </a:cxn>
                <a:cxn ang="0">
                  <a:pos x="T4" y="T5"/>
                </a:cxn>
                <a:cxn ang="0">
                  <a:pos x="T6" y="T7"/>
                </a:cxn>
                <a:cxn ang="0">
                  <a:pos x="T8" y="T9"/>
                </a:cxn>
                <a:cxn ang="0">
                  <a:pos x="T10" y="T11"/>
                </a:cxn>
                <a:cxn ang="0">
                  <a:pos x="T12" y="T13"/>
                </a:cxn>
              </a:cxnLst>
              <a:rect l="0" t="0" r="r" b="b"/>
              <a:pathLst>
                <a:path w="336" h="336">
                  <a:moveTo>
                    <a:pt x="251" y="0"/>
                  </a:moveTo>
                  <a:lnTo>
                    <a:pt x="84" y="9"/>
                  </a:lnTo>
                  <a:lnTo>
                    <a:pt x="0" y="84"/>
                  </a:lnTo>
                  <a:lnTo>
                    <a:pt x="92" y="335"/>
                  </a:lnTo>
                  <a:lnTo>
                    <a:pt x="176" y="193"/>
                  </a:lnTo>
                  <a:lnTo>
                    <a:pt x="335" y="243"/>
                  </a:lnTo>
                  <a:lnTo>
                    <a:pt x="251"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7" name="Freeform 255">
              <a:extLst>
                <a:ext uri="{FF2B5EF4-FFF2-40B4-BE49-F238E27FC236}">
                  <a16:creationId xmlns:a16="http://schemas.microsoft.com/office/drawing/2014/main" id="{C786F04F-9D5F-4841-A818-2474921FACD9}"/>
                </a:ext>
              </a:extLst>
            </p:cNvPr>
            <p:cNvSpPr>
              <a:spLocks noChangeArrowheads="1"/>
            </p:cNvSpPr>
            <p:nvPr/>
          </p:nvSpPr>
          <p:spPr bwMode="auto">
            <a:xfrm>
              <a:off x="4822825" y="2541587"/>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8" name="Freeform 256">
              <a:extLst>
                <a:ext uri="{FF2B5EF4-FFF2-40B4-BE49-F238E27FC236}">
                  <a16:creationId xmlns:a16="http://schemas.microsoft.com/office/drawing/2014/main" id="{62A99721-7792-485B-9B04-3F0608B71088}"/>
                </a:ext>
              </a:extLst>
            </p:cNvPr>
            <p:cNvSpPr>
              <a:spLocks noChangeArrowheads="1"/>
            </p:cNvSpPr>
            <p:nvPr/>
          </p:nvSpPr>
          <p:spPr bwMode="auto">
            <a:xfrm>
              <a:off x="4586288" y="2300287"/>
              <a:ext cx="261937" cy="258762"/>
            </a:xfrm>
            <a:custGeom>
              <a:avLst/>
              <a:gdLst>
                <a:gd name="T0" fmla="*/ 618 w 728"/>
                <a:gd name="T1" fmla="*/ 619 h 720"/>
                <a:gd name="T2" fmla="*/ 627 w 728"/>
                <a:gd name="T3" fmla="*/ 469 h 720"/>
                <a:gd name="T4" fmla="*/ 727 w 728"/>
                <a:gd name="T5" fmla="*/ 360 h 720"/>
                <a:gd name="T6" fmla="*/ 627 w 728"/>
                <a:gd name="T7" fmla="*/ 251 h 720"/>
                <a:gd name="T8" fmla="*/ 618 w 728"/>
                <a:gd name="T9" fmla="*/ 101 h 720"/>
                <a:gd name="T10" fmla="*/ 468 w 728"/>
                <a:gd name="T11" fmla="*/ 92 h 720"/>
                <a:gd name="T12" fmla="*/ 359 w 728"/>
                <a:gd name="T13" fmla="*/ 0 h 720"/>
                <a:gd name="T14" fmla="*/ 250 w 728"/>
                <a:gd name="T15" fmla="*/ 92 h 720"/>
                <a:gd name="T16" fmla="*/ 100 w 728"/>
                <a:gd name="T17" fmla="*/ 101 h 720"/>
                <a:gd name="T18" fmla="*/ 92 w 728"/>
                <a:gd name="T19" fmla="*/ 251 h 720"/>
                <a:gd name="T20" fmla="*/ 0 w 728"/>
                <a:gd name="T21" fmla="*/ 360 h 720"/>
                <a:gd name="T22" fmla="*/ 92 w 728"/>
                <a:gd name="T23" fmla="*/ 469 h 720"/>
                <a:gd name="T24" fmla="*/ 100 w 728"/>
                <a:gd name="T25" fmla="*/ 619 h 720"/>
                <a:gd name="T26" fmla="*/ 250 w 728"/>
                <a:gd name="T27" fmla="*/ 628 h 720"/>
                <a:gd name="T28" fmla="*/ 359 w 728"/>
                <a:gd name="T29" fmla="*/ 719 h 720"/>
                <a:gd name="T30" fmla="*/ 468 w 728"/>
                <a:gd name="T31" fmla="*/ 628 h 720"/>
                <a:gd name="T32" fmla="*/ 618 w 728"/>
                <a:gd name="T33" fmla="*/ 619 h 720"/>
                <a:gd name="T34" fmla="*/ 359 w 728"/>
                <a:gd name="T35" fmla="*/ 561 h 720"/>
                <a:gd name="T36" fmla="*/ 159 w 728"/>
                <a:gd name="T37" fmla="*/ 360 h 720"/>
                <a:gd name="T38" fmla="*/ 359 w 728"/>
                <a:gd name="T39" fmla="*/ 159 h 720"/>
                <a:gd name="T40" fmla="*/ 560 w 728"/>
                <a:gd name="T41" fmla="*/ 360 h 720"/>
                <a:gd name="T42" fmla="*/ 359 w 728"/>
                <a:gd name="T43" fmla="*/ 561 h 720"/>
                <a:gd name="T44" fmla="*/ 359 w 728"/>
                <a:gd name="T45" fmla="*/ 561 h 720"/>
                <a:gd name="T46" fmla="*/ 359 w 728"/>
                <a:gd name="T47" fmla="*/ 561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28" h="720">
                  <a:moveTo>
                    <a:pt x="618" y="619"/>
                  </a:moveTo>
                  <a:cubicBezTo>
                    <a:pt x="627" y="469"/>
                    <a:pt x="627" y="469"/>
                    <a:pt x="627" y="469"/>
                  </a:cubicBezTo>
                  <a:cubicBezTo>
                    <a:pt x="727" y="360"/>
                    <a:pt x="727" y="360"/>
                    <a:pt x="727" y="360"/>
                  </a:cubicBezTo>
                  <a:cubicBezTo>
                    <a:pt x="627" y="251"/>
                    <a:pt x="627" y="251"/>
                    <a:pt x="627" y="251"/>
                  </a:cubicBezTo>
                  <a:cubicBezTo>
                    <a:pt x="618" y="101"/>
                    <a:pt x="618" y="101"/>
                    <a:pt x="618" y="101"/>
                  </a:cubicBezTo>
                  <a:cubicBezTo>
                    <a:pt x="468" y="92"/>
                    <a:pt x="468" y="92"/>
                    <a:pt x="468" y="92"/>
                  </a:cubicBezTo>
                  <a:cubicBezTo>
                    <a:pt x="359" y="0"/>
                    <a:pt x="359" y="0"/>
                    <a:pt x="359" y="0"/>
                  </a:cubicBezTo>
                  <a:cubicBezTo>
                    <a:pt x="250" y="92"/>
                    <a:pt x="250" y="92"/>
                    <a:pt x="250" y="92"/>
                  </a:cubicBezTo>
                  <a:cubicBezTo>
                    <a:pt x="100" y="101"/>
                    <a:pt x="100" y="101"/>
                    <a:pt x="100" y="101"/>
                  </a:cubicBezTo>
                  <a:cubicBezTo>
                    <a:pt x="92" y="251"/>
                    <a:pt x="92" y="251"/>
                    <a:pt x="92" y="251"/>
                  </a:cubicBezTo>
                  <a:cubicBezTo>
                    <a:pt x="0" y="360"/>
                    <a:pt x="0" y="360"/>
                    <a:pt x="0" y="360"/>
                  </a:cubicBezTo>
                  <a:cubicBezTo>
                    <a:pt x="92" y="469"/>
                    <a:pt x="92" y="469"/>
                    <a:pt x="92" y="469"/>
                  </a:cubicBezTo>
                  <a:cubicBezTo>
                    <a:pt x="100" y="619"/>
                    <a:pt x="100" y="619"/>
                    <a:pt x="100" y="619"/>
                  </a:cubicBezTo>
                  <a:cubicBezTo>
                    <a:pt x="250" y="628"/>
                    <a:pt x="250" y="628"/>
                    <a:pt x="250" y="628"/>
                  </a:cubicBezTo>
                  <a:cubicBezTo>
                    <a:pt x="359" y="719"/>
                    <a:pt x="359" y="719"/>
                    <a:pt x="359" y="719"/>
                  </a:cubicBezTo>
                  <a:cubicBezTo>
                    <a:pt x="468" y="628"/>
                    <a:pt x="468" y="628"/>
                    <a:pt x="468" y="628"/>
                  </a:cubicBezTo>
                  <a:lnTo>
                    <a:pt x="618" y="619"/>
                  </a:lnTo>
                  <a:close/>
                  <a:moveTo>
                    <a:pt x="359" y="561"/>
                  </a:moveTo>
                  <a:cubicBezTo>
                    <a:pt x="250" y="561"/>
                    <a:pt x="159" y="469"/>
                    <a:pt x="159" y="360"/>
                  </a:cubicBezTo>
                  <a:cubicBezTo>
                    <a:pt x="159" y="243"/>
                    <a:pt x="250" y="159"/>
                    <a:pt x="359" y="159"/>
                  </a:cubicBezTo>
                  <a:cubicBezTo>
                    <a:pt x="468" y="159"/>
                    <a:pt x="560" y="243"/>
                    <a:pt x="560" y="360"/>
                  </a:cubicBezTo>
                  <a:cubicBezTo>
                    <a:pt x="560" y="469"/>
                    <a:pt x="468" y="561"/>
                    <a:pt x="359" y="561"/>
                  </a:cubicBezTo>
                  <a:close/>
                  <a:moveTo>
                    <a:pt x="359" y="561"/>
                  </a:moveTo>
                  <a:lnTo>
                    <a:pt x="359" y="561"/>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49" name="Freeform 257">
              <a:extLst>
                <a:ext uri="{FF2B5EF4-FFF2-40B4-BE49-F238E27FC236}">
                  <a16:creationId xmlns:a16="http://schemas.microsoft.com/office/drawing/2014/main" id="{CB30FF08-2B37-4804-AE61-3892E5003220}"/>
                </a:ext>
              </a:extLst>
            </p:cNvPr>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226 h 227"/>
                <a:gd name="T8" fmla="*/ 101 w 102"/>
                <a:gd name="T9" fmla="*/ 226 h 227"/>
                <a:gd name="T10" fmla="*/ 101 w 102"/>
                <a:gd name="T11" fmla="*/ 0 h 227"/>
                <a:gd name="T12" fmla="*/ 59 w 102"/>
                <a:gd name="T13" fmla="*/ 0 h 227"/>
                <a:gd name="T14" fmla="*/ 0 w 102"/>
                <a:gd name="T15" fmla="*/ 33 h 227"/>
                <a:gd name="T16" fmla="*/ 0 w 102"/>
                <a:gd name="T17" fmla="*/ 33 h 227"/>
                <a:gd name="T18" fmla="*/ 0 w 102"/>
                <a:gd name="T19"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 h="227">
                  <a:moveTo>
                    <a:pt x="0" y="33"/>
                  </a:moveTo>
                  <a:lnTo>
                    <a:pt x="9" y="67"/>
                  </a:lnTo>
                  <a:lnTo>
                    <a:pt x="50" y="50"/>
                  </a:lnTo>
                  <a:lnTo>
                    <a:pt x="50" y="226"/>
                  </a:lnTo>
                  <a:lnTo>
                    <a:pt x="101" y="226"/>
                  </a:lnTo>
                  <a:lnTo>
                    <a:pt x="101" y="0"/>
                  </a:lnTo>
                  <a:lnTo>
                    <a:pt x="59" y="0"/>
                  </a:lnTo>
                  <a:lnTo>
                    <a:pt x="0" y="33"/>
                  </a:lnTo>
                  <a:close/>
                  <a:moveTo>
                    <a:pt x="0" y="33"/>
                  </a:moveTo>
                  <a:lnTo>
                    <a:pt x="0" y="33"/>
                  </a:lnTo>
                  <a:close/>
                </a:path>
              </a:pathLst>
            </a:custGeom>
            <a:grp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50" name="Freeform 258">
              <a:extLst>
                <a:ext uri="{FF2B5EF4-FFF2-40B4-BE49-F238E27FC236}">
                  <a16:creationId xmlns:a16="http://schemas.microsoft.com/office/drawing/2014/main" id="{88381208-DBB8-4D52-A154-920EEFFE68D0}"/>
                </a:ext>
              </a:extLst>
            </p:cNvPr>
            <p:cNvSpPr>
              <a:spLocks noChangeArrowheads="1"/>
            </p:cNvSpPr>
            <p:nvPr/>
          </p:nvSpPr>
          <p:spPr bwMode="auto">
            <a:xfrm>
              <a:off x="4691063" y="2387599"/>
              <a:ext cx="36512" cy="80963"/>
            </a:xfrm>
            <a:custGeom>
              <a:avLst/>
              <a:gdLst>
                <a:gd name="T0" fmla="*/ 0 w 102"/>
                <a:gd name="T1" fmla="*/ 33 h 227"/>
                <a:gd name="T2" fmla="*/ 9 w 102"/>
                <a:gd name="T3" fmla="*/ 67 h 227"/>
                <a:gd name="T4" fmla="*/ 50 w 102"/>
                <a:gd name="T5" fmla="*/ 50 h 227"/>
                <a:gd name="T6" fmla="*/ 50 w 102"/>
                <a:gd name="T7" fmla="*/ 50 h 227"/>
                <a:gd name="T8" fmla="*/ 50 w 102"/>
                <a:gd name="T9" fmla="*/ 226 h 227"/>
                <a:gd name="T10" fmla="*/ 101 w 102"/>
                <a:gd name="T11" fmla="*/ 226 h 227"/>
                <a:gd name="T12" fmla="*/ 101 w 102"/>
                <a:gd name="T13" fmla="*/ 0 h 227"/>
                <a:gd name="T14" fmla="*/ 59 w 102"/>
                <a:gd name="T15" fmla="*/ 0 h 227"/>
                <a:gd name="T16" fmla="*/ 0 w 102"/>
                <a:gd name="T17" fmla="*/ 33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227">
                  <a:moveTo>
                    <a:pt x="0" y="33"/>
                  </a:moveTo>
                  <a:lnTo>
                    <a:pt x="9" y="67"/>
                  </a:lnTo>
                  <a:lnTo>
                    <a:pt x="50" y="50"/>
                  </a:lnTo>
                  <a:lnTo>
                    <a:pt x="50" y="50"/>
                  </a:lnTo>
                  <a:lnTo>
                    <a:pt x="50" y="226"/>
                  </a:lnTo>
                  <a:lnTo>
                    <a:pt x="101" y="226"/>
                  </a:lnTo>
                  <a:lnTo>
                    <a:pt x="101" y="0"/>
                  </a:lnTo>
                  <a:lnTo>
                    <a:pt x="59" y="0"/>
                  </a:lnTo>
                  <a:lnTo>
                    <a:pt x="0" y="33"/>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sp>
          <p:nvSpPr>
            <p:cNvPr id="51" name="Freeform 259">
              <a:extLst>
                <a:ext uri="{FF2B5EF4-FFF2-40B4-BE49-F238E27FC236}">
                  <a16:creationId xmlns:a16="http://schemas.microsoft.com/office/drawing/2014/main" id="{0DDA0E5D-1C55-4870-B036-E7235FB700BB}"/>
                </a:ext>
              </a:extLst>
            </p:cNvPr>
            <p:cNvSpPr>
              <a:spLocks noChangeArrowheads="1"/>
            </p:cNvSpPr>
            <p:nvPr/>
          </p:nvSpPr>
          <p:spPr bwMode="auto">
            <a:xfrm>
              <a:off x="4691063" y="2400299"/>
              <a:ext cx="1587"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black"/>
                </a:solidFill>
                <a:effectLst/>
                <a:uLnTx/>
                <a:uFillTx/>
              </a:endParaRPr>
            </a:p>
          </p:txBody>
        </p:sp>
      </p:grpSp>
      <p:sp>
        <p:nvSpPr>
          <p:cNvPr id="52" name="AutoShape 87">
            <a:extLst>
              <a:ext uri="{FF2B5EF4-FFF2-40B4-BE49-F238E27FC236}">
                <a16:creationId xmlns:a16="http://schemas.microsoft.com/office/drawing/2014/main" id="{C0B31DE1-3EEA-495B-9F65-BD6DC7978EFB}"/>
              </a:ext>
            </a:extLst>
          </p:cNvPr>
          <p:cNvSpPr>
            <a:spLocks noChangeAspect="1"/>
          </p:cNvSpPr>
          <p:nvPr/>
        </p:nvSpPr>
        <p:spPr bwMode="auto">
          <a:xfrm>
            <a:off x="4174206" y="3918548"/>
            <a:ext cx="345592" cy="323362"/>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ysClr val="window" lastClr="FFFFFF"/>
          </a:solidFill>
          <a:ln>
            <a:noFill/>
          </a:ln>
          <a:effectLst/>
        </p:spPr>
        <p:txBody>
          <a:bodyPr lIns="101578" tIns="101578" rIns="101578" bIns="101578" anchor="ctr"/>
          <a:lstStyle/>
          <a:p>
            <a:pPr marL="0" marR="0" lvl="0" indent="0" defTabSz="914195" eaLnBrk="1" fontAlgn="auto" latinLnBrk="0" hangingPunct="1">
              <a:lnSpc>
                <a:spcPct val="100000"/>
              </a:lnSpc>
              <a:spcBef>
                <a:spcPts val="0"/>
              </a:spcBef>
              <a:spcAft>
                <a:spcPts val="0"/>
              </a:spcAft>
              <a:buClrTx/>
              <a:buSzTx/>
              <a:buFontTx/>
              <a:buNone/>
              <a:tabLst/>
              <a:defRPr/>
            </a:pPr>
            <a:endParaRPr kumimoji="0" lang="es-ES" sz="6600" b="0" i="0" u="none" strike="noStrike" kern="0" cap="none" spc="0" normalizeH="0" baseline="0" noProof="0" dirty="0">
              <a:ln>
                <a:noFill/>
              </a:ln>
              <a:solidFill>
                <a:srgbClr val="44CEB9"/>
              </a:solidFill>
              <a:effectLst>
                <a:outerShdw blurRad="38100" dist="38100" dir="2700000" algn="tl">
                  <a:srgbClr val="000000"/>
                </a:outerShdw>
              </a:effectLst>
              <a:uLnTx/>
              <a:uFillTx/>
              <a:latin typeface="Gill Sans" charset="0"/>
              <a:cs typeface="Gill Sans" charset="0"/>
              <a:sym typeface="Gill Sans" charset="0"/>
            </a:endParaRPr>
          </a:p>
        </p:txBody>
      </p:sp>
      <p:sp>
        <p:nvSpPr>
          <p:cNvPr id="53" name="Rectangle 52">
            <a:extLst>
              <a:ext uri="{FF2B5EF4-FFF2-40B4-BE49-F238E27FC236}">
                <a16:creationId xmlns:a16="http://schemas.microsoft.com/office/drawing/2014/main" id="{3A2C2F87-4203-4BFC-8ACF-554F998FDFF8}"/>
              </a:ext>
            </a:extLst>
          </p:cNvPr>
          <p:cNvSpPr/>
          <p:nvPr/>
        </p:nvSpPr>
        <p:spPr>
          <a:xfrm>
            <a:off x="703002" y="153043"/>
            <a:ext cx="8821997" cy="948966"/>
          </a:xfrm>
          <a:prstGeom prst="rect">
            <a:avLst/>
          </a:prstGeom>
          <a:solidFill>
            <a:srgbClr val="ED7D31"/>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E79E1C7E-151B-44AE-8F38-AD0DC1C0288A}"/>
              </a:ext>
            </a:extLst>
          </p:cNvPr>
          <p:cNvSpPr txBox="1"/>
          <p:nvPr/>
        </p:nvSpPr>
        <p:spPr>
          <a:xfrm>
            <a:off x="1002560" y="327445"/>
            <a:ext cx="7608040" cy="600164"/>
          </a:xfrm>
          <a:prstGeom prst="rect">
            <a:avLst/>
          </a:prstGeom>
          <a:noFill/>
        </p:spPr>
        <p:txBody>
          <a:bodyPr wrap="square" rtlCol="0" anchor="ctr">
            <a:spAutoFit/>
          </a:bodyPr>
          <a:lstStyle/>
          <a:p>
            <a:r>
              <a:rPr lang="en-US" sz="3300" b="1" dirty="0">
                <a:solidFill>
                  <a:prstClr val="white"/>
                </a:solidFill>
                <a:latin typeface="Rockwell" panose="02060603020205020403" pitchFamily="18" charset="0"/>
              </a:rPr>
              <a:t>Sarbanes Oxley Act (SOX) (Cont’d)</a:t>
            </a:r>
          </a:p>
        </p:txBody>
      </p:sp>
      <p:sp>
        <p:nvSpPr>
          <p:cNvPr id="55" name="Rectangle 54">
            <a:extLst>
              <a:ext uri="{FF2B5EF4-FFF2-40B4-BE49-F238E27FC236}">
                <a16:creationId xmlns:a16="http://schemas.microsoft.com/office/drawing/2014/main" id="{72D550F9-AF89-48B9-86A8-2611ABCB9C7B}"/>
              </a:ext>
            </a:extLst>
          </p:cNvPr>
          <p:cNvSpPr/>
          <p:nvPr/>
        </p:nvSpPr>
        <p:spPr>
          <a:xfrm>
            <a:off x="4841402" y="1332365"/>
            <a:ext cx="1034257"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IV</a:t>
            </a:r>
            <a:endParaRPr lang="en-US" dirty="0">
              <a:solidFill>
                <a:prstClr val="black"/>
              </a:solidFill>
              <a:latin typeface="Rockwell" panose="02060603020205020403" pitchFamily="18" charset="0"/>
            </a:endParaRPr>
          </a:p>
        </p:txBody>
      </p:sp>
      <p:sp>
        <p:nvSpPr>
          <p:cNvPr id="56" name="Rectangle 55">
            <a:extLst>
              <a:ext uri="{FF2B5EF4-FFF2-40B4-BE49-F238E27FC236}">
                <a16:creationId xmlns:a16="http://schemas.microsoft.com/office/drawing/2014/main" id="{D6DD4EC8-3545-441F-AABB-8E643451A28D}"/>
              </a:ext>
            </a:extLst>
          </p:cNvPr>
          <p:cNvSpPr/>
          <p:nvPr/>
        </p:nvSpPr>
        <p:spPr>
          <a:xfrm>
            <a:off x="4841402" y="2639622"/>
            <a:ext cx="913392"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V</a:t>
            </a:r>
            <a:endParaRPr lang="en-US" dirty="0">
              <a:solidFill>
                <a:prstClr val="black"/>
              </a:solidFill>
              <a:latin typeface="Rockwell" panose="02060603020205020403" pitchFamily="18" charset="0"/>
            </a:endParaRPr>
          </a:p>
        </p:txBody>
      </p:sp>
      <p:sp>
        <p:nvSpPr>
          <p:cNvPr id="57" name="Rectangle 56">
            <a:extLst>
              <a:ext uri="{FF2B5EF4-FFF2-40B4-BE49-F238E27FC236}">
                <a16:creationId xmlns:a16="http://schemas.microsoft.com/office/drawing/2014/main" id="{ECEFA92C-8C75-40D8-BE73-98ADF0C0045D}"/>
              </a:ext>
            </a:extLst>
          </p:cNvPr>
          <p:cNvSpPr/>
          <p:nvPr/>
        </p:nvSpPr>
        <p:spPr>
          <a:xfrm>
            <a:off x="4841402" y="3725654"/>
            <a:ext cx="1011174"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VI</a:t>
            </a:r>
            <a:endParaRPr lang="en-US" dirty="0">
              <a:solidFill>
                <a:prstClr val="black"/>
              </a:solidFill>
              <a:latin typeface="Rockwell" panose="02060603020205020403" pitchFamily="18" charset="0"/>
            </a:endParaRPr>
          </a:p>
        </p:txBody>
      </p:sp>
      <p:sp>
        <p:nvSpPr>
          <p:cNvPr id="58" name="Rectangle 57">
            <a:extLst>
              <a:ext uri="{FF2B5EF4-FFF2-40B4-BE49-F238E27FC236}">
                <a16:creationId xmlns:a16="http://schemas.microsoft.com/office/drawing/2014/main" id="{5DAEB76A-404E-48E5-94B8-BC074F1A2ED9}"/>
              </a:ext>
            </a:extLst>
          </p:cNvPr>
          <p:cNvSpPr/>
          <p:nvPr/>
        </p:nvSpPr>
        <p:spPr>
          <a:xfrm>
            <a:off x="4841402" y="4795121"/>
            <a:ext cx="1108958"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VII</a:t>
            </a:r>
            <a:endParaRPr lang="en-US" dirty="0">
              <a:solidFill>
                <a:prstClr val="black"/>
              </a:solidFill>
              <a:latin typeface="Rockwell" panose="02060603020205020403" pitchFamily="18" charset="0"/>
            </a:endParaRPr>
          </a:p>
        </p:txBody>
      </p:sp>
      <p:sp>
        <p:nvSpPr>
          <p:cNvPr id="59" name="Rectangle 58">
            <a:extLst>
              <a:ext uri="{FF2B5EF4-FFF2-40B4-BE49-F238E27FC236}">
                <a16:creationId xmlns:a16="http://schemas.microsoft.com/office/drawing/2014/main" id="{78379953-5F17-4CFD-A456-C82793A7157B}"/>
              </a:ext>
            </a:extLst>
          </p:cNvPr>
          <p:cNvSpPr/>
          <p:nvPr/>
        </p:nvSpPr>
        <p:spPr>
          <a:xfrm>
            <a:off x="4841402" y="1668058"/>
            <a:ext cx="7061532" cy="830997"/>
          </a:xfrm>
          <a:prstGeom prst="rect">
            <a:avLst/>
          </a:prstGeom>
        </p:spPr>
        <p:txBody>
          <a:bodyPr wrap="square" anchor="ctr">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Enhanced Financial Disclosures </a:t>
            </a:r>
            <a:r>
              <a:rPr kumimoji="0" lang="en-US" sz="1600" b="0" i="0" u="none" strike="noStrike" kern="0" cap="none" spc="0" normalizeH="0" baseline="0" noProof="0" dirty="0">
                <a:ln>
                  <a:noFill/>
                </a:ln>
                <a:solidFill>
                  <a:prstClr val="black"/>
                </a:solidFill>
                <a:effectLst/>
                <a:uLnTx/>
                <a:uFillTx/>
              </a:rPr>
              <a:t>describe enhanced reporting requirements for financial transactions, including off-balance-sheet transactions, pro-forma figures, and the stock transactions of corporate officers</a:t>
            </a:r>
          </a:p>
        </p:txBody>
      </p:sp>
      <p:sp>
        <p:nvSpPr>
          <p:cNvPr id="60" name="Rectangle 59">
            <a:extLst>
              <a:ext uri="{FF2B5EF4-FFF2-40B4-BE49-F238E27FC236}">
                <a16:creationId xmlns:a16="http://schemas.microsoft.com/office/drawing/2014/main" id="{111E83B1-455F-4DC9-914F-705609BB836B}"/>
              </a:ext>
            </a:extLst>
          </p:cNvPr>
          <p:cNvSpPr/>
          <p:nvPr/>
        </p:nvSpPr>
        <p:spPr>
          <a:xfrm>
            <a:off x="4841402" y="2962185"/>
            <a:ext cx="7056047" cy="584775"/>
          </a:xfrm>
          <a:prstGeom prst="rect">
            <a:avLst/>
          </a:prstGeom>
        </p:spPr>
        <p:txBody>
          <a:bodyPr wrap="square" anchor="ctr">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Analyst Conflicts of Interest </a:t>
            </a:r>
            <a:r>
              <a:rPr kumimoji="0" lang="en-US" sz="1600" b="0" i="0" u="none" strike="noStrike" kern="0" cap="none" spc="0" normalizeH="0" baseline="0" noProof="0" dirty="0">
                <a:ln>
                  <a:noFill/>
                </a:ln>
                <a:solidFill>
                  <a:prstClr val="black"/>
                </a:solidFill>
                <a:effectLst/>
                <a:uLnTx/>
                <a:uFillTx/>
              </a:rPr>
              <a:t>consist of measures designed to help restore investor confidence in the reporting of securities analysts</a:t>
            </a:r>
          </a:p>
        </p:txBody>
      </p:sp>
      <p:sp>
        <p:nvSpPr>
          <p:cNvPr id="61" name="Rectangle 60">
            <a:extLst>
              <a:ext uri="{FF2B5EF4-FFF2-40B4-BE49-F238E27FC236}">
                <a16:creationId xmlns:a16="http://schemas.microsoft.com/office/drawing/2014/main" id="{2C83B098-9EA5-446A-B289-75B0175C7AEB}"/>
              </a:ext>
            </a:extLst>
          </p:cNvPr>
          <p:cNvSpPr/>
          <p:nvPr/>
        </p:nvSpPr>
        <p:spPr>
          <a:xfrm>
            <a:off x="4841402" y="4056760"/>
            <a:ext cx="7101223" cy="584775"/>
          </a:xfrm>
          <a:prstGeom prst="rect">
            <a:avLst/>
          </a:prstGeom>
        </p:spPr>
        <p:txBody>
          <a:bodyPr wrap="square" anchor="ctr">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Commission Resources and Authority </a:t>
            </a:r>
            <a:r>
              <a:rPr kumimoji="0" lang="en-US" sz="1600" b="0" i="0" u="none" strike="noStrike" kern="0" cap="none" spc="0" normalizeH="0" baseline="0" noProof="0" dirty="0">
                <a:ln>
                  <a:noFill/>
                </a:ln>
                <a:solidFill>
                  <a:prstClr val="black"/>
                </a:solidFill>
                <a:effectLst/>
                <a:uLnTx/>
                <a:uFillTx/>
              </a:rPr>
              <a:t>defines practices to restore investor confidence in securities analysts</a:t>
            </a:r>
          </a:p>
        </p:txBody>
      </p:sp>
      <p:sp>
        <p:nvSpPr>
          <p:cNvPr id="62" name="Rectangle 61">
            <a:extLst>
              <a:ext uri="{FF2B5EF4-FFF2-40B4-BE49-F238E27FC236}">
                <a16:creationId xmlns:a16="http://schemas.microsoft.com/office/drawing/2014/main" id="{D9219D8D-CD26-49B9-A096-79EB64CB56E8}"/>
              </a:ext>
            </a:extLst>
          </p:cNvPr>
          <p:cNvSpPr/>
          <p:nvPr/>
        </p:nvSpPr>
        <p:spPr>
          <a:xfrm>
            <a:off x="4841402" y="5154691"/>
            <a:ext cx="7056047" cy="1323439"/>
          </a:xfrm>
          <a:prstGeom prst="rect">
            <a:avLst/>
          </a:prstGeom>
        </p:spPr>
        <p:txBody>
          <a:bodyPr wrap="square" anchor="ctr">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Studies and Reports </a:t>
            </a:r>
            <a:r>
              <a:rPr kumimoji="0" lang="en-US" sz="1600" b="0" i="0" u="none" strike="noStrike" kern="0" cap="none" spc="0" normalizeH="0" baseline="0" noProof="0" dirty="0">
                <a:ln>
                  <a:noFill/>
                </a:ln>
                <a:solidFill>
                  <a:prstClr val="black"/>
                </a:solidFill>
                <a:effectLst/>
                <a:uLnTx/>
                <a:uFillTx/>
              </a:rPr>
              <a:t>includes the effects of the consolidation of public accounting firms, the role of credit rating agencies in the operation of securities markets, securities violations and enforcement actions, and whether investment banks assisted Enron, Global Crossing, or others to manipulate earnings and obfuscate true financial conditions</a:t>
            </a:r>
          </a:p>
        </p:txBody>
      </p:sp>
    </p:spTree>
    <p:extLst>
      <p:ext uri="{BB962C8B-B14F-4D97-AF65-F5344CB8AC3E}">
        <p14:creationId xmlns:p14="http://schemas.microsoft.com/office/powerpoint/2010/main" val="4210324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38" name="Group 137">
            <a:extLst>
              <a:ext uri="{FF2B5EF4-FFF2-40B4-BE49-F238E27FC236}">
                <a16:creationId xmlns:a16="http://schemas.microsoft.com/office/drawing/2014/main" id="{94E4BFC1-6F35-4D1E-AA58-A02E184F2947}"/>
              </a:ext>
            </a:extLst>
          </p:cNvPr>
          <p:cNvGrpSpPr/>
          <p:nvPr/>
        </p:nvGrpSpPr>
        <p:grpSpPr>
          <a:xfrm>
            <a:off x="8268198" y="1812761"/>
            <a:ext cx="3810960" cy="4751567"/>
            <a:chOff x="14695828" y="2587604"/>
            <a:chExt cx="9462488" cy="11128397"/>
          </a:xfrm>
        </p:grpSpPr>
        <p:sp>
          <p:nvSpPr>
            <p:cNvPr id="139" name="Oval 138">
              <a:extLst>
                <a:ext uri="{FF2B5EF4-FFF2-40B4-BE49-F238E27FC236}">
                  <a16:creationId xmlns:a16="http://schemas.microsoft.com/office/drawing/2014/main" id="{18F5EA9B-1C4F-4CA8-A9B4-63B55554A9A7}"/>
                </a:ext>
              </a:extLst>
            </p:cNvPr>
            <p:cNvSpPr/>
            <p:nvPr/>
          </p:nvSpPr>
          <p:spPr>
            <a:xfrm>
              <a:off x="15370836" y="2819124"/>
              <a:ext cx="8315856" cy="8315856"/>
            </a:xfrm>
            <a:prstGeom prst="ellipse">
              <a:avLst/>
            </a:prstGeom>
            <a:solidFill>
              <a:srgbClr val="44546A"/>
            </a:solidFill>
            <a:ln w="12700" cap="flat" cmpd="sng" algn="ctr">
              <a:solidFill>
                <a:srgbClr val="44546A">
                  <a:lumMod val="75000"/>
                </a:srgbClr>
              </a:solid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grpSp>
          <p:nvGrpSpPr>
            <p:cNvPr id="140" name="Group 139">
              <a:extLst>
                <a:ext uri="{FF2B5EF4-FFF2-40B4-BE49-F238E27FC236}">
                  <a16:creationId xmlns:a16="http://schemas.microsoft.com/office/drawing/2014/main" id="{1F72B05D-DC39-4F03-81D0-5A67B73F2503}"/>
                </a:ext>
              </a:extLst>
            </p:cNvPr>
            <p:cNvGrpSpPr/>
            <p:nvPr/>
          </p:nvGrpSpPr>
          <p:grpSpPr>
            <a:xfrm>
              <a:off x="18187737" y="5746751"/>
              <a:ext cx="5594350" cy="7969250"/>
              <a:chOff x="7740652" y="2916238"/>
              <a:chExt cx="2797175" cy="3984625"/>
            </a:xfrm>
          </p:grpSpPr>
          <p:sp>
            <p:nvSpPr>
              <p:cNvPr id="152" name="Freeform 5">
                <a:extLst>
                  <a:ext uri="{FF2B5EF4-FFF2-40B4-BE49-F238E27FC236}">
                    <a16:creationId xmlns:a16="http://schemas.microsoft.com/office/drawing/2014/main" id="{598CF147-7A44-4AA6-9271-94CC93353200}"/>
                  </a:ext>
                </a:extLst>
              </p:cNvPr>
              <p:cNvSpPr>
                <a:spLocks/>
              </p:cNvSpPr>
              <p:nvPr/>
            </p:nvSpPr>
            <p:spPr bwMode="auto">
              <a:xfrm>
                <a:off x="8334377" y="3867150"/>
                <a:ext cx="892175" cy="1136650"/>
              </a:xfrm>
              <a:custGeom>
                <a:avLst/>
                <a:gdLst>
                  <a:gd name="T0" fmla="*/ 447 w 478"/>
                  <a:gd name="T1" fmla="*/ 19 h 609"/>
                  <a:gd name="T2" fmla="*/ 459 w 478"/>
                  <a:gd name="T3" fmla="*/ 101 h 609"/>
                  <a:gd name="T4" fmla="*/ 113 w 478"/>
                  <a:gd name="T5" fmla="*/ 578 h 609"/>
                  <a:gd name="T6" fmla="*/ 31 w 478"/>
                  <a:gd name="T7" fmla="*/ 590 h 609"/>
                  <a:gd name="T8" fmla="*/ 19 w 478"/>
                  <a:gd name="T9" fmla="*/ 508 h 609"/>
                  <a:gd name="T10" fmla="*/ 365 w 478"/>
                  <a:gd name="T11" fmla="*/ 31 h 609"/>
                  <a:gd name="T12" fmla="*/ 447 w 478"/>
                  <a:gd name="T13" fmla="*/ 19 h 609"/>
                </a:gdLst>
                <a:ahLst/>
                <a:cxnLst>
                  <a:cxn ang="0">
                    <a:pos x="T0" y="T1"/>
                  </a:cxn>
                  <a:cxn ang="0">
                    <a:pos x="T2" y="T3"/>
                  </a:cxn>
                  <a:cxn ang="0">
                    <a:pos x="T4" y="T5"/>
                  </a:cxn>
                  <a:cxn ang="0">
                    <a:pos x="T6" y="T7"/>
                  </a:cxn>
                  <a:cxn ang="0">
                    <a:pos x="T8" y="T9"/>
                  </a:cxn>
                  <a:cxn ang="0">
                    <a:pos x="T10" y="T11"/>
                  </a:cxn>
                  <a:cxn ang="0">
                    <a:pos x="T12" y="T13"/>
                  </a:cxn>
                </a:cxnLst>
                <a:rect l="0" t="0" r="r" b="b"/>
                <a:pathLst>
                  <a:path w="478" h="609">
                    <a:moveTo>
                      <a:pt x="447" y="19"/>
                    </a:moveTo>
                    <a:cubicBezTo>
                      <a:pt x="473" y="38"/>
                      <a:pt x="478" y="75"/>
                      <a:pt x="459" y="101"/>
                    </a:cubicBezTo>
                    <a:cubicBezTo>
                      <a:pt x="113" y="578"/>
                      <a:pt x="113" y="578"/>
                      <a:pt x="113" y="578"/>
                    </a:cubicBezTo>
                    <a:cubicBezTo>
                      <a:pt x="94" y="604"/>
                      <a:pt x="56" y="609"/>
                      <a:pt x="31" y="590"/>
                    </a:cubicBezTo>
                    <a:cubicBezTo>
                      <a:pt x="5" y="571"/>
                      <a:pt x="0" y="534"/>
                      <a:pt x="19" y="508"/>
                    </a:cubicBezTo>
                    <a:cubicBezTo>
                      <a:pt x="365" y="31"/>
                      <a:pt x="365" y="31"/>
                      <a:pt x="365" y="31"/>
                    </a:cubicBezTo>
                    <a:cubicBezTo>
                      <a:pt x="384" y="5"/>
                      <a:pt x="421" y="0"/>
                      <a:pt x="447" y="19"/>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3" name="Freeform 6">
                <a:extLst>
                  <a:ext uri="{FF2B5EF4-FFF2-40B4-BE49-F238E27FC236}">
                    <a16:creationId xmlns:a16="http://schemas.microsoft.com/office/drawing/2014/main" id="{70EA8B37-5D2E-413B-A8D4-89D867458B46}"/>
                  </a:ext>
                </a:extLst>
              </p:cNvPr>
              <p:cNvSpPr>
                <a:spLocks/>
              </p:cNvSpPr>
              <p:nvPr/>
            </p:nvSpPr>
            <p:spPr bwMode="auto">
              <a:xfrm>
                <a:off x="8029577" y="4356100"/>
                <a:ext cx="946150" cy="1171575"/>
              </a:xfrm>
              <a:custGeom>
                <a:avLst/>
                <a:gdLst>
                  <a:gd name="T0" fmla="*/ 0 w 596"/>
                  <a:gd name="T1" fmla="*/ 722 h 738"/>
                  <a:gd name="T2" fmla="*/ 381 w 596"/>
                  <a:gd name="T3" fmla="*/ 738 h 738"/>
                  <a:gd name="T4" fmla="*/ 394 w 596"/>
                  <a:gd name="T5" fmla="*/ 439 h 738"/>
                  <a:gd name="T6" fmla="*/ 596 w 596"/>
                  <a:gd name="T7" fmla="*/ 24 h 738"/>
                  <a:gd name="T8" fmla="*/ 31 w 596"/>
                  <a:gd name="T9" fmla="*/ 0 h 738"/>
                  <a:gd name="T10" fmla="*/ 0 w 596"/>
                  <a:gd name="T11" fmla="*/ 722 h 738"/>
                </a:gdLst>
                <a:ahLst/>
                <a:cxnLst>
                  <a:cxn ang="0">
                    <a:pos x="T0" y="T1"/>
                  </a:cxn>
                  <a:cxn ang="0">
                    <a:pos x="T2" y="T3"/>
                  </a:cxn>
                  <a:cxn ang="0">
                    <a:pos x="T4" y="T5"/>
                  </a:cxn>
                  <a:cxn ang="0">
                    <a:pos x="T6" y="T7"/>
                  </a:cxn>
                  <a:cxn ang="0">
                    <a:pos x="T8" y="T9"/>
                  </a:cxn>
                  <a:cxn ang="0">
                    <a:pos x="T10" y="T11"/>
                  </a:cxn>
                </a:cxnLst>
                <a:rect l="0" t="0" r="r" b="b"/>
                <a:pathLst>
                  <a:path w="596" h="738">
                    <a:moveTo>
                      <a:pt x="0" y="722"/>
                    </a:moveTo>
                    <a:lnTo>
                      <a:pt x="381" y="738"/>
                    </a:lnTo>
                    <a:lnTo>
                      <a:pt x="394" y="439"/>
                    </a:lnTo>
                    <a:lnTo>
                      <a:pt x="596" y="24"/>
                    </a:lnTo>
                    <a:lnTo>
                      <a:pt x="31" y="0"/>
                    </a:lnTo>
                    <a:lnTo>
                      <a:pt x="0" y="722"/>
                    </a:ln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4" name="Freeform 7">
                <a:extLst>
                  <a:ext uri="{FF2B5EF4-FFF2-40B4-BE49-F238E27FC236}">
                    <a16:creationId xmlns:a16="http://schemas.microsoft.com/office/drawing/2014/main" id="{86425D4B-CEEB-428C-8F10-CFBC1731EC9F}"/>
                  </a:ext>
                </a:extLst>
              </p:cNvPr>
              <p:cNvSpPr>
                <a:spLocks/>
              </p:cNvSpPr>
              <p:nvPr/>
            </p:nvSpPr>
            <p:spPr bwMode="auto">
              <a:xfrm>
                <a:off x="8389939" y="4160838"/>
                <a:ext cx="893763" cy="1138238"/>
              </a:xfrm>
              <a:custGeom>
                <a:avLst/>
                <a:gdLst>
                  <a:gd name="T0" fmla="*/ 448 w 479"/>
                  <a:gd name="T1" fmla="*/ 20 h 610"/>
                  <a:gd name="T2" fmla="*/ 460 w 479"/>
                  <a:gd name="T3" fmla="*/ 102 h 610"/>
                  <a:gd name="T4" fmla="*/ 113 w 479"/>
                  <a:gd name="T5" fmla="*/ 579 h 610"/>
                  <a:gd name="T6" fmla="*/ 31 w 479"/>
                  <a:gd name="T7" fmla="*/ 591 h 610"/>
                  <a:gd name="T8" fmla="*/ 19 w 479"/>
                  <a:gd name="T9" fmla="*/ 509 h 610"/>
                  <a:gd name="T10" fmla="*/ 366 w 479"/>
                  <a:gd name="T11" fmla="*/ 32 h 610"/>
                  <a:gd name="T12" fmla="*/ 448 w 479"/>
                  <a:gd name="T13" fmla="*/ 20 h 610"/>
                </a:gdLst>
                <a:ahLst/>
                <a:cxnLst>
                  <a:cxn ang="0">
                    <a:pos x="T0" y="T1"/>
                  </a:cxn>
                  <a:cxn ang="0">
                    <a:pos x="T2" y="T3"/>
                  </a:cxn>
                  <a:cxn ang="0">
                    <a:pos x="T4" y="T5"/>
                  </a:cxn>
                  <a:cxn ang="0">
                    <a:pos x="T6" y="T7"/>
                  </a:cxn>
                  <a:cxn ang="0">
                    <a:pos x="T8" y="T9"/>
                  </a:cxn>
                  <a:cxn ang="0">
                    <a:pos x="T10" y="T11"/>
                  </a:cxn>
                  <a:cxn ang="0">
                    <a:pos x="T12" y="T13"/>
                  </a:cxn>
                </a:cxnLst>
                <a:rect l="0" t="0" r="r" b="b"/>
                <a:pathLst>
                  <a:path w="479" h="610">
                    <a:moveTo>
                      <a:pt x="448" y="20"/>
                    </a:moveTo>
                    <a:cubicBezTo>
                      <a:pt x="474" y="39"/>
                      <a:pt x="479" y="76"/>
                      <a:pt x="460" y="102"/>
                    </a:cubicBezTo>
                    <a:cubicBezTo>
                      <a:pt x="113" y="579"/>
                      <a:pt x="113" y="579"/>
                      <a:pt x="113" y="579"/>
                    </a:cubicBezTo>
                    <a:cubicBezTo>
                      <a:pt x="95" y="605"/>
                      <a:pt x="57" y="610"/>
                      <a:pt x="31" y="591"/>
                    </a:cubicBezTo>
                    <a:cubicBezTo>
                      <a:pt x="5" y="572"/>
                      <a:pt x="0" y="535"/>
                      <a:pt x="19" y="509"/>
                    </a:cubicBezTo>
                    <a:cubicBezTo>
                      <a:pt x="366" y="32"/>
                      <a:pt x="366" y="32"/>
                      <a:pt x="366" y="32"/>
                    </a:cubicBezTo>
                    <a:cubicBezTo>
                      <a:pt x="385" y="6"/>
                      <a:pt x="422" y="0"/>
                      <a:pt x="448" y="20"/>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5" name="Freeform 8">
                <a:extLst>
                  <a:ext uri="{FF2B5EF4-FFF2-40B4-BE49-F238E27FC236}">
                    <a16:creationId xmlns:a16="http://schemas.microsoft.com/office/drawing/2014/main" id="{364539F3-098A-4988-9FCF-4B855B9F0FF4}"/>
                  </a:ext>
                </a:extLst>
              </p:cNvPr>
              <p:cNvSpPr>
                <a:spLocks/>
              </p:cNvSpPr>
              <p:nvPr/>
            </p:nvSpPr>
            <p:spPr bwMode="auto">
              <a:xfrm>
                <a:off x="8170864" y="4310063"/>
                <a:ext cx="609600" cy="819150"/>
              </a:xfrm>
              <a:custGeom>
                <a:avLst/>
                <a:gdLst>
                  <a:gd name="T0" fmla="*/ 22 w 326"/>
                  <a:gd name="T1" fmla="*/ 0 h 439"/>
                  <a:gd name="T2" fmla="*/ 0 w 326"/>
                  <a:gd name="T3" fmla="*/ 37 h 439"/>
                  <a:gd name="T4" fmla="*/ 67 w 326"/>
                  <a:gd name="T5" fmla="*/ 375 h 439"/>
                  <a:gd name="T6" fmla="*/ 192 w 326"/>
                  <a:gd name="T7" fmla="*/ 438 h 439"/>
                  <a:gd name="T8" fmla="*/ 326 w 326"/>
                  <a:gd name="T9" fmla="*/ 376 h 439"/>
                  <a:gd name="T10" fmla="*/ 22 w 326"/>
                  <a:gd name="T11" fmla="*/ 0 h 439"/>
                </a:gdLst>
                <a:ahLst/>
                <a:cxnLst>
                  <a:cxn ang="0">
                    <a:pos x="T0" y="T1"/>
                  </a:cxn>
                  <a:cxn ang="0">
                    <a:pos x="T2" y="T3"/>
                  </a:cxn>
                  <a:cxn ang="0">
                    <a:pos x="T4" y="T5"/>
                  </a:cxn>
                  <a:cxn ang="0">
                    <a:pos x="T6" y="T7"/>
                  </a:cxn>
                  <a:cxn ang="0">
                    <a:pos x="T8" y="T9"/>
                  </a:cxn>
                  <a:cxn ang="0">
                    <a:pos x="T10" y="T11"/>
                  </a:cxn>
                </a:cxnLst>
                <a:rect l="0" t="0" r="r" b="b"/>
                <a:pathLst>
                  <a:path w="326" h="439">
                    <a:moveTo>
                      <a:pt x="22" y="0"/>
                    </a:moveTo>
                    <a:cubicBezTo>
                      <a:pt x="0" y="37"/>
                      <a:pt x="0" y="37"/>
                      <a:pt x="0" y="37"/>
                    </a:cubicBezTo>
                    <a:cubicBezTo>
                      <a:pt x="0" y="37"/>
                      <a:pt x="44" y="326"/>
                      <a:pt x="67" y="375"/>
                    </a:cubicBezTo>
                    <a:cubicBezTo>
                      <a:pt x="90" y="424"/>
                      <a:pt x="152" y="439"/>
                      <a:pt x="192" y="438"/>
                    </a:cubicBezTo>
                    <a:cubicBezTo>
                      <a:pt x="231" y="436"/>
                      <a:pt x="326" y="376"/>
                      <a:pt x="326" y="376"/>
                    </a:cubicBezTo>
                    <a:lnTo>
                      <a:pt x="22" y="0"/>
                    </a:lnTo>
                    <a:close/>
                  </a:path>
                </a:pathLst>
              </a:custGeom>
              <a:solidFill>
                <a:srgbClr val="D3B2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6" name="Freeform 9">
                <a:extLst>
                  <a:ext uri="{FF2B5EF4-FFF2-40B4-BE49-F238E27FC236}">
                    <a16:creationId xmlns:a16="http://schemas.microsoft.com/office/drawing/2014/main" id="{7C724E99-D567-4993-B5EE-1269DDD94916}"/>
                  </a:ext>
                </a:extLst>
              </p:cNvPr>
              <p:cNvSpPr>
                <a:spLocks/>
              </p:cNvSpPr>
              <p:nvPr/>
            </p:nvSpPr>
            <p:spPr bwMode="auto">
              <a:xfrm>
                <a:off x="8362952" y="3429000"/>
                <a:ext cx="869950" cy="1104900"/>
              </a:xfrm>
              <a:custGeom>
                <a:avLst/>
                <a:gdLst>
                  <a:gd name="T0" fmla="*/ 435 w 466"/>
                  <a:gd name="T1" fmla="*/ 19 h 592"/>
                  <a:gd name="T2" fmla="*/ 447 w 466"/>
                  <a:gd name="T3" fmla="*/ 101 h 592"/>
                  <a:gd name="T4" fmla="*/ 113 w 466"/>
                  <a:gd name="T5" fmla="*/ 561 h 592"/>
                  <a:gd name="T6" fmla="*/ 31 w 466"/>
                  <a:gd name="T7" fmla="*/ 573 h 592"/>
                  <a:gd name="T8" fmla="*/ 19 w 466"/>
                  <a:gd name="T9" fmla="*/ 491 h 592"/>
                  <a:gd name="T10" fmla="*/ 353 w 466"/>
                  <a:gd name="T11" fmla="*/ 31 h 592"/>
                  <a:gd name="T12" fmla="*/ 435 w 466"/>
                  <a:gd name="T13" fmla="*/ 19 h 592"/>
                </a:gdLst>
                <a:ahLst/>
                <a:cxnLst>
                  <a:cxn ang="0">
                    <a:pos x="T0" y="T1"/>
                  </a:cxn>
                  <a:cxn ang="0">
                    <a:pos x="T2" y="T3"/>
                  </a:cxn>
                  <a:cxn ang="0">
                    <a:pos x="T4" y="T5"/>
                  </a:cxn>
                  <a:cxn ang="0">
                    <a:pos x="T6" y="T7"/>
                  </a:cxn>
                  <a:cxn ang="0">
                    <a:pos x="T8" y="T9"/>
                  </a:cxn>
                  <a:cxn ang="0">
                    <a:pos x="T10" y="T11"/>
                  </a:cxn>
                  <a:cxn ang="0">
                    <a:pos x="T12" y="T13"/>
                  </a:cxn>
                </a:cxnLst>
                <a:rect l="0" t="0" r="r" b="b"/>
                <a:pathLst>
                  <a:path w="466" h="592">
                    <a:moveTo>
                      <a:pt x="435" y="19"/>
                    </a:moveTo>
                    <a:cubicBezTo>
                      <a:pt x="461" y="39"/>
                      <a:pt x="466" y="75"/>
                      <a:pt x="447" y="101"/>
                    </a:cubicBezTo>
                    <a:cubicBezTo>
                      <a:pt x="113" y="561"/>
                      <a:pt x="113" y="561"/>
                      <a:pt x="113" y="561"/>
                    </a:cubicBezTo>
                    <a:cubicBezTo>
                      <a:pt x="94" y="587"/>
                      <a:pt x="57" y="592"/>
                      <a:pt x="31" y="573"/>
                    </a:cubicBezTo>
                    <a:cubicBezTo>
                      <a:pt x="5" y="553"/>
                      <a:pt x="0" y="517"/>
                      <a:pt x="19" y="491"/>
                    </a:cubicBezTo>
                    <a:cubicBezTo>
                      <a:pt x="353" y="31"/>
                      <a:pt x="353" y="31"/>
                      <a:pt x="353" y="31"/>
                    </a:cubicBezTo>
                    <a:cubicBezTo>
                      <a:pt x="372" y="5"/>
                      <a:pt x="409" y="0"/>
                      <a:pt x="435" y="19"/>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7" name="Freeform 10">
                <a:extLst>
                  <a:ext uri="{FF2B5EF4-FFF2-40B4-BE49-F238E27FC236}">
                    <a16:creationId xmlns:a16="http://schemas.microsoft.com/office/drawing/2014/main" id="{5D1F50E1-A11E-4989-9A13-02E06FD8FB9E}"/>
                  </a:ext>
                </a:extLst>
              </p:cNvPr>
              <p:cNvSpPr>
                <a:spLocks/>
              </p:cNvSpPr>
              <p:nvPr/>
            </p:nvSpPr>
            <p:spPr bwMode="auto">
              <a:xfrm>
                <a:off x="7848602" y="2916238"/>
                <a:ext cx="1520825" cy="2195513"/>
              </a:xfrm>
              <a:custGeom>
                <a:avLst/>
                <a:gdLst>
                  <a:gd name="T0" fmla="*/ 110 w 815"/>
                  <a:gd name="T1" fmla="*/ 100 h 1177"/>
                  <a:gd name="T2" fmla="*/ 427 w 815"/>
                  <a:gd name="T3" fmla="*/ 16 h 1177"/>
                  <a:gd name="T4" fmla="*/ 555 w 815"/>
                  <a:gd name="T5" fmla="*/ 69 h 1177"/>
                  <a:gd name="T6" fmla="*/ 799 w 815"/>
                  <a:gd name="T7" fmla="*/ 963 h 1177"/>
                  <a:gd name="T8" fmla="*/ 707 w 815"/>
                  <a:gd name="T9" fmla="*/ 1078 h 1177"/>
                  <a:gd name="T10" fmla="*/ 391 w 815"/>
                  <a:gd name="T11" fmla="*/ 1161 h 1177"/>
                  <a:gd name="T12" fmla="*/ 261 w 815"/>
                  <a:gd name="T13" fmla="*/ 1106 h 1177"/>
                  <a:gd name="T14" fmla="*/ 16 w 815"/>
                  <a:gd name="T15" fmla="*/ 211 h 1177"/>
                  <a:gd name="T16" fmla="*/ 110 w 815"/>
                  <a:gd name="T17" fmla="*/ 100 h 1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5" h="1177">
                    <a:moveTo>
                      <a:pt x="110" y="100"/>
                    </a:moveTo>
                    <a:cubicBezTo>
                      <a:pt x="427" y="16"/>
                      <a:pt x="427" y="16"/>
                      <a:pt x="427" y="16"/>
                    </a:cubicBezTo>
                    <a:cubicBezTo>
                      <a:pt x="488" y="0"/>
                      <a:pt x="539" y="7"/>
                      <a:pt x="555" y="69"/>
                    </a:cubicBezTo>
                    <a:cubicBezTo>
                      <a:pt x="799" y="963"/>
                      <a:pt x="799" y="963"/>
                      <a:pt x="799" y="963"/>
                    </a:cubicBezTo>
                    <a:cubicBezTo>
                      <a:pt x="815" y="1025"/>
                      <a:pt x="768" y="1062"/>
                      <a:pt x="707" y="1078"/>
                    </a:cubicBezTo>
                    <a:cubicBezTo>
                      <a:pt x="391" y="1161"/>
                      <a:pt x="391" y="1161"/>
                      <a:pt x="391" y="1161"/>
                    </a:cubicBezTo>
                    <a:cubicBezTo>
                      <a:pt x="329" y="1177"/>
                      <a:pt x="277" y="1167"/>
                      <a:pt x="261" y="1106"/>
                    </a:cubicBezTo>
                    <a:cubicBezTo>
                      <a:pt x="16" y="211"/>
                      <a:pt x="16" y="211"/>
                      <a:pt x="16" y="211"/>
                    </a:cubicBezTo>
                    <a:cubicBezTo>
                      <a:pt x="0" y="150"/>
                      <a:pt x="49" y="116"/>
                      <a:pt x="110" y="100"/>
                    </a:cubicBez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8" name="Freeform 11">
                <a:extLst>
                  <a:ext uri="{FF2B5EF4-FFF2-40B4-BE49-F238E27FC236}">
                    <a16:creationId xmlns:a16="http://schemas.microsoft.com/office/drawing/2014/main" id="{857D8CC2-FDFB-4B24-8E55-11741A8B02CF}"/>
                  </a:ext>
                </a:extLst>
              </p:cNvPr>
              <p:cNvSpPr>
                <a:spLocks/>
              </p:cNvSpPr>
              <p:nvPr/>
            </p:nvSpPr>
            <p:spPr bwMode="auto">
              <a:xfrm>
                <a:off x="8156577" y="3078163"/>
                <a:ext cx="339725" cy="115888"/>
              </a:xfrm>
              <a:custGeom>
                <a:avLst/>
                <a:gdLst>
                  <a:gd name="T0" fmla="*/ 8 w 182"/>
                  <a:gd name="T1" fmla="*/ 45 h 62"/>
                  <a:gd name="T2" fmla="*/ 171 w 182"/>
                  <a:gd name="T3" fmla="*/ 2 h 62"/>
                  <a:gd name="T4" fmla="*/ 181 w 182"/>
                  <a:gd name="T5" fmla="*/ 8 h 62"/>
                  <a:gd name="T6" fmla="*/ 181 w 182"/>
                  <a:gd name="T7" fmla="*/ 8 h 62"/>
                  <a:gd name="T8" fmla="*/ 175 w 182"/>
                  <a:gd name="T9" fmla="*/ 18 h 62"/>
                  <a:gd name="T10" fmla="*/ 12 w 182"/>
                  <a:gd name="T11" fmla="*/ 61 h 62"/>
                  <a:gd name="T12" fmla="*/ 2 w 182"/>
                  <a:gd name="T13" fmla="*/ 55 h 62"/>
                  <a:gd name="T14" fmla="*/ 2 w 182"/>
                  <a:gd name="T15" fmla="*/ 55 h 62"/>
                  <a:gd name="T16" fmla="*/ 8 w 182"/>
                  <a:gd name="T17" fmla="*/ 4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62">
                    <a:moveTo>
                      <a:pt x="8" y="45"/>
                    </a:moveTo>
                    <a:cubicBezTo>
                      <a:pt x="171" y="2"/>
                      <a:pt x="171" y="2"/>
                      <a:pt x="171" y="2"/>
                    </a:cubicBezTo>
                    <a:cubicBezTo>
                      <a:pt x="175" y="0"/>
                      <a:pt x="180" y="3"/>
                      <a:pt x="181" y="8"/>
                    </a:cubicBezTo>
                    <a:cubicBezTo>
                      <a:pt x="181" y="8"/>
                      <a:pt x="181" y="8"/>
                      <a:pt x="181" y="8"/>
                    </a:cubicBezTo>
                    <a:cubicBezTo>
                      <a:pt x="182" y="12"/>
                      <a:pt x="180" y="17"/>
                      <a:pt x="175" y="18"/>
                    </a:cubicBezTo>
                    <a:cubicBezTo>
                      <a:pt x="12" y="61"/>
                      <a:pt x="12" y="61"/>
                      <a:pt x="12" y="61"/>
                    </a:cubicBezTo>
                    <a:cubicBezTo>
                      <a:pt x="7" y="62"/>
                      <a:pt x="3" y="59"/>
                      <a:pt x="2" y="55"/>
                    </a:cubicBezTo>
                    <a:cubicBezTo>
                      <a:pt x="2" y="55"/>
                      <a:pt x="2" y="55"/>
                      <a:pt x="2" y="55"/>
                    </a:cubicBezTo>
                    <a:cubicBezTo>
                      <a:pt x="0" y="50"/>
                      <a:pt x="3" y="46"/>
                      <a:pt x="8" y="45"/>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9" name="Freeform 12">
                <a:extLst>
                  <a:ext uri="{FF2B5EF4-FFF2-40B4-BE49-F238E27FC236}">
                    <a16:creationId xmlns:a16="http://schemas.microsoft.com/office/drawing/2014/main" id="{BAA2D54B-10CD-440E-9285-1885F7747946}"/>
                  </a:ext>
                </a:extLst>
              </p:cNvPr>
              <p:cNvSpPr>
                <a:spLocks/>
              </p:cNvSpPr>
              <p:nvPr/>
            </p:nvSpPr>
            <p:spPr bwMode="auto">
              <a:xfrm>
                <a:off x="8535989" y="3036888"/>
                <a:ext cx="71438" cy="73025"/>
              </a:xfrm>
              <a:custGeom>
                <a:avLst/>
                <a:gdLst>
                  <a:gd name="T0" fmla="*/ 15 w 39"/>
                  <a:gd name="T1" fmla="*/ 2 h 39"/>
                  <a:gd name="T2" fmla="*/ 37 w 39"/>
                  <a:gd name="T3" fmla="*/ 15 h 39"/>
                  <a:gd name="T4" fmla="*/ 24 w 39"/>
                  <a:gd name="T5" fmla="*/ 36 h 39"/>
                  <a:gd name="T6" fmla="*/ 3 w 39"/>
                  <a:gd name="T7" fmla="*/ 24 h 39"/>
                  <a:gd name="T8" fmla="*/ 15 w 39"/>
                  <a:gd name="T9" fmla="*/ 2 h 39"/>
                </a:gdLst>
                <a:ahLst/>
                <a:cxnLst>
                  <a:cxn ang="0">
                    <a:pos x="T0" y="T1"/>
                  </a:cxn>
                  <a:cxn ang="0">
                    <a:pos x="T2" y="T3"/>
                  </a:cxn>
                  <a:cxn ang="0">
                    <a:pos x="T4" y="T5"/>
                  </a:cxn>
                  <a:cxn ang="0">
                    <a:pos x="T6" y="T7"/>
                  </a:cxn>
                  <a:cxn ang="0">
                    <a:pos x="T8" y="T9"/>
                  </a:cxn>
                </a:cxnLst>
                <a:rect l="0" t="0" r="r" b="b"/>
                <a:pathLst>
                  <a:path w="39" h="39">
                    <a:moveTo>
                      <a:pt x="15" y="2"/>
                    </a:moveTo>
                    <a:cubicBezTo>
                      <a:pt x="25" y="0"/>
                      <a:pt x="34" y="5"/>
                      <a:pt x="37" y="15"/>
                    </a:cubicBezTo>
                    <a:cubicBezTo>
                      <a:pt x="39" y="24"/>
                      <a:pt x="34" y="34"/>
                      <a:pt x="24" y="36"/>
                    </a:cubicBezTo>
                    <a:cubicBezTo>
                      <a:pt x="15" y="39"/>
                      <a:pt x="5" y="33"/>
                      <a:pt x="3" y="24"/>
                    </a:cubicBezTo>
                    <a:cubicBezTo>
                      <a:pt x="0" y="14"/>
                      <a:pt x="6" y="5"/>
                      <a:pt x="15" y="2"/>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0" name="Freeform 13">
                <a:extLst>
                  <a:ext uri="{FF2B5EF4-FFF2-40B4-BE49-F238E27FC236}">
                    <a16:creationId xmlns:a16="http://schemas.microsoft.com/office/drawing/2014/main" id="{E48AFCC8-B134-4A31-B7AE-BC8CC255E8AF}"/>
                  </a:ext>
                </a:extLst>
              </p:cNvPr>
              <p:cNvSpPr>
                <a:spLocks/>
              </p:cNvSpPr>
              <p:nvPr/>
            </p:nvSpPr>
            <p:spPr bwMode="auto">
              <a:xfrm>
                <a:off x="7978777" y="3079750"/>
                <a:ext cx="1260475" cy="1851025"/>
              </a:xfrm>
              <a:custGeom>
                <a:avLst/>
                <a:gdLst>
                  <a:gd name="T0" fmla="*/ 2 w 675"/>
                  <a:gd name="T1" fmla="*/ 117 h 992"/>
                  <a:gd name="T2" fmla="*/ 442 w 675"/>
                  <a:gd name="T3" fmla="*/ 1 h 992"/>
                  <a:gd name="T4" fmla="*/ 444 w 675"/>
                  <a:gd name="T5" fmla="*/ 2 h 992"/>
                  <a:gd name="T6" fmla="*/ 674 w 675"/>
                  <a:gd name="T7" fmla="*/ 873 h 992"/>
                  <a:gd name="T8" fmla="*/ 673 w 675"/>
                  <a:gd name="T9" fmla="*/ 875 h 992"/>
                  <a:gd name="T10" fmla="*/ 233 w 675"/>
                  <a:gd name="T11" fmla="*/ 992 h 992"/>
                  <a:gd name="T12" fmla="*/ 231 w 675"/>
                  <a:gd name="T13" fmla="*/ 991 h 992"/>
                  <a:gd name="T14" fmla="*/ 0 w 675"/>
                  <a:gd name="T15" fmla="*/ 119 h 992"/>
                  <a:gd name="T16" fmla="*/ 2 w 675"/>
                  <a:gd name="T17" fmla="*/ 117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5" h="992">
                    <a:moveTo>
                      <a:pt x="2" y="117"/>
                    </a:moveTo>
                    <a:cubicBezTo>
                      <a:pt x="442" y="1"/>
                      <a:pt x="442" y="1"/>
                      <a:pt x="442" y="1"/>
                    </a:cubicBezTo>
                    <a:cubicBezTo>
                      <a:pt x="443" y="0"/>
                      <a:pt x="444" y="1"/>
                      <a:pt x="444" y="2"/>
                    </a:cubicBezTo>
                    <a:cubicBezTo>
                      <a:pt x="674" y="873"/>
                      <a:pt x="674" y="873"/>
                      <a:pt x="674" y="873"/>
                    </a:cubicBezTo>
                    <a:cubicBezTo>
                      <a:pt x="675" y="874"/>
                      <a:pt x="674" y="875"/>
                      <a:pt x="673" y="875"/>
                    </a:cubicBezTo>
                    <a:cubicBezTo>
                      <a:pt x="233" y="992"/>
                      <a:pt x="233" y="992"/>
                      <a:pt x="233" y="992"/>
                    </a:cubicBezTo>
                    <a:cubicBezTo>
                      <a:pt x="232" y="992"/>
                      <a:pt x="231" y="991"/>
                      <a:pt x="231" y="991"/>
                    </a:cubicBezTo>
                    <a:cubicBezTo>
                      <a:pt x="0" y="119"/>
                      <a:pt x="0" y="119"/>
                      <a:pt x="0" y="119"/>
                    </a:cubicBezTo>
                    <a:cubicBezTo>
                      <a:pt x="0" y="118"/>
                      <a:pt x="1" y="117"/>
                      <a:pt x="2" y="117"/>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1" name="Freeform 14">
                <a:extLst>
                  <a:ext uri="{FF2B5EF4-FFF2-40B4-BE49-F238E27FC236}">
                    <a16:creationId xmlns:a16="http://schemas.microsoft.com/office/drawing/2014/main" id="{8E72621D-CAB3-4265-A435-7712FC76D970}"/>
                  </a:ext>
                </a:extLst>
              </p:cNvPr>
              <p:cNvSpPr>
                <a:spLocks/>
              </p:cNvSpPr>
              <p:nvPr/>
            </p:nvSpPr>
            <p:spPr bwMode="auto">
              <a:xfrm>
                <a:off x="7978777" y="3084513"/>
                <a:ext cx="817563" cy="1846263"/>
              </a:xfrm>
              <a:custGeom>
                <a:avLst/>
                <a:gdLst>
                  <a:gd name="T0" fmla="*/ 2 w 438"/>
                  <a:gd name="T1" fmla="*/ 115 h 990"/>
                  <a:gd name="T2" fmla="*/ 438 w 438"/>
                  <a:gd name="T3" fmla="*/ 0 h 990"/>
                  <a:gd name="T4" fmla="*/ 438 w 438"/>
                  <a:gd name="T5" fmla="*/ 0 h 990"/>
                  <a:gd name="T6" fmla="*/ 233 w 438"/>
                  <a:gd name="T7" fmla="*/ 990 h 990"/>
                  <a:gd name="T8" fmla="*/ 232 w 438"/>
                  <a:gd name="T9" fmla="*/ 990 h 990"/>
                  <a:gd name="T10" fmla="*/ 231 w 438"/>
                  <a:gd name="T11" fmla="*/ 989 h 990"/>
                  <a:gd name="T12" fmla="*/ 0 w 438"/>
                  <a:gd name="T13" fmla="*/ 117 h 990"/>
                  <a:gd name="T14" fmla="*/ 2 w 438"/>
                  <a:gd name="T15" fmla="*/ 115 h 9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8" h="990">
                    <a:moveTo>
                      <a:pt x="2" y="115"/>
                    </a:moveTo>
                    <a:cubicBezTo>
                      <a:pt x="438" y="0"/>
                      <a:pt x="438" y="0"/>
                      <a:pt x="438" y="0"/>
                    </a:cubicBezTo>
                    <a:cubicBezTo>
                      <a:pt x="438" y="0"/>
                      <a:pt x="438" y="0"/>
                      <a:pt x="438" y="0"/>
                    </a:cubicBezTo>
                    <a:cubicBezTo>
                      <a:pt x="233" y="990"/>
                      <a:pt x="233" y="990"/>
                      <a:pt x="233" y="990"/>
                    </a:cubicBezTo>
                    <a:cubicBezTo>
                      <a:pt x="232" y="990"/>
                      <a:pt x="232" y="990"/>
                      <a:pt x="232" y="990"/>
                    </a:cubicBezTo>
                    <a:cubicBezTo>
                      <a:pt x="231" y="990"/>
                      <a:pt x="231" y="989"/>
                      <a:pt x="231" y="989"/>
                    </a:cubicBezTo>
                    <a:cubicBezTo>
                      <a:pt x="0" y="117"/>
                      <a:pt x="0" y="117"/>
                      <a:pt x="0" y="117"/>
                    </a:cubicBezTo>
                    <a:cubicBezTo>
                      <a:pt x="0" y="116"/>
                      <a:pt x="1" y="115"/>
                      <a:pt x="2" y="115"/>
                    </a:cubicBez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2" name="Freeform 15">
                <a:extLst>
                  <a:ext uri="{FF2B5EF4-FFF2-40B4-BE49-F238E27FC236}">
                    <a16:creationId xmlns:a16="http://schemas.microsoft.com/office/drawing/2014/main" id="{CF4EB205-6434-4E2F-984A-0C00487EB796}"/>
                  </a:ext>
                </a:extLst>
              </p:cNvPr>
              <p:cNvSpPr>
                <a:spLocks/>
              </p:cNvSpPr>
              <p:nvPr/>
            </p:nvSpPr>
            <p:spPr bwMode="auto">
              <a:xfrm>
                <a:off x="8074027" y="3449638"/>
                <a:ext cx="244475" cy="242888"/>
              </a:xfrm>
              <a:custGeom>
                <a:avLst/>
                <a:gdLst>
                  <a:gd name="T0" fmla="*/ 10 w 131"/>
                  <a:gd name="T1" fmla="*/ 25 h 130"/>
                  <a:gd name="T2" fmla="*/ 92 w 131"/>
                  <a:gd name="T3" fmla="*/ 2 h 130"/>
                  <a:gd name="T4" fmla="*/ 107 w 131"/>
                  <a:gd name="T5" fmla="*/ 11 h 130"/>
                  <a:gd name="T6" fmla="*/ 129 w 131"/>
                  <a:gd name="T7" fmla="*/ 91 h 130"/>
                  <a:gd name="T8" fmla="*/ 120 w 131"/>
                  <a:gd name="T9" fmla="*/ 106 h 130"/>
                  <a:gd name="T10" fmla="*/ 39 w 131"/>
                  <a:gd name="T11" fmla="*/ 128 h 130"/>
                  <a:gd name="T12" fmla="*/ 23 w 131"/>
                  <a:gd name="T13" fmla="*/ 119 h 130"/>
                  <a:gd name="T14" fmla="*/ 2 w 131"/>
                  <a:gd name="T15" fmla="*/ 40 h 130"/>
                  <a:gd name="T16" fmla="*/ 10 w 131"/>
                  <a:gd name="T17" fmla="*/ 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0" y="25"/>
                    </a:moveTo>
                    <a:cubicBezTo>
                      <a:pt x="92" y="2"/>
                      <a:pt x="92" y="2"/>
                      <a:pt x="92" y="2"/>
                    </a:cubicBezTo>
                    <a:cubicBezTo>
                      <a:pt x="99" y="0"/>
                      <a:pt x="105" y="4"/>
                      <a:pt x="107" y="11"/>
                    </a:cubicBezTo>
                    <a:cubicBezTo>
                      <a:pt x="129" y="91"/>
                      <a:pt x="129" y="91"/>
                      <a:pt x="129" y="91"/>
                    </a:cubicBezTo>
                    <a:cubicBezTo>
                      <a:pt x="131" y="97"/>
                      <a:pt x="127" y="104"/>
                      <a:pt x="120" y="106"/>
                    </a:cubicBezTo>
                    <a:cubicBezTo>
                      <a:pt x="39" y="128"/>
                      <a:pt x="39" y="128"/>
                      <a:pt x="39" y="128"/>
                    </a:cubicBezTo>
                    <a:cubicBezTo>
                      <a:pt x="32" y="130"/>
                      <a:pt x="25" y="126"/>
                      <a:pt x="23" y="119"/>
                    </a:cubicBezTo>
                    <a:cubicBezTo>
                      <a:pt x="2" y="40"/>
                      <a:pt x="2" y="40"/>
                      <a:pt x="2" y="40"/>
                    </a:cubicBezTo>
                    <a:cubicBezTo>
                      <a:pt x="0" y="33"/>
                      <a:pt x="4" y="26"/>
                      <a:pt x="10" y="25"/>
                    </a:cubicBezTo>
                    <a:close/>
                  </a:path>
                </a:pathLst>
              </a:custGeom>
              <a:solidFill>
                <a:srgbClr val="5B9BD5"/>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3" name="Freeform 16">
                <a:extLst>
                  <a:ext uri="{FF2B5EF4-FFF2-40B4-BE49-F238E27FC236}">
                    <a16:creationId xmlns:a16="http://schemas.microsoft.com/office/drawing/2014/main" id="{2592B0CE-4339-4D78-8FA1-92CB6A8B60E4}"/>
                  </a:ext>
                </a:extLst>
              </p:cNvPr>
              <p:cNvSpPr>
                <a:spLocks/>
              </p:cNvSpPr>
              <p:nvPr/>
            </p:nvSpPr>
            <p:spPr bwMode="auto">
              <a:xfrm>
                <a:off x="8339139" y="3376613"/>
                <a:ext cx="244475" cy="242888"/>
              </a:xfrm>
              <a:custGeom>
                <a:avLst/>
                <a:gdLst>
                  <a:gd name="T0" fmla="*/ 11 w 131"/>
                  <a:gd name="T1" fmla="*/ 25 h 130"/>
                  <a:gd name="T2" fmla="*/ 93 w 131"/>
                  <a:gd name="T3" fmla="*/ 2 h 130"/>
                  <a:gd name="T4" fmla="*/ 108 w 131"/>
                  <a:gd name="T5" fmla="*/ 11 h 130"/>
                  <a:gd name="T6" fmla="*/ 129 w 131"/>
                  <a:gd name="T7" fmla="*/ 91 h 130"/>
                  <a:gd name="T8" fmla="*/ 121 w 131"/>
                  <a:gd name="T9" fmla="*/ 106 h 130"/>
                  <a:gd name="T10" fmla="*/ 39 w 131"/>
                  <a:gd name="T11" fmla="*/ 128 h 130"/>
                  <a:gd name="T12" fmla="*/ 24 w 131"/>
                  <a:gd name="T13" fmla="*/ 119 h 130"/>
                  <a:gd name="T14" fmla="*/ 2 w 131"/>
                  <a:gd name="T15" fmla="*/ 40 h 130"/>
                  <a:gd name="T16" fmla="*/ 11 w 131"/>
                  <a:gd name="T17" fmla="*/ 25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5"/>
                    </a:moveTo>
                    <a:cubicBezTo>
                      <a:pt x="93" y="2"/>
                      <a:pt x="93" y="2"/>
                      <a:pt x="93" y="2"/>
                    </a:cubicBezTo>
                    <a:cubicBezTo>
                      <a:pt x="99" y="0"/>
                      <a:pt x="106" y="4"/>
                      <a:pt x="108" y="11"/>
                    </a:cubicBezTo>
                    <a:cubicBezTo>
                      <a:pt x="129" y="91"/>
                      <a:pt x="129" y="91"/>
                      <a:pt x="129" y="91"/>
                    </a:cubicBezTo>
                    <a:cubicBezTo>
                      <a:pt x="131" y="97"/>
                      <a:pt x="127" y="104"/>
                      <a:pt x="121" y="106"/>
                    </a:cubicBezTo>
                    <a:cubicBezTo>
                      <a:pt x="39" y="128"/>
                      <a:pt x="39" y="128"/>
                      <a:pt x="39" y="128"/>
                    </a:cubicBezTo>
                    <a:cubicBezTo>
                      <a:pt x="33" y="130"/>
                      <a:pt x="26" y="126"/>
                      <a:pt x="24" y="119"/>
                    </a:cubicBezTo>
                    <a:cubicBezTo>
                      <a:pt x="2" y="40"/>
                      <a:pt x="2" y="40"/>
                      <a:pt x="2" y="40"/>
                    </a:cubicBezTo>
                    <a:cubicBezTo>
                      <a:pt x="0" y="33"/>
                      <a:pt x="4" y="26"/>
                      <a:pt x="11" y="25"/>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4" name="Freeform 17">
                <a:extLst>
                  <a:ext uri="{FF2B5EF4-FFF2-40B4-BE49-F238E27FC236}">
                    <a16:creationId xmlns:a16="http://schemas.microsoft.com/office/drawing/2014/main" id="{8C9F718E-A300-4DC1-9017-F959F158F6C3}"/>
                  </a:ext>
                </a:extLst>
              </p:cNvPr>
              <p:cNvSpPr>
                <a:spLocks/>
              </p:cNvSpPr>
              <p:nvPr/>
            </p:nvSpPr>
            <p:spPr bwMode="auto">
              <a:xfrm>
                <a:off x="8147052" y="3714750"/>
                <a:ext cx="242888" cy="242888"/>
              </a:xfrm>
              <a:custGeom>
                <a:avLst/>
                <a:gdLst>
                  <a:gd name="T0" fmla="*/ 10 w 130"/>
                  <a:gd name="T1" fmla="*/ 24 h 130"/>
                  <a:gd name="T2" fmla="*/ 92 w 130"/>
                  <a:gd name="T3" fmla="*/ 2 h 130"/>
                  <a:gd name="T4" fmla="*/ 107 w 130"/>
                  <a:gd name="T5" fmla="*/ 11 h 130"/>
                  <a:gd name="T6" fmla="*/ 129 w 130"/>
                  <a:gd name="T7" fmla="*/ 90 h 130"/>
                  <a:gd name="T8" fmla="*/ 120 w 130"/>
                  <a:gd name="T9" fmla="*/ 105 h 130"/>
                  <a:gd name="T10" fmla="*/ 38 w 130"/>
                  <a:gd name="T11" fmla="*/ 128 h 130"/>
                  <a:gd name="T12" fmla="*/ 23 w 130"/>
                  <a:gd name="T13" fmla="*/ 119 h 130"/>
                  <a:gd name="T14" fmla="*/ 1 w 130"/>
                  <a:gd name="T15" fmla="*/ 39 h 130"/>
                  <a:gd name="T16" fmla="*/ 10 w 130"/>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30">
                    <a:moveTo>
                      <a:pt x="10" y="24"/>
                    </a:moveTo>
                    <a:cubicBezTo>
                      <a:pt x="92" y="2"/>
                      <a:pt x="92" y="2"/>
                      <a:pt x="92" y="2"/>
                    </a:cubicBezTo>
                    <a:cubicBezTo>
                      <a:pt x="98" y="0"/>
                      <a:pt x="105" y="4"/>
                      <a:pt x="107" y="11"/>
                    </a:cubicBezTo>
                    <a:cubicBezTo>
                      <a:pt x="129" y="90"/>
                      <a:pt x="129" y="90"/>
                      <a:pt x="129" y="90"/>
                    </a:cubicBezTo>
                    <a:cubicBezTo>
                      <a:pt x="130" y="97"/>
                      <a:pt x="127" y="104"/>
                      <a:pt x="120" y="105"/>
                    </a:cubicBezTo>
                    <a:cubicBezTo>
                      <a:pt x="38" y="128"/>
                      <a:pt x="38" y="128"/>
                      <a:pt x="38" y="128"/>
                    </a:cubicBezTo>
                    <a:cubicBezTo>
                      <a:pt x="32" y="130"/>
                      <a:pt x="25" y="126"/>
                      <a:pt x="23" y="119"/>
                    </a:cubicBezTo>
                    <a:cubicBezTo>
                      <a:pt x="1" y="39"/>
                      <a:pt x="1" y="39"/>
                      <a:pt x="1" y="39"/>
                    </a:cubicBezTo>
                    <a:cubicBezTo>
                      <a:pt x="0" y="33"/>
                      <a:pt x="4" y="26"/>
                      <a:pt x="10" y="24"/>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5" name="Freeform 18">
                <a:extLst>
                  <a:ext uri="{FF2B5EF4-FFF2-40B4-BE49-F238E27FC236}">
                    <a16:creationId xmlns:a16="http://schemas.microsoft.com/office/drawing/2014/main" id="{934C1C44-0AE4-402D-AB27-180FE51B58F0}"/>
                  </a:ext>
                </a:extLst>
              </p:cNvPr>
              <p:cNvSpPr>
                <a:spLocks/>
              </p:cNvSpPr>
              <p:nvPr/>
            </p:nvSpPr>
            <p:spPr bwMode="auto">
              <a:xfrm>
                <a:off x="8412164" y="3641725"/>
                <a:ext cx="244475" cy="242888"/>
              </a:xfrm>
              <a:custGeom>
                <a:avLst/>
                <a:gdLst>
                  <a:gd name="T0" fmla="*/ 11 w 131"/>
                  <a:gd name="T1" fmla="*/ 24 h 130"/>
                  <a:gd name="T2" fmla="*/ 92 w 131"/>
                  <a:gd name="T3" fmla="*/ 2 h 130"/>
                  <a:gd name="T4" fmla="*/ 107 w 131"/>
                  <a:gd name="T5" fmla="*/ 11 h 130"/>
                  <a:gd name="T6" fmla="*/ 129 w 131"/>
                  <a:gd name="T7" fmla="*/ 90 h 130"/>
                  <a:gd name="T8" fmla="*/ 121 w 131"/>
                  <a:gd name="T9" fmla="*/ 106 h 130"/>
                  <a:gd name="T10" fmla="*/ 39 w 131"/>
                  <a:gd name="T11" fmla="*/ 128 h 130"/>
                  <a:gd name="T12" fmla="*/ 24 w 131"/>
                  <a:gd name="T13" fmla="*/ 119 h 130"/>
                  <a:gd name="T14" fmla="*/ 2 w 131"/>
                  <a:gd name="T15" fmla="*/ 40 h 130"/>
                  <a:gd name="T16" fmla="*/ 11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4"/>
                    </a:moveTo>
                    <a:cubicBezTo>
                      <a:pt x="92" y="2"/>
                      <a:pt x="92" y="2"/>
                      <a:pt x="92" y="2"/>
                    </a:cubicBezTo>
                    <a:cubicBezTo>
                      <a:pt x="99" y="0"/>
                      <a:pt x="106" y="4"/>
                      <a:pt x="107" y="11"/>
                    </a:cubicBezTo>
                    <a:cubicBezTo>
                      <a:pt x="129" y="90"/>
                      <a:pt x="129" y="90"/>
                      <a:pt x="129" y="90"/>
                    </a:cubicBezTo>
                    <a:cubicBezTo>
                      <a:pt x="131" y="97"/>
                      <a:pt x="127" y="104"/>
                      <a:pt x="121" y="106"/>
                    </a:cubicBezTo>
                    <a:cubicBezTo>
                      <a:pt x="39" y="128"/>
                      <a:pt x="39" y="128"/>
                      <a:pt x="39" y="128"/>
                    </a:cubicBezTo>
                    <a:cubicBezTo>
                      <a:pt x="32" y="130"/>
                      <a:pt x="26" y="126"/>
                      <a:pt x="24" y="119"/>
                    </a:cubicBezTo>
                    <a:cubicBezTo>
                      <a:pt x="2" y="40"/>
                      <a:pt x="2" y="40"/>
                      <a:pt x="2" y="40"/>
                    </a:cubicBezTo>
                    <a:cubicBezTo>
                      <a:pt x="0" y="33"/>
                      <a:pt x="4" y="26"/>
                      <a:pt x="11" y="24"/>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6" name="Freeform 19">
                <a:extLst>
                  <a:ext uri="{FF2B5EF4-FFF2-40B4-BE49-F238E27FC236}">
                    <a16:creationId xmlns:a16="http://schemas.microsoft.com/office/drawing/2014/main" id="{CD99FD05-3F20-4C0C-AA22-3C4FA9A07A91}"/>
                  </a:ext>
                </a:extLst>
              </p:cNvPr>
              <p:cNvSpPr>
                <a:spLocks/>
              </p:cNvSpPr>
              <p:nvPr/>
            </p:nvSpPr>
            <p:spPr bwMode="auto">
              <a:xfrm>
                <a:off x="8218489" y="3979863"/>
                <a:ext cx="244475" cy="239713"/>
              </a:xfrm>
              <a:custGeom>
                <a:avLst/>
                <a:gdLst>
                  <a:gd name="T0" fmla="*/ 11 w 131"/>
                  <a:gd name="T1" fmla="*/ 24 h 129"/>
                  <a:gd name="T2" fmla="*/ 93 w 131"/>
                  <a:gd name="T3" fmla="*/ 2 h 129"/>
                  <a:gd name="T4" fmla="*/ 108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1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1" y="24"/>
                    </a:moveTo>
                    <a:cubicBezTo>
                      <a:pt x="93" y="2"/>
                      <a:pt x="93" y="2"/>
                      <a:pt x="93" y="2"/>
                    </a:cubicBezTo>
                    <a:cubicBezTo>
                      <a:pt x="99" y="0"/>
                      <a:pt x="106" y="4"/>
                      <a:pt x="108" y="10"/>
                    </a:cubicBezTo>
                    <a:cubicBezTo>
                      <a:pt x="129" y="90"/>
                      <a:pt x="129" y="90"/>
                      <a:pt x="129" y="90"/>
                    </a:cubicBezTo>
                    <a:cubicBezTo>
                      <a:pt x="131" y="97"/>
                      <a:pt x="127" y="104"/>
                      <a:pt x="121" y="105"/>
                    </a:cubicBezTo>
                    <a:cubicBezTo>
                      <a:pt x="39" y="128"/>
                      <a:pt x="39" y="128"/>
                      <a:pt x="39" y="128"/>
                    </a:cubicBezTo>
                    <a:cubicBezTo>
                      <a:pt x="33" y="129"/>
                      <a:pt x="26" y="126"/>
                      <a:pt x="24" y="119"/>
                    </a:cubicBezTo>
                    <a:cubicBezTo>
                      <a:pt x="2" y="39"/>
                      <a:pt x="2" y="39"/>
                      <a:pt x="2" y="39"/>
                    </a:cubicBezTo>
                    <a:cubicBezTo>
                      <a:pt x="0" y="33"/>
                      <a:pt x="4" y="26"/>
                      <a:pt x="11" y="24"/>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7" name="Freeform 20">
                <a:extLst>
                  <a:ext uri="{FF2B5EF4-FFF2-40B4-BE49-F238E27FC236}">
                    <a16:creationId xmlns:a16="http://schemas.microsoft.com/office/drawing/2014/main" id="{D706FD16-A388-4219-854E-35384895E1FA}"/>
                  </a:ext>
                </a:extLst>
              </p:cNvPr>
              <p:cNvSpPr>
                <a:spLocks/>
              </p:cNvSpPr>
              <p:nvPr/>
            </p:nvSpPr>
            <p:spPr bwMode="auto">
              <a:xfrm>
                <a:off x="8485189" y="3906838"/>
                <a:ext cx="244475" cy="242888"/>
              </a:xfrm>
              <a:custGeom>
                <a:avLst/>
                <a:gdLst>
                  <a:gd name="T0" fmla="*/ 10 w 131"/>
                  <a:gd name="T1" fmla="*/ 24 h 130"/>
                  <a:gd name="T2" fmla="*/ 92 w 131"/>
                  <a:gd name="T3" fmla="*/ 2 h 130"/>
                  <a:gd name="T4" fmla="*/ 107 w 131"/>
                  <a:gd name="T5" fmla="*/ 11 h 130"/>
                  <a:gd name="T6" fmla="*/ 129 w 131"/>
                  <a:gd name="T7" fmla="*/ 90 h 130"/>
                  <a:gd name="T8" fmla="*/ 120 w 131"/>
                  <a:gd name="T9" fmla="*/ 105 h 130"/>
                  <a:gd name="T10" fmla="*/ 39 w 131"/>
                  <a:gd name="T11" fmla="*/ 128 h 130"/>
                  <a:gd name="T12" fmla="*/ 23 w 131"/>
                  <a:gd name="T13" fmla="*/ 119 h 130"/>
                  <a:gd name="T14" fmla="*/ 2 w 131"/>
                  <a:gd name="T15" fmla="*/ 39 h 130"/>
                  <a:gd name="T16" fmla="*/ 10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0" y="24"/>
                    </a:moveTo>
                    <a:cubicBezTo>
                      <a:pt x="92" y="2"/>
                      <a:pt x="92" y="2"/>
                      <a:pt x="92" y="2"/>
                    </a:cubicBezTo>
                    <a:cubicBezTo>
                      <a:pt x="99" y="0"/>
                      <a:pt x="105" y="4"/>
                      <a:pt x="107" y="11"/>
                    </a:cubicBezTo>
                    <a:cubicBezTo>
                      <a:pt x="129" y="90"/>
                      <a:pt x="129" y="90"/>
                      <a:pt x="129" y="90"/>
                    </a:cubicBezTo>
                    <a:cubicBezTo>
                      <a:pt x="131" y="97"/>
                      <a:pt x="127" y="104"/>
                      <a:pt x="120" y="105"/>
                    </a:cubicBezTo>
                    <a:cubicBezTo>
                      <a:pt x="39" y="128"/>
                      <a:pt x="39" y="128"/>
                      <a:pt x="39" y="128"/>
                    </a:cubicBezTo>
                    <a:cubicBezTo>
                      <a:pt x="32" y="130"/>
                      <a:pt x="25" y="126"/>
                      <a:pt x="23" y="119"/>
                    </a:cubicBezTo>
                    <a:cubicBezTo>
                      <a:pt x="2" y="39"/>
                      <a:pt x="2" y="39"/>
                      <a:pt x="2" y="39"/>
                    </a:cubicBezTo>
                    <a:cubicBezTo>
                      <a:pt x="0" y="33"/>
                      <a:pt x="4" y="26"/>
                      <a:pt x="10" y="24"/>
                    </a:cubicBez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8" name="Freeform 21">
                <a:extLst>
                  <a:ext uri="{FF2B5EF4-FFF2-40B4-BE49-F238E27FC236}">
                    <a16:creationId xmlns:a16="http://schemas.microsoft.com/office/drawing/2014/main" id="{8B0606CC-B04A-415A-8073-4D60C92F666B}"/>
                  </a:ext>
                </a:extLst>
              </p:cNvPr>
              <p:cNvSpPr>
                <a:spLocks/>
              </p:cNvSpPr>
              <p:nvPr/>
            </p:nvSpPr>
            <p:spPr bwMode="auto">
              <a:xfrm>
                <a:off x="8291514" y="4244975"/>
                <a:ext cx="244475" cy="239713"/>
              </a:xfrm>
              <a:custGeom>
                <a:avLst/>
                <a:gdLst>
                  <a:gd name="T0" fmla="*/ 11 w 131"/>
                  <a:gd name="T1" fmla="*/ 24 h 129"/>
                  <a:gd name="T2" fmla="*/ 92 w 131"/>
                  <a:gd name="T3" fmla="*/ 2 h 129"/>
                  <a:gd name="T4" fmla="*/ 107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1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1" y="24"/>
                    </a:moveTo>
                    <a:cubicBezTo>
                      <a:pt x="92" y="2"/>
                      <a:pt x="92" y="2"/>
                      <a:pt x="92" y="2"/>
                    </a:cubicBezTo>
                    <a:cubicBezTo>
                      <a:pt x="99" y="0"/>
                      <a:pt x="106" y="4"/>
                      <a:pt x="107" y="10"/>
                    </a:cubicBezTo>
                    <a:cubicBezTo>
                      <a:pt x="129" y="90"/>
                      <a:pt x="129" y="90"/>
                      <a:pt x="129" y="90"/>
                    </a:cubicBezTo>
                    <a:cubicBezTo>
                      <a:pt x="131" y="97"/>
                      <a:pt x="127" y="103"/>
                      <a:pt x="121" y="105"/>
                    </a:cubicBezTo>
                    <a:cubicBezTo>
                      <a:pt x="39" y="128"/>
                      <a:pt x="39" y="128"/>
                      <a:pt x="39" y="128"/>
                    </a:cubicBezTo>
                    <a:cubicBezTo>
                      <a:pt x="32" y="129"/>
                      <a:pt x="25" y="125"/>
                      <a:pt x="24" y="119"/>
                    </a:cubicBezTo>
                    <a:cubicBezTo>
                      <a:pt x="2" y="39"/>
                      <a:pt x="2" y="39"/>
                      <a:pt x="2" y="39"/>
                    </a:cubicBezTo>
                    <a:cubicBezTo>
                      <a:pt x="0" y="33"/>
                      <a:pt x="4" y="26"/>
                      <a:pt x="11" y="24"/>
                    </a:cubicBezTo>
                    <a:close/>
                  </a:path>
                </a:pathLst>
              </a:custGeom>
              <a:solidFill>
                <a:srgbClr val="4472C4"/>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9" name="Freeform 22">
                <a:extLst>
                  <a:ext uri="{FF2B5EF4-FFF2-40B4-BE49-F238E27FC236}">
                    <a16:creationId xmlns:a16="http://schemas.microsoft.com/office/drawing/2014/main" id="{780E66C4-A46D-41FC-B0C8-5DEBE02237D5}"/>
                  </a:ext>
                </a:extLst>
              </p:cNvPr>
              <p:cNvSpPr>
                <a:spLocks/>
              </p:cNvSpPr>
              <p:nvPr/>
            </p:nvSpPr>
            <p:spPr bwMode="auto">
              <a:xfrm>
                <a:off x="8558214" y="4171950"/>
                <a:ext cx="242888" cy="239713"/>
              </a:xfrm>
              <a:custGeom>
                <a:avLst/>
                <a:gdLst>
                  <a:gd name="T0" fmla="*/ 10 w 130"/>
                  <a:gd name="T1" fmla="*/ 24 h 129"/>
                  <a:gd name="T2" fmla="*/ 92 w 130"/>
                  <a:gd name="T3" fmla="*/ 2 h 129"/>
                  <a:gd name="T4" fmla="*/ 107 w 130"/>
                  <a:gd name="T5" fmla="*/ 10 h 129"/>
                  <a:gd name="T6" fmla="*/ 129 w 130"/>
                  <a:gd name="T7" fmla="*/ 90 h 129"/>
                  <a:gd name="T8" fmla="*/ 120 w 130"/>
                  <a:gd name="T9" fmla="*/ 105 h 129"/>
                  <a:gd name="T10" fmla="*/ 38 w 130"/>
                  <a:gd name="T11" fmla="*/ 128 h 129"/>
                  <a:gd name="T12" fmla="*/ 23 w 130"/>
                  <a:gd name="T13" fmla="*/ 119 h 129"/>
                  <a:gd name="T14" fmla="*/ 1 w 130"/>
                  <a:gd name="T15" fmla="*/ 39 h 129"/>
                  <a:gd name="T16" fmla="*/ 10 w 130"/>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0" y="24"/>
                    </a:moveTo>
                    <a:cubicBezTo>
                      <a:pt x="92" y="2"/>
                      <a:pt x="92" y="2"/>
                      <a:pt x="92" y="2"/>
                    </a:cubicBezTo>
                    <a:cubicBezTo>
                      <a:pt x="98" y="0"/>
                      <a:pt x="105" y="4"/>
                      <a:pt x="107" y="10"/>
                    </a:cubicBezTo>
                    <a:cubicBezTo>
                      <a:pt x="129" y="90"/>
                      <a:pt x="129" y="90"/>
                      <a:pt x="129" y="90"/>
                    </a:cubicBezTo>
                    <a:cubicBezTo>
                      <a:pt x="130" y="97"/>
                      <a:pt x="127" y="103"/>
                      <a:pt x="120" y="105"/>
                    </a:cubicBezTo>
                    <a:cubicBezTo>
                      <a:pt x="38" y="128"/>
                      <a:pt x="38" y="128"/>
                      <a:pt x="38" y="128"/>
                    </a:cubicBezTo>
                    <a:cubicBezTo>
                      <a:pt x="32" y="129"/>
                      <a:pt x="25" y="126"/>
                      <a:pt x="23" y="119"/>
                    </a:cubicBezTo>
                    <a:cubicBezTo>
                      <a:pt x="1" y="39"/>
                      <a:pt x="1" y="39"/>
                      <a:pt x="1" y="39"/>
                    </a:cubicBezTo>
                    <a:cubicBezTo>
                      <a:pt x="0" y="33"/>
                      <a:pt x="4" y="26"/>
                      <a:pt x="10" y="24"/>
                    </a:cubicBezTo>
                    <a:close/>
                  </a:path>
                </a:pathLst>
              </a:custGeom>
              <a:solidFill>
                <a:srgbClr val="5B9BD5"/>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0" name="Freeform 23">
                <a:extLst>
                  <a:ext uri="{FF2B5EF4-FFF2-40B4-BE49-F238E27FC236}">
                    <a16:creationId xmlns:a16="http://schemas.microsoft.com/office/drawing/2014/main" id="{A87A8E56-4C3D-43AB-BBBF-AE765DDD85C0}"/>
                  </a:ext>
                </a:extLst>
              </p:cNvPr>
              <p:cNvSpPr>
                <a:spLocks/>
              </p:cNvSpPr>
              <p:nvPr/>
            </p:nvSpPr>
            <p:spPr bwMode="auto">
              <a:xfrm>
                <a:off x="8607427" y="3303588"/>
                <a:ext cx="244475" cy="242888"/>
              </a:xfrm>
              <a:custGeom>
                <a:avLst/>
                <a:gdLst>
                  <a:gd name="T0" fmla="*/ 11 w 131"/>
                  <a:gd name="T1" fmla="*/ 24 h 130"/>
                  <a:gd name="T2" fmla="*/ 93 w 131"/>
                  <a:gd name="T3" fmla="*/ 2 h 130"/>
                  <a:gd name="T4" fmla="*/ 108 w 131"/>
                  <a:gd name="T5" fmla="*/ 11 h 130"/>
                  <a:gd name="T6" fmla="*/ 129 w 131"/>
                  <a:gd name="T7" fmla="*/ 90 h 130"/>
                  <a:gd name="T8" fmla="*/ 121 w 131"/>
                  <a:gd name="T9" fmla="*/ 105 h 130"/>
                  <a:gd name="T10" fmla="*/ 39 w 131"/>
                  <a:gd name="T11" fmla="*/ 128 h 130"/>
                  <a:gd name="T12" fmla="*/ 24 w 131"/>
                  <a:gd name="T13" fmla="*/ 119 h 130"/>
                  <a:gd name="T14" fmla="*/ 2 w 131"/>
                  <a:gd name="T15" fmla="*/ 39 h 130"/>
                  <a:gd name="T16" fmla="*/ 11 w 131"/>
                  <a:gd name="T17" fmla="*/ 2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30">
                    <a:moveTo>
                      <a:pt x="11" y="24"/>
                    </a:moveTo>
                    <a:cubicBezTo>
                      <a:pt x="93" y="2"/>
                      <a:pt x="93" y="2"/>
                      <a:pt x="93" y="2"/>
                    </a:cubicBezTo>
                    <a:cubicBezTo>
                      <a:pt x="99" y="0"/>
                      <a:pt x="106" y="4"/>
                      <a:pt x="108" y="11"/>
                    </a:cubicBezTo>
                    <a:cubicBezTo>
                      <a:pt x="129" y="90"/>
                      <a:pt x="129" y="90"/>
                      <a:pt x="129" y="90"/>
                    </a:cubicBezTo>
                    <a:cubicBezTo>
                      <a:pt x="131" y="97"/>
                      <a:pt x="127" y="104"/>
                      <a:pt x="121" y="105"/>
                    </a:cubicBezTo>
                    <a:cubicBezTo>
                      <a:pt x="39" y="128"/>
                      <a:pt x="39" y="128"/>
                      <a:pt x="39" y="128"/>
                    </a:cubicBezTo>
                    <a:cubicBezTo>
                      <a:pt x="32" y="130"/>
                      <a:pt x="26" y="126"/>
                      <a:pt x="24" y="119"/>
                    </a:cubicBezTo>
                    <a:cubicBezTo>
                      <a:pt x="2" y="39"/>
                      <a:pt x="2" y="39"/>
                      <a:pt x="2" y="39"/>
                    </a:cubicBezTo>
                    <a:cubicBezTo>
                      <a:pt x="0" y="33"/>
                      <a:pt x="4" y="26"/>
                      <a:pt x="11" y="24"/>
                    </a:cubicBezTo>
                    <a:close/>
                  </a:path>
                </a:pathLst>
              </a:custGeom>
              <a:solidFill>
                <a:srgbClr val="A5A5A5"/>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1" name="Freeform 24">
                <a:extLst>
                  <a:ext uri="{FF2B5EF4-FFF2-40B4-BE49-F238E27FC236}">
                    <a16:creationId xmlns:a16="http://schemas.microsoft.com/office/drawing/2014/main" id="{B45CB0B0-844A-4236-A02A-A0C9DAF8491F}"/>
                  </a:ext>
                </a:extLst>
              </p:cNvPr>
              <p:cNvSpPr>
                <a:spLocks/>
              </p:cNvSpPr>
              <p:nvPr/>
            </p:nvSpPr>
            <p:spPr bwMode="auto">
              <a:xfrm>
                <a:off x="8680452" y="3568700"/>
                <a:ext cx="244475" cy="241300"/>
              </a:xfrm>
              <a:custGeom>
                <a:avLst/>
                <a:gdLst>
                  <a:gd name="T0" fmla="*/ 10 w 131"/>
                  <a:gd name="T1" fmla="*/ 24 h 129"/>
                  <a:gd name="T2" fmla="*/ 92 w 131"/>
                  <a:gd name="T3" fmla="*/ 2 h 129"/>
                  <a:gd name="T4" fmla="*/ 107 w 131"/>
                  <a:gd name="T5" fmla="*/ 10 h 129"/>
                  <a:gd name="T6" fmla="*/ 129 w 131"/>
                  <a:gd name="T7" fmla="*/ 90 h 129"/>
                  <a:gd name="T8" fmla="*/ 121 w 131"/>
                  <a:gd name="T9" fmla="*/ 105 h 129"/>
                  <a:gd name="T10" fmla="*/ 39 w 131"/>
                  <a:gd name="T11" fmla="*/ 128 h 129"/>
                  <a:gd name="T12" fmla="*/ 24 w 131"/>
                  <a:gd name="T13" fmla="*/ 119 h 129"/>
                  <a:gd name="T14" fmla="*/ 2 w 131"/>
                  <a:gd name="T15" fmla="*/ 39 h 129"/>
                  <a:gd name="T16" fmla="*/ 10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0" y="24"/>
                    </a:moveTo>
                    <a:cubicBezTo>
                      <a:pt x="92" y="2"/>
                      <a:pt x="92" y="2"/>
                      <a:pt x="92" y="2"/>
                    </a:cubicBezTo>
                    <a:cubicBezTo>
                      <a:pt x="99" y="0"/>
                      <a:pt x="106" y="4"/>
                      <a:pt x="107" y="10"/>
                    </a:cubicBezTo>
                    <a:cubicBezTo>
                      <a:pt x="129" y="90"/>
                      <a:pt x="129" y="90"/>
                      <a:pt x="129" y="90"/>
                    </a:cubicBezTo>
                    <a:cubicBezTo>
                      <a:pt x="131" y="97"/>
                      <a:pt x="127" y="103"/>
                      <a:pt x="121" y="105"/>
                    </a:cubicBezTo>
                    <a:cubicBezTo>
                      <a:pt x="39" y="128"/>
                      <a:pt x="39" y="128"/>
                      <a:pt x="39" y="128"/>
                    </a:cubicBezTo>
                    <a:cubicBezTo>
                      <a:pt x="32" y="129"/>
                      <a:pt x="25" y="125"/>
                      <a:pt x="24" y="119"/>
                    </a:cubicBezTo>
                    <a:cubicBezTo>
                      <a:pt x="2" y="39"/>
                      <a:pt x="2" y="39"/>
                      <a:pt x="2" y="39"/>
                    </a:cubicBezTo>
                    <a:cubicBezTo>
                      <a:pt x="0" y="33"/>
                      <a:pt x="4" y="26"/>
                      <a:pt x="10" y="24"/>
                    </a:cubicBezTo>
                    <a:close/>
                  </a:path>
                </a:pathLst>
              </a:custGeom>
              <a:solidFill>
                <a:srgbClr val="5B9BD5"/>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2" name="Freeform 25">
                <a:extLst>
                  <a:ext uri="{FF2B5EF4-FFF2-40B4-BE49-F238E27FC236}">
                    <a16:creationId xmlns:a16="http://schemas.microsoft.com/office/drawing/2014/main" id="{AD267A65-ACC9-485D-9BE9-6954E0EB4789}"/>
                  </a:ext>
                </a:extLst>
              </p:cNvPr>
              <p:cNvSpPr>
                <a:spLocks/>
              </p:cNvSpPr>
              <p:nvPr/>
            </p:nvSpPr>
            <p:spPr bwMode="auto">
              <a:xfrm>
                <a:off x="8753477" y="3833813"/>
                <a:ext cx="244475" cy="241300"/>
              </a:xfrm>
              <a:custGeom>
                <a:avLst/>
                <a:gdLst>
                  <a:gd name="T0" fmla="*/ 10 w 131"/>
                  <a:gd name="T1" fmla="*/ 24 h 129"/>
                  <a:gd name="T2" fmla="*/ 92 w 131"/>
                  <a:gd name="T3" fmla="*/ 2 h 129"/>
                  <a:gd name="T4" fmla="*/ 107 w 131"/>
                  <a:gd name="T5" fmla="*/ 10 h 129"/>
                  <a:gd name="T6" fmla="*/ 129 w 131"/>
                  <a:gd name="T7" fmla="*/ 90 h 129"/>
                  <a:gd name="T8" fmla="*/ 120 w 131"/>
                  <a:gd name="T9" fmla="*/ 105 h 129"/>
                  <a:gd name="T10" fmla="*/ 38 w 131"/>
                  <a:gd name="T11" fmla="*/ 127 h 129"/>
                  <a:gd name="T12" fmla="*/ 23 w 131"/>
                  <a:gd name="T13" fmla="*/ 119 h 129"/>
                  <a:gd name="T14" fmla="*/ 2 w 131"/>
                  <a:gd name="T15" fmla="*/ 39 h 129"/>
                  <a:gd name="T16" fmla="*/ 10 w 131"/>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9">
                    <a:moveTo>
                      <a:pt x="10" y="24"/>
                    </a:moveTo>
                    <a:cubicBezTo>
                      <a:pt x="92" y="2"/>
                      <a:pt x="92" y="2"/>
                      <a:pt x="92" y="2"/>
                    </a:cubicBezTo>
                    <a:cubicBezTo>
                      <a:pt x="99" y="0"/>
                      <a:pt x="105" y="4"/>
                      <a:pt x="107" y="10"/>
                    </a:cubicBezTo>
                    <a:cubicBezTo>
                      <a:pt x="129" y="90"/>
                      <a:pt x="129" y="90"/>
                      <a:pt x="129" y="90"/>
                    </a:cubicBezTo>
                    <a:cubicBezTo>
                      <a:pt x="131" y="97"/>
                      <a:pt x="127" y="103"/>
                      <a:pt x="120" y="105"/>
                    </a:cubicBezTo>
                    <a:cubicBezTo>
                      <a:pt x="38" y="127"/>
                      <a:pt x="38" y="127"/>
                      <a:pt x="38" y="127"/>
                    </a:cubicBezTo>
                    <a:cubicBezTo>
                      <a:pt x="32" y="129"/>
                      <a:pt x="25" y="125"/>
                      <a:pt x="23" y="119"/>
                    </a:cubicBezTo>
                    <a:cubicBezTo>
                      <a:pt x="2" y="39"/>
                      <a:pt x="2" y="39"/>
                      <a:pt x="2" y="39"/>
                    </a:cubicBezTo>
                    <a:cubicBezTo>
                      <a:pt x="0" y="33"/>
                      <a:pt x="4" y="26"/>
                      <a:pt x="10" y="24"/>
                    </a:cubicBezTo>
                    <a:close/>
                  </a:path>
                </a:pathLst>
              </a:custGeom>
              <a:solidFill>
                <a:srgbClr val="FFC000"/>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3" name="Freeform 26">
                <a:extLst>
                  <a:ext uri="{FF2B5EF4-FFF2-40B4-BE49-F238E27FC236}">
                    <a16:creationId xmlns:a16="http://schemas.microsoft.com/office/drawing/2014/main" id="{92FC3703-EF0A-4850-9C8D-7F9746C84D88}"/>
                  </a:ext>
                </a:extLst>
              </p:cNvPr>
              <p:cNvSpPr>
                <a:spLocks/>
              </p:cNvSpPr>
              <p:nvPr/>
            </p:nvSpPr>
            <p:spPr bwMode="auto">
              <a:xfrm>
                <a:off x="8826502" y="4098925"/>
                <a:ext cx="242888" cy="241300"/>
              </a:xfrm>
              <a:custGeom>
                <a:avLst/>
                <a:gdLst>
                  <a:gd name="T0" fmla="*/ 10 w 130"/>
                  <a:gd name="T1" fmla="*/ 24 h 129"/>
                  <a:gd name="T2" fmla="*/ 92 w 130"/>
                  <a:gd name="T3" fmla="*/ 1 h 129"/>
                  <a:gd name="T4" fmla="*/ 107 w 130"/>
                  <a:gd name="T5" fmla="*/ 10 h 129"/>
                  <a:gd name="T6" fmla="*/ 129 w 130"/>
                  <a:gd name="T7" fmla="*/ 90 h 129"/>
                  <a:gd name="T8" fmla="*/ 120 w 130"/>
                  <a:gd name="T9" fmla="*/ 105 h 129"/>
                  <a:gd name="T10" fmla="*/ 38 w 130"/>
                  <a:gd name="T11" fmla="*/ 127 h 129"/>
                  <a:gd name="T12" fmla="*/ 23 w 130"/>
                  <a:gd name="T13" fmla="*/ 119 h 129"/>
                  <a:gd name="T14" fmla="*/ 1 w 130"/>
                  <a:gd name="T15" fmla="*/ 39 h 129"/>
                  <a:gd name="T16" fmla="*/ 10 w 130"/>
                  <a:gd name="T17" fmla="*/ 24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29">
                    <a:moveTo>
                      <a:pt x="10" y="24"/>
                    </a:moveTo>
                    <a:cubicBezTo>
                      <a:pt x="92" y="1"/>
                      <a:pt x="92" y="1"/>
                      <a:pt x="92" y="1"/>
                    </a:cubicBezTo>
                    <a:cubicBezTo>
                      <a:pt x="98" y="0"/>
                      <a:pt x="105" y="4"/>
                      <a:pt x="107" y="10"/>
                    </a:cubicBezTo>
                    <a:cubicBezTo>
                      <a:pt x="129" y="90"/>
                      <a:pt x="129" y="90"/>
                      <a:pt x="129" y="90"/>
                    </a:cubicBezTo>
                    <a:cubicBezTo>
                      <a:pt x="130" y="96"/>
                      <a:pt x="127" y="103"/>
                      <a:pt x="120" y="105"/>
                    </a:cubicBezTo>
                    <a:cubicBezTo>
                      <a:pt x="38" y="127"/>
                      <a:pt x="38" y="127"/>
                      <a:pt x="38" y="127"/>
                    </a:cubicBezTo>
                    <a:cubicBezTo>
                      <a:pt x="32" y="129"/>
                      <a:pt x="25" y="125"/>
                      <a:pt x="23" y="119"/>
                    </a:cubicBezTo>
                    <a:cubicBezTo>
                      <a:pt x="1" y="39"/>
                      <a:pt x="1" y="39"/>
                      <a:pt x="1" y="39"/>
                    </a:cubicBezTo>
                    <a:cubicBezTo>
                      <a:pt x="0" y="32"/>
                      <a:pt x="3" y="26"/>
                      <a:pt x="10" y="24"/>
                    </a:cubicBezTo>
                    <a:close/>
                  </a:path>
                </a:pathLst>
              </a:custGeom>
              <a:solidFill>
                <a:srgbClr val="ED7D31"/>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4" name="Freeform 27">
                <a:extLst>
                  <a:ext uri="{FF2B5EF4-FFF2-40B4-BE49-F238E27FC236}">
                    <a16:creationId xmlns:a16="http://schemas.microsoft.com/office/drawing/2014/main" id="{DD647D98-1D0C-44D1-BBA5-3AA758304AE0}"/>
                  </a:ext>
                </a:extLst>
              </p:cNvPr>
              <p:cNvSpPr>
                <a:spLocks/>
              </p:cNvSpPr>
              <p:nvPr/>
            </p:nvSpPr>
            <p:spPr bwMode="auto">
              <a:xfrm>
                <a:off x="8943977" y="3771900"/>
                <a:ext cx="352425" cy="388938"/>
              </a:xfrm>
              <a:custGeom>
                <a:avLst/>
                <a:gdLst>
                  <a:gd name="T0" fmla="*/ 157 w 189"/>
                  <a:gd name="T1" fmla="*/ 20 h 208"/>
                  <a:gd name="T2" fmla="*/ 169 w 189"/>
                  <a:gd name="T3" fmla="*/ 102 h 208"/>
                  <a:gd name="T4" fmla="*/ 114 w 189"/>
                  <a:gd name="T5" fmla="*/ 177 h 208"/>
                  <a:gd name="T6" fmla="*/ 32 w 189"/>
                  <a:gd name="T7" fmla="*/ 189 h 208"/>
                  <a:gd name="T8" fmla="*/ 20 w 189"/>
                  <a:gd name="T9" fmla="*/ 107 h 208"/>
                  <a:gd name="T10" fmla="*/ 75 w 189"/>
                  <a:gd name="T11" fmla="*/ 32 h 208"/>
                  <a:gd name="T12" fmla="*/ 157 w 189"/>
                  <a:gd name="T13" fmla="*/ 20 h 208"/>
                </a:gdLst>
                <a:ahLst/>
                <a:cxnLst>
                  <a:cxn ang="0">
                    <a:pos x="T0" y="T1"/>
                  </a:cxn>
                  <a:cxn ang="0">
                    <a:pos x="T2" y="T3"/>
                  </a:cxn>
                  <a:cxn ang="0">
                    <a:pos x="T4" y="T5"/>
                  </a:cxn>
                  <a:cxn ang="0">
                    <a:pos x="T6" y="T7"/>
                  </a:cxn>
                  <a:cxn ang="0">
                    <a:pos x="T8" y="T9"/>
                  </a:cxn>
                  <a:cxn ang="0">
                    <a:pos x="T10" y="T11"/>
                  </a:cxn>
                  <a:cxn ang="0">
                    <a:pos x="T12" y="T13"/>
                  </a:cxn>
                </a:cxnLst>
                <a:rect l="0" t="0" r="r" b="b"/>
                <a:pathLst>
                  <a:path w="189" h="208">
                    <a:moveTo>
                      <a:pt x="157" y="20"/>
                    </a:moveTo>
                    <a:cubicBezTo>
                      <a:pt x="183" y="39"/>
                      <a:pt x="189" y="76"/>
                      <a:pt x="169" y="102"/>
                    </a:cubicBezTo>
                    <a:cubicBezTo>
                      <a:pt x="114" y="177"/>
                      <a:pt x="114" y="177"/>
                      <a:pt x="114" y="177"/>
                    </a:cubicBezTo>
                    <a:cubicBezTo>
                      <a:pt x="95" y="202"/>
                      <a:pt x="58" y="208"/>
                      <a:pt x="32" y="189"/>
                    </a:cubicBezTo>
                    <a:cubicBezTo>
                      <a:pt x="6" y="169"/>
                      <a:pt x="0" y="132"/>
                      <a:pt x="20" y="107"/>
                    </a:cubicBezTo>
                    <a:cubicBezTo>
                      <a:pt x="75" y="32"/>
                      <a:pt x="75" y="32"/>
                      <a:pt x="75" y="32"/>
                    </a:cubicBezTo>
                    <a:cubicBezTo>
                      <a:pt x="94" y="6"/>
                      <a:pt x="131" y="0"/>
                      <a:pt x="157" y="20"/>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5" name="Freeform 28">
                <a:extLst>
                  <a:ext uri="{FF2B5EF4-FFF2-40B4-BE49-F238E27FC236}">
                    <a16:creationId xmlns:a16="http://schemas.microsoft.com/office/drawing/2014/main" id="{E6229684-E7B4-40A9-B30E-9D29A29C35CA}"/>
                  </a:ext>
                </a:extLst>
              </p:cNvPr>
              <p:cNvSpPr>
                <a:spLocks/>
              </p:cNvSpPr>
              <p:nvPr/>
            </p:nvSpPr>
            <p:spPr bwMode="auto">
              <a:xfrm>
                <a:off x="8788402" y="4852988"/>
                <a:ext cx="119063" cy="115888"/>
              </a:xfrm>
              <a:custGeom>
                <a:avLst/>
                <a:gdLst>
                  <a:gd name="T0" fmla="*/ 24 w 63"/>
                  <a:gd name="T1" fmla="*/ 4 h 62"/>
                  <a:gd name="T2" fmla="*/ 59 w 63"/>
                  <a:gd name="T3" fmla="*/ 24 h 62"/>
                  <a:gd name="T4" fmla="*/ 39 w 63"/>
                  <a:gd name="T5" fmla="*/ 58 h 62"/>
                  <a:gd name="T6" fmla="*/ 4 w 63"/>
                  <a:gd name="T7" fmla="*/ 38 h 62"/>
                  <a:gd name="T8" fmla="*/ 24 w 63"/>
                  <a:gd name="T9" fmla="*/ 4 h 62"/>
                </a:gdLst>
                <a:ahLst/>
                <a:cxnLst>
                  <a:cxn ang="0">
                    <a:pos x="T0" y="T1"/>
                  </a:cxn>
                  <a:cxn ang="0">
                    <a:pos x="T2" y="T3"/>
                  </a:cxn>
                  <a:cxn ang="0">
                    <a:pos x="T4" y="T5"/>
                  </a:cxn>
                  <a:cxn ang="0">
                    <a:pos x="T6" y="T7"/>
                  </a:cxn>
                  <a:cxn ang="0">
                    <a:pos x="T8" y="T9"/>
                  </a:cxn>
                </a:cxnLst>
                <a:rect l="0" t="0" r="r" b="b"/>
                <a:pathLst>
                  <a:path w="63" h="62">
                    <a:moveTo>
                      <a:pt x="24" y="4"/>
                    </a:moveTo>
                    <a:cubicBezTo>
                      <a:pt x="39" y="0"/>
                      <a:pt x="55" y="9"/>
                      <a:pt x="59" y="24"/>
                    </a:cubicBezTo>
                    <a:cubicBezTo>
                      <a:pt x="63" y="39"/>
                      <a:pt x="54" y="54"/>
                      <a:pt x="39" y="58"/>
                    </a:cubicBezTo>
                    <a:cubicBezTo>
                      <a:pt x="24" y="62"/>
                      <a:pt x="8" y="53"/>
                      <a:pt x="4" y="38"/>
                    </a:cubicBezTo>
                    <a:cubicBezTo>
                      <a:pt x="0" y="23"/>
                      <a:pt x="9" y="8"/>
                      <a:pt x="24" y="4"/>
                    </a:cubicBez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6" name="Freeform 29">
                <a:extLst>
                  <a:ext uri="{FF2B5EF4-FFF2-40B4-BE49-F238E27FC236}">
                    <a16:creationId xmlns:a16="http://schemas.microsoft.com/office/drawing/2014/main" id="{1D298DF5-1456-4846-8500-5216C7E37F2A}"/>
                  </a:ext>
                </a:extLst>
              </p:cNvPr>
              <p:cNvSpPr>
                <a:spLocks/>
              </p:cNvSpPr>
              <p:nvPr/>
            </p:nvSpPr>
            <p:spPr bwMode="auto">
              <a:xfrm>
                <a:off x="7945439" y="3865563"/>
                <a:ext cx="246063" cy="1273175"/>
              </a:xfrm>
              <a:custGeom>
                <a:avLst/>
                <a:gdLst>
                  <a:gd name="T0" fmla="*/ 90 w 132"/>
                  <a:gd name="T1" fmla="*/ 680 h 682"/>
                  <a:gd name="T2" fmla="*/ 132 w 132"/>
                  <a:gd name="T3" fmla="*/ 682 h 682"/>
                  <a:gd name="T4" fmla="*/ 129 w 132"/>
                  <a:gd name="T5" fmla="*/ 630 h 682"/>
                  <a:gd name="T6" fmla="*/ 116 w 132"/>
                  <a:gd name="T7" fmla="*/ 162 h 682"/>
                  <a:gd name="T8" fmla="*/ 0 w 132"/>
                  <a:gd name="T9" fmla="*/ 60 h 682"/>
                  <a:gd name="T10" fmla="*/ 17 w 132"/>
                  <a:gd name="T11" fmla="*/ 603 h 682"/>
                  <a:gd name="T12" fmla="*/ 90 w 132"/>
                  <a:gd name="T13" fmla="*/ 680 h 682"/>
                </a:gdLst>
                <a:ahLst/>
                <a:cxnLst>
                  <a:cxn ang="0">
                    <a:pos x="T0" y="T1"/>
                  </a:cxn>
                  <a:cxn ang="0">
                    <a:pos x="T2" y="T3"/>
                  </a:cxn>
                  <a:cxn ang="0">
                    <a:pos x="T4" y="T5"/>
                  </a:cxn>
                  <a:cxn ang="0">
                    <a:pos x="T6" y="T7"/>
                  </a:cxn>
                  <a:cxn ang="0">
                    <a:pos x="T8" y="T9"/>
                  </a:cxn>
                  <a:cxn ang="0">
                    <a:pos x="T10" y="T11"/>
                  </a:cxn>
                  <a:cxn ang="0">
                    <a:pos x="T12" y="T13"/>
                  </a:cxn>
                </a:cxnLst>
                <a:rect l="0" t="0" r="r" b="b"/>
                <a:pathLst>
                  <a:path w="132" h="682">
                    <a:moveTo>
                      <a:pt x="90" y="680"/>
                    </a:moveTo>
                    <a:cubicBezTo>
                      <a:pt x="132" y="682"/>
                      <a:pt x="132" y="682"/>
                      <a:pt x="132" y="682"/>
                    </a:cubicBezTo>
                    <a:cubicBezTo>
                      <a:pt x="129" y="630"/>
                      <a:pt x="129" y="630"/>
                      <a:pt x="129" y="630"/>
                    </a:cubicBezTo>
                    <a:cubicBezTo>
                      <a:pt x="116" y="162"/>
                      <a:pt x="116" y="162"/>
                      <a:pt x="116" y="162"/>
                    </a:cubicBezTo>
                    <a:cubicBezTo>
                      <a:pt x="112" y="76"/>
                      <a:pt x="3" y="0"/>
                      <a:pt x="0" y="60"/>
                    </a:cubicBezTo>
                    <a:cubicBezTo>
                      <a:pt x="17" y="603"/>
                      <a:pt x="17" y="603"/>
                      <a:pt x="17" y="603"/>
                    </a:cubicBezTo>
                    <a:cubicBezTo>
                      <a:pt x="19" y="643"/>
                      <a:pt x="52" y="678"/>
                      <a:pt x="90" y="680"/>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7" name="Freeform 30">
                <a:extLst>
                  <a:ext uri="{FF2B5EF4-FFF2-40B4-BE49-F238E27FC236}">
                    <a16:creationId xmlns:a16="http://schemas.microsoft.com/office/drawing/2014/main" id="{8AA32FA6-F4EC-4C97-9A90-B671CA6E7997}"/>
                  </a:ext>
                </a:extLst>
              </p:cNvPr>
              <p:cNvSpPr>
                <a:spLocks/>
              </p:cNvSpPr>
              <p:nvPr/>
            </p:nvSpPr>
            <p:spPr bwMode="auto">
              <a:xfrm>
                <a:off x="8982077" y="4089400"/>
                <a:ext cx="368300" cy="411163"/>
              </a:xfrm>
              <a:custGeom>
                <a:avLst/>
                <a:gdLst>
                  <a:gd name="T0" fmla="*/ 167 w 198"/>
                  <a:gd name="T1" fmla="*/ 19 h 220"/>
                  <a:gd name="T2" fmla="*/ 179 w 198"/>
                  <a:gd name="T3" fmla="*/ 101 h 220"/>
                  <a:gd name="T4" fmla="*/ 114 w 198"/>
                  <a:gd name="T5" fmla="*/ 189 h 220"/>
                  <a:gd name="T6" fmla="*/ 31 w 198"/>
                  <a:gd name="T7" fmla="*/ 201 h 220"/>
                  <a:gd name="T8" fmla="*/ 19 w 198"/>
                  <a:gd name="T9" fmla="*/ 119 h 220"/>
                  <a:gd name="T10" fmla="*/ 85 w 198"/>
                  <a:gd name="T11" fmla="*/ 31 h 220"/>
                  <a:gd name="T12" fmla="*/ 167 w 198"/>
                  <a:gd name="T13" fmla="*/ 19 h 220"/>
                </a:gdLst>
                <a:ahLst/>
                <a:cxnLst>
                  <a:cxn ang="0">
                    <a:pos x="T0" y="T1"/>
                  </a:cxn>
                  <a:cxn ang="0">
                    <a:pos x="T2" y="T3"/>
                  </a:cxn>
                  <a:cxn ang="0">
                    <a:pos x="T4" y="T5"/>
                  </a:cxn>
                  <a:cxn ang="0">
                    <a:pos x="T6" y="T7"/>
                  </a:cxn>
                  <a:cxn ang="0">
                    <a:pos x="T8" y="T9"/>
                  </a:cxn>
                  <a:cxn ang="0">
                    <a:pos x="T10" y="T11"/>
                  </a:cxn>
                  <a:cxn ang="0">
                    <a:pos x="T12" y="T13"/>
                  </a:cxn>
                </a:cxnLst>
                <a:rect l="0" t="0" r="r" b="b"/>
                <a:pathLst>
                  <a:path w="198" h="220">
                    <a:moveTo>
                      <a:pt x="167" y="19"/>
                    </a:moveTo>
                    <a:cubicBezTo>
                      <a:pt x="193" y="38"/>
                      <a:pt x="198" y="75"/>
                      <a:pt x="179" y="101"/>
                    </a:cubicBezTo>
                    <a:cubicBezTo>
                      <a:pt x="114" y="189"/>
                      <a:pt x="114" y="189"/>
                      <a:pt x="114" y="189"/>
                    </a:cubicBezTo>
                    <a:cubicBezTo>
                      <a:pt x="94" y="215"/>
                      <a:pt x="57" y="220"/>
                      <a:pt x="31" y="201"/>
                    </a:cubicBezTo>
                    <a:cubicBezTo>
                      <a:pt x="6" y="182"/>
                      <a:pt x="0" y="145"/>
                      <a:pt x="19" y="119"/>
                    </a:cubicBezTo>
                    <a:cubicBezTo>
                      <a:pt x="85" y="31"/>
                      <a:pt x="85" y="31"/>
                      <a:pt x="85" y="31"/>
                    </a:cubicBezTo>
                    <a:cubicBezTo>
                      <a:pt x="104" y="5"/>
                      <a:pt x="141" y="0"/>
                      <a:pt x="167" y="19"/>
                    </a:cubicBezTo>
                    <a:close/>
                  </a:path>
                </a:pathLst>
              </a:custGeom>
              <a:solidFill>
                <a:srgbClr val="EFC5A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8" name="Freeform 31">
                <a:extLst>
                  <a:ext uri="{FF2B5EF4-FFF2-40B4-BE49-F238E27FC236}">
                    <a16:creationId xmlns:a16="http://schemas.microsoft.com/office/drawing/2014/main" id="{6EE4A7DD-CFF2-4E81-BB61-22171091A4D1}"/>
                  </a:ext>
                </a:extLst>
              </p:cNvPr>
              <p:cNvSpPr>
                <a:spLocks/>
              </p:cNvSpPr>
              <p:nvPr/>
            </p:nvSpPr>
            <p:spPr bwMode="auto">
              <a:xfrm>
                <a:off x="7900989" y="5295900"/>
                <a:ext cx="806450" cy="377825"/>
              </a:xfrm>
              <a:custGeom>
                <a:avLst/>
                <a:gdLst>
                  <a:gd name="T0" fmla="*/ 0 w 508"/>
                  <a:gd name="T1" fmla="*/ 226 h 238"/>
                  <a:gd name="T2" fmla="*/ 21 w 508"/>
                  <a:gd name="T3" fmla="*/ 0 h 238"/>
                  <a:gd name="T4" fmla="*/ 508 w 508"/>
                  <a:gd name="T5" fmla="*/ 19 h 238"/>
                  <a:gd name="T6" fmla="*/ 500 w 508"/>
                  <a:gd name="T7" fmla="*/ 238 h 238"/>
                  <a:gd name="T8" fmla="*/ 0 w 508"/>
                  <a:gd name="T9" fmla="*/ 226 h 238"/>
                </a:gdLst>
                <a:ahLst/>
                <a:cxnLst>
                  <a:cxn ang="0">
                    <a:pos x="T0" y="T1"/>
                  </a:cxn>
                  <a:cxn ang="0">
                    <a:pos x="T2" y="T3"/>
                  </a:cxn>
                  <a:cxn ang="0">
                    <a:pos x="T4" y="T5"/>
                  </a:cxn>
                  <a:cxn ang="0">
                    <a:pos x="T6" y="T7"/>
                  </a:cxn>
                  <a:cxn ang="0">
                    <a:pos x="T8" y="T9"/>
                  </a:cxn>
                </a:cxnLst>
                <a:rect l="0" t="0" r="r" b="b"/>
                <a:pathLst>
                  <a:path w="508" h="238">
                    <a:moveTo>
                      <a:pt x="0" y="226"/>
                    </a:moveTo>
                    <a:lnTo>
                      <a:pt x="21" y="0"/>
                    </a:lnTo>
                    <a:lnTo>
                      <a:pt x="508" y="19"/>
                    </a:lnTo>
                    <a:lnTo>
                      <a:pt x="500" y="238"/>
                    </a:lnTo>
                    <a:lnTo>
                      <a:pt x="0" y="226"/>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9" name="Freeform 32">
                <a:extLst>
                  <a:ext uri="{FF2B5EF4-FFF2-40B4-BE49-F238E27FC236}">
                    <a16:creationId xmlns:a16="http://schemas.microsoft.com/office/drawing/2014/main" id="{AAAFB577-C743-4106-B2E1-20DB82669DE3}"/>
                  </a:ext>
                </a:extLst>
              </p:cNvPr>
              <p:cNvSpPr>
                <a:spLocks/>
              </p:cNvSpPr>
              <p:nvPr/>
            </p:nvSpPr>
            <p:spPr bwMode="auto">
              <a:xfrm>
                <a:off x="8281989" y="5310188"/>
                <a:ext cx="425450" cy="330200"/>
              </a:xfrm>
              <a:custGeom>
                <a:avLst/>
                <a:gdLst>
                  <a:gd name="T0" fmla="*/ 268 w 268"/>
                  <a:gd name="T1" fmla="*/ 10 h 208"/>
                  <a:gd name="T2" fmla="*/ 10 w 268"/>
                  <a:gd name="T3" fmla="*/ 0 h 208"/>
                  <a:gd name="T4" fmla="*/ 0 w 268"/>
                  <a:gd name="T5" fmla="*/ 197 h 208"/>
                  <a:gd name="T6" fmla="*/ 261 w 268"/>
                  <a:gd name="T7" fmla="*/ 208 h 208"/>
                  <a:gd name="T8" fmla="*/ 268 w 268"/>
                  <a:gd name="T9" fmla="*/ 10 h 208"/>
                </a:gdLst>
                <a:ahLst/>
                <a:cxnLst>
                  <a:cxn ang="0">
                    <a:pos x="T0" y="T1"/>
                  </a:cxn>
                  <a:cxn ang="0">
                    <a:pos x="T2" y="T3"/>
                  </a:cxn>
                  <a:cxn ang="0">
                    <a:pos x="T4" y="T5"/>
                  </a:cxn>
                  <a:cxn ang="0">
                    <a:pos x="T6" y="T7"/>
                  </a:cxn>
                  <a:cxn ang="0">
                    <a:pos x="T8" y="T9"/>
                  </a:cxn>
                </a:cxnLst>
                <a:rect l="0" t="0" r="r" b="b"/>
                <a:pathLst>
                  <a:path w="268" h="208">
                    <a:moveTo>
                      <a:pt x="268" y="10"/>
                    </a:moveTo>
                    <a:lnTo>
                      <a:pt x="10" y="0"/>
                    </a:lnTo>
                    <a:lnTo>
                      <a:pt x="0" y="197"/>
                    </a:lnTo>
                    <a:lnTo>
                      <a:pt x="261" y="208"/>
                    </a:lnTo>
                    <a:lnTo>
                      <a:pt x="268" y="1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0" name="Freeform 33">
                <a:extLst>
                  <a:ext uri="{FF2B5EF4-FFF2-40B4-BE49-F238E27FC236}">
                    <a16:creationId xmlns:a16="http://schemas.microsoft.com/office/drawing/2014/main" id="{756BCBE5-CF69-4EB2-8C4D-67EDD067C1AE}"/>
                  </a:ext>
                </a:extLst>
              </p:cNvPr>
              <p:cNvSpPr>
                <a:spLocks/>
              </p:cNvSpPr>
              <p:nvPr/>
            </p:nvSpPr>
            <p:spPr bwMode="auto">
              <a:xfrm>
                <a:off x="7740652" y="5508625"/>
                <a:ext cx="1025525" cy="1392238"/>
              </a:xfrm>
              <a:custGeom>
                <a:avLst/>
                <a:gdLst>
                  <a:gd name="T0" fmla="*/ 46 w 646"/>
                  <a:gd name="T1" fmla="*/ 0 h 877"/>
                  <a:gd name="T2" fmla="*/ 0 w 646"/>
                  <a:gd name="T3" fmla="*/ 877 h 877"/>
                  <a:gd name="T4" fmla="*/ 616 w 646"/>
                  <a:gd name="T5" fmla="*/ 877 h 877"/>
                  <a:gd name="T6" fmla="*/ 646 w 646"/>
                  <a:gd name="T7" fmla="*/ 0 h 877"/>
                  <a:gd name="T8" fmla="*/ 46 w 646"/>
                  <a:gd name="T9" fmla="*/ 0 h 877"/>
                </a:gdLst>
                <a:ahLst/>
                <a:cxnLst>
                  <a:cxn ang="0">
                    <a:pos x="T0" y="T1"/>
                  </a:cxn>
                  <a:cxn ang="0">
                    <a:pos x="T2" y="T3"/>
                  </a:cxn>
                  <a:cxn ang="0">
                    <a:pos x="T4" y="T5"/>
                  </a:cxn>
                  <a:cxn ang="0">
                    <a:pos x="T6" y="T7"/>
                  </a:cxn>
                  <a:cxn ang="0">
                    <a:pos x="T8" y="T9"/>
                  </a:cxn>
                </a:cxnLst>
                <a:rect l="0" t="0" r="r" b="b"/>
                <a:pathLst>
                  <a:path w="646" h="877">
                    <a:moveTo>
                      <a:pt x="46" y="0"/>
                    </a:moveTo>
                    <a:lnTo>
                      <a:pt x="0" y="877"/>
                    </a:lnTo>
                    <a:lnTo>
                      <a:pt x="616" y="877"/>
                    </a:lnTo>
                    <a:lnTo>
                      <a:pt x="646" y="0"/>
                    </a:lnTo>
                    <a:lnTo>
                      <a:pt x="46" y="0"/>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1" name="Freeform 34">
                <a:extLst>
                  <a:ext uri="{FF2B5EF4-FFF2-40B4-BE49-F238E27FC236}">
                    <a16:creationId xmlns:a16="http://schemas.microsoft.com/office/drawing/2014/main" id="{58ED6EDA-0C03-45F8-9B62-A72B2FD5D43D}"/>
                  </a:ext>
                </a:extLst>
              </p:cNvPr>
              <p:cNvSpPr>
                <a:spLocks/>
              </p:cNvSpPr>
              <p:nvPr/>
            </p:nvSpPr>
            <p:spPr bwMode="auto">
              <a:xfrm>
                <a:off x="8229602" y="5508625"/>
                <a:ext cx="536575" cy="1392238"/>
              </a:xfrm>
              <a:custGeom>
                <a:avLst/>
                <a:gdLst>
                  <a:gd name="T0" fmla="*/ 35 w 338"/>
                  <a:gd name="T1" fmla="*/ 0 h 877"/>
                  <a:gd name="T2" fmla="*/ 0 w 338"/>
                  <a:gd name="T3" fmla="*/ 877 h 877"/>
                  <a:gd name="T4" fmla="*/ 324 w 338"/>
                  <a:gd name="T5" fmla="*/ 877 h 877"/>
                  <a:gd name="T6" fmla="*/ 338 w 338"/>
                  <a:gd name="T7" fmla="*/ 0 h 877"/>
                  <a:gd name="T8" fmla="*/ 35 w 338"/>
                  <a:gd name="T9" fmla="*/ 0 h 877"/>
                </a:gdLst>
                <a:ahLst/>
                <a:cxnLst>
                  <a:cxn ang="0">
                    <a:pos x="T0" y="T1"/>
                  </a:cxn>
                  <a:cxn ang="0">
                    <a:pos x="T2" y="T3"/>
                  </a:cxn>
                  <a:cxn ang="0">
                    <a:pos x="T4" y="T5"/>
                  </a:cxn>
                  <a:cxn ang="0">
                    <a:pos x="T6" y="T7"/>
                  </a:cxn>
                  <a:cxn ang="0">
                    <a:pos x="T8" y="T9"/>
                  </a:cxn>
                </a:cxnLst>
                <a:rect l="0" t="0" r="r" b="b"/>
                <a:pathLst>
                  <a:path w="338" h="877">
                    <a:moveTo>
                      <a:pt x="35" y="0"/>
                    </a:moveTo>
                    <a:lnTo>
                      <a:pt x="0" y="877"/>
                    </a:lnTo>
                    <a:lnTo>
                      <a:pt x="324" y="877"/>
                    </a:lnTo>
                    <a:lnTo>
                      <a:pt x="338" y="0"/>
                    </a:lnTo>
                    <a:lnTo>
                      <a:pt x="35" y="0"/>
                    </a:ln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2" name="Freeform 35">
                <a:extLst>
                  <a:ext uri="{FF2B5EF4-FFF2-40B4-BE49-F238E27FC236}">
                    <a16:creationId xmlns:a16="http://schemas.microsoft.com/office/drawing/2014/main" id="{380220B5-06B4-44CD-9A0C-96BA7CBEABEB}"/>
                  </a:ext>
                </a:extLst>
              </p:cNvPr>
              <p:cNvSpPr>
                <a:spLocks noEditPoints="1"/>
              </p:cNvSpPr>
              <p:nvPr/>
            </p:nvSpPr>
            <p:spPr bwMode="auto">
              <a:xfrm>
                <a:off x="8320089" y="3578225"/>
                <a:ext cx="465138" cy="465138"/>
              </a:xfrm>
              <a:custGeom>
                <a:avLst/>
                <a:gdLst>
                  <a:gd name="T0" fmla="*/ 124 w 249"/>
                  <a:gd name="T1" fmla="*/ 0 h 249"/>
                  <a:gd name="T2" fmla="*/ 0 w 249"/>
                  <a:gd name="T3" fmla="*/ 124 h 249"/>
                  <a:gd name="T4" fmla="*/ 124 w 249"/>
                  <a:gd name="T5" fmla="*/ 249 h 249"/>
                  <a:gd name="T6" fmla="*/ 249 w 249"/>
                  <a:gd name="T7" fmla="*/ 124 h 249"/>
                  <a:gd name="T8" fmla="*/ 124 w 249"/>
                  <a:gd name="T9" fmla="*/ 0 h 249"/>
                  <a:gd name="T10" fmla="*/ 124 w 249"/>
                  <a:gd name="T11" fmla="*/ 245 h 249"/>
                  <a:gd name="T12" fmla="*/ 4 w 249"/>
                  <a:gd name="T13" fmla="*/ 124 h 249"/>
                  <a:gd name="T14" fmla="*/ 124 w 249"/>
                  <a:gd name="T15" fmla="*/ 4 h 249"/>
                  <a:gd name="T16" fmla="*/ 245 w 249"/>
                  <a:gd name="T17" fmla="*/ 124 h 249"/>
                  <a:gd name="T18" fmla="*/ 124 w 249"/>
                  <a:gd name="T19" fmla="*/ 24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9" h="249">
                    <a:moveTo>
                      <a:pt x="124" y="0"/>
                    </a:moveTo>
                    <a:cubicBezTo>
                      <a:pt x="56" y="0"/>
                      <a:pt x="0" y="56"/>
                      <a:pt x="0" y="124"/>
                    </a:cubicBezTo>
                    <a:cubicBezTo>
                      <a:pt x="0" y="193"/>
                      <a:pt x="56" y="249"/>
                      <a:pt x="124" y="249"/>
                    </a:cubicBezTo>
                    <a:cubicBezTo>
                      <a:pt x="193" y="249"/>
                      <a:pt x="249" y="193"/>
                      <a:pt x="249" y="124"/>
                    </a:cubicBezTo>
                    <a:cubicBezTo>
                      <a:pt x="249" y="56"/>
                      <a:pt x="193" y="0"/>
                      <a:pt x="124" y="0"/>
                    </a:cubicBezTo>
                    <a:close/>
                    <a:moveTo>
                      <a:pt x="124" y="245"/>
                    </a:moveTo>
                    <a:cubicBezTo>
                      <a:pt x="58" y="245"/>
                      <a:pt x="4" y="191"/>
                      <a:pt x="4" y="124"/>
                    </a:cubicBezTo>
                    <a:cubicBezTo>
                      <a:pt x="4" y="58"/>
                      <a:pt x="58" y="4"/>
                      <a:pt x="124" y="4"/>
                    </a:cubicBezTo>
                    <a:cubicBezTo>
                      <a:pt x="191" y="4"/>
                      <a:pt x="245" y="58"/>
                      <a:pt x="245" y="124"/>
                    </a:cubicBezTo>
                    <a:cubicBezTo>
                      <a:pt x="245" y="191"/>
                      <a:pt x="191" y="245"/>
                      <a:pt x="124" y="245"/>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3" name="Freeform 36">
                <a:extLst>
                  <a:ext uri="{FF2B5EF4-FFF2-40B4-BE49-F238E27FC236}">
                    <a16:creationId xmlns:a16="http://schemas.microsoft.com/office/drawing/2014/main" id="{27B9BB12-AB8B-4CEF-91A2-88FCF33FF604}"/>
                  </a:ext>
                </a:extLst>
              </p:cNvPr>
              <p:cNvSpPr>
                <a:spLocks noEditPoints="1"/>
              </p:cNvSpPr>
              <p:nvPr/>
            </p:nvSpPr>
            <p:spPr bwMode="auto">
              <a:xfrm>
                <a:off x="8074027" y="3332163"/>
                <a:ext cx="957263" cy="957263"/>
              </a:xfrm>
              <a:custGeom>
                <a:avLst/>
                <a:gdLst>
                  <a:gd name="T0" fmla="*/ 256 w 513"/>
                  <a:gd name="T1" fmla="*/ 0 h 513"/>
                  <a:gd name="T2" fmla="*/ 0 w 513"/>
                  <a:gd name="T3" fmla="*/ 256 h 513"/>
                  <a:gd name="T4" fmla="*/ 256 w 513"/>
                  <a:gd name="T5" fmla="*/ 513 h 513"/>
                  <a:gd name="T6" fmla="*/ 513 w 513"/>
                  <a:gd name="T7" fmla="*/ 256 h 513"/>
                  <a:gd name="T8" fmla="*/ 256 w 513"/>
                  <a:gd name="T9" fmla="*/ 0 h 513"/>
                  <a:gd name="T10" fmla="*/ 256 w 513"/>
                  <a:gd name="T11" fmla="*/ 509 h 513"/>
                  <a:gd name="T12" fmla="*/ 4 w 513"/>
                  <a:gd name="T13" fmla="*/ 256 h 513"/>
                  <a:gd name="T14" fmla="*/ 256 w 513"/>
                  <a:gd name="T15" fmla="*/ 4 h 513"/>
                  <a:gd name="T16" fmla="*/ 509 w 513"/>
                  <a:gd name="T17" fmla="*/ 256 h 513"/>
                  <a:gd name="T18" fmla="*/ 256 w 513"/>
                  <a:gd name="T19" fmla="*/ 509 h 5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3" h="513">
                    <a:moveTo>
                      <a:pt x="256" y="0"/>
                    </a:moveTo>
                    <a:cubicBezTo>
                      <a:pt x="115" y="0"/>
                      <a:pt x="0" y="115"/>
                      <a:pt x="0" y="256"/>
                    </a:cubicBezTo>
                    <a:cubicBezTo>
                      <a:pt x="0" y="398"/>
                      <a:pt x="115" y="513"/>
                      <a:pt x="256" y="513"/>
                    </a:cubicBezTo>
                    <a:cubicBezTo>
                      <a:pt x="398" y="513"/>
                      <a:pt x="513" y="398"/>
                      <a:pt x="513" y="256"/>
                    </a:cubicBezTo>
                    <a:cubicBezTo>
                      <a:pt x="513" y="115"/>
                      <a:pt x="398" y="0"/>
                      <a:pt x="256" y="0"/>
                    </a:cubicBezTo>
                    <a:close/>
                    <a:moveTo>
                      <a:pt x="256" y="509"/>
                    </a:moveTo>
                    <a:cubicBezTo>
                      <a:pt x="117" y="509"/>
                      <a:pt x="4" y="396"/>
                      <a:pt x="4" y="256"/>
                    </a:cubicBezTo>
                    <a:cubicBezTo>
                      <a:pt x="4" y="117"/>
                      <a:pt x="117" y="4"/>
                      <a:pt x="256" y="4"/>
                    </a:cubicBezTo>
                    <a:cubicBezTo>
                      <a:pt x="396" y="4"/>
                      <a:pt x="509" y="117"/>
                      <a:pt x="509" y="256"/>
                    </a:cubicBezTo>
                    <a:cubicBezTo>
                      <a:pt x="509" y="396"/>
                      <a:pt x="396" y="509"/>
                      <a:pt x="256" y="509"/>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4" name="Freeform 37">
                <a:extLst>
                  <a:ext uri="{FF2B5EF4-FFF2-40B4-BE49-F238E27FC236}">
                    <a16:creationId xmlns:a16="http://schemas.microsoft.com/office/drawing/2014/main" id="{C61F3093-7BCA-4249-BC15-05C99AB625B9}"/>
                  </a:ext>
                </a:extLst>
              </p:cNvPr>
              <p:cNvSpPr>
                <a:spLocks noEditPoints="1"/>
              </p:cNvSpPr>
              <p:nvPr/>
            </p:nvSpPr>
            <p:spPr bwMode="auto">
              <a:xfrm>
                <a:off x="8115302" y="3373438"/>
                <a:ext cx="873125" cy="873125"/>
              </a:xfrm>
              <a:custGeom>
                <a:avLst/>
                <a:gdLst>
                  <a:gd name="T0" fmla="*/ 234 w 468"/>
                  <a:gd name="T1" fmla="*/ 0 h 468"/>
                  <a:gd name="T2" fmla="*/ 0 w 468"/>
                  <a:gd name="T3" fmla="*/ 234 h 468"/>
                  <a:gd name="T4" fmla="*/ 234 w 468"/>
                  <a:gd name="T5" fmla="*/ 468 h 468"/>
                  <a:gd name="T6" fmla="*/ 468 w 468"/>
                  <a:gd name="T7" fmla="*/ 234 h 468"/>
                  <a:gd name="T8" fmla="*/ 234 w 468"/>
                  <a:gd name="T9" fmla="*/ 0 h 468"/>
                  <a:gd name="T10" fmla="*/ 234 w 468"/>
                  <a:gd name="T11" fmla="*/ 465 h 468"/>
                  <a:gd name="T12" fmla="*/ 4 w 468"/>
                  <a:gd name="T13" fmla="*/ 234 h 468"/>
                  <a:gd name="T14" fmla="*/ 234 w 468"/>
                  <a:gd name="T15" fmla="*/ 4 h 468"/>
                  <a:gd name="T16" fmla="*/ 464 w 468"/>
                  <a:gd name="T17" fmla="*/ 234 h 468"/>
                  <a:gd name="T18" fmla="*/ 234 w 468"/>
                  <a:gd name="T19" fmla="*/ 465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8" h="468">
                    <a:moveTo>
                      <a:pt x="234" y="0"/>
                    </a:moveTo>
                    <a:cubicBezTo>
                      <a:pt x="105" y="0"/>
                      <a:pt x="0" y="105"/>
                      <a:pt x="0" y="234"/>
                    </a:cubicBezTo>
                    <a:cubicBezTo>
                      <a:pt x="0" y="363"/>
                      <a:pt x="105" y="468"/>
                      <a:pt x="234" y="468"/>
                    </a:cubicBezTo>
                    <a:cubicBezTo>
                      <a:pt x="363" y="468"/>
                      <a:pt x="468" y="363"/>
                      <a:pt x="468" y="234"/>
                    </a:cubicBezTo>
                    <a:cubicBezTo>
                      <a:pt x="468" y="105"/>
                      <a:pt x="363" y="0"/>
                      <a:pt x="234" y="0"/>
                    </a:cubicBezTo>
                    <a:close/>
                    <a:moveTo>
                      <a:pt x="234" y="465"/>
                    </a:moveTo>
                    <a:cubicBezTo>
                      <a:pt x="107" y="465"/>
                      <a:pt x="4" y="361"/>
                      <a:pt x="4" y="234"/>
                    </a:cubicBezTo>
                    <a:cubicBezTo>
                      <a:pt x="4" y="108"/>
                      <a:pt x="107" y="4"/>
                      <a:pt x="234" y="4"/>
                    </a:cubicBezTo>
                    <a:cubicBezTo>
                      <a:pt x="361" y="4"/>
                      <a:pt x="464" y="108"/>
                      <a:pt x="464" y="234"/>
                    </a:cubicBezTo>
                    <a:cubicBezTo>
                      <a:pt x="464" y="361"/>
                      <a:pt x="361" y="465"/>
                      <a:pt x="234" y="465"/>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5" name="Freeform 38">
                <a:extLst>
                  <a:ext uri="{FF2B5EF4-FFF2-40B4-BE49-F238E27FC236}">
                    <a16:creationId xmlns:a16="http://schemas.microsoft.com/office/drawing/2014/main" id="{9B6683E1-57EA-4DF5-BE31-BC6A58876529}"/>
                  </a:ext>
                </a:extLst>
              </p:cNvPr>
              <p:cNvSpPr>
                <a:spLocks noEditPoints="1"/>
              </p:cNvSpPr>
              <p:nvPr/>
            </p:nvSpPr>
            <p:spPr bwMode="auto">
              <a:xfrm>
                <a:off x="7875589" y="3132138"/>
                <a:ext cx="1355725" cy="1357313"/>
              </a:xfrm>
              <a:custGeom>
                <a:avLst/>
                <a:gdLst>
                  <a:gd name="T0" fmla="*/ 363 w 727"/>
                  <a:gd name="T1" fmla="*/ 0 h 727"/>
                  <a:gd name="T2" fmla="*/ 0 w 727"/>
                  <a:gd name="T3" fmla="*/ 363 h 727"/>
                  <a:gd name="T4" fmla="*/ 363 w 727"/>
                  <a:gd name="T5" fmla="*/ 727 h 727"/>
                  <a:gd name="T6" fmla="*/ 727 w 727"/>
                  <a:gd name="T7" fmla="*/ 363 h 727"/>
                  <a:gd name="T8" fmla="*/ 363 w 727"/>
                  <a:gd name="T9" fmla="*/ 0 h 727"/>
                  <a:gd name="T10" fmla="*/ 363 w 727"/>
                  <a:gd name="T11" fmla="*/ 723 h 727"/>
                  <a:gd name="T12" fmla="*/ 4 w 727"/>
                  <a:gd name="T13" fmla="*/ 363 h 727"/>
                  <a:gd name="T14" fmla="*/ 363 w 727"/>
                  <a:gd name="T15" fmla="*/ 4 h 727"/>
                  <a:gd name="T16" fmla="*/ 723 w 727"/>
                  <a:gd name="T17" fmla="*/ 363 h 727"/>
                  <a:gd name="T18" fmla="*/ 363 w 727"/>
                  <a:gd name="T19" fmla="*/ 723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7" h="727">
                    <a:moveTo>
                      <a:pt x="363" y="0"/>
                    </a:moveTo>
                    <a:cubicBezTo>
                      <a:pt x="163" y="0"/>
                      <a:pt x="0" y="163"/>
                      <a:pt x="0" y="363"/>
                    </a:cubicBezTo>
                    <a:cubicBezTo>
                      <a:pt x="0" y="564"/>
                      <a:pt x="163" y="727"/>
                      <a:pt x="363" y="727"/>
                    </a:cubicBezTo>
                    <a:cubicBezTo>
                      <a:pt x="564" y="727"/>
                      <a:pt x="727" y="564"/>
                      <a:pt x="727" y="363"/>
                    </a:cubicBezTo>
                    <a:cubicBezTo>
                      <a:pt x="727" y="163"/>
                      <a:pt x="564" y="0"/>
                      <a:pt x="363" y="0"/>
                    </a:cubicBezTo>
                    <a:close/>
                    <a:moveTo>
                      <a:pt x="363" y="723"/>
                    </a:moveTo>
                    <a:cubicBezTo>
                      <a:pt x="165" y="723"/>
                      <a:pt x="4" y="562"/>
                      <a:pt x="4" y="363"/>
                    </a:cubicBezTo>
                    <a:cubicBezTo>
                      <a:pt x="4" y="165"/>
                      <a:pt x="165" y="4"/>
                      <a:pt x="363" y="4"/>
                    </a:cubicBezTo>
                    <a:cubicBezTo>
                      <a:pt x="562" y="4"/>
                      <a:pt x="723" y="165"/>
                      <a:pt x="723" y="363"/>
                    </a:cubicBezTo>
                    <a:cubicBezTo>
                      <a:pt x="723" y="562"/>
                      <a:pt x="562" y="723"/>
                      <a:pt x="363" y="723"/>
                    </a:cubicBez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6" name="Freeform 40">
                <a:extLst>
                  <a:ext uri="{FF2B5EF4-FFF2-40B4-BE49-F238E27FC236}">
                    <a16:creationId xmlns:a16="http://schemas.microsoft.com/office/drawing/2014/main" id="{85D7A26C-2659-430B-98B0-27B9667B34B6}"/>
                  </a:ext>
                </a:extLst>
              </p:cNvPr>
              <p:cNvSpPr>
                <a:spLocks/>
              </p:cNvSpPr>
              <p:nvPr/>
            </p:nvSpPr>
            <p:spPr bwMode="auto">
              <a:xfrm>
                <a:off x="8429627" y="4367213"/>
                <a:ext cx="712788" cy="825500"/>
              </a:xfrm>
              <a:custGeom>
                <a:avLst/>
                <a:gdLst>
                  <a:gd name="T0" fmla="*/ 0 w 382"/>
                  <a:gd name="T1" fmla="*/ 44 h 442"/>
                  <a:gd name="T2" fmla="*/ 300 w 382"/>
                  <a:gd name="T3" fmla="*/ 401 h 442"/>
                  <a:gd name="T4" fmla="*/ 148 w 382"/>
                  <a:gd name="T5" fmla="*/ 94 h 442"/>
                  <a:gd name="T6" fmla="*/ 0 w 382"/>
                  <a:gd name="T7" fmla="*/ 44 h 442"/>
                </a:gdLst>
                <a:ahLst/>
                <a:cxnLst>
                  <a:cxn ang="0">
                    <a:pos x="T0" y="T1"/>
                  </a:cxn>
                  <a:cxn ang="0">
                    <a:pos x="T2" y="T3"/>
                  </a:cxn>
                  <a:cxn ang="0">
                    <a:pos x="T4" y="T5"/>
                  </a:cxn>
                  <a:cxn ang="0">
                    <a:pos x="T6" y="T7"/>
                  </a:cxn>
                </a:cxnLst>
                <a:rect l="0" t="0" r="r" b="b"/>
                <a:pathLst>
                  <a:path w="382" h="442">
                    <a:moveTo>
                      <a:pt x="0" y="44"/>
                    </a:moveTo>
                    <a:cubicBezTo>
                      <a:pt x="27" y="88"/>
                      <a:pt x="217" y="442"/>
                      <a:pt x="300" y="401"/>
                    </a:cubicBezTo>
                    <a:cubicBezTo>
                      <a:pt x="382" y="360"/>
                      <a:pt x="177" y="129"/>
                      <a:pt x="148" y="94"/>
                    </a:cubicBezTo>
                    <a:cubicBezTo>
                      <a:pt x="83" y="0"/>
                      <a:pt x="30" y="13"/>
                      <a:pt x="0" y="44"/>
                    </a:cubicBezTo>
                    <a:close/>
                  </a:path>
                </a:pathLst>
              </a:custGeom>
              <a:solidFill>
                <a:srgbClr val="EFC8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7" name="Freeform 41">
                <a:extLst>
                  <a:ext uri="{FF2B5EF4-FFF2-40B4-BE49-F238E27FC236}">
                    <a16:creationId xmlns:a16="http://schemas.microsoft.com/office/drawing/2014/main" id="{E7019C96-B459-47AF-B288-B97CF9718E99}"/>
                  </a:ext>
                </a:extLst>
              </p:cNvPr>
              <p:cNvSpPr>
                <a:spLocks/>
              </p:cNvSpPr>
              <p:nvPr/>
            </p:nvSpPr>
            <p:spPr bwMode="auto">
              <a:xfrm>
                <a:off x="8370889" y="3652838"/>
                <a:ext cx="1366838" cy="1808163"/>
              </a:xfrm>
              <a:custGeom>
                <a:avLst/>
                <a:gdLst>
                  <a:gd name="T0" fmla="*/ 413 w 732"/>
                  <a:gd name="T1" fmla="*/ 969 h 969"/>
                  <a:gd name="T2" fmla="*/ 732 w 732"/>
                  <a:gd name="T3" fmla="*/ 856 h 969"/>
                  <a:gd name="T4" fmla="*/ 686 w 732"/>
                  <a:gd name="T5" fmla="*/ 729 h 969"/>
                  <a:gd name="T6" fmla="*/ 604 w 732"/>
                  <a:gd name="T7" fmla="*/ 347 h 969"/>
                  <a:gd name="T8" fmla="*/ 585 w 732"/>
                  <a:gd name="T9" fmla="*/ 294 h 969"/>
                  <a:gd name="T10" fmla="*/ 483 w 732"/>
                  <a:gd name="T11" fmla="*/ 333 h 969"/>
                  <a:gd name="T12" fmla="*/ 493 w 732"/>
                  <a:gd name="T13" fmla="*/ 358 h 969"/>
                  <a:gd name="T14" fmla="*/ 488 w 732"/>
                  <a:gd name="T15" fmla="*/ 359 h 969"/>
                  <a:gd name="T16" fmla="*/ 467 w 732"/>
                  <a:gd name="T17" fmla="*/ 299 h 969"/>
                  <a:gd name="T18" fmla="*/ 365 w 732"/>
                  <a:gd name="T19" fmla="*/ 337 h 969"/>
                  <a:gd name="T20" fmla="*/ 377 w 732"/>
                  <a:gd name="T21" fmla="*/ 369 h 969"/>
                  <a:gd name="T22" fmla="*/ 373 w 732"/>
                  <a:gd name="T23" fmla="*/ 370 h 969"/>
                  <a:gd name="T24" fmla="*/ 351 w 732"/>
                  <a:gd name="T25" fmla="*/ 308 h 969"/>
                  <a:gd name="T26" fmla="*/ 249 w 732"/>
                  <a:gd name="T27" fmla="*/ 347 h 969"/>
                  <a:gd name="T28" fmla="*/ 261 w 732"/>
                  <a:gd name="T29" fmla="*/ 380 h 969"/>
                  <a:gd name="T30" fmla="*/ 257 w 732"/>
                  <a:gd name="T31" fmla="*/ 381 h 969"/>
                  <a:gd name="T32" fmla="*/ 222 w 732"/>
                  <a:gd name="T33" fmla="*/ 281 h 969"/>
                  <a:gd name="T34" fmla="*/ 150 w 732"/>
                  <a:gd name="T35" fmla="*/ 76 h 969"/>
                  <a:gd name="T36" fmla="*/ 35 w 732"/>
                  <a:gd name="T37" fmla="*/ 119 h 969"/>
                  <a:gd name="T38" fmla="*/ 262 w 732"/>
                  <a:gd name="T39" fmla="*/ 740 h 969"/>
                  <a:gd name="T40" fmla="*/ 368 w 732"/>
                  <a:gd name="T41" fmla="*/ 840 h 969"/>
                  <a:gd name="T42" fmla="*/ 413 w 732"/>
                  <a:gd name="T43" fmla="*/ 969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32" h="969">
                    <a:moveTo>
                      <a:pt x="413" y="969"/>
                    </a:moveTo>
                    <a:cubicBezTo>
                      <a:pt x="732" y="856"/>
                      <a:pt x="732" y="856"/>
                      <a:pt x="732" y="856"/>
                    </a:cubicBezTo>
                    <a:cubicBezTo>
                      <a:pt x="686" y="729"/>
                      <a:pt x="686" y="729"/>
                      <a:pt x="686" y="729"/>
                    </a:cubicBezTo>
                    <a:cubicBezTo>
                      <a:pt x="701" y="617"/>
                      <a:pt x="653" y="465"/>
                      <a:pt x="604" y="347"/>
                    </a:cubicBezTo>
                    <a:cubicBezTo>
                      <a:pt x="585" y="294"/>
                      <a:pt x="585" y="294"/>
                      <a:pt x="585" y="294"/>
                    </a:cubicBezTo>
                    <a:cubicBezTo>
                      <a:pt x="559" y="218"/>
                      <a:pt x="449" y="242"/>
                      <a:pt x="483" y="333"/>
                    </a:cubicBezTo>
                    <a:cubicBezTo>
                      <a:pt x="493" y="358"/>
                      <a:pt x="493" y="358"/>
                      <a:pt x="493" y="358"/>
                    </a:cubicBezTo>
                    <a:cubicBezTo>
                      <a:pt x="488" y="359"/>
                      <a:pt x="488" y="359"/>
                      <a:pt x="488" y="359"/>
                    </a:cubicBezTo>
                    <a:cubicBezTo>
                      <a:pt x="467" y="299"/>
                      <a:pt x="467" y="299"/>
                      <a:pt x="467" y="299"/>
                    </a:cubicBezTo>
                    <a:cubicBezTo>
                      <a:pt x="440" y="223"/>
                      <a:pt x="331" y="246"/>
                      <a:pt x="365" y="337"/>
                    </a:cubicBezTo>
                    <a:cubicBezTo>
                      <a:pt x="377" y="369"/>
                      <a:pt x="377" y="369"/>
                      <a:pt x="377" y="369"/>
                    </a:cubicBezTo>
                    <a:cubicBezTo>
                      <a:pt x="373" y="370"/>
                      <a:pt x="373" y="370"/>
                      <a:pt x="373" y="370"/>
                    </a:cubicBezTo>
                    <a:cubicBezTo>
                      <a:pt x="351" y="308"/>
                      <a:pt x="351" y="308"/>
                      <a:pt x="351" y="308"/>
                    </a:cubicBezTo>
                    <a:cubicBezTo>
                      <a:pt x="324" y="232"/>
                      <a:pt x="214" y="255"/>
                      <a:pt x="249" y="347"/>
                    </a:cubicBezTo>
                    <a:cubicBezTo>
                      <a:pt x="261" y="380"/>
                      <a:pt x="261" y="380"/>
                      <a:pt x="261" y="380"/>
                    </a:cubicBezTo>
                    <a:cubicBezTo>
                      <a:pt x="257" y="381"/>
                      <a:pt x="257" y="381"/>
                      <a:pt x="257" y="381"/>
                    </a:cubicBezTo>
                    <a:cubicBezTo>
                      <a:pt x="222" y="281"/>
                      <a:pt x="222" y="281"/>
                      <a:pt x="222" y="281"/>
                    </a:cubicBezTo>
                    <a:cubicBezTo>
                      <a:pt x="150" y="76"/>
                      <a:pt x="150" y="76"/>
                      <a:pt x="150" y="76"/>
                    </a:cubicBezTo>
                    <a:cubicBezTo>
                      <a:pt x="123" y="0"/>
                      <a:pt x="0" y="28"/>
                      <a:pt x="35" y="119"/>
                    </a:cubicBezTo>
                    <a:cubicBezTo>
                      <a:pt x="262" y="740"/>
                      <a:pt x="262" y="740"/>
                      <a:pt x="262" y="740"/>
                    </a:cubicBezTo>
                    <a:cubicBezTo>
                      <a:pt x="276" y="779"/>
                      <a:pt x="317" y="801"/>
                      <a:pt x="368" y="840"/>
                    </a:cubicBezTo>
                    <a:cubicBezTo>
                      <a:pt x="369" y="841"/>
                      <a:pt x="413" y="969"/>
                      <a:pt x="413" y="969"/>
                    </a:cubicBezTo>
                    <a:close/>
                  </a:path>
                </a:pathLst>
              </a:custGeom>
              <a:solidFill>
                <a:srgbClr val="FCD4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8" name="Freeform 42">
                <a:extLst>
                  <a:ext uri="{FF2B5EF4-FFF2-40B4-BE49-F238E27FC236}">
                    <a16:creationId xmlns:a16="http://schemas.microsoft.com/office/drawing/2014/main" id="{DCEE2328-79C1-4D9D-B2F4-082E2C398CA6}"/>
                  </a:ext>
                </a:extLst>
              </p:cNvPr>
              <p:cNvSpPr>
                <a:spLocks/>
              </p:cNvSpPr>
              <p:nvPr/>
            </p:nvSpPr>
            <p:spPr bwMode="auto">
              <a:xfrm>
                <a:off x="8999539" y="5124450"/>
                <a:ext cx="876300" cy="601663"/>
              </a:xfrm>
              <a:custGeom>
                <a:avLst/>
                <a:gdLst>
                  <a:gd name="T0" fmla="*/ 94 w 552"/>
                  <a:gd name="T1" fmla="*/ 379 h 379"/>
                  <a:gd name="T2" fmla="*/ 0 w 552"/>
                  <a:gd name="T3" fmla="*/ 151 h 379"/>
                  <a:gd name="T4" fmla="*/ 468 w 552"/>
                  <a:gd name="T5" fmla="*/ 0 h 379"/>
                  <a:gd name="T6" fmla="*/ 552 w 552"/>
                  <a:gd name="T7" fmla="*/ 231 h 379"/>
                  <a:gd name="T8" fmla="*/ 94 w 552"/>
                  <a:gd name="T9" fmla="*/ 379 h 379"/>
                </a:gdLst>
                <a:ahLst/>
                <a:cxnLst>
                  <a:cxn ang="0">
                    <a:pos x="T0" y="T1"/>
                  </a:cxn>
                  <a:cxn ang="0">
                    <a:pos x="T2" y="T3"/>
                  </a:cxn>
                  <a:cxn ang="0">
                    <a:pos x="T4" y="T5"/>
                  </a:cxn>
                  <a:cxn ang="0">
                    <a:pos x="T6" y="T7"/>
                  </a:cxn>
                  <a:cxn ang="0">
                    <a:pos x="T8" y="T9"/>
                  </a:cxn>
                </a:cxnLst>
                <a:rect l="0" t="0" r="r" b="b"/>
                <a:pathLst>
                  <a:path w="552" h="379">
                    <a:moveTo>
                      <a:pt x="94" y="379"/>
                    </a:moveTo>
                    <a:lnTo>
                      <a:pt x="0" y="151"/>
                    </a:lnTo>
                    <a:lnTo>
                      <a:pt x="468" y="0"/>
                    </a:lnTo>
                    <a:lnTo>
                      <a:pt x="552" y="231"/>
                    </a:lnTo>
                    <a:lnTo>
                      <a:pt x="94" y="379"/>
                    </a:lnTo>
                    <a:close/>
                  </a:path>
                </a:pathLst>
              </a:custGeom>
              <a:solidFill>
                <a:sysClr val="window" lastClr="FFFFFF">
                  <a:lumMod val="95000"/>
                </a:sys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9" name="Freeform 43">
                <a:extLst>
                  <a:ext uri="{FF2B5EF4-FFF2-40B4-BE49-F238E27FC236}">
                    <a16:creationId xmlns:a16="http://schemas.microsoft.com/office/drawing/2014/main" id="{54091FB9-5C88-4AC3-B919-365EFC2B118D}"/>
                  </a:ext>
                </a:extLst>
              </p:cNvPr>
              <p:cNvSpPr>
                <a:spLocks/>
              </p:cNvSpPr>
              <p:nvPr/>
            </p:nvSpPr>
            <p:spPr bwMode="auto">
              <a:xfrm>
                <a:off x="8999539" y="5259388"/>
                <a:ext cx="469900" cy="434975"/>
              </a:xfrm>
              <a:custGeom>
                <a:avLst/>
                <a:gdLst>
                  <a:gd name="T0" fmla="*/ 204 w 296"/>
                  <a:gd name="T1" fmla="*/ 0 h 274"/>
                  <a:gd name="T2" fmla="*/ 0 w 296"/>
                  <a:gd name="T3" fmla="*/ 66 h 274"/>
                  <a:gd name="T4" fmla="*/ 86 w 296"/>
                  <a:gd name="T5" fmla="*/ 274 h 274"/>
                  <a:gd name="T6" fmla="*/ 296 w 296"/>
                  <a:gd name="T7" fmla="*/ 216 h 274"/>
                  <a:gd name="T8" fmla="*/ 204 w 296"/>
                  <a:gd name="T9" fmla="*/ 0 h 274"/>
                </a:gdLst>
                <a:ahLst/>
                <a:cxnLst>
                  <a:cxn ang="0">
                    <a:pos x="T0" y="T1"/>
                  </a:cxn>
                  <a:cxn ang="0">
                    <a:pos x="T2" y="T3"/>
                  </a:cxn>
                  <a:cxn ang="0">
                    <a:pos x="T4" y="T5"/>
                  </a:cxn>
                  <a:cxn ang="0">
                    <a:pos x="T6" y="T7"/>
                  </a:cxn>
                  <a:cxn ang="0">
                    <a:pos x="T8" y="T9"/>
                  </a:cxn>
                </a:cxnLst>
                <a:rect l="0" t="0" r="r" b="b"/>
                <a:pathLst>
                  <a:path w="296" h="274">
                    <a:moveTo>
                      <a:pt x="204" y="0"/>
                    </a:moveTo>
                    <a:lnTo>
                      <a:pt x="0" y="66"/>
                    </a:lnTo>
                    <a:lnTo>
                      <a:pt x="86" y="274"/>
                    </a:lnTo>
                    <a:lnTo>
                      <a:pt x="296" y="216"/>
                    </a:lnTo>
                    <a:lnTo>
                      <a:pt x="204" y="0"/>
                    </a:lnTo>
                    <a:close/>
                  </a:path>
                </a:pathLst>
              </a:custGeom>
              <a:solidFill>
                <a:srgbClr val="44546A">
                  <a:lumMod val="20000"/>
                  <a:lumOff val="80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90" name="Freeform 44">
                <a:extLst>
                  <a:ext uri="{FF2B5EF4-FFF2-40B4-BE49-F238E27FC236}">
                    <a16:creationId xmlns:a16="http://schemas.microsoft.com/office/drawing/2014/main" id="{07B7B92C-281F-426E-B3F5-AA277094F55D}"/>
                  </a:ext>
                </a:extLst>
              </p:cNvPr>
              <p:cNvSpPr>
                <a:spLocks/>
              </p:cNvSpPr>
              <p:nvPr/>
            </p:nvSpPr>
            <p:spPr bwMode="auto">
              <a:xfrm>
                <a:off x="9013827" y="5264150"/>
                <a:ext cx="1524000" cy="1636713"/>
              </a:xfrm>
              <a:custGeom>
                <a:avLst/>
                <a:gdLst>
                  <a:gd name="T0" fmla="*/ 0 w 960"/>
                  <a:gd name="T1" fmla="*/ 172 h 1031"/>
                  <a:gd name="T2" fmla="*/ 344 w 960"/>
                  <a:gd name="T3" fmla="*/ 1031 h 1031"/>
                  <a:gd name="T4" fmla="*/ 960 w 960"/>
                  <a:gd name="T5" fmla="*/ 1031 h 1031"/>
                  <a:gd name="T6" fmla="*/ 533 w 960"/>
                  <a:gd name="T7" fmla="*/ 0 h 1031"/>
                  <a:gd name="T8" fmla="*/ 0 w 960"/>
                  <a:gd name="T9" fmla="*/ 172 h 1031"/>
                </a:gdLst>
                <a:ahLst/>
                <a:cxnLst>
                  <a:cxn ang="0">
                    <a:pos x="T0" y="T1"/>
                  </a:cxn>
                  <a:cxn ang="0">
                    <a:pos x="T2" y="T3"/>
                  </a:cxn>
                  <a:cxn ang="0">
                    <a:pos x="T4" y="T5"/>
                  </a:cxn>
                  <a:cxn ang="0">
                    <a:pos x="T6" y="T7"/>
                  </a:cxn>
                  <a:cxn ang="0">
                    <a:pos x="T8" y="T9"/>
                  </a:cxn>
                </a:cxnLst>
                <a:rect l="0" t="0" r="r" b="b"/>
                <a:pathLst>
                  <a:path w="960" h="1031">
                    <a:moveTo>
                      <a:pt x="0" y="172"/>
                    </a:moveTo>
                    <a:lnTo>
                      <a:pt x="344" y="1031"/>
                    </a:lnTo>
                    <a:lnTo>
                      <a:pt x="960" y="1031"/>
                    </a:lnTo>
                    <a:lnTo>
                      <a:pt x="533" y="0"/>
                    </a:lnTo>
                    <a:lnTo>
                      <a:pt x="0" y="172"/>
                    </a:lnTo>
                    <a:close/>
                  </a:path>
                </a:pathLst>
              </a:custGeom>
              <a:solidFill>
                <a:srgbClr val="44546A">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91" name="Freeform 45">
                <a:extLst>
                  <a:ext uri="{FF2B5EF4-FFF2-40B4-BE49-F238E27FC236}">
                    <a16:creationId xmlns:a16="http://schemas.microsoft.com/office/drawing/2014/main" id="{66DBEBC5-F214-4F4B-ACF2-4767499486D9}"/>
                  </a:ext>
                </a:extLst>
              </p:cNvPr>
              <p:cNvSpPr>
                <a:spLocks/>
              </p:cNvSpPr>
              <p:nvPr/>
            </p:nvSpPr>
            <p:spPr bwMode="auto">
              <a:xfrm>
                <a:off x="9388477" y="5264150"/>
                <a:ext cx="1149350" cy="1636713"/>
              </a:xfrm>
              <a:custGeom>
                <a:avLst/>
                <a:gdLst>
                  <a:gd name="T0" fmla="*/ 0 w 724"/>
                  <a:gd name="T1" fmla="*/ 96 h 1031"/>
                  <a:gd name="T2" fmla="*/ 415 w 724"/>
                  <a:gd name="T3" fmla="*/ 1031 h 1031"/>
                  <a:gd name="T4" fmla="*/ 724 w 724"/>
                  <a:gd name="T5" fmla="*/ 1031 h 1031"/>
                  <a:gd name="T6" fmla="*/ 297 w 724"/>
                  <a:gd name="T7" fmla="*/ 0 h 1031"/>
                  <a:gd name="T8" fmla="*/ 0 w 724"/>
                  <a:gd name="T9" fmla="*/ 96 h 1031"/>
                </a:gdLst>
                <a:ahLst/>
                <a:cxnLst>
                  <a:cxn ang="0">
                    <a:pos x="T0" y="T1"/>
                  </a:cxn>
                  <a:cxn ang="0">
                    <a:pos x="T2" y="T3"/>
                  </a:cxn>
                  <a:cxn ang="0">
                    <a:pos x="T4" y="T5"/>
                  </a:cxn>
                  <a:cxn ang="0">
                    <a:pos x="T6" y="T7"/>
                  </a:cxn>
                  <a:cxn ang="0">
                    <a:pos x="T8" y="T9"/>
                  </a:cxn>
                </a:cxnLst>
                <a:rect l="0" t="0" r="r" b="b"/>
                <a:pathLst>
                  <a:path w="724" h="1031">
                    <a:moveTo>
                      <a:pt x="0" y="96"/>
                    </a:moveTo>
                    <a:lnTo>
                      <a:pt x="415" y="1031"/>
                    </a:lnTo>
                    <a:lnTo>
                      <a:pt x="724" y="1031"/>
                    </a:lnTo>
                    <a:lnTo>
                      <a:pt x="297" y="0"/>
                    </a:lnTo>
                    <a:lnTo>
                      <a:pt x="0" y="96"/>
                    </a:lnTo>
                    <a:close/>
                  </a:path>
                </a:pathLst>
              </a:custGeom>
              <a:solidFill>
                <a:srgbClr val="44546A"/>
              </a:solidFill>
              <a:ln>
                <a:noFill/>
              </a:ln>
            </p:spPr>
            <p:txBody>
              <a:bodyPr vert="horz" wrap="square" lIns="91440" tIns="45720" rIns="91440" bIns="4572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sp>
          <p:nvSpPr>
            <p:cNvPr id="141" name="TextBox 140">
              <a:extLst>
                <a:ext uri="{FF2B5EF4-FFF2-40B4-BE49-F238E27FC236}">
                  <a16:creationId xmlns:a16="http://schemas.microsoft.com/office/drawing/2014/main" id="{F2647A07-0AE5-41DF-8C22-39A47BC9C52E}"/>
                </a:ext>
              </a:extLst>
            </p:cNvPr>
            <p:cNvSpPr txBox="1"/>
            <p:nvPr/>
          </p:nvSpPr>
          <p:spPr>
            <a:xfrm rot="20634873">
              <a:off x="16438655" y="3227990"/>
              <a:ext cx="2994928" cy="2246136"/>
            </a:xfrm>
            <a:prstGeom prst="roundRect">
              <a:avLst>
                <a:gd name="adj" fmla="val 7570"/>
              </a:avLst>
            </a:prstGeom>
            <a:solidFill>
              <a:sysClr val="window" lastClr="FFFFFF"/>
            </a:solidFill>
            <a:ln w="28575">
              <a:solidFill>
                <a:srgbClr val="44546A"/>
              </a:solidFill>
            </a:ln>
          </p:spPr>
          <p:txBody>
            <a:bodyPr wrap="non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en-US" sz="5400" b="1" i="0" u="none" strike="noStrike" kern="0" cap="none" spc="300" normalizeH="0" baseline="0" noProof="0" dirty="0">
                  <a:ln>
                    <a:noFill/>
                  </a:ln>
                  <a:solidFill>
                    <a:srgbClr val="44546A"/>
                  </a:solidFill>
                  <a:effectLst/>
                  <a:uLnTx/>
                  <a:uFillTx/>
                  <a:latin typeface="Calibri Light" panose="020F0302020204030204"/>
                </a:rPr>
                <a:t>Tax</a:t>
              </a:r>
            </a:p>
          </p:txBody>
        </p:sp>
        <p:sp>
          <p:nvSpPr>
            <p:cNvPr id="142" name="Oval 141">
              <a:extLst>
                <a:ext uri="{FF2B5EF4-FFF2-40B4-BE49-F238E27FC236}">
                  <a16:creationId xmlns:a16="http://schemas.microsoft.com/office/drawing/2014/main" id="{2CB22DC9-7FD7-4D1A-B468-7CF31C611532}"/>
                </a:ext>
              </a:extLst>
            </p:cNvPr>
            <p:cNvSpPr/>
            <p:nvPr/>
          </p:nvSpPr>
          <p:spPr>
            <a:xfrm>
              <a:off x="14695828" y="6458058"/>
              <a:ext cx="1752124" cy="1752124"/>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43" name="Oval 142">
              <a:extLst>
                <a:ext uri="{FF2B5EF4-FFF2-40B4-BE49-F238E27FC236}">
                  <a16:creationId xmlns:a16="http://schemas.microsoft.com/office/drawing/2014/main" id="{B4767E0B-1A09-4C5C-8C4D-AD35D67B40D6}"/>
                </a:ext>
              </a:extLst>
            </p:cNvPr>
            <p:cNvSpPr/>
            <p:nvPr/>
          </p:nvSpPr>
          <p:spPr>
            <a:xfrm>
              <a:off x="15929782" y="8848090"/>
              <a:ext cx="1752124" cy="1752124"/>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44" name="Oval 143">
              <a:extLst>
                <a:ext uri="{FF2B5EF4-FFF2-40B4-BE49-F238E27FC236}">
                  <a16:creationId xmlns:a16="http://schemas.microsoft.com/office/drawing/2014/main" id="{CE14289B-6760-495D-A865-B8BF8420EE81}"/>
                </a:ext>
              </a:extLst>
            </p:cNvPr>
            <p:cNvSpPr/>
            <p:nvPr/>
          </p:nvSpPr>
          <p:spPr>
            <a:xfrm>
              <a:off x="20267360" y="2587604"/>
              <a:ext cx="1752124" cy="1752124"/>
            </a:xfrm>
            <a:prstGeom prst="ellipse">
              <a:avLst/>
            </a:prstGeom>
            <a:solidFill>
              <a:srgbClr val="A5A5A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45" name="Oval 144">
              <a:extLst>
                <a:ext uri="{FF2B5EF4-FFF2-40B4-BE49-F238E27FC236}">
                  <a16:creationId xmlns:a16="http://schemas.microsoft.com/office/drawing/2014/main" id="{53E4A002-86D6-438C-9062-44ECF026798C}"/>
                </a:ext>
              </a:extLst>
            </p:cNvPr>
            <p:cNvSpPr/>
            <p:nvPr/>
          </p:nvSpPr>
          <p:spPr>
            <a:xfrm>
              <a:off x="22406192" y="7599886"/>
              <a:ext cx="1752124" cy="1752124"/>
            </a:xfrm>
            <a:prstGeom prst="ellipse">
              <a:avLst/>
            </a:prstGeom>
            <a:solidFill>
              <a:srgbClr val="4472C4"/>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46" name="Oval 145">
              <a:extLst>
                <a:ext uri="{FF2B5EF4-FFF2-40B4-BE49-F238E27FC236}">
                  <a16:creationId xmlns:a16="http://schemas.microsoft.com/office/drawing/2014/main" id="{18ED2D02-E36A-430C-8235-DCDCFEF4BA49}"/>
                </a:ext>
              </a:extLst>
            </p:cNvPr>
            <p:cNvSpPr/>
            <p:nvPr/>
          </p:nvSpPr>
          <p:spPr>
            <a:xfrm>
              <a:off x="22290168" y="4672238"/>
              <a:ext cx="1752124" cy="1752124"/>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47" name="Freeform 34">
              <a:extLst>
                <a:ext uri="{FF2B5EF4-FFF2-40B4-BE49-F238E27FC236}">
                  <a16:creationId xmlns:a16="http://schemas.microsoft.com/office/drawing/2014/main" id="{E74EE547-E60E-421B-B7C7-3D07C4C18681}"/>
                </a:ext>
              </a:extLst>
            </p:cNvPr>
            <p:cNvSpPr>
              <a:spLocks noChangeArrowheads="1"/>
            </p:cNvSpPr>
            <p:nvPr/>
          </p:nvSpPr>
          <p:spPr bwMode="auto">
            <a:xfrm rot="20640000">
              <a:off x="20871291" y="2984030"/>
              <a:ext cx="544266" cy="959272"/>
            </a:xfrm>
            <a:custGeom>
              <a:avLst/>
              <a:gdLst>
                <a:gd name="T0" fmla="*/ 126553 w 284"/>
                <a:gd name="T1" fmla="*/ 51794 h 497"/>
                <a:gd name="T2" fmla="*/ 126553 w 284"/>
                <a:gd name="T3" fmla="*/ 51794 h 497"/>
                <a:gd name="T4" fmla="*/ 126553 w 284"/>
                <a:gd name="T5" fmla="*/ 27923 h 497"/>
                <a:gd name="T6" fmla="*/ 63500 w 284"/>
                <a:gd name="T7" fmla="*/ 0 h 497"/>
                <a:gd name="T8" fmla="*/ 0 w 284"/>
                <a:gd name="T9" fmla="*/ 27923 h 497"/>
                <a:gd name="T10" fmla="*/ 0 w 284"/>
                <a:gd name="T11" fmla="*/ 51794 h 497"/>
                <a:gd name="T12" fmla="*/ 43377 w 284"/>
                <a:gd name="T13" fmla="*/ 111694 h 497"/>
                <a:gd name="T14" fmla="*/ 0 w 284"/>
                <a:gd name="T15" fmla="*/ 171594 h 497"/>
                <a:gd name="T16" fmla="*/ 0 w 284"/>
                <a:gd name="T17" fmla="*/ 199518 h 497"/>
                <a:gd name="T18" fmla="*/ 63500 w 284"/>
                <a:gd name="T19" fmla="*/ 223388 h 497"/>
                <a:gd name="T20" fmla="*/ 126553 w 284"/>
                <a:gd name="T21" fmla="*/ 199518 h 497"/>
                <a:gd name="T22" fmla="*/ 126553 w 284"/>
                <a:gd name="T23" fmla="*/ 171594 h 497"/>
                <a:gd name="T24" fmla="*/ 83176 w 284"/>
                <a:gd name="T25" fmla="*/ 111694 h 497"/>
                <a:gd name="T26" fmla="*/ 126553 w 284"/>
                <a:gd name="T27" fmla="*/ 51794 h 497"/>
                <a:gd name="T28" fmla="*/ 19676 w 284"/>
                <a:gd name="T29" fmla="*/ 27923 h 497"/>
                <a:gd name="T30" fmla="*/ 19676 w 284"/>
                <a:gd name="T31" fmla="*/ 27923 h 497"/>
                <a:gd name="T32" fmla="*/ 63500 w 284"/>
                <a:gd name="T33" fmla="*/ 15763 h 497"/>
                <a:gd name="T34" fmla="*/ 106877 w 284"/>
                <a:gd name="T35" fmla="*/ 27923 h 497"/>
                <a:gd name="T36" fmla="*/ 110901 w 284"/>
                <a:gd name="T37" fmla="*/ 31977 h 497"/>
                <a:gd name="T38" fmla="*/ 63500 w 284"/>
                <a:gd name="T39" fmla="*/ 43687 h 497"/>
                <a:gd name="T40" fmla="*/ 15651 w 284"/>
                <a:gd name="T41" fmla="*/ 31977 h 497"/>
                <a:gd name="T42" fmla="*/ 19676 w 284"/>
                <a:gd name="T43" fmla="*/ 27923 h 497"/>
                <a:gd name="T44" fmla="*/ 67525 w 284"/>
                <a:gd name="T45" fmla="*/ 111694 h 497"/>
                <a:gd name="T46" fmla="*/ 67525 w 284"/>
                <a:gd name="T47" fmla="*/ 111694 h 497"/>
                <a:gd name="T48" fmla="*/ 91225 w 284"/>
                <a:gd name="T49" fmla="*/ 147724 h 497"/>
                <a:gd name="T50" fmla="*/ 110901 w 284"/>
                <a:gd name="T51" fmla="*/ 171594 h 497"/>
                <a:gd name="T52" fmla="*/ 110901 w 284"/>
                <a:gd name="T53" fmla="*/ 187357 h 497"/>
                <a:gd name="T54" fmla="*/ 67525 w 284"/>
                <a:gd name="T55" fmla="*/ 159434 h 497"/>
                <a:gd name="T56" fmla="*/ 59475 w 284"/>
                <a:gd name="T57" fmla="*/ 159434 h 497"/>
                <a:gd name="T58" fmla="*/ 15651 w 284"/>
                <a:gd name="T59" fmla="*/ 187357 h 497"/>
                <a:gd name="T60" fmla="*/ 15651 w 284"/>
                <a:gd name="T61" fmla="*/ 171594 h 497"/>
                <a:gd name="T62" fmla="*/ 35775 w 284"/>
                <a:gd name="T63" fmla="*/ 147724 h 497"/>
                <a:gd name="T64" fmla="*/ 59475 w 284"/>
                <a:gd name="T65" fmla="*/ 111694 h 497"/>
                <a:gd name="T66" fmla="*/ 35775 w 284"/>
                <a:gd name="T67" fmla="*/ 79717 h 497"/>
                <a:gd name="T68" fmla="*/ 15651 w 284"/>
                <a:gd name="T69" fmla="*/ 51794 h 497"/>
                <a:gd name="T70" fmla="*/ 15651 w 284"/>
                <a:gd name="T71" fmla="*/ 39633 h 497"/>
                <a:gd name="T72" fmla="*/ 63500 w 284"/>
                <a:gd name="T73" fmla="*/ 51794 h 497"/>
                <a:gd name="T74" fmla="*/ 110901 w 284"/>
                <a:gd name="T75" fmla="*/ 39633 h 497"/>
                <a:gd name="T76" fmla="*/ 110901 w 284"/>
                <a:gd name="T77" fmla="*/ 51794 h 497"/>
                <a:gd name="T78" fmla="*/ 91225 w 284"/>
                <a:gd name="T79" fmla="*/ 79717 h 497"/>
                <a:gd name="T80" fmla="*/ 67525 w 284"/>
                <a:gd name="T81" fmla="*/ 111694 h 4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48" name="Freeform 79">
              <a:extLst>
                <a:ext uri="{FF2B5EF4-FFF2-40B4-BE49-F238E27FC236}">
                  <a16:creationId xmlns:a16="http://schemas.microsoft.com/office/drawing/2014/main" id="{5A571A97-9384-422A-A49E-7C401C324F65}"/>
                </a:ext>
              </a:extLst>
            </p:cNvPr>
            <p:cNvSpPr>
              <a:spLocks noChangeArrowheads="1"/>
            </p:cNvSpPr>
            <p:nvPr/>
          </p:nvSpPr>
          <p:spPr bwMode="auto">
            <a:xfrm rot="20640000">
              <a:off x="22868639" y="8059271"/>
              <a:ext cx="827234" cy="833358"/>
            </a:xfrm>
            <a:custGeom>
              <a:avLst/>
              <a:gdLst>
                <a:gd name="T0" fmla="*/ 106933 w 479"/>
                <a:gd name="T1" fmla="*/ 0 h 479"/>
                <a:gd name="T2" fmla="*/ 106933 w 479"/>
                <a:gd name="T3" fmla="*/ 0 h 479"/>
                <a:gd name="T4" fmla="*/ 0 w 479"/>
                <a:gd name="T5" fmla="*/ 107725 h 479"/>
                <a:gd name="T6" fmla="*/ 106933 w 479"/>
                <a:gd name="T7" fmla="*/ 215449 h 479"/>
                <a:gd name="T8" fmla="*/ 213866 w 479"/>
                <a:gd name="T9" fmla="*/ 107725 h 479"/>
                <a:gd name="T10" fmla="*/ 106933 w 479"/>
                <a:gd name="T11" fmla="*/ 0 h 479"/>
                <a:gd name="T12" fmla="*/ 198206 w 479"/>
                <a:gd name="T13" fmla="*/ 107725 h 479"/>
                <a:gd name="T14" fmla="*/ 198206 w 479"/>
                <a:gd name="T15" fmla="*/ 107725 h 479"/>
                <a:gd name="T16" fmla="*/ 178520 w 479"/>
                <a:gd name="T17" fmla="*/ 163615 h 479"/>
                <a:gd name="T18" fmla="*/ 174493 w 479"/>
                <a:gd name="T19" fmla="*/ 147840 h 479"/>
                <a:gd name="T20" fmla="*/ 178520 w 479"/>
                <a:gd name="T21" fmla="*/ 115838 h 479"/>
                <a:gd name="T22" fmla="*/ 166439 w 479"/>
                <a:gd name="T23" fmla="*/ 91949 h 479"/>
                <a:gd name="T24" fmla="*/ 142726 w 479"/>
                <a:gd name="T25" fmla="*/ 80230 h 479"/>
                <a:gd name="T26" fmla="*/ 154806 w 479"/>
                <a:gd name="T27" fmla="*/ 39664 h 479"/>
                <a:gd name="T28" fmla="*/ 131093 w 479"/>
                <a:gd name="T29" fmla="*/ 27945 h 479"/>
                <a:gd name="T30" fmla="*/ 134673 w 479"/>
                <a:gd name="T31" fmla="*/ 23889 h 479"/>
                <a:gd name="T32" fmla="*/ 198206 w 479"/>
                <a:gd name="T33" fmla="*/ 107725 h 479"/>
                <a:gd name="T34" fmla="*/ 94853 w 479"/>
                <a:gd name="T35" fmla="*/ 19832 h 479"/>
                <a:gd name="T36" fmla="*/ 94853 w 479"/>
                <a:gd name="T37" fmla="*/ 19832 h 479"/>
                <a:gd name="T38" fmla="*/ 83220 w 479"/>
                <a:gd name="T39" fmla="*/ 27945 h 479"/>
                <a:gd name="T40" fmla="*/ 67113 w 479"/>
                <a:gd name="T41" fmla="*/ 39664 h 479"/>
                <a:gd name="T42" fmla="*/ 51453 w 479"/>
                <a:gd name="T43" fmla="*/ 59947 h 479"/>
                <a:gd name="T44" fmla="*/ 59507 w 479"/>
                <a:gd name="T45" fmla="*/ 71666 h 479"/>
                <a:gd name="T46" fmla="*/ 79193 w 479"/>
                <a:gd name="T47" fmla="*/ 71666 h 479"/>
                <a:gd name="T48" fmla="*/ 110960 w 479"/>
                <a:gd name="T49" fmla="*/ 107725 h 479"/>
                <a:gd name="T50" fmla="*/ 83220 w 479"/>
                <a:gd name="T51" fmla="*/ 131613 h 479"/>
                <a:gd name="T52" fmla="*/ 79193 w 479"/>
                <a:gd name="T53" fmla="*/ 151896 h 479"/>
                <a:gd name="T54" fmla="*/ 79193 w 479"/>
                <a:gd name="T55" fmla="*/ 175785 h 479"/>
                <a:gd name="T56" fmla="*/ 59507 w 479"/>
                <a:gd name="T57" fmla="*/ 155502 h 479"/>
                <a:gd name="T58" fmla="*/ 55480 w 479"/>
                <a:gd name="T59" fmla="*/ 128008 h 479"/>
                <a:gd name="T60" fmla="*/ 39373 w 479"/>
                <a:gd name="T61" fmla="*/ 107725 h 479"/>
                <a:gd name="T62" fmla="*/ 47426 w 479"/>
                <a:gd name="T63" fmla="*/ 83836 h 479"/>
                <a:gd name="T64" fmla="*/ 23713 w 479"/>
                <a:gd name="T65" fmla="*/ 76173 h 479"/>
                <a:gd name="T66" fmla="*/ 94853 w 479"/>
                <a:gd name="T67" fmla="*/ 19832 h 479"/>
                <a:gd name="T68" fmla="*/ 79193 w 479"/>
                <a:gd name="T69" fmla="*/ 195617 h 479"/>
                <a:gd name="T70" fmla="*/ 79193 w 479"/>
                <a:gd name="T71" fmla="*/ 195617 h 479"/>
                <a:gd name="T72" fmla="*/ 91273 w 479"/>
                <a:gd name="T73" fmla="*/ 187504 h 479"/>
                <a:gd name="T74" fmla="*/ 106933 w 479"/>
                <a:gd name="T75" fmla="*/ 183447 h 479"/>
                <a:gd name="T76" fmla="*/ 131093 w 479"/>
                <a:gd name="T77" fmla="*/ 175785 h 479"/>
                <a:gd name="T78" fmla="*/ 158386 w 479"/>
                <a:gd name="T79" fmla="*/ 183447 h 479"/>
                <a:gd name="T80" fmla="*/ 106933 w 479"/>
                <a:gd name="T81" fmla="*/ 199674 h 479"/>
                <a:gd name="T82" fmla="*/ 79193 w 479"/>
                <a:gd name="T83" fmla="*/ 195617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79" h="479">
                  <a:moveTo>
                    <a:pt x="239" y="0"/>
                  </a:moveTo>
                  <a:lnTo>
                    <a:pt x="239" y="0"/>
                  </a:lnTo>
                  <a:cubicBezTo>
                    <a:pt x="106" y="0"/>
                    <a:pt x="0" y="106"/>
                    <a:pt x="0" y="239"/>
                  </a:cubicBezTo>
                  <a:cubicBezTo>
                    <a:pt x="0" y="372"/>
                    <a:pt x="106" y="478"/>
                    <a:pt x="239" y="478"/>
                  </a:cubicBezTo>
                  <a:cubicBezTo>
                    <a:pt x="372" y="478"/>
                    <a:pt x="478" y="372"/>
                    <a:pt x="478" y="239"/>
                  </a:cubicBezTo>
                  <a:cubicBezTo>
                    <a:pt x="478" y="106"/>
                    <a:pt x="372" y="0"/>
                    <a:pt x="239" y="0"/>
                  </a:cubicBezTo>
                  <a:close/>
                  <a:moveTo>
                    <a:pt x="443" y="239"/>
                  </a:moveTo>
                  <a:lnTo>
                    <a:pt x="443" y="239"/>
                  </a:lnTo>
                  <a:cubicBezTo>
                    <a:pt x="443" y="292"/>
                    <a:pt x="425" y="328"/>
                    <a:pt x="399" y="363"/>
                  </a:cubicBezTo>
                  <a:cubicBezTo>
                    <a:pt x="390" y="363"/>
                    <a:pt x="381" y="345"/>
                    <a:pt x="390" y="328"/>
                  </a:cubicBezTo>
                  <a:cubicBezTo>
                    <a:pt x="399" y="310"/>
                    <a:pt x="399" y="275"/>
                    <a:pt x="399" y="257"/>
                  </a:cubicBezTo>
                  <a:cubicBezTo>
                    <a:pt x="399" y="239"/>
                    <a:pt x="390" y="204"/>
                    <a:pt x="372" y="204"/>
                  </a:cubicBezTo>
                  <a:cubicBezTo>
                    <a:pt x="346" y="204"/>
                    <a:pt x="337" y="204"/>
                    <a:pt x="319" y="178"/>
                  </a:cubicBezTo>
                  <a:cubicBezTo>
                    <a:pt x="301" y="124"/>
                    <a:pt x="372" y="115"/>
                    <a:pt x="346" y="88"/>
                  </a:cubicBezTo>
                  <a:cubicBezTo>
                    <a:pt x="337" y="80"/>
                    <a:pt x="301" y="115"/>
                    <a:pt x="293" y="62"/>
                  </a:cubicBezTo>
                  <a:lnTo>
                    <a:pt x="301" y="53"/>
                  </a:lnTo>
                  <a:cubicBezTo>
                    <a:pt x="381" y="80"/>
                    <a:pt x="443" y="150"/>
                    <a:pt x="443" y="239"/>
                  </a:cubicBezTo>
                  <a:close/>
                  <a:moveTo>
                    <a:pt x="212" y="44"/>
                  </a:moveTo>
                  <a:lnTo>
                    <a:pt x="212" y="44"/>
                  </a:lnTo>
                  <a:cubicBezTo>
                    <a:pt x="204" y="53"/>
                    <a:pt x="194" y="53"/>
                    <a:pt x="186" y="62"/>
                  </a:cubicBezTo>
                  <a:cubicBezTo>
                    <a:pt x="168" y="80"/>
                    <a:pt x="159" y="71"/>
                    <a:pt x="150" y="88"/>
                  </a:cubicBezTo>
                  <a:cubicBezTo>
                    <a:pt x="141" y="106"/>
                    <a:pt x="115" y="124"/>
                    <a:pt x="115" y="133"/>
                  </a:cubicBezTo>
                  <a:cubicBezTo>
                    <a:pt x="115" y="142"/>
                    <a:pt x="133" y="159"/>
                    <a:pt x="133" y="159"/>
                  </a:cubicBezTo>
                  <a:cubicBezTo>
                    <a:pt x="141" y="150"/>
                    <a:pt x="159" y="150"/>
                    <a:pt x="177" y="159"/>
                  </a:cubicBezTo>
                  <a:cubicBezTo>
                    <a:pt x="186" y="159"/>
                    <a:pt x="275" y="169"/>
                    <a:pt x="248" y="239"/>
                  </a:cubicBezTo>
                  <a:cubicBezTo>
                    <a:pt x="239" y="266"/>
                    <a:pt x="194" y="257"/>
                    <a:pt x="186" y="292"/>
                  </a:cubicBezTo>
                  <a:cubicBezTo>
                    <a:pt x="186" y="301"/>
                    <a:pt x="186" y="328"/>
                    <a:pt x="177" y="337"/>
                  </a:cubicBezTo>
                  <a:cubicBezTo>
                    <a:pt x="177" y="345"/>
                    <a:pt x="186" y="390"/>
                    <a:pt x="177" y="390"/>
                  </a:cubicBezTo>
                  <a:cubicBezTo>
                    <a:pt x="168" y="390"/>
                    <a:pt x="133" y="345"/>
                    <a:pt x="133" y="345"/>
                  </a:cubicBezTo>
                  <a:cubicBezTo>
                    <a:pt x="133" y="337"/>
                    <a:pt x="124" y="310"/>
                    <a:pt x="124" y="284"/>
                  </a:cubicBezTo>
                  <a:cubicBezTo>
                    <a:pt x="124" y="266"/>
                    <a:pt x="88" y="266"/>
                    <a:pt x="88" y="239"/>
                  </a:cubicBezTo>
                  <a:cubicBezTo>
                    <a:pt x="88" y="213"/>
                    <a:pt x="106" y="195"/>
                    <a:pt x="106" y="186"/>
                  </a:cubicBezTo>
                  <a:cubicBezTo>
                    <a:pt x="97" y="169"/>
                    <a:pt x="62" y="169"/>
                    <a:pt x="53" y="169"/>
                  </a:cubicBezTo>
                  <a:cubicBezTo>
                    <a:pt x="80" y="97"/>
                    <a:pt x="141" y="53"/>
                    <a:pt x="212" y="44"/>
                  </a:cubicBezTo>
                  <a:close/>
                  <a:moveTo>
                    <a:pt x="177" y="434"/>
                  </a:moveTo>
                  <a:lnTo>
                    <a:pt x="177" y="434"/>
                  </a:lnTo>
                  <a:cubicBezTo>
                    <a:pt x="186" y="425"/>
                    <a:pt x="186" y="416"/>
                    <a:pt x="204" y="416"/>
                  </a:cubicBezTo>
                  <a:cubicBezTo>
                    <a:pt x="212" y="416"/>
                    <a:pt x="221" y="416"/>
                    <a:pt x="239" y="407"/>
                  </a:cubicBezTo>
                  <a:cubicBezTo>
                    <a:pt x="248" y="407"/>
                    <a:pt x="275" y="398"/>
                    <a:pt x="293" y="390"/>
                  </a:cubicBezTo>
                  <a:cubicBezTo>
                    <a:pt x="310" y="390"/>
                    <a:pt x="346" y="398"/>
                    <a:pt x="354" y="407"/>
                  </a:cubicBezTo>
                  <a:cubicBezTo>
                    <a:pt x="319" y="434"/>
                    <a:pt x="284" y="443"/>
                    <a:pt x="239" y="443"/>
                  </a:cubicBezTo>
                  <a:cubicBezTo>
                    <a:pt x="221" y="443"/>
                    <a:pt x="194" y="443"/>
                    <a:pt x="177" y="434"/>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49" name="Freeform 99">
              <a:extLst>
                <a:ext uri="{FF2B5EF4-FFF2-40B4-BE49-F238E27FC236}">
                  <a16:creationId xmlns:a16="http://schemas.microsoft.com/office/drawing/2014/main" id="{C44C0EBA-F5AB-43D6-B724-E5F4550DA833}"/>
                </a:ext>
              </a:extLst>
            </p:cNvPr>
            <p:cNvSpPr>
              <a:spLocks noChangeArrowheads="1"/>
            </p:cNvSpPr>
            <p:nvPr/>
          </p:nvSpPr>
          <p:spPr bwMode="auto">
            <a:xfrm rot="20640000">
              <a:off x="16373849" y="9483058"/>
              <a:ext cx="863994" cy="526976"/>
            </a:xfrm>
            <a:custGeom>
              <a:avLst/>
              <a:gdLst>
                <a:gd name="T0" fmla="*/ 171593 w 497"/>
                <a:gd name="T1" fmla="*/ 68037 h 303"/>
                <a:gd name="T2" fmla="*/ 171593 w 497"/>
                <a:gd name="T3" fmla="*/ 68037 h 303"/>
                <a:gd name="T4" fmla="*/ 195463 w 497"/>
                <a:gd name="T5" fmla="*/ 20276 h 303"/>
                <a:gd name="T6" fmla="*/ 211677 w 497"/>
                <a:gd name="T7" fmla="*/ 20276 h 303"/>
                <a:gd name="T8" fmla="*/ 171593 w 497"/>
                <a:gd name="T9" fmla="*/ 0 h 303"/>
                <a:gd name="T10" fmla="*/ 59900 w 497"/>
                <a:gd name="T11" fmla="*/ 0 h 303"/>
                <a:gd name="T12" fmla="*/ 0 w 497"/>
                <a:gd name="T13" fmla="*/ 68037 h 303"/>
                <a:gd name="T14" fmla="*/ 59900 w 497"/>
                <a:gd name="T15" fmla="*/ 136074 h 303"/>
                <a:gd name="T16" fmla="*/ 171593 w 497"/>
                <a:gd name="T17" fmla="*/ 136074 h 303"/>
                <a:gd name="T18" fmla="*/ 211677 w 497"/>
                <a:gd name="T19" fmla="*/ 115798 h 303"/>
                <a:gd name="T20" fmla="*/ 195463 w 497"/>
                <a:gd name="T21" fmla="*/ 115798 h 303"/>
                <a:gd name="T22" fmla="*/ 171593 w 497"/>
                <a:gd name="T23" fmla="*/ 68037 h 303"/>
                <a:gd name="T24" fmla="*/ 139617 w 497"/>
                <a:gd name="T25" fmla="*/ 88313 h 303"/>
                <a:gd name="T26" fmla="*/ 139617 w 497"/>
                <a:gd name="T27" fmla="*/ 88313 h 303"/>
                <a:gd name="T28" fmla="*/ 136014 w 497"/>
                <a:gd name="T29" fmla="*/ 88313 h 303"/>
                <a:gd name="T30" fmla="*/ 99533 w 497"/>
                <a:gd name="T31" fmla="*/ 76148 h 303"/>
                <a:gd name="T32" fmla="*/ 95480 w 497"/>
                <a:gd name="T33" fmla="*/ 88313 h 303"/>
                <a:gd name="T34" fmla="*/ 83770 w 497"/>
                <a:gd name="T35" fmla="*/ 91918 h 303"/>
                <a:gd name="T36" fmla="*/ 44137 w 497"/>
                <a:gd name="T37" fmla="*/ 56322 h 303"/>
                <a:gd name="T38" fmla="*/ 40083 w 497"/>
                <a:gd name="T39" fmla="*/ 48212 h 303"/>
                <a:gd name="T40" fmla="*/ 47740 w 497"/>
                <a:gd name="T41" fmla="*/ 48212 h 303"/>
                <a:gd name="T42" fmla="*/ 79717 w 497"/>
                <a:gd name="T43" fmla="*/ 64433 h 303"/>
                <a:gd name="T44" fmla="*/ 87823 w 497"/>
                <a:gd name="T45" fmla="*/ 52267 h 303"/>
                <a:gd name="T46" fmla="*/ 99533 w 497"/>
                <a:gd name="T47" fmla="*/ 48212 h 303"/>
                <a:gd name="T48" fmla="*/ 139617 w 497"/>
                <a:gd name="T49" fmla="*/ 84258 h 303"/>
                <a:gd name="T50" fmla="*/ 139617 w 497"/>
                <a:gd name="T51" fmla="*/ 88313 h 303"/>
                <a:gd name="T52" fmla="*/ 211677 w 497"/>
                <a:gd name="T53" fmla="*/ 44157 h 303"/>
                <a:gd name="T54" fmla="*/ 211677 w 497"/>
                <a:gd name="T55" fmla="*/ 44157 h 303"/>
                <a:gd name="T56" fmla="*/ 203570 w 497"/>
                <a:gd name="T57" fmla="*/ 44157 h 303"/>
                <a:gd name="T58" fmla="*/ 191410 w 497"/>
                <a:gd name="T59" fmla="*/ 68037 h 303"/>
                <a:gd name="T60" fmla="*/ 203570 w 497"/>
                <a:gd name="T61" fmla="*/ 91918 h 303"/>
                <a:gd name="T62" fmla="*/ 211677 w 497"/>
                <a:gd name="T63" fmla="*/ 91918 h 303"/>
                <a:gd name="T64" fmla="*/ 223387 w 497"/>
                <a:gd name="T65" fmla="*/ 68037 h 303"/>
                <a:gd name="T66" fmla="*/ 211677 w 497"/>
                <a:gd name="T67" fmla="*/ 44157 h 3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0" name="Freeform 123">
              <a:extLst>
                <a:ext uri="{FF2B5EF4-FFF2-40B4-BE49-F238E27FC236}">
                  <a16:creationId xmlns:a16="http://schemas.microsoft.com/office/drawing/2014/main" id="{A1F24D0B-0D5A-406C-BC3C-2284205FB1DD}"/>
                </a:ext>
              </a:extLst>
            </p:cNvPr>
            <p:cNvSpPr>
              <a:spLocks noChangeArrowheads="1"/>
            </p:cNvSpPr>
            <p:nvPr/>
          </p:nvSpPr>
          <p:spPr bwMode="auto">
            <a:xfrm rot="20640000">
              <a:off x="15136478" y="6888507"/>
              <a:ext cx="870824" cy="891230"/>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1" name="Freeform 170">
              <a:extLst>
                <a:ext uri="{FF2B5EF4-FFF2-40B4-BE49-F238E27FC236}">
                  <a16:creationId xmlns:a16="http://schemas.microsoft.com/office/drawing/2014/main" id="{311752DB-6FBE-4026-BB9D-3C44A3F865DA}"/>
                </a:ext>
              </a:extLst>
            </p:cNvPr>
            <p:cNvSpPr>
              <a:spLocks noChangeArrowheads="1"/>
            </p:cNvSpPr>
            <p:nvPr/>
          </p:nvSpPr>
          <p:spPr bwMode="auto">
            <a:xfrm rot="20640000">
              <a:off x="22764582" y="5054555"/>
              <a:ext cx="755168" cy="891238"/>
            </a:xfrm>
            <a:custGeom>
              <a:avLst/>
              <a:gdLst>
                <a:gd name="T0" fmla="*/ 127540 w 391"/>
                <a:gd name="T1" fmla="*/ 79951 h 463"/>
                <a:gd name="T2" fmla="*/ 127540 w 391"/>
                <a:gd name="T3" fmla="*/ 79951 h 463"/>
                <a:gd name="T4" fmla="*/ 143764 w 391"/>
                <a:gd name="T5" fmla="*/ 8085 h 463"/>
                <a:gd name="T6" fmla="*/ 91937 w 391"/>
                <a:gd name="T7" fmla="*/ 60188 h 463"/>
                <a:gd name="T8" fmla="*/ 44166 w 391"/>
                <a:gd name="T9" fmla="*/ 103757 h 463"/>
                <a:gd name="T10" fmla="*/ 44166 w 391"/>
                <a:gd name="T11" fmla="*/ 179666 h 463"/>
                <a:gd name="T12" fmla="*/ 139708 w 391"/>
                <a:gd name="T13" fmla="*/ 207514 h 463"/>
                <a:gd name="T14" fmla="*/ 175761 w 391"/>
                <a:gd name="T15" fmla="*/ 99714 h 463"/>
                <a:gd name="T16" fmla="*/ 127540 w 391"/>
                <a:gd name="T17" fmla="*/ 79951 h 463"/>
                <a:gd name="T18" fmla="*/ 31998 w 391"/>
                <a:gd name="T19" fmla="*/ 79951 h 463"/>
                <a:gd name="T20" fmla="*/ 31998 w 391"/>
                <a:gd name="T21" fmla="*/ 79951 h 463"/>
                <a:gd name="T22" fmla="*/ 0 w 391"/>
                <a:gd name="T23" fmla="*/ 115435 h 463"/>
                <a:gd name="T24" fmla="*/ 0 w 391"/>
                <a:gd name="T25" fmla="*/ 167089 h 463"/>
                <a:gd name="T26" fmla="*/ 31998 w 391"/>
                <a:gd name="T27" fmla="*/ 203471 h 463"/>
                <a:gd name="T28" fmla="*/ 19829 w 391"/>
                <a:gd name="T29" fmla="*/ 179666 h 463"/>
                <a:gd name="T30" fmla="*/ 19829 w 391"/>
                <a:gd name="T31" fmla="*/ 107799 h 463"/>
                <a:gd name="T32" fmla="*/ 31998 w 391"/>
                <a:gd name="T33" fmla="*/ 79951 h 4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grpSp>
        <p:nvGrpSpPr>
          <p:cNvPr id="192" name="Group 191">
            <a:extLst>
              <a:ext uri="{FF2B5EF4-FFF2-40B4-BE49-F238E27FC236}">
                <a16:creationId xmlns:a16="http://schemas.microsoft.com/office/drawing/2014/main" id="{D4FC177B-1B38-4E05-AD6F-E86BD5F77BC8}"/>
              </a:ext>
            </a:extLst>
          </p:cNvPr>
          <p:cNvGrpSpPr/>
          <p:nvPr/>
        </p:nvGrpSpPr>
        <p:grpSpPr>
          <a:xfrm>
            <a:off x="383272" y="1265003"/>
            <a:ext cx="576935" cy="576936"/>
            <a:chOff x="2360297" y="3385416"/>
            <a:chExt cx="1153870" cy="1153872"/>
          </a:xfrm>
        </p:grpSpPr>
        <p:sp>
          <p:nvSpPr>
            <p:cNvPr id="193" name="Oval 192">
              <a:extLst>
                <a:ext uri="{FF2B5EF4-FFF2-40B4-BE49-F238E27FC236}">
                  <a16:creationId xmlns:a16="http://schemas.microsoft.com/office/drawing/2014/main" id="{2F83E34F-ABE0-4EFD-92E4-3E2AF0CF4E72}"/>
                </a:ext>
              </a:extLst>
            </p:cNvPr>
            <p:cNvSpPr/>
            <p:nvPr/>
          </p:nvSpPr>
          <p:spPr>
            <a:xfrm>
              <a:off x="2360297" y="3385416"/>
              <a:ext cx="1153870" cy="1153872"/>
            </a:xfrm>
            <a:prstGeom prst="ellipse">
              <a:avLst/>
            </a:prstGeom>
            <a:solidFill>
              <a:srgbClr val="5B9BD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94" name="Freeform 99">
              <a:extLst>
                <a:ext uri="{FF2B5EF4-FFF2-40B4-BE49-F238E27FC236}">
                  <a16:creationId xmlns:a16="http://schemas.microsoft.com/office/drawing/2014/main" id="{022BC3EE-8F16-4762-891A-E45EE38DDAF0}"/>
                </a:ext>
              </a:extLst>
            </p:cNvPr>
            <p:cNvSpPr>
              <a:spLocks noChangeArrowheads="1"/>
            </p:cNvSpPr>
            <p:nvPr/>
          </p:nvSpPr>
          <p:spPr bwMode="auto">
            <a:xfrm>
              <a:off x="2652738" y="3803579"/>
              <a:ext cx="568988" cy="347042"/>
            </a:xfrm>
            <a:custGeom>
              <a:avLst/>
              <a:gdLst>
                <a:gd name="T0" fmla="*/ 171593 w 497"/>
                <a:gd name="T1" fmla="*/ 68037 h 303"/>
                <a:gd name="T2" fmla="*/ 171593 w 497"/>
                <a:gd name="T3" fmla="*/ 68037 h 303"/>
                <a:gd name="T4" fmla="*/ 195463 w 497"/>
                <a:gd name="T5" fmla="*/ 20276 h 303"/>
                <a:gd name="T6" fmla="*/ 211677 w 497"/>
                <a:gd name="T7" fmla="*/ 20276 h 303"/>
                <a:gd name="T8" fmla="*/ 171593 w 497"/>
                <a:gd name="T9" fmla="*/ 0 h 303"/>
                <a:gd name="T10" fmla="*/ 59900 w 497"/>
                <a:gd name="T11" fmla="*/ 0 h 303"/>
                <a:gd name="T12" fmla="*/ 0 w 497"/>
                <a:gd name="T13" fmla="*/ 68037 h 303"/>
                <a:gd name="T14" fmla="*/ 59900 w 497"/>
                <a:gd name="T15" fmla="*/ 136074 h 303"/>
                <a:gd name="T16" fmla="*/ 171593 w 497"/>
                <a:gd name="T17" fmla="*/ 136074 h 303"/>
                <a:gd name="T18" fmla="*/ 211677 w 497"/>
                <a:gd name="T19" fmla="*/ 115798 h 303"/>
                <a:gd name="T20" fmla="*/ 195463 w 497"/>
                <a:gd name="T21" fmla="*/ 115798 h 303"/>
                <a:gd name="T22" fmla="*/ 171593 w 497"/>
                <a:gd name="T23" fmla="*/ 68037 h 303"/>
                <a:gd name="T24" fmla="*/ 139617 w 497"/>
                <a:gd name="T25" fmla="*/ 88313 h 303"/>
                <a:gd name="T26" fmla="*/ 139617 w 497"/>
                <a:gd name="T27" fmla="*/ 88313 h 303"/>
                <a:gd name="T28" fmla="*/ 136014 w 497"/>
                <a:gd name="T29" fmla="*/ 88313 h 303"/>
                <a:gd name="T30" fmla="*/ 99533 w 497"/>
                <a:gd name="T31" fmla="*/ 76148 h 303"/>
                <a:gd name="T32" fmla="*/ 95480 w 497"/>
                <a:gd name="T33" fmla="*/ 88313 h 303"/>
                <a:gd name="T34" fmla="*/ 83770 w 497"/>
                <a:gd name="T35" fmla="*/ 91918 h 303"/>
                <a:gd name="T36" fmla="*/ 44137 w 497"/>
                <a:gd name="T37" fmla="*/ 56322 h 303"/>
                <a:gd name="T38" fmla="*/ 40083 w 497"/>
                <a:gd name="T39" fmla="*/ 48212 h 303"/>
                <a:gd name="T40" fmla="*/ 47740 w 497"/>
                <a:gd name="T41" fmla="*/ 48212 h 303"/>
                <a:gd name="T42" fmla="*/ 79717 w 497"/>
                <a:gd name="T43" fmla="*/ 64433 h 303"/>
                <a:gd name="T44" fmla="*/ 87823 w 497"/>
                <a:gd name="T45" fmla="*/ 52267 h 303"/>
                <a:gd name="T46" fmla="*/ 99533 w 497"/>
                <a:gd name="T47" fmla="*/ 48212 h 303"/>
                <a:gd name="T48" fmla="*/ 139617 w 497"/>
                <a:gd name="T49" fmla="*/ 84258 h 303"/>
                <a:gd name="T50" fmla="*/ 139617 w 497"/>
                <a:gd name="T51" fmla="*/ 88313 h 303"/>
                <a:gd name="T52" fmla="*/ 211677 w 497"/>
                <a:gd name="T53" fmla="*/ 44157 h 303"/>
                <a:gd name="T54" fmla="*/ 211677 w 497"/>
                <a:gd name="T55" fmla="*/ 44157 h 303"/>
                <a:gd name="T56" fmla="*/ 203570 w 497"/>
                <a:gd name="T57" fmla="*/ 44157 h 303"/>
                <a:gd name="T58" fmla="*/ 191410 w 497"/>
                <a:gd name="T59" fmla="*/ 68037 h 303"/>
                <a:gd name="T60" fmla="*/ 203570 w 497"/>
                <a:gd name="T61" fmla="*/ 91918 h 303"/>
                <a:gd name="T62" fmla="*/ 211677 w 497"/>
                <a:gd name="T63" fmla="*/ 91918 h 303"/>
                <a:gd name="T64" fmla="*/ 223387 w 497"/>
                <a:gd name="T65" fmla="*/ 68037 h 303"/>
                <a:gd name="T66" fmla="*/ 211677 w 497"/>
                <a:gd name="T67" fmla="*/ 44157 h 30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303">
                  <a:moveTo>
                    <a:pt x="381" y="151"/>
                  </a:moveTo>
                  <a:lnTo>
                    <a:pt x="381" y="151"/>
                  </a:lnTo>
                  <a:cubicBezTo>
                    <a:pt x="381" y="90"/>
                    <a:pt x="417" y="45"/>
                    <a:pt x="434" y="45"/>
                  </a:cubicBezTo>
                  <a:cubicBezTo>
                    <a:pt x="443" y="45"/>
                    <a:pt x="470" y="45"/>
                    <a:pt x="470" y="45"/>
                  </a:cubicBezTo>
                  <a:cubicBezTo>
                    <a:pt x="452" y="18"/>
                    <a:pt x="443" y="0"/>
                    <a:pt x="381" y="0"/>
                  </a:cubicBezTo>
                  <a:cubicBezTo>
                    <a:pt x="133" y="0"/>
                    <a:pt x="133" y="0"/>
                    <a:pt x="133" y="0"/>
                  </a:cubicBezTo>
                  <a:cubicBezTo>
                    <a:pt x="36" y="0"/>
                    <a:pt x="0" y="90"/>
                    <a:pt x="0" y="151"/>
                  </a:cubicBezTo>
                  <a:cubicBezTo>
                    <a:pt x="0" y="213"/>
                    <a:pt x="36" y="302"/>
                    <a:pt x="133" y="302"/>
                  </a:cubicBezTo>
                  <a:cubicBezTo>
                    <a:pt x="381" y="302"/>
                    <a:pt x="381" y="302"/>
                    <a:pt x="381" y="302"/>
                  </a:cubicBezTo>
                  <a:cubicBezTo>
                    <a:pt x="443" y="302"/>
                    <a:pt x="452" y="284"/>
                    <a:pt x="470" y="257"/>
                  </a:cubicBezTo>
                  <a:cubicBezTo>
                    <a:pt x="470" y="257"/>
                    <a:pt x="461" y="257"/>
                    <a:pt x="434" y="257"/>
                  </a:cubicBezTo>
                  <a:cubicBezTo>
                    <a:pt x="417" y="257"/>
                    <a:pt x="381" y="222"/>
                    <a:pt x="381" y="151"/>
                  </a:cubicBezTo>
                  <a:close/>
                  <a:moveTo>
                    <a:pt x="310" y="196"/>
                  </a:moveTo>
                  <a:lnTo>
                    <a:pt x="310" y="196"/>
                  </a:lnTo>
                  <a:cubicBezTo>
                    <a:pt x="310" y="204"/>
                    <a:pt x="302" y="196"/>
                    <a:pt x="302" y="196"/>
                  </a:cubicBezTo>
                  <a:cubicBezTo>
                    <a:pt x="221" y="169"/>
                    <a:pt x="221" y="169"/>
                    <a:pt x="221" y="169"/>
                  </a:cubicBezTo>
                  <a:cubicBezTo>
                    <a:pt x="221" y="169"/>
                    <a:pt x="221" y="178"/>
                    <a:pt x="212" y="196"/>
                  </a:cubicBezTo>
                  <a:cubicBezTo>
                    <a:pt x="204" y="204"/>
                    <a:pt x="204" y="222"/>
                    <a:pt x="186" y="204"/>
                  </a:cubicBezTo>
                  <a:cubicBezTo>
                    <a:pt x="159" y="187"/>
                    <a:pt x="98" y="125"/>
                    <a:pt x="98" y="125"/>
                  </a:cubicBezTo>
                  <a:cubicBezTo>
                    <a:pt x="98" y="125"/>
                    <a:pt x="89" y="116"/>
                    <a:pt x="89" y="107"/>
                  </a:cubicBezTo>
                  <a:cubicBezTo>
                    <a:pt x="98" y="107"/>
                    <a:pt x="106" y="107"/>
                    <a:pt x="106" y="107"/>
                  </a:cubicBezTo>
                  <a:cubicBezTo>
                    <a:pt x="177" y="143"/>
                    <a:pt x="177" y="143"/>
                    <a:pt x="177" y="143"/>
                  </a:cubicBezTo>
                  <a:cubicBezTo>
                    <a:pt x="177" y="143"/>
                    <a:pt x="186" y="125"/>
                    <a:pt x="195" y="116"/>
                  </a:cubicBezTo>
                  <a:cubicBezTo>
                    <a:pt x="195" y="98"/>
                    <a:pt x="204" y="90"/>
                    <a:pt x="221" y="107"/>
                  </a:cubicBezTo>
                  <a:cubicBezTo>
                    <a:pt x="239" y="116"/>
                    <a:pt x="310" y="187"/>
                    <a:pt x="310" y="187"/>
                  </a:cubicBezTo>
                  <a:cubicBezTo>
                    <a:pt x="310" y="187"/>
                    <a:pt x="319" y="196"/>
                    <a:pt x="310" y="196"/>
                  </a:cubicBezTo>
                  <a:close/>
                  <a:moveTo>
                    <a:pt x="470" y="98"/>
                  </a:moveTo>
                  <a:lnTo>
                    <a:pt x="470" y="98"/>
                  </a:lnTo>
                  <a:cubicBezTo>
                    <a:pt x="452" y="98"/>
                    <a:pt x="452" y="98"/>
                    <a:pt x="452" y="98"/>
                  </a:cubicBezTo>
                  <a:cubicBezTo>
                    <a:pt x="434" y="98"/>
                    <a:pt x="425" y="125"/>
                    <a:pt x="425" y="151"/>
                  </a:cubicBezTo>
                  <a:cubicBezTo>
                    <a:pt x="425" y="178"/>
                    <a:pt x="434" y="204"/>
                    <a:pt x="452" y="204"/>
                  </a:cubicBezTo>
                  <a:cubicBezTo>
                    <a:pt x="470" y="204"/>
                    <a:pt x="470" y="204"/>
                    <a:pt x="470" y="204"/>
                  </a:cubicBezTo>
                  <a:cubicBezTo>
                    <a:pt x="478" y="204"/>
                    <a:pt x="496" y="178"/>
                    <a:pt x="496" y="151"/>
                  </a:cubicBezTo>
                  <a:cubicBezTo>
                    <a:pt x="496" y="125"/>
                    <a:pt x="478" y="98"/>
                    <a:pt x="470" y="9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grpSp>
        <p:nvGrpSpPr>
          <p:cNvPr id="195" name="Group 194">
            <a:extLst>
              <a:ext uri="{FF2B5EF4-FFF2-40B4-BE49-F238E27FC236}">
                <a16:creationId xmlns:a16="http://schemas.microsoft.com/office/drawing/2014/main" id="{AD5EE7AD-E56C-45DC-95FC-01763BE58DF1}"/>
              </a:ext>
            </a:extLst>
          </p:cNvPr>
          <p:cNvGrpSpPr/>
          <p:nvPr/>
        </p:nvGrpSpPr>
        <p:grpSpPr>
          <a:xfrm>
            <a:off x="383272" y="5133028"/>
            <a:ext cx="576935" cy="576936"/>
            <a:chOff x="2360297" y="8673234"/>
            <a:chExt cx="1153870" cy="1153872"/>
          </a:xfrm>
        </p:grpSpPr>
        <p:sp>
          <p:nvSpPr>
            <p:cNvPr id="196" name="Oval 195">
              <a:extLst>
                <a:ext uri="{FF2B5EF4-FFF2-40B4-BE49-F238E27FC236}">
                  <a16:creationId xmlns:a16="http://schemas.microsoft.com/office/drawing/2014/main" id="{214A74B8-A1B0-4A88-B118-1E82171472C0}"/>
                </a:ext>
              </a:extLst>
            </p:cNvPr>
            <p:cNvSpPr/>
            <p:nvPr/>
          </p:nvSpPr>
          <p:spPr>
            <a:xfrm>
              <a:off x="2360297" y="8673234"/>
              <a:ext cx="1153870" cy="1153872"/>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197" name="Freeform 170">
              <a:extLst>
                <a:ext uri="{FF2B5EF4-FFF2-40B4-BE49-F238E27FC236}">
                  <a16:creationId xmlns:a16="http://schemas.microsoft.com/office/drawing/2014/main" id="{BD99BEFA-9B58-453C-93CB-4DC4FA8E3F2E}"/>
                </a:ext>
              </a:extLst>
            </p:cNvPr>
            <p:cNvSpPr>
              <a:spLocks noChangeArrowheads="1"/>
            </p:cNvSpPr>
            <p:nvPr/>
          </p:nvSpPr>
          <p:spPr bwMode="auto">
            <a:xfrm>
              <a:off x="2672724" y="8925011"/>
              <a:ext cx="497320" cy="586930"/>
            </a:xfrm>
            <a:custGeom>
              <a:avLst/>
              <a:gdLst>
                <a:gd name="T0" fmla="*/ 127540 w 391"/>
                <a:gd name="T1" fmla="*/ 79951 h 463"/>
                <a:gd name="T2" fmla="*/ 127540 w 391"/>
                <a:gd name="T3" fmla="*/ 79951 h 463"/>
                <a:gd name="T4" fmla="*/ 143764 w 391"/>
                <a:gd name="T5" fmla="*/ 8085 h 463"/>
                <a:gd name="T6" fmla="*/ 91937 w 391"/>
                <a:gd name="T7" fmla="*/ 60188 h 463"/>
                <a:gd name="T8" fmla="*/ 44166 w 391"/>
                <a:gd name="T9" fmla="*/ 103757 h 463"/>
                <a:gd name="T10" fmla="*/ 44166 w 391"/>
                <a:gd name="T11" fmla="*/ 179666 h 463"/>
                <a:gd name="T12" fmla="*/ 139708 w 391"/>
                <a:gd name="T13" fmla="*/ 207514 h 463"/>
                <a:gd name="T14" fmla="*/ 175761 w 391"/>
                <a:gd name="T15" fmla="*/ 99714 h 463"/>
                <a:gd name="T16" fmla="*/ 127540 w 391"/>
                <a:gd name="T17" fmla="*/ 79951 h 463"/>
                <a:gd name="T18" fmla="*/ 31998 w 391"/>
                <a:gd name="T19" fmla="*/ 79951 h 463"/>
                <a:gd name="T20" fmla="*/ 31998 w 391"/>
                <a:gd name="T21" fmla="*/ 79951 h 463"/>
                <a:gd name="T22" fmla="*/ 0 w 391"/>
                <a:gd name="T23" fmla="*/ 115435 h 463"/>
                <a:gd name="T24" fmla="*/ 0 w 391"/>
                <a:gd name="T25" fmla="*/ 167089 h 463"/>
                <a:gd name="T26" fmla="*/ 31998 w 391"/>
                <a:gd name="T27" fmla="*/ 203471 h 463"/>
                <a:gd name="T28" fmla="*/ 19829 w 391"/>
                <a:gd name="T29" fmla="*/ 179666 h 463"/>
                <a:gd name="T30" fmla="*/ 19829 w 391"/>
                <a:gd name="T31" fmla="*/ 107799 h 463"/>
                <a:gd name="T32" fmla="*/ 31998 w 391"/>
                <a:gd name="T33" fmla="*/ 79951 h 46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1" h="463">
                  <a:moveTo>
                    <a:pt x="283" y="178"/>
                  </a:moveTo>
                  <a:lnTo>
                    <a:pt x="283" y="178"/>
                  </a:lnTo>
                  <a:cubicBezTo>
                    <a:pt x="283" y="169"/>
                    <a:pt x="373" y="89"/>
                    <a:pt x="319" y="18"/>
                  </a:cubicBezTo>
                  <a:cubicBezTo>
                    <a:pt x="310" y="0"/>
                    <a:pt x="266" y="98"/>
                    <a:pt x="204" y="134"/>
                  </a:cubicBezTo>
                  <a:cubicBezTo>
                    <a:pt x="169" y="160"/>
                    <a:pt x="98" y="204"/>
                    <a:pt x="98" y="231"/>
                  </a:cubicBezTo>
                  <a:cubicBezTo>
                    <a:pt x="98" y="400"/>
                    <a:pt x="98" y="400"/>
                    <a:pt x="98" y="400"/>
                  </a:cubicBezTo>
                  <a:cubicBezTo>
                    <a:pt x="98" y="435"/>
                    <a:pt x="213" y="462"/>
                    <a:pt x="310" y="462"/>
                  </a:cubicBezTo>
                  <a:cubicBezTo>
                    <a:pt x="345" y="462"/>
                    <a:pt x="390" y="249"/>
                    <a:pt x="390" y="222"/>
                  </a:cubicBezTo>
                  <a:cubicBezTo>
                    <a:pt x="390" y="187"/>
                    <a:pt x="292" y="187"/>
                    <a:pt x="283" y="178"/>
                  </a:cubicBezTo>
                  <a:close/>
                  <a:moveTo>
                    <a:pt x="71" y="178"/>
                  </a:moveTo>
                  <a:lnTo>
                    <a:pt x="71" y="178"/>
                  </a:lnTo>
                  <a:cubicBezTo>
                    <a:pt x="54" y="178"/>
                    <a:pt x="0" y="187"/>
                    <a:pt x="0" y="257"/>
                  </a:cubicBezTo>
                  <a:cubicBezTo>
                    <a:pt x="0" y="372"/>
                    <a:pt x="0" y="372"/>
                    <a:pt x="0" y="372"/>
                  </a:cubicBezTo>
                  <a:cubicBezTo>
                    <a:pt x="0" y="444"/>
                    <a:pt x="54" y="453"/>
                    <a:pt x="71" y="453"/>
                  </a:cubicBezTo>
                  <a:cubicBezTo>
                    <a:pt x="89" y="453"/>
                    <a:pt x="44" y="435"/>
                    <a:pt x="44" y="400"/>
                  </a:cubicBezTo>
                  <a:cubicBezTo>
                    <a:pt x="44" y="240"/>
                    <a:pt x="44" y="240"/>
                    <a:pt x="44" y="240"/>
                  </a:cubicBezTo>
                  <a:cubicBezTo>
                    <a:pt x="44" y="196"/>
                    <a:pt x="89" y="178"/>
                    <a:pt x="71" y="17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sp>
        <p:nvSpPr>
          <p:cNvPr id="198" name="TextBox 197">
            <a:extLst>
              <a:ext uri="{FF2B5EF4-FFF2-40B4-BE49-F238E27FC236}">
                <a16:creationId xmlns:a16="http://schemas.microsoft.com/office/drawing/2014/main" id="{EDB164B0-6EA0-4AE1-B2C0-49C023ACACAD}"/>
              </a:ext>
            </a:extLst>
          </p:cNvPr>
          <p:cNvSpPr txBox="1"/>
          <p:nvPr/>
        </p:nvSpPr>
        <p:spPr>
          <a:xfrm>
            <a:off x="1805871" y="222188"/>
            <a:ext cx="8580259" cy="782060"/>
          </a:xfrm>
          <a:prstGeom prst="rect">
            <a:avLst/>
          </a:prstGeom>
          <a:noFill/>
        </p:spPr>
        <p:txBody>
          <a:bodyPr wrap="square" rtlCol="0" anchor="ctr">
            <a:spAutoFit/>
          </a:bodyPr>
          <a:lstStyle/>
          <a:p>
            <a:pPr algn="ctr"/>
            <a:r>
              <a:rPr lang="en-US" sz="3600" b="1" dirty="0">
                <a:solidFill>
                  <a:prstClr val="black">
                    <a:lumMod val="75000"/>
                    <a:lumOff val="25000"/>
                  </a:prstClr>
                </a:solidFill>
                <a:latin typeface="Rockwell" panose="02060603020205020403" pitchFamily="18" charset="0"/>
              </a:rPr>
              <a:t>Sarbanes Oxley Act (SOX) (Cont’d)</a:t>
            </a:r>
          </a:p>
        </p:txBody>
      </p:sp>
      <p:sp>
        <p:nvSpPr>
          <p:cNvPr id="199" name="Rectangle 198">
            <a:extLst>
              <a:ext uri="{FF2B5EF4-FFF2-40B4-BE49-F238E27FC236}">
                <a16:creationId xmlns:a16="http://schemas.microsoft.com/office/drawing/2014/main" id="{FDE262AA-8303-4EE8-AB62-2F2884C63BBA}"/>
              </a:ext>
            </a:extLst>
          </p:cNvPr>
          <p:cNvSpPr/>
          <p:nvPr/>
        </p:nvSpPr>
        <p:spPr>
          <a:xfrm>
            <a:off x="1118237" y="5082739"/>
            <a:ext cx="1101584"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XI </a:t>
            </a:r>
            <a:endParaRPr lang="en-US" dirty="0">
              <a:solidFill>
                <a:prstClr val="black"/>
              </a:solidFill>
              <a:latin typeface="Rockwell" panose="02060603020205020403" pitchFamily="18" charset="0"/>
            </a:endParaRPr>
          </a:p>
        </p:txBody>
      </p:sp>
      <p:sp>
        <p:nvSpPr>
          <p:cNvPr id="200" name="Rectangle 199">
            <a:extLst>
              <a:ext uri="{FF2B5EF4-FFF2-40B4-BE49-F238E27FC236}">
                <a16:creationId xmlns:a16="http://schemas.microsoft.com/office/drawing/2014/main" id="{79DBBF0A-EE10-4038-A199-C53B469744DD}"/>
              </a:ext>
            </a:extLst>
          </p:cNvPr>
          <p:cNvSpPr/>
          <p:nvPr/>
        </p:nvSpPr>
        <p:spPr>
          <a:xfrm>
            <a:off x="1118237" y="1210383"/>
            <a:ext cx="1206741" cy="369332"/>
          </a:xfrm>
          <a:prstGeom prst="rect">
            <a:avLst/>
          </a:prstGeom>
        </p:spPr>
        <p:txBody>
          <a:bodyPr wrap="none" anchor="ctr">
            <a:spAutoFit/>
          </a:bodyPr>
          <a:lstStyle/>
          <a:p>
            <a:pPr defTabSz="914217"/>
            <a:r>
              <a:rPr lang="en-US" b="1" dirty="0">
                <a:solidFill>
                  <a:prstClr val="black"/>
                </a:solidFill>
                <a:latin typeface="Rockwell" panose="02060603020205020403" pitchFamily="18" charset="0"/>
              </a:rPr>
              <a:t>Title VIII</a:t>
            </a:r>
            <a:endParaRPr lang="en-US" dirty="0">
              <a:solidFill>
                <a:prstClr val="black"/>
              </a:solidFill>
              <a:latin typeface="Rockwell" panose="02060603020205020403" pitchFamily="18" charset="0"/>
            </a:endParaRPr>
          </a:p>
        </p:txBody>
      </p:sp>
      <p:sp>
        <p:nvSpPr>
          <p:cNvPr id="201" name="Rectangle 200">
            <a:extLst>
              <a:ext uri="{FF2B5EF4-FFF2-40B4-BE49-F238E27FC236}">
                <a16:creationId xmlns:a16="http://schemas.microsoft.com/office/drawing/2014/main" id="{9352D474-E6EF-454B-8D11-A2A61B90120F}"/>
              </a:ext>
            </a:extLst>
          </p:cNvPr>
          <p:cNvSpPr/>
          <p:nvPr/>
        </p:nvSpPr>
        <p:spPr>
          <a:xfrm>
            <a:off x="1135787" y="1543376"/>
            <a:ext cx="7698034" cy="830997"/>
          </a:xfrm>
          <a:prstGeom prst="rect">
            <a:avLst/>
          </a:prstGeom>
        </p:spPr>
        <p:txBody>
          <a:bodyPr wrap="square" anchor="t">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Corporate and Criminal Fraud Accountability </a:t>
            </a:r>
            <a:r>
              <a:rPr kumimoji="0" lang="en-US" sz="1600" b="0" i="0" u="none" strike="noStrike" kern="0" cap="none" spc="0" normalizeH="0" baseline="0" noProof="0" dirty="0">
                <a:ln>
                  <a:noFill/>
                </a:ln>
                <a:solidFill>
                  <a:prstClr val="black"/>
                </a:solidFill>
                <a:effectLst/>
                <a:uLnTx/>
                <a:uFillTx/>
              </a:rPr>
              <a:t>describes specific criminal penalties for fraud by the manipulation, destruction, or alteration of financial records, or other interference with investigations while providing certain protections for whistle-blowers</a:t>
            </a:r>
          </a:p>
        </p:txBody>
      </p:sp>
      <p:grpSp>
        <p:nvGrpSpPr>
          <p:cNvPr id="202" name="Group 201">
            <a:extLst>
              <a:ext uri="{FF2B5EF4-FFF2-40B4-BE49-F238E27FC236}">
                <a16:creationId xmlns:a16="http://schemas.microsoft.com/office/drawing/2014/main" id="{B69B938F-2068-4626-B5FF-59BCBBFE4B45}"/>
              </a:ext>
            </a:extLst>
          </p:cNvPr>
          <p:cNvGrpSpPr/>
          <p:nvPr/>
        </p:nvGrpSpPr>
        <p:grpSpPr>
          <a:xfrm>
            <a:off x="383272" y="2546012"/>
            <a:ext cx="576935" cy="576936"/>
            <a:chOff x="2360297" y="6910628"/>
            <a:chExt cx="1153870" cy="1153872"/>
          </a:xfrm>
        </p:grpSpPr>
        <p:sp>
          <p:nvSpPr>
            <p:cNvPr id="203" name="Oval 202">
              <a:extLst>
                <a:ext uri="{FF2B5EF4-FFF2-40B4-BE49-F238E27FC236}">
                  <a16:creationId xmlns:a16="http://schemas.microsoft.com/office/drawing/2014/main" id="{5A06D69B-4408-487A-9188-FFBD5B2B43CB}"/>
                </a:ext>
              </a:extLst>
            </p:cNvPr>
            <p:cNvSpPr/>
            <p:nvPr/>
          </p:nvSpPr>
          <p:spPr>
            <a:xfrm>
              <a:off x="2360297" y="6910628"/>
              <a:ext cx="1153870" cy="1153872"/>
            </a:xfrm>
            <a:prstGeom prst="ellipse">
              <a:avLst/>
            </a:prstGeom>
            <a:solidFill>
              <a:srgbClr val="A5A5A5"/>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204" name="Freeform 34">
              <a:extLst>
                <a:ext uri="{FF2B5EF4-FFF2-40B4-BE49-F238E27FC236}">
                  <a16:creationId xmlns:a16="http://schemas.microsoft.com/office/drawing/2014/main" id="{BBAF6760-4060-45A6-AEA3-ED3CE15F5D83}"/>
                </a:ext>
              </a:extLst>
            </p:cNvPr>
            <p:cNvSpPr>
              <a:spLocks noChangeArrowheads="1"/>
            </p:cNvSpPr>
            <p:nvPr/>
          </p:nvSpPr>
          <p:spPr bwMode="auto">
            <a:xfrm>
              <a:off x="2758019" y="7171699"/>
              <a:ext cx="358430" cy="631734"/>
            </a:xfrm>
            <a:custGeom>
              <a:avLst/>
              <a:gdLst>
                <a:gd name="T0" fmla="*/ 126553 w 284"/>
                <a:gd name="T1" fmla="*/ 51794 h 497"/>
                <a:gd name="T2" fmla="*/ 126553 w 284"/>
                <a:gd name="T3" fmla="*/ 51794 h 497"/>
                <a:gd name="T4" fmla="*/ 126553 w 284"/>
                <a:gd name="T5" fmla="*/ 27923 h 497"/>
                <a:gd name="T6" fmla="*/ 63500 w 284"/>
                <a:gd name="T7" fmla="*/ 0 h 497"/>
                <a:gd name="T8" fmla="*/ 0 w 284"/>
                <a:gd name="T9" fmla="*/ 27923 h 497"/>
                <a:gd name="T10" fmla="*/ 0 w 284"/>
                <a:gd name="T11" fmla="*/ 51794 h 497"/>
                <a:gd name="T12" fmla="*/ 43377 w 284"/>
                <a:gd name="T13" fmla="*/ 111694 h 497"/>
                <a:gd name="T14" fmla="*/ 0 w 284"/>
                <a:gd name="T15" fmla="*/ 171594 h 497"/>
                <a:gd name="T16" fmla="*/ 0 w 284"/>
                <a:gd name="T17" fmla="*/ 199518 h 497"/>
                <a:gd name="T18" fmla="*/ 63500 w 284"/>
                <a:gd name="T19" fmla="*/ 223388 h 497"/>
                <a:gd name="T20" fmla="*/ 126553 w 284"/>
                <a:gd name="T21" fmla="*/ 199518 h 497"/>
                <a:gd name="T22" fmla="*/ 126553 w 284"/>
                <a:gd name="T23" fmla="*/ 171594 h 497"/>
                <a:gd name="T24" fmla="*/ 83176 w 284"/>
                <a:gd name="T25" fmla="*/ 111694 h 497"/>
                <a:gd name="T26" fmla="*/ 126553 w 284"/>
                <a:gd name="T27" fmla="*/ 51794 h 497"/>
                <a:gd name="T28" fmla="*/ 19676 w 284"/>
                <a:gd name="T29" fmla="*/ 27923 h 497"/>
                <a:gd name="T30" fmla="*/ 19676 w 284"/>
                <a:gd name="T31" fmla="*/ 27923 h 497"/>
                <a:gd name="T32" fmla="*/ 63500 w 284"/>
                <a:gd name="T33" fmla="*/ 15763 h 497"/>
                <a:gd name="T34" fmla="*/ 106877 w 284"/>
                <a:gd name="T35" fmla="*/ 27923 h 497"/>
                <a:gd name="T36" fmla="*/ 110901 w 284"/>
                <a:gd name="T37" fmla="*/ 31977 h 497"/>
                <a:gd name="T38" fmla="*/ 63500 w 284"/>
                <a:gd name="T39" fmla="*/ 43687 h 497"/>
                <a:gd name="T40" fmla="*/ 15651 w 284"/>
                <a:gd name="T41" fmla="*/ 31977 h 497"/>
                <a:gd name="T42" fmla="*/ 19676 w 284"/>
                <a:gd name="T43" fmla="*/ 27923 h 497"/>
                <a:gd name="T44" fmla="*/ 67525 w 284"/>
                <a:gd name="T45" fmla="*/ 111694 h 497"/>
                <a:gd name="T46" fmla="*/ 67525 w 284"/>
                <a:gd name="T47" fmla="*/ 111694 h 497"/>
                <a:gd name="T48" fmla="*/ 91225 w 284"/>
                <a:gd name="T49" fmla="*/ 147724 h 497"/>
                <a:gd name="T50" fmla="*/ 110901 w 284"/>
                <a:gd name="T51" fmla="*/ 171594 h 497"/>
                <a:gd name="T52" fmla="*/ 110901 w 284"/>
                <a:gd name="T53" fmla="*/ 187357 h 497"/>
                <a:gd name="T54" fmla="*/ 67525 w 284"/>
                <a:gd name="T55" fmla="*/ 159434 h 497"/>
                <a:gd name="T56" fmla="*/ 59475 w 284"/>
                <a:gd name="T57" fmla="*/ 159434 h 497"/>
                <a:gd name="T58" fmla="*/ 15651 w 284"/>
                <a:gd name="T59" fmla="*/ 187357 h 497"/>
                <a:gd name="T60" fmla="*/ 15651 w 284"/>
                <a:gd name="T61" fmla="*/ 171594 h 497"/>
                <a:gd name="T62" fmla="*/ 35775 w 284"/>
                <a:gd name="T63" fmla="*/ 147724 h 497"/>
                <a:gd name="T64" fmla="*/ 59475 w 284"/>
                <a:gd name="T65" fmla="*/ 111694 h 497"/>
                <a:gd name="T66" fmla="*/ 35775 w 284"/>
                <a:gd name="T67" fmla="*/ 79717 h 497"/>
                <a:gd name="T68" fmla="*/ 15651 w 284"/>
                <a:gd name="T69" fmla="*/ 51794 h 497"/>
                <a:gd name="T70" fmla="*/ 15651 w 284"/>
                <a:gd name="T71" fmla="*/ 39633 h 497"/>
                <a:gd name="T72" fmla="*/ 63500 w 284"/>
                <a:gd name="T73" fmla="*/ 51794 h 497"/>
                <a:gd name="T74" fmla="*/ 110901 w 284"/>
                <a:gd name="T75" fmla="*/ 39633 h 497"/>
                <a:gd name="T76" fmla="*/ 110901 w 284"/>
                <a:gd name="T77" fmla="*/ 51794 h 497"/>
                <a:gd name="T78" fmla="*/ 91225 w 284"/>
                <a:gd name="T79" fmla="*/ 79717 h 497"/>
                <a:gd name="T80" fmla="*/ 67525 w 284"/>
                <a:gd name="T81" fmla="*/ 111694 h 49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 h="497">
                  <a:moveTo>
                    <a:pt x="283" y="115"/>
                  </a:moveTo>
                  <a:lnTo>
                    <a:pt x="283" y="115"/>
                  </a:lnTo>
                  <a:cubicBezTo>
                    <a:pt x="283" y="62"/>
                    <a:pt x="283" y="62"/>
                    <a:pt x="283" y="62"/>
                  </a:cubicBezTo>
                  <a:cubicBezTo>
                    <a:pt x="283" y="35"/>
                    <a:pt x="221" y="0"/>
                    <a:pt x="142" y="0"/>
                  </a:cubicBezTo>
                  <a:cubicBezTo>
                    <a:pt x="61" y="0"/>
                    <a:pt x="0" y="35"/>
                    <a:pt x="0" y="62"/>
                  </a:cubicBezTo>
                  <a:cubicBezTo>
                    <a:pt x="0" y="62"/>
                    <a:pt x="0" y="62"/>
                    <a:pt x="0" y="115"/>
                  </a:cubicBezTo>
                  <a:cubicBezTo>
                    <a:pt x="0" y="168"/>
                    <a:pt x="97" y="213"/>
                    <a:pt x="97" y="248"/>
                  </a:cubicBezTo>
                  <a:cubicBezTo>
                    <a:pt x="97" y="292"/>
                    <a:pt x="0" y="328"/>
                    <a:pt x="0" y="381"/>
                  </a:cubicBezTo>
                  <a:cubicBezTo>
                    <a:pt x="0" y="434"/>
                    <a:pt x="0" y="443"/>
                    <a:pt x="0" y="443"/>
                  </a:cubicBezTo>
                  <a:cubicBezTo>
                    <a:pt x="0" y="460"/>
                    <a:pt x="61" y="496"/>
                    <a:pt x="142" y="496"/>
                  </a:cubicBezTo>
                  <a:cubicBezTo>
                    <a:pt x="221" y="496"/>
                    <a:pt x="283" y="460"/>
                    <a:pt x="283" y="443"/>
                  </a:cubicBezTo>
                  <a:cubicBezTo>
                    <a:pt x="283" y="443"/>
                    <a:pt x="283" y="434"/>
                    <a:pt x="283" y="381"/>
                  </a:cubicBezTo>
                  <a:cubicBezTo>
                    <a:pt x="283" y="328"/>
                    <a:pt x="186" y="292"/>
                    <a:pt x="186" y="248"/>
                  </a:cubicBezTo>
                  <a:cubicBezTo>
                    <a:pt x="186" y="213"/>
                    <a:pt x="283" y="168"/>
                    <a:pt x="283" y="115"/>
                  </a:cubicBezTo>
                  <a:close/>
                  <a:moveTo>
                    <a:pt x="44" y="62"/>
                  </a:moveTo>
                  <a:lnTo>
                    <a:pt x="44" y="62"/>
                  </a:lnTo>
                  <a:cubicBezTo>
                    <a:pt x="61" y="53"/>
                    <a:pt x="88" y="35"/>
                    <a:pt x="142" y="35"/>
                  </a:cubicBezTo>
                  <a:cubicBezTo>
                    <a:pt x="195" y="35"/>
                    <a:pt x="239" y="62"/>
                    <a:pt x="239" y="62"/>
                  </a:cubicBezTo>
                  <a:cubicBezTo>
                    <a:pt x="248" y="62"/>
                    <a:pt x="257" y="71"/>
                    <a:pt x="248" y="71"/>
                  </a:cubicBezTo>
                  <a:cubicBezTo>
                    <a:pt x="230" y="88"/>
                    <a:pt x="186" y="97"/>
                    <a:pt x="142" y="97"/>
                  </a:cubicBezTo>
                  <a:cubicBezTo>
                    <a:pt x="97" y="97"/>
                    <a:pt x="53" y="88"/>
                    <a:pt x="35" y="71"/>
                  </a:cubicBezTo>
                  <a:cubicBezTo>
                    <a:pt x="26" y="71"/>
                    <a:pt x="44" y="62"/>
                    <a:pt x="44" y="62"/>
                  </a:cubicBezTo>
                  <a:close/>
                  <a:moveTo>
                    <a:pt x="151" y="248"/>
                  </a:moveTo>
                  <a:lnTo>
                    <a:pt x="151" y="248"/>
                  </a:lnTo>
                  <a:cubicBezTo>
                    <a:pt x="151" y="283"/>
                    <a:pt x="177" y="301"/>
                    <a:pt x="204" y="328"/>
                  </a:cubicBezTo>
                  <a:cubicBezTo>
                    <a:pt x="221" y="345"/>
                    <a:pt x="248" y="372"/>
                    <a:pt x="248" y="381"/>
                  </a:cubicBezTo>
                  <a:cubicBezTo>
                    <a:pt x="248" y="416"/>
                    <a:pt x="248" y="416"/>
                    <a:pt x="248" y="416"/>
                  </a:cubicBezTo>
                  <a:cubicBezTo>
                    <a:pt x="230" y="407"/>
                    <a:pt x="151" y="390"/>
                    <a:pt x="151" y="354"/>
                  </a:cubicBezTo>
                  <a:cubicBezTo>
                    <a:pt x="151" y="337"/>
                    <a:pt x="133" y="337"/>
                    <a:pt x="133" y="354"/>
                  </a:cubicBezTo>
                  <a:cubicBezTo>
                    <a:pt x="133" y="390"/>
                    <a:pt x="61" y="407"/>
                    <a:pt x="35" y="416"/>
                  </a:cubicBezTo>
                  <a:cubicBezTo>
                    <a:pt x="35" y="381"/>
                    <a:pt x="35" y="381"/>
                    <a:pt x="35" y="381"/>
                  </a:cubicBezTo>
                  <a:cubicBezTo>
                    <a:pt x="35" y="372"/>
                    <a:pt x="61" y="345"/>
                    <a:pt x="80" y="328"/>
                  </a:cubicBezTo>
                  <a:cubicBezTo>
                    <a:pt x="106" y="301"/>
                    <a:pt x="133" y="283"/>
                    <a:pt x="133" y="248"/>
                  </a:cubicBezTo>
                  <a:cubicBezTo>
                    <a:pt x="133" y="222"/>
                    <a:pt x="106" y="203"/>
                    <a:pt x="80" y="177"/>
                  </a:cubicBezTo>
                  <a:cubicBezTo>
                    <a:pt x="61" y="159"/>
                    <a:pt x="35" y="132"/>
                    <a:pt x="35" y="115"/>
                  </a:cubicBezTo>
                  <a:cubicBezTo>
                    <a:pt x="35" y="88"/>
                    <a:pt x="35" y="88"/>
                    <a:pt x="35" y="88"/>
                  </a:cubicBezTo>
                  <a:cubicBezTo>
                    <a:pt x="61" y="106"/>
                    <a:pt x="97" y="115"/>
                    <a:pt x="142" y="115"/>
                  </a:cubicBezTo>
                  <a:cubicBezTo>
                    <a:pt x="186" y="115"/>
                    <a:pt x="230" y="106"/>
                    <a:pt x="248" y="88"/>
                  </a:cubicBezTo>
                  <a:cubicBezTo>
                    <a:pt x="248" y="115"/>
                    <a:pt x="248" y="115"/>
                    <a:pt x="248" y="115"/>
                  </a:cubicBezTo>
                  <a:cubicBezTo>
                    <a:pt x="248" y="132"/>
                    <a:pt x="221" y="159"/>
                    <a:pt x="204" y="177"/>
                  </a:cubicBezTo>
                  <a:cubicBezTo>
                    <a:pt x="177" y="203"/>
                    <a:pt x="151" y="222"/>
                    <a:pt x="151" y="248"/>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sp>
        <p:nvSpPr>
          <p:cNvPr id="205" name="Rectangle 204">
            <a:extLst>
              <a:ext uri="{FF2B5EF4-FFF2-40B4-BE49-F238E27FC236}">
                <a16:creationId xmlns:a16="http://schemas.microsoft.com/office/drawing/2014/main" id="{2CA7AC7D-7814-4C6F-A0E2-9A02E54CB7E4}"/>
              </a:ext>
            </a:extLst>
          </p:cNvPr>
          <p:cNvSpPr/>
          <p:nvPr/>
        </p:nvSpPr>
        <p:spPr>
          <a:xfrm>
            <a:off x="1118237" y="2490156"/>
            <a:ext cx="1003801" cy="369332"/>
          </a:xfrm>
          <a:prstGeom prst="rect">
            <a:avLst/>
          </a:prstGeom>
        </p:spPr>
        <p:txBody>
          <a:bodyPr wrap="none" anchor="ctr">
            <a:spAutoFit/>
          </a:bodyPr>
          <a:lstStyle/>
          <a:p>
            <a:pPr defTabSz="914217"/>
            <a:r>
              <a:rPr lang="en-US" b="1" kern="0" dirty="0">
                <a:solidFill>
                  <a:prstClr val="black"/>
                </a:solidFill>
                <a:latin typeface="Rockwell" panose="02060603020205020403" pitchFamily="18" charset="0"/>
              </a:rPr>
              <a:t>Title X </a:t>
            </a:r>
            <a:endParaRPr lang="en-US" kern="0" dirty="0">
              <a:solidFill>
                <a:prstClr val="black"/>
              </a:solidFill>
              <a:latin typeface="Rockwell" panose="02060603020205020403" pitchFamily="18" charset="0"/>
            </a:endParaRPr>
          </a:p>
        </p:txBody>
      </p:sp>
      <p:sp>
        <p:nvSpPr>
          <p:cNvPr id="206" name="Rectangle 205">
            <a:extLst>
              <a:ext uri="{FF2B5EF4-FFF2-40B4-BE49-F238E27FC236}">
                <a16:creationId xmlns:a16="http://schemas.microsoft.com/office/drawing/2014/main" id="{77D27765-7D7D-4717-9E97-12681303C20C}"/>
              </a:ext>
            </a:extLst>
          </p:cNvPr>
          <p:cNvSpPr/>
          <p:nvPr/>
        </p:nvSpPr>
        <p:spPr>
          <a:xfrm>
            <a:off x="1135787" y="2834392"/>
            <a:ext cx="6828595" cy="1077218"/>
          </a:xfrm>
          <a:prstGeom prst="rect">
            <a:avLst/>
          </a:prstGeom>
        </p:spPr>
        <p:txBody>
          <a:bodyPr wrap="square" anchor="t">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White Collar Crime Penalty Enhancement</a:t>
            </a:r>
            <a:r>
              <a:rPr kumimoji="0" lang="en-US" sz="1600" b="1" i="0" u="none" strike="noStrike" kern="0" cap="none" spc="0" normalizeH="0" baseline="0" noProof="0" dirty="0">
                <a:ln>
                  <a:noFill/>
                </a:ln>
                <a:solidFill>
                  <a:prstClr val="black"/>
                </a:solidFill>
                <a:effectLst/>
                <a:uLnTx/>
                <a:uFillTx/>
              </a:rPr>
              <a:t> </a:t>
            </a:r>
            <a:r>
              <a:rPr kumimoji="0" lang="en-US" sz="1600" b="0" i="0" u="none" strike="noStrike" kern="0" cap="none" spc="0" normalizeH="0" baseline="0" noProof="0" dirty="0">
                <a:ln>
                  <a:noFill/>
                </a:ln>
                <a:solidFill>
                  <a:prstClr val="black"/>
                </a:solidFill>
                <a:effectLst/>
                <a:uLnTx/>
                <a:uFillTx/>
              </a:rPr>
              <a:t>increases the criminal penalties associated with white-collar crimes and conspiracies. It recommends stronger sentencing guidelines and specifically adds the failure to certify corporate financial reports as a criminal offense </a:t>
            </a:r>
          </a:p>
        </p:txBody>
      </p:sp>
      <p:sp>
        <p:nvSpPr>
          <p:cNvPr id="207" name="Rectangle 206">
            <a:extLst>
              <a:ext uri="{FF2B5EF4-FFF2-40B4-BE49-F238E27FC236}">
                <a16:creationId xmlns:a16="http://schemas.microsoft.com/office/drawing/2014/main" id="{1279E358-4A67-45EE-A9A2-97027305D512}"/>
              </a:ext>
            </a:extLst>
          </p:cNvPr>
          <p:cNvSpPr/>
          <p:nvPr/>
        </p:nvSpPr>
        <p:spPr>
          <a:xfrm>
            <a:off x="1135787" y="5424961"/>
            <a:ext cx="7354597" cy="1077218"/>
          </a:xfrm>
          <a:prstGeom prst="rect">
            <a:avLst/>
          </a:prstGeom>
        </p:spPr>
        <p:txBody>
          <a:bodyPr wrap="square" anchor="t">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Corporate Fraud Accountability </a:t>
            </a:r>
            <a:r>
              <a:rPr kumimoji="0" lang="en-US" sz="1600" b="0" i="0" u="none" strike="noStrike" kern="0" cap="none" spc="0" normalizeH="0" baseline="0" noProof="0" dirty="0">
                <a:ln>
                  <a:noFill/>
                </a:ln>
                <a:solidFill>
                  <a:prstClr val="black"/>
                </a:solidFill>
                <a:effectLst/>
                <a:uLnTx/>
                <a:uFillTx/>
              </a:rPr>
              <a:t>identifies corporate fraud and record tampering as criminal offenses and assigns them specific penalties. It also revises sentencing guidelines and strengthens their penalties. This enables the SEC to temporarily freeze large or unusual payments </a:t>
            </a:r>
          </a:p>
        </p:txBody>
      </p:sp>
      <p:grpSp>
        <p:nvGrpSpPr>
          <p:cNvPr id="208" name="Group 207">
            <a:extLst>
              <a:ext uri="{FF2B5EF4-FFF2-40B4-BE49-F238E27FC236}">
                <a16:creationId xmlns:a16="http://schemas.microsoft.com/office/drawing/2014/main" id="{22763CDD-56E1-4445-88B7-43BF893A5E86}"/>
              </a:ext>
            </a:extLst>
          </p:cNvPr>
          <p:cNvGrpSpPr/>
          <p:nvPr/>
        </p:nvGrpSpPr>
        <p:grpSpPr>
          <a:xfrm>
            <a:off x="383272" y="4073429"/>
            <a:ext cx="576935" cy="576936"/>
            <a:chOff x="2360297" y="5148022"/>
            <a:chExt cx="1153870" cy="1153872"/>
          </a:xfrm>
        </p:grpSpPr>
        <p:sp>
          <p:nvSpPr>
            <p:cNvPr id="209" name="Oval 208">
              <a:extLst>
                <a:ext uri="{FF2B5EF4-FFF2-40B4-BE49-F238E27FC236}">
                  <a16:creationId xmlns:a16="http://schemas.microsoft.com/office/drawing/2014/main" id="{532B5939-21F7-44EA-BB34-02B41E1803FA}"/>
                </a:ext>
              </a:extLst>
            </p:cNvPr>
            <p:cNvSpPr/>
            <p:nvPr/>
          </p:nvSpPr>
          <p:spPr>
            <a:xfrm>
              <a:off x="2360297" y="5148022"/>
              <a:ext cx="1153870" cy="1153872"/>
            </a:xfrm>
            <a:prstGeom prst="ellipse">
              <a:avLst/>
            </a:prstGeom>
            <a:solidFill>
              <a:srgbClr val="ED7D31"/>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endParaRPr>
            </a:p>
          </p:txBody>
        </p:sp>
        <p:sp>
          <p:nvSpPr>
            <p:cNvPr id="210" name="Freeform 123">
              <a:extLst>
                <a:ext uri="{FF2B5EF4-FFF2-40B4-BE49-F238E27FC236}">
                  <a16:creationId xmlns:a16="http://schemas.microsoft.com/office/drawing/2014/main" id="{4B9DBC70-9984-4786-B08E-A0FCD86A8B93}"/>
                </a:ext>
              </a:extLst>
            </p:cNvPr>
            <p:cNvSpPr>
              <a:spLocks noChangeArrowheads="1"/>
            </p:cNvSpPr>
            <p:nvPr/>
          </p:nvSpPr>
          <p:spPr bwMode="auto">
            <a:xfrm>
              <a:off x="2650489" y="5431499"/>
              <a:ext cx="573486" cy="586926"/>
            </a:xfrm>
            <a:custGeom>
              <a:avLst/>
              <a:gdLst>
                <a:gd name="T0" fmla="*/ 123628 w 452"/>
                <a:gd name="T1" fmla="*/ 135490 h 462"/>
                <a:gd name="T2" fmla="*/ 123628 w 452"/>
                <a:gd name="T3" fmla="*/ 135490 h 462"/>
                <a:gd name="T4" fmla="*/ 195108 w 452"/>
                <a:gd name="T5" fmla="*/ 11703 h 462"/>
                <a:gd name="T6" fmla="*/ 195108 w 452"/>
                <a:gd name="T7" fmla="*/ 8102 h 462"/>
                <a:gd name="T8" fmla="*/ 191062 w 452"/>
                <a:gd name="T9" fmla="*/ 8102 h 462"/>
                <a:gd name="T10" fmla="*/ 71480 w 452"/>
                <a:gd name="T11" fmla="*/ 80124 h 462"/>
                <a:gd name="T12" fmla="*/ 4046 w 452"/>
                <a:gd name="T13" fmla="*/ 135490 h 462"/>
                <a:gd name="T14" fmla="*/ 15735 w 452"/>
                <a:gd name="T15" fmla="*/ 147644 h 462"/>
                <a:gd name="T16" fmla="*/ 39561 w 452"/>
                <a:gd name="T17" fmla="*/ 139542 h 462"/>
                <a:gd name="T18" fmla="*/ 67883 w 452"/>
                <a:gd name="T19" fmla="*/ 167450 h 462"/>
                <a:gd name="T20" fmla="*/ 59791 w 452"/>
                <a:gd name="T21" fmla="*/ 191307 h 462"/>
                <a:gd name="T22" fmla="*/ 67883 w 452"/>
                <a:gd name="T23" fmla="*/ 203461 h 462"/>
                <a:gd name="T24" fmla="*/ 123628 w 452"/>
                <a:gd name="T25" fmla="*/ 135490 h 462"/>
                <a:gd name="T26" fmla="*/ 135317 w 452"/>
                <a:gd name="T27" fmla="*/ 67520 h 462"/>
                <a:gd name="T28" fmla="*/ 135317 w 452"/>
                <a:gd name="T29" fmla="*/ 67520 h 462"/>
                <a:gd name="T30" fmla="*/ 135317 w 452"/>
                <a:gd name="T31" fmla="*/ 43663 h 462"/>
                <a:gd name="T32" fmla="*/ 159143 w 452"/>
                <a:gd name="T33" fmla="*/ 43663 h 462"/>
                <a:gd name="T34" fmla="*/ 159143 w 452"/>
                <a:gd name="T35" fmla="*/ 67520 h 462"/>
                <a:gd name="T36" fmla="*/ 135317 w 452"/>
                <a:gd name="T37" fmla="*/ 67520 h 4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ysClr val="window" lastClr="FFFFFF"/>
            </a:solidFill>
            <a:ln>
              <a:noFill/>
            </a:ln>
            <a:effectLst/>
          </p:spPr>
          <p:txBody>
            <a:bodyPr wrap="none" lIns="34290" tIns="17145" rIns="34290" bIns="17145"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sp>
        <p:nvSpPr>
          <p:cNvPr id="211" name="Rectangle 210">
            <a:extLst>
              <a:ext uri="{FF2B5EF4-FFF2-40B4-BE49-F238E27FC236}">
                <a16:creationId xmlns:a16="http://schemas.microsoft.com/office/drawing/2014/main" id="{D2293B81-6154-435B-9B50-20EB11F91EBB}"/>
              </a:ext>
            </a:extLst>
          </p:cNvPr>
          <p:cNvSpPr/>
          <p:nvPr/>
        </p:nvSpPr>
        <p:spPr>
          <a:xfrm>
            <a:off x="1118237" y="4025845"/>
            <a:ext cx="1101584" cy="369332"/>
          </a:xfrm>
          <a:prstGeom prst="rect">
            <a:avLst/>
          </a:prstGeom>
        </p:spPr>
        <p:txBody>
          <a:bodyPr wrap="none" anchor="ctr">
            <a:spAutoFit/>
          </a:bodyPr>
          <a:lstStyle/>
          <a:p>
            <a:pPr defTabSz="914217"/>
            <a:r>
              <a:rPr lang="en-US" b="1" kern="0" dirty="0">
                <a:solidFill>
                  <a:prstClr val="black"/>
                </a:solidFill>
                <a:latin typeface="Rockwell" panose="02060603020205020403" pitchFamily="18" charset="0"/>
              </a:rPr>
              <a:t>Title IX </a:t>
            </a:r>
            <a:endParaRPr lang="en-US" kern="0" dirty="0">
              <a:solidFill>
                <a:prstClr val="black"/>
              </a:solidFill>
              <a:latin typeface="Rockwell" panose="02060603020205020403" pitchFamily="18" charset="0"/>
            </a:endParaRPr>
          </a:p>
        </p:txBody>
      </p:sp>
      <p:sp>
        <p:nvSpPr>
          <p:cNvPr id="212" name="Rectangle 211">
            <a:extLst>
              <a:ext uri="{FF2B5EF4-FFF2-40B4-BE49-F238E27FC236}">
                <a16:creationId xmlns:a16="http://schemas.microsoft.com/office/drawing/2014/main" id="{BC6BD5F2-1736-475E-880F-71759B487DC3}"/>
              </a:ext>
            </a:extLst>
          </p:cNvPr>
          <p:cNvSpPr/>
          <p:nvPr/>
        </p:nvSpPr>
        <p:spPr>
          <a:xfrm>
            <a:off x="1135787" y="4362465"/>
            <a:ext cx="6834179" cy="584775"/>
          </a:xfrm>
          <a:prstGeom prst="rect">
            <a:avLst/>
          </a:prstGeom>
        </p:spPr>
        <p:txBody>
          <a:bodyPr wrap="square" anchor="t">
            <a:spAutoFit/>
          </a:bodyPr>
          <a:lstStyle/>
          <a:p>
            <a:pPr marL="0" marR="0" lvl="0" indent="0" defTabSz="914217" eaLnBrk="1" fontAlgn="auto" latinLnBrk="0" hangingPunct="1">
              <a:lnSpc>
                <a:spcPct val="100000"/>
              </a:lnSpc>
              <a:spcBef>
                <a:spcPts val="300"/>
              </a:spcBef>
              <a:spcAft>
                <a:spcPts val="0"/>
              </a:spcAft>
              <a:buClrTx/>
              <a:buSzTx/>
              <a:buFontTx/>
              <a:buNone/>
              <a:tabLst/>
              <a:defRPr/>
            </a:pPr>
            <a:r>
              <a:rPr kumimoji="0" lang="en-US" sz="1600" b="1" i="0" u="none" strike="noStrike" kern="0" cap="none" spc="0" normalizeH="0" baseline="0" noProof="0" dirty="0">
                <a:ln>
                  <a:noFill/>
                </a:ln>
                <a:solidFill>
                  <a:srgbClr val="FF0000"/>
                </a:solidFill>
                <a:effectLst/>
                <a:uLnTx/>
                <a:uFillTx/>
              </a:rPr>
              <a:t>Corporate Tax Returns</a:t>
            </a:r>
            <a:r>
              <a:rPr kumimoji="0" lang="en-US" sz="1600" b="0" i="0" u="none" strike="noStrike" kern="0" cap="none" spc="0" normalizeH="0" baseline="0" noProof="0" dirty="0">
                <a:ln>
                  <a:noFill/>
                </a:ln>
                <a:solidFill>
                  <a:prstClr val="black"/>
                </a:solidFill>
                <a:effectLst/>
                <a:uLnTx/>
                <a:uFillTx/>
              </a:rPr>
              <a:t> states that the Chief Executive Officer should sign the company tax return </a:t>
            </a:r>
          </a:p>
        </p:txBody>
      </p:sp>
    </p:spTree>
    <p:extLst>
      <p:ext uri="{BB962C8B-B14F-4D97-AF65-F5344CB8AC3E}">
        <p14:creationId xmlns:p14="http://schemas.microsoft.com/office/powerpoint/2010/main" val="199197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73C718FB-4F39-4B4D-9998-E7A5E385D222}"/>
              </a:ext>
            </a:extLst>
          </p:cNvPr>
          <p:cNvSpPr/>
          <p:nvPr/>
        </p:nvSpPr>
        <p:spPr>
          <a:xfrm>
            <a:off x="0" y="0"/>
            <a:ext cx="694259" cy="6563033"/>
          </a:xfrm>
          <a:prstGeom prst="rect">
            <a:avLst/>
          </a:prstGeom>
          <a:solidFill>
            <a:srgbClr val="040000"/>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pic>
        <p:nvPicPr>
          <p:cNvPr id="8" name="Picture Placeholder 7">
            <a:extLst>
              <a:ext uri="{FF2B5EF4-FFF2-40B4-BE49-F238E27FC236}">
                <a16:creationId xmlns:a16="http://schemas.microsoft.com/office/drawing/2014/main" id="{DF1703FD-4270-4F2C-9C3E-C31AA791CC48}"/>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l="-5132" t="42259" r="11016" b="20128"/>
          <a:stretch/>
        </p:blipFill>
        <p:spPr>
          <a:xfrm>
            <a:off x="0" y="0"/>
            <a:ext cx="12192000" cy="3654425"/>
          </a:xfrm>
        </p:spPr>
      </p:pic>
      <p:sp>
        <p:nvSpPr>
          <p:cNvPr id="5" name="Rectangle 4">
            <a:extLst>
              <a:ext uri="{FF2B5EF4-FFF2-40B4-BE49-F238E27FC236}">
                <a16:creationId xmlns:a16="http://schemas.microsoft.com/office/drawing/2014/main" id="{1289F667-A7B6-4DC1-B422-A9E399245FC0}"/>
              </a:ext>
            </a:extLst>
          </p:cNvPr>
          <p:cNvSpPr/>
          <p:nvPr/>
        </p:nvSpPr>
        <p:spPr bwMode="auto">
          <a:xfrm>
            <a:off x="694258" y="3548883"/>
            <a:ext cx="11497741" cy="6625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23" name="Rectangle 22">
            <a:extLst>
              <a:ext uri="{FF2B5EF4-FFF2-40B4-BE49-F238E27FC236}">
                <a16:creationId xmlns:a16="http://schemas.microsoft.com/office/drawing/2014/main" id="{E7FD4B91-2420-4E62-858B-6F65FF5F9D08}"/>
              </a:ext>
            </a:extLst>
          </p:cNvPr>
          <p:cNvSpPr/>
          <p:nvPr/>
        </p:nvSpPr>
        <p:spPr>
          <a:xfrm>
            <a:off x="6880136" y="5033647"/>
            <a:ext cx="4930864" cy="1261884"/>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24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The officers and directors of the financial institution shall be subject to, and personally liable for, a civil penalty of not more than </a:t>
            </a:r>
            <a:r>
              <a:rPr kumimoji="0" lang="en-US" sz="1900" b="1" i="0" u="none" strike="noStrike" kern="1200" cap="none" spc="0" normalizeH="0" baseline="0" noProof="0" dirty="0">
                <a:ln>
                  <a:noFill/>
                </a:ln>
                <a:solidFill>
                  <a:srgbClr val="FF0000"/>
                </a:solidFill>
                <a:effectLst/>
                <a:uLnTx/>
                <a:uFillTx/>
                <a:latin typeface="Calibri"/>
                <a:ea typeface="+mn-ea"/>
                <a:cs typeface="+mn-cs"/>
              </a:rPr>
              <a:t>$10,000 for each violation</a:t>
            </a:r>
          </a:p>
        </p:txBody>
      </p:sp>
      <p:sp>
        <p:nvSpPr>
          <p:cNvPr id="27" name="Rectangle 26">
            <a:extLst>
              <a:ext uri="{FF2B5EF4-FFF2-40B4-BE49-F238E27FC236}">
                <a16:creationId xmlns:a16="http://schemas.microsoft.com/office/drawing/2014/main" id="{CD92AB83-2C0A-4DE8-8BBB-78302E3081F1}"/>
              </a:ext>
            </a:extLst>
          </p:cNvPr>
          <p:cNvSpPr/>
          <p:nvPr/>
        </p:nvSpPr>
        <p:spPr>
          <a:xfrm>
            <a:off x="1143000" y="5025953"/>
            <a:ext cx="4648200" cy="969496"/>
          </a:xfrm>
          <a:prstGeom prst="rect">
            <a:avLst/>
          </a:prstGeom>
        </p:spPr>
        <p:txBody>
          <a:bodyPr wrap="square" anchor="ctr">
            <a:spAutoFit/>
          </a:bodyPr>
          <a:lstStyle/>
          <a:p>
            <a:pPr marL="342900" marR="0" lvl="0" indent="-342900" algn="l" defTabSz="914400" rtl="0" eaLnBrk="1" fontAlgn="auto" latinLnBrk="0" hangingPunct="1">
              <a:lnSpc>
                <a:spcPct val="100000"/>
              </a:lnSpc>
              <a:spcBef>
                <a:spcPts val="24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Protecting consumer’s </a:t>
            </a:r>
            <a:r>
              <a:rPr kumimoji="0" lang="en-US" sz="1900" b="1" i="0" u="none" strike="noStrike" kern="1200" cap="none" spc="0" normalizeH="0" baseline="0" noProof="0" dirty="0">
                <a:ln>
                  <a:noFill/>
                </a:ln>
                <a:solidFill>
                  <a:srgbClr val="FF0000"/>
                </a:solidFill>
                <a:effectLst/>
                <a:uLnTx/>
                <a:uFillTx/>
                <a:latin typeface="Calibri"/>
                <a:ea typeface="+mn-ea"/>
                <a:cs typeface="+mn-cs"/>
              </a:rPr>
              <a:t>personal financial information</a:t>
            </a:r>
            <a:r>
              <a:rPr kumimoji="0" lang="en-US" sz="1900" b="0" i="0" u="none" strike="noStrike" kern="1200" cap="none" spc="0" normalizeH="0" baseline="0" noProof="0" dirty="0">
                <a:ln>
                  <a:noFill/>
                </a:ln>
                <a:solidFill>
                  <a:prstClr val="black"/>
                </a:solidFill>
                <a:effectLst/>
                <a:uLnTx/>
                <a:uFillTx/>
                <a:latin typeface="Calibri"/>
                <a:ea typeface="+mn-ea"/>
                <a:cs typeface="+mn-cs"/>
              </a:rPr>
              <a:t> held by financial institutions and their service providers</a:t>
            </a:r>
          </a:p>
        </p:txBody>
      </p:sp>
      <p:sp>
        <p:nvSpPr>
          <p:cNvPr id="28" name="Title 1">
            <a:extLst>
              <a:ext uri="{FF2B5EF4-FFF2-40B4-BE49-F238E27FC236}">
                <a16:creationId xmlns:a16="http://schemas.microsoft.com/office/drawing/2014/main" id="{17F94F71-E5AB-4E61-A865-09C2482CAA71}"/>
              </a:ext>
            </a:extLst>
          </p:cNvPr>
          <p:cNvSpPr txBox="1">
            <a:spLocks/>
          </p:cNvSpPr>
          <p:nvPr/>
        </p:nvSpPr>
        <p:spPr>
          <a:xfrm>
            <a:off x="172656" y="164465"/>
            <a:ext cx="4094544" cy="1668434"/>
          </a:xfrm>
          <a:prstGeom prst="rect">
            <a:avLst/>
          </a:prstGeom>
          <a:noFill/>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IN" dirty="0">
                <a:solidFill>
                  <a:schemeClr val="bg1"/>
                </a:solidFill>
              </a:rPr>
              <a:t>Gramm-Leach-Bliley Act (GLBA) </a:t>
            </a:r>
          </a:p>
        </p:txBody>
      </p:sp>
      <p:sp>
        <p:nvSpPr>
          <p:cNvPr id="29" name="Rectangle 28">
            <a:extLst>
              <a:ext uri="{FF2B5EF4-FFF2-40B4-BE49-F238E27FC236}">
                <a16:creationId xmlns:a16="http://schemas.microsoft.com/office/drawing/2014/main" id="{978841B9-389A-4569-B508-9BAD7EA0E156}"/>
              </a:ext>
            </a:extLst>
          </p:cNvPr>
          <p:cNvSpPr/>
          <p:nvPr/>
        </p:nvSpPr>
        <p:spPr>
          <a:xfrm>
            <a:off x="4781150" y="3680089"/>
            <a:ext cx="2629700" cy="400110"/>
          </a:xfrm>
          <a:prstGeom prst="rect">
            <a:avLst/>
          </a:prstGeom>
        </p:spPr>
        <p:txBody>
          <a:bodyPr wrap="square" anchor="ctr">
            <a:spAutoFit/>
          </a:bodyPr>
          <a:lstStyle/>
          <a:p>
            <a:pPr algn="ctr">
              <a:defRPr/>
            </a:pPr>
            <a:r>
              <a:rPr lang="en-US" sz="2000" b="1" dirty="0">
                <a:solidFill>
                  <a:srgbClr val="0070C0"/>
                </a:solidFill>
                <a:latin typeface="Rockwell" panose="02060603020205020403" pitchFamily="18" charset="0"/>
              </a:rPr>
              <a:t>Key Points include:</a:t>
            </a:r>
          </a:p>
        </p:txBody>
      </p:sp>
      <p:grpSp>
        <p:nvGrpSpPr>
          <p:cNvPr id="9" name="Group 8">
            <a:extLst>
              <a:ext uri="{FF2B5EF4-FFF2-40B4-BE49-F238E27FC236}">
                <a16:creationId xmlns:a16="http://schemas.microsoft.com/office/drawing/2014/main" id="{5822996D-6BD5-4D5B-A1FF-AD5CE70FC569}"/>
              </a:ext>
            </a:extLst>
          </p:cNvPr>
          <p:cNvGrpSpPr/>
          <p:nvPr/>
        </p:nvGrpSpPr>
        <p:grpSpPr>
          <a:xfrm>
            <a:off x="8610600" y="3441751"/>
            <a:ext cx="1335043" cy="1548649"/>
            <a:chOff x="8610600" y="3441751"/>
            <a:chExt cx="1335043" cy="1548649"/>
          </a:xfrm>
        </p:grpSpPr>
        <p:grpSp>
          <p:nvGrpSpPr>
            <p:cNvPr id="4" name="Group 3">
              <a:extLst>
                <a:ext uri="{FF2B5EF4-FFF2-40B4-BE49-F238E27FC236}">
                  <a16:creationId xmlns:a16="http://schemas.microsoft.com/office/drawing/2014/main" id="{17BE8DF5-5290-40C0-B591-B9BF38163F7F}"/>
                </a:ext>
              </a:extLst>
            </p:cNvPr>
            <p:cNvGrpSpPr/>
            <p:nvPr/>
          </p:nvGrpSpPr>
          <p:grpSpPr>
            <a:xfrm>
              <a:off x="8610600" y="3441751"/>
              <a:ext cx="1335043" cy="1548649"/>
              <a:chOff x="5042667" y="1921593"/>
              <a:chExt cx="2106483" cy="2443519"/>
            </a:xfrm>
          </p:grpSpPr>
          <p:sp>
            <p:nvSpPr>
              <p:cNvPr id="24" name="Hexagon 23"/>
              <p:cNvSpPr/>
              <p:nvPr/>
            </p:nvSpPr>
            <p:spPr>
              <a:xfrm rot="5400000">
                <a:off x="4874149" y="2090111"/>
                <a:ext cx="2443519" cy="2106483"/>
              </a:xfrm>
              <a:prstGeom prst="hexagon">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2" name="Hexagon 61"/>
              <p:cNvSpPr/>
              <p:nvPr/>
            </p:nvSpPr>
            <p:spPr>
              <a:xfrm rot="5400000">
                <a:off x="5041420" y="2236089"/>
                <a:ext cx="2109160" cy="181824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sp>
          <p:nvSpPr>
            <p:cNvPr id="35" name="Freeform 100">
              <a:extLst>
                <a:ext uri="{FF2B5EF4-FFF2-40B4-BE49-F238E27FC236}">
                  <a16:creationId xmlns:a16="http://schemas.microsoft.com/office/drawing/2014/main" id="{3FE5C7AE-54DA-4134-A05C-0FE7AA7C70D8}"/>
                </a:ext>
              </a:extLst>
            </p:cNvPr>
            <p:cNvSpPr>
              <a:spLocks noChangeAspect="1"/>
            </p:cNvSpPr>
            <p:nvPr/>
          </p:nvSpPr>
          <p:spPr bwMode="auto">
            <a:xfrm>
              <a:off x="8956089" y="3898850"/>
              <a:ext cx="644065" cy="634450"/>
            </a:xfrm>
            <a:custGeom>
              <a:avLst/>
              <a:gdLst>
                <a:gd name="T0" fmla="*/ 209294 w 62"/>
                <a:gd name="T1" fmla="*/ 192374 h 61"/>
                <a:gd name="T2" fmla="*/ 195570 w 62"/>
                <a:gd name="T3" fmla="*/ 206115 h 61"/>
                <a:gd name="T4" fmla="*/ 185277 w 62"/>
                <a:gd name="T5" fmla="*/ 209550 h 61"/>
                <a:gd name="T6" fmla="*/ 171552 w 62"/>
                <a:gd name="T7" fmla="*/ 206115 h 61"/>
                <a:gd name="T8" fmla="*/ 126949 w 62"/>
                <a:gd name="T9" fmla="*/ 161457 h 61"/>
                <a:gd name="T10" fmla="*/ 123518 w 62"/>
                <a:gd name="T11" fmla="*/ 151151 h 61"/>
                <a:gd name="T12" fmla="*/ 130380 w 62"/>
                <a:gd name="T13" fmla="*/ 137410 h 61"/>
                <a:gd name="T14" fmla="*/ 96069 w 62"/>
                <a:gd name="T15" fmla="*/ 106493 h 61"/>
                <a:gd name="T16" fmla="*/ 82345 w 62"/>
                <a:gd name="T17" fmla="*/ 123669 h 61"/>
                <a:gd name="T18" fmla="*/ 78914 w 62"/>
                <a:gd name="T19" fmla="*/ 123669 h 61"/>
                <a:gd name="T20" fmla="*/ 75483 w 62"/>
                <a:gd name="T21" fmla="*/ 123669 h 61"/>
                <a:gd name="T22" fmla="*/ 82345 w 62"/>
                <a:gd name="T23" fmla="*/ 133975 h 61"/>
                <a:gd name="T24" fmla="*/ 78914 w 62"/>
                <a:gd name="T25" fmla="*/ 144280 h 61"/>
                <a:gd name="T26" fmla="*/ 61759 w 62"/>
                <a:gd name="T27" fmla="*/ 154586 h 61"/>
                <a:gd name="T28" fmla="*/ 54897 w 62"/>
                <a:gd name="T29" fmla="*/ 151151 h 61"/>
                <a:gd name="T30" fmla="*/ 3431 w 62"/>
                <a:gd name="T31" fmla="*/ 99622 h 61"/>
                <a:gd name="T32" fmla="*/ 0 w 62"/>
                <a:gd name="T33" fmla="*/ 92752 h 61"/>
                <a:gd name="T34" fmla="*/ 10293 w 62"/>
                <a:gd name="T35" fmla="*/ 75575 h 61"/>
                <a:gd name="T36" fmla="*/ 20586 w 62"/>
                <a:gd name="T37" fmla="*/ 72140 h 61"/>
                <a:gd name="T38" fmla="*/ 30879 w 62"/>
                <a:gd name="T39" fmla="*/ 79011 h 61"/>
                <a:gd name="T40" fmla="*/ 30879 w 62"/>
                <a:gd name="T41" fmla="*/ 75575 h 61"/>
                <a:gd name="T42" fmla="*/ 30879 w 62"/>
                <a:gd name="T43" fmla="*/ 72140 h 61"/>
                <a:gd name="T44" fmla="*/ 75483 w 62"/>
                <a:gd name="T45" fmla="*/ 30917 h 61"/>
                <a:gd name="T46" fmla="*/ 78914 w 62"/>
                <a:gd name="T47" fmla="*/ 27482 h 61"/>
                <a:gd name="T48" fmla="*/ 82345 w 62"/>
                <a:gd name="T49" fmla="*/ 30917 h 61"/>
                <a:gd name="T50" fmla="*/ 75483 w 62"/>
                <a:gd name="T51" fmla="*/ 17176 h 61"/>
                <a:gd name="T52" fmla="*/ 78914 w 62"/>
                <a:gd name="T53" fmla="*/ 10306 h 61"/>
                <a:gd name="T54" fmla="*/ 92638 w 62"/>
                <a:gd name="T55" fmla="*/ 0 h 61"/>
                <a:gd name="T56" fmla="*/ 102931 w 62"/>
                <a:gd name="T57" fmla="*/ 3435 h 61"/>
                <a:gd name="T58" fmla="*/ 150966 w 62"/>
                <a:gd name="T59" fmla="*/ 51529 h 61"/>
                <a:gd name="T60" fmla="*/ 154397 w 62"/>
                <a:gd name="T61" fmla="*/ 61834 h 61"/>
                <a:gd name="T62" fmla="*/ 144104 w 62"/>
                <a:gd name="T63" fmla="*/ 75575 h 61"/>
                <a:gd name="T64" fmla="*/ 137242 w 62"/>
                <a:gd name="T65" fmla="*/ 79011 h 61"/>
                <a:gd name="T66" fmla="*/ 123518 w 62"/>
                <a:gd name="T67" fmla="*/ 72140 h 61"/>
                <a:gd name="T68" fmla="*/ 126949 w 62"/>
                <a:gd name="T69" fmla="*/ 75575 h 61"/>
                <a:gd name="T70" fmla="*/ 123518 w 62"/>
                <a:gd name="T71" fmla="*/ 79011 h 61"/>
                <a:gd name="T72" fmla="*/ 109794 w 62"/>
                <a:gd name="T73" fmla="*/ 96187 h 61"/>
                <a:gd name="T74" fmla="*/ 140673 w 62"/>
                <a:gd name="T75" fmla="*/ 127104 h 61"/>
                <a:gd name="T76" fmla="*/ 150966 w 62"/>
                <a:gd name="T77" fmla="*/ 120234 h 61"/>
                <a:gd name="T78" fmla="*/ 164690 w 62"/>
                <a:gd name="T79" fmla="*/ 127104 h 61"/>
                <a:gd name="T80" fmla="*/ 209294 w 62"/>
                <a:gd name="T81" fmla="*/ 171762 h 61"/>
                <a:gd name="T82" fmla="*/ 212725 w 62"/>
                <a:gd name="T83" fmla="*/ 182068 h 61"/>
                <a:gd name="T84" fmla="*/ 209294 w 62"/>
                <a:gd name="T85" fmla="*/ 192374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 h="61">
                  <a:moveTo>
                    <a:pt x="61" y="56"/>
                  </a:moveTo>
                  <a:cubicBezTo>
                    <a:pt x="57" y="60"/>
                    <a:pt x="57" y="60"/>
                    <a:pt x="57" y="60"/>
                  </a:cubicBezTo>
                  <a:cubicBezTo>
                    <a:pt x="56" y="61"/>
                    <a:pt x="55" y="61"/>
                    <a:pt x="54" y="61"/>
                  </a:cubicBezTo>
                  <a:cubicBezTo>
                    <a:pt x="52" y="61"/>
                    <a:pt x="51" y="61"/>
                    <a:pt x="50" y="60"/>
                  </a:cubicBezTo>
                  <a:cubicBezTo>
                    <a:pt x="37" y="47"/>
                    <a:pt x="37" y="47"/>
                    <a:pt x="37" y="47"/>
                  </a:cubicBezTo>
                  <a:cubicBezTo>
                    <a:pt x="37" y="46"/>
                    <a:pt x="36" y="45"/>
                    <a:pt x="36" y="44"/>
                  </a:cubicBezTo>
                  <a:cubicBezTo>
                    <a:pt x="36" y="43"/>
                    <a:pt x="37" y="41"/>
                    <a:pt x="38" y="40"/>
                  </a:cubicBezTo>
                  <a:cubicBezTo>
                    <a:pt x="28" y="31"/>
                    <a:pt x="28" y="31"/>
                    <a:pt x="28" y="31"/>
                  </a:cubicBezTo>
                  <a:cubicBezTo>
                    <a:pt x="24" y="36"/>
                    <a:pt x="24" y="36"/>
                    <a:pt x="24" y="36"/>
                  </a:cubicBezTo>
                  <a:cubicBezTo>
                    <a:pt x="24" y="36"/>
                    <a:pt x="23" y="36"/>
                    <a:pt x="23" y="36"/>
                  </a:cubicBezTo>
                  <a:cubicBezTo>
                    <a:pt x="22" y="36"/>
                    <a:pt x="22" y="36"/>
                    <a:pt x="22" y="36"/>
                  </a:cubicBezTo>
                  <a:cubicBezTo>
                    <a:pt x="23" y="37"/>
                    <a:pt x="24" y="38"/>
                    <a:pt x="24" y="39"/>
                  </a:cubicBezTo>
                  <a:cubicBezTo>
                    <a:pt x="24" y="40"/>
                    <a:pt x="23" y="41"/>
                    <a:pt x="23" y="42"/>
                  </a:cubicBezTo>
                  <a:cubicBezTo>
                    <a:pt x="21" y="43"/>
                    <a:pt x="20" y="45"/>
                    <a:pt x="18" y="45"/>
                  </a:cubicBezTo>
                  <a:cubicBezTo>
                    <a:pt x="17" y="45"/>
                    <a:pt x="16" y="44"/>
                    <a:pt x="16" y="44"/>
                  </a:cubicBezTo>
                  <a:cubicBezTo>
                    <a:pt x="1" y="29"/>
                    <a:pt x="1" y="29"/>
                    <a:pt x="1" y="29"/>
                  </a:cubicBezTo>
                  <a:cubicBezTo>
                    <a:pt x="1" y="29"/>
                    <a:pt x="0" y="28"/>
                    <a:pt x="0" y="27"/>
                  </a:cubicBezTo>
                  <a:cubicBezTo>
                    <a:pt x="0" y="25"/>
                    <a:pt x="2" y="24"/>
                    <a:pt x="3" y="22"/>
                  </a:cubicBezTo>
                  <a:cubicBezTo>
                    <a:pt x="4" y="22"/>
                    <a:pt x="5" y="21"/>
                    <a:pt x="6" y="21"/>
                  </a:cubicBezTo>
                  <a:cubicBezTo>
                    <a:pt x="7" y="21"/>
                    <a:pt x="8" y="22"/>
                    <a:pt x="9" y="23"/>
                  </a:cubicBezTo>
                  <a:cubicBezTo>
                    <a:pt x="9" y="23"/>
                    <a:pt x="9" y="23"/>
                    <a:pt x="9" y="22"/>
                  </a:cubicBezTo>
                  <a:cubicBezTo>
                    <a:pt x="9" y="22"/>
                    <a:pt x="9" y="21"/>
                    <a:pt x="9" y="21"/>
                  </a:cubicBezTo>
                  <a:cubicBezTo>
                    <a:pt x="22" y="9"/>
                    <a:pt x="22" y="9"/>
                    <a:pt x="22" y="9"/>
                  </a:cubicBezTo>
                  <a:cubicBezTo>
                    <a:pt x="22" y="8"/>
                    <a:pt x="22" y="8"/>
                    <a:pt x="23" y="8"/>
                  </a:cubicBezTo>
                  <a:cubicBezTo>
                    <a:pt x="23" y="8"/>
                    <a:pt x="24" y="8"/>
                    <a:pt x="24" y="9"/>
                  </a:cubicBezTo>
                  <a:cubicBezTo>
                    <a:pt x="23" y="7"/>
                    <a:pt x="22" y="7"/>
                    <a:pt x="22" y="5"/>
                  </a:cubicBezTo>
                  <a:cubicBezTo>
                    <a:pt x="22" y="4"/>
                    <a:pt x="22" y="3"/>
                    <a:pt x="23" y="3"/>
                  </a:cubicBezTo>
                  <a:cubicBezTo>
                    <a:pt x="24" y="1"/>
                    <a:pt x="25" y="0"/>
                    <a:pt x="27" y="0"/>
                  </a:cubicBezTo>
                  <a:cubicBezTo>
                    <a:pt x="28" y="0"/>
                    <a:pt x="29" y="0"/>
                    <a:pt x="30" y="1"/>
                  </a:cubicBezTo>
                  <a:cubicBezTo>
                    <a:pt x="44" y="15"/>
                    <a:pt x="44" y="15"/>
                    <a:pt x="44" y="15"/>
                  </a:cubicBezTo>
                  <a:cubicBezTo>
                    <a:pt x="45" y="16"/>
                    <a:pt x="45" y="17"/>
                    <a:pt x="45" y="18"/>
                  </a:cubicBezTo>
                  <a:cubicBezTo>
                    <a:pt x="45" y="20"/>
                    <a:pt x="44" y="21"/>
                    <a:pt x="42" y="22"/>
                  </a:cubicBezTo>
                  <a:cubicBezTo>
                    <a:pt x="42" y="23"/>
                    <a:pt x="41" y="23"/>
                    <a:pt x="40" y="23"/>
                  </a:cubicBezTo>
                  <a:cubicBezTo>
                    <a:pt x="38" y="23"/>
                    <a:pt x="37" y="22"/>
                    <a:pt x="36" y="21"/>
                  </a:cubicBezTo>
                  <a:cubicBezTo>
                    <a:pt x="37" y="21"/>
                    <a:pt x="37" y="22"/>
                    <a:pt x="37" y="22"/>
                  </a:cubicBezTo>
                  <a:cubicBezTo>
                    <a:pt x="37" y="23"/>
                    <a:pt x="37" y="23"/>
                    <a:pt x="36" y="23"/>
                  </a:cubicBezTo>
                  <a:cubicBezTo>
                    <a:pt x="32" y="28"/>
                    <a:pt x="32" y="28"/>
                    <a:pt x="32" y="28"/>
                  </a:cubicBezTo>
                  <a:cubicBezTo>
                    <a:pt x="41" y="37"/>
                    <a:pt x="41" y="37"/>
                    <a:pt x="41" y="37"/>
                  </a:cubicBezTo>
                  <a:cubicBezTo>
                    <a:pt x="42" y="36"/>
                    <a:pt x="43" y="35"/>
                    <a:pt x="44" y="35"/>
                  </a:cubicBezTo>
                  <a:cubicBezTo>
                    <a:pt x="46" y="35"/>
                    <a:pt x="47" y="36"/>
                    <a:pt x="48" y="37"/>
                  </a:cubicBezTo>
                  <a:cubicBezTo>
                    <a:pt x="61" y="50"/>
                    <a:pt x="61" y="50"/>
                    <a:pt x="61" y="50"/>
                  </a:cubicBezTo>
                  <a:cubicBezTo>
                    <a:pt x="61" y="51"/>
                    <a:pt x="62" y="52"/>
                    <a:pt x="62" y="53"/>
                  </a:cubicBezTo>
                  <a:cubicBezTo>
                    <a:pt x="62" y="54"/>
                    <a:pt x="61" y="55"/>
                    <a:pt x="61" y="56"/>
                  </a:cubicBezTo>
                  <a:close/>
                </a:path>
              </a:pathLst>
            </a:custGeom>
            <a:solidFill>
              <a:schemeClr val="bg1"/>
            </a:solidFill>
            <a:ln>
              <a:noFill/>
            </a:ln>
          </p:spPr>
          <p:txBody>
            <a:bodyPr/>
            <a:lstStyle/>
            <a:p>
              <a:endParaRPr lang="en-US" dirty="0"/>
            </a:p>
          </p:txBody>
        </p:sp>
      </p:grpSp>
      <p:grpSp>
        <p:nvGrpSpPr>
          <p:cNvPr id="10" name="Group 9">
            <a:extLst>
              <a:ext uri="{FF2B5EF4-FFF2-40B4-BE49-F238E27FC236}">
                <a16:creationId xmlns:a16="http://schemas.microsoft.com/office/drawing/2014/main" id="{FCACDA76-14A2-41ED-9444-F44C44B5D048}"/>
              </a:ext>
            </a:extLst>
          </p:cNvPr>
          <p:cNvGrpSpPr/>
          <p:nvPr/>
        </p:nvGrpSpPr>
        <p:grpSpPr>
          <a:xfrm>
            <a:off x="2799579" y="3441751"/>
            <a:ext cx="1335043" cy="1548649"/>
            <a:chOff x="2799579" y="3441751"/>
            <a:chExt cx="1335043" cy="1548649"/>
          </a:xfrm>
        </p:grpSpPr>
        <p:grpSp>
          <p:nvGrpSpPr>
            <p:cNvPr id="3" name="Group 2">
              <a:extLst>
                <a:ext uri="{FF2B5EF4-FFF2-40B4-BE49-F238E27FC236}">
                  <a16:creationId xmlns:a16="http://schemas.microsoft.com/office/drawing/2014/main" id="{A616CA86-F303-41A3-AA08-5EB899BF5977}"/>
                </a:ext>
              </a:extLst>
            </p:cNvPr>
            <p:cNvGrpSpPr/>
            <p:nvPr/>
          </p:nvGrpSpPr>
          <p:grpSpPr>
            <a:xfrm>
              <a:off x="2799579" y="3441751"/>
              <a:ext cx="1335043" cy="1548649"/>
              <a:chOff x="1980700" y="1921593"/>
              <a:chExt cx="2106483" cy="2443519"/>
            </a:xfrm>
          </p:grpSpPr>
          <p:sp>
            <p:nvSpPr>
              <p:cNvPr id="26" name="Hexagon 25"/>
              <p:cNvSpPr/>
              <p:nvPr/>
            </p:nvSpPr>
            <p:spPr>
              <a:xfrm rot="5400000">
                <a:off x="1812182" y="2090111"/>
                <a:ext cx="2443519" cy="2106483"/>
              </a:xfrm>
              <a:prstGeom prst="hexagon">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3" name="Hexagon 62"/>
              <p:cNvSpPr/>
              <p:nvPr/>
            </p:nvSpPr>
            <p:spPr>
              <a:xfrm rot="5400000">
                <a:off x="1981218" y="2236089"/>
                <a:ext cx="2109160" cy="181824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grpSp>
        <p:grpSp>
          <p:nvGrpSpPr>
            <p:cNvPr id="6" name="Group 5">
              <a:extLst>
                <a:ext uri="{FF2B5EF4-FFF2-40B4-BE49-F238E27FC236}">
                  <a16:creationId xmlns:a16="http://schemas.microsoft.com/office/drawing/2014/main" id="{5A59F3DD-3F9A-4676-9601-053BE41181DD}"/>
                </a:ext>
              </a:extLst>
            </p:cNvPr>
            <p:cNvGrpSpPr>
              <a:grpSpLocks noChangeAspect="1"/>
            </p:cNvGrpSpPr>
            <p:nvPr/>
          </p:nvGrpSpPr>
          <p:grpSpPr>
            <a:xfrm>
              <a:off x="3180144" y="3961730"/>
              <a:ext cx="573912" cy="508690"/>
              <a:chOff x="2639968" y="3414535"/>
              <a:chExt cx="573912" cy="508690"/>
            </a:xfrm>
          </p:grpSpPr>
          <p:grpSp>
            <p:nvGrpSpPr>
              <p:cNvPr id="30" name="Group 29">
                <a:extLst>
                  <a:ext uri="{FF2B5EF4-FFF2-40B4-BE49-F238E27FC236}">
                    <a16:creationId xmlns:a16="http://schemas.microsoft.com/office/drawing/2014/main" id="{30A536DC-21BE-4502-9406-98852EC95A78}"/>
                  </a:ext>
                </a:extLst>
              </p:cNvPr>
              <p:cNvGrpSpPr/>
              <p:nvPr/>
            </p:nvGrpSpPr>
            <p:grpSpPr>
              <a:xfrm rot="2697301">
                <a:off x="2760378" y="3430372"/>
                <a:ext cx="333093" cy="333093"/>
                <a:chOff x="8216111" y="2577309"/>
                <a:chExt cx="464344" cy="464344"/>
              </a:xfrm>
              <a:solidFill>
                <a:schemeClr val="bg1"/>
              </a:solidFill>
            </p:grpSpPr>
            <p:sp>
              <p:nvSpPr>
                <p:cNvPr id="31" name="AutoShape 52">
                  <a:extLst>
                    <a:ext uri="{FF2B5EF4-FFF2-40B4-BE49-F238E27FC236}">
                      <a16:creationId xmlns:a16="http://schemas.microsoft.com/office/drawing/2014/main" id="{918FA392-17FD-4761-9499-A96CC11DB749}"/>
                    </a:ext>
                  </a:extLst>
                </p:cNvPr>
                <p:cNvSpPr>
                  <a:spLocks/>
                </p:cNvSpPr>
                <p:nvPr/>
              </p:nvSpPr>
              <p:spPr bwMode="auto">
                <a:xfrm>
                  <a:off x="8216111" y="2577309"/>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2" name="AutoShape 53">
                  <a:extLst>
                    <a:ext uri="{FF2B5EF4-FFF2-40B4-BE49-F238E27FC236}">
                      <a16:creationId xmlns:a16="http://schemas.microsoft.com/office/drawing/2014/main" id="{F9ABD412-4C5D-4A0D-A536-343375232490}"/>
                    </a:ext>
                  </a:extLst>
                </p:cNvPr>
                <p:cNvSpPr>
                  <a:spLocks/>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3" name="AutoShape 54">
                  <a:extLst>
                    <a:ext uri="{FF2B5EF4-FFF2-40B4-BE49-F238E27FC236}">
                      <a16:creationId xmlns:a16="http://schemas.microsoft.com/office/drawing/2014/main" id="{A4C476B7-E911-43C1-B3C7-152F75F68776}"/>
                    </a:ext>
                  </a:extLst>
                </p:cNvPr>
                <p:cNvSpPr>
                  <a:spLocks/>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55">
                  <a:extLst>
                    <a:ext uri="{FF2B5EF4-FFF2-40B4-BE49-F238E27FC236}">
                      <a16:creationId xmlns:a16="http://schemas.microsoft.com/office/drawing/2014/main" id="{2D141B32-1B6C-488A-95CF-F39E102AC1D0}"/>
                    </a:ext>
                  </a:extLst>
                </p:cNvPr>
                <p:cNvSpPr>
                  <a:spLocks/>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37" name="Freeform 85">
                <a:extLst>
                  <a:ext uri="{FF2B5EF4-FFF2-40B4-BE49-F238E27FC236}">
                    <a16:creationId xmlns:a16="http://schemas.microsoft.com/office/drawing/2014/main" id="{7ACF47E3-6DD6-425A-9BE4-D0BAD8B97F65}"/>
                  </a:ext>
                </a:extLst>
              </p:cNvPr>
              <p:cNvSpPr>
                <a:spLocks noEditPoints="1"/>
              </p:cNvSpPr>
              <p:nvPr/>
            </p:nvSpPr>
            <p:spPr bwMode="auto">
              <a:xfrm>
                <a:off x="2639968" y="3414535"/>
                <a:ext cx="573912" cy="508690"/>
              </a:xfrm>
              <a:custGeom>
                <a:avLst/>
                <a:gdLst>
                  <a:gd name="T0" fmla="*/ 376160 w 248"/>
                  <a:gd name="T1" fmla="*/ 294708 h 224"/>
                  <a:gd name="T2" fmla="*/ 280526 w 248"/>
                  <a:gd name="T3" fmla="*/ 294708 h 224"/>
                  <a:gd name="T4" fmla="*/ 255024 w 248"/>
                  <a:gd name="T5" fmla="*/ 294708 h 224"/>
                  <a:gd name="T6" fmla="*/ 255024 w 248"/>
                  <a:gd name="T7" fmla="*/ 326742 h 224"/>
                  <a:gd name="T8" fmla="*/ 280526 w 248"/>
                  <a:gd name="T9" fmla="*/ 352368 h 224"/>
                  <a:gd name="T10" fmla="*/ 280526 w 248"/>
                  <a:gd name="T11" fmla="*/ 358775 h 224"/>
                  <a:gd name="T12" fmla="*/ 114761 w 248"/>
                  <a:gd name="T13" fmla="*/ 358775 h 224"/>
                  <a:gd name="T14" fmla="*/ 114761 w 248"/>
                  <a:gd name="T15" fmla="*/ 352368 h 224"/>
                  <a:gd name="T16" fmla="*/ 140263 w 248"/>
                  <a:gd name="T17" fmla="*/ 326742 h 224"/>
                  <a:gd name="T18" fmla="*/ 140263 w 248"/>
                  <a:gd name="T19" fmla="*/ 294708 h 224"/>
                  <a:gd name="T20" fmla="*/ 114761 w 248"/>
                  <a:gd name="T21" fmla="*/ 294708 h 224"/>
                  <a:gd name="T22" fmla="*/ 19127 w 248"/>
                  <a:gd name="T23" fmla="*/ 294708 h 224"/>
                  <a:gd name="T24" fmla="*/ 0 w 248"/>
                  <a:gd name="T25" fmla="*/ 275488 h 224"/>
                  <a:gd name="T26" fmla="*/ 0 w 248"/>
                  <a:gd name="T27" fmla="*/ 19220 h 224"/>
                  <a:gd name="T28" fmla="*/ 19127 w 248"/>
                  <a:gd name="T29" fmla="*/ 0 h 224"/>
                  <a:gd name="T30" fmla="*/ 376160 w 248"/>
                  <a:gd name="T31" fmla="*/ 0 h 224"/>
                  <a:gd name="T32" fmla="*/ 395287 w 248"/>
                  <a:gd name="T33" fmla="*/ 19220 h 224"/>
                  <a:gd name="T34" fmla="*/ 395287 w 248"/>
                  <a:gd name="T35" fmla="*/ 275488 h 224"/>
                  <a:gd name="T36" fmla="*/ 376160 w 248"/>
                  <a:gd name="T37" fmla="*/ 294708 h 224"/>
                  <a:gd name="T38" fmla="*/ 369785 w 248"/>
                  <a:gd name="T39" fmla="*/ 25627 h 224"/>
                  <a:gd name="T40" fmla="*/ 25502 w 248"/>
                  <a:gd name="T41" fmla="*/ 25627 h 224"/>
                  <a:gd name="T42" fmla="*/ 25502 w 248"/>
                  <a:gd name="T43" fmla="*/ 243454 h 224"/>
                  <a:gd name="T44" fmla="*/ 369785 w 248"/>
                  <a:gd name="T45" fmla="*/ 243454 h 224"/>
                  <a:gd name="T46" fmla="*/ 369785 w 248"/>
                  <a:gd name="T47" fmla="*/ 25627 h 22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48" h="224">
                    <a:moveTo>
                      <a:pt x="236" y="184"/>
                    </a:moveTo>
                    <a:cubicBezTo>
                      <a:pt x="176" y="184"/>
                      <a:pt x="176" y="184"/>
                      <a:pt x="176" y="184"/>
                    </a:cubicBezTo>
                    <a:cubicBezTo>
                      <a:pt x="160" y="184"/>
                      <a:pt x="160" y="184"/>
                      <a:pt x="160" y="184"/>
                    </a:cubicBezTo>
                    <a:cubicBezTo>
                      <a:pt x="160" y="204"/>
                      <a:pt x="160" y="204"/>
                      <a:pt x="160" y="204"/>
                    </a:cubicBezTo>
                    <a:cubicBezTo>
                      <a:pt x="176" y="220"/>
                      <a:pt x="176" y="220"/>
                      <a:pt x="176" y="220"/>
                    </a:cubicBezTo>
                    <a:cubicBezTo>
                      <a:pt x="176" y="224"/>
                      <a:pt x="176" y="224"/>
                      <a:pt x="176" y="224"/>
                    </a:cubicBezTo>
                    <a:cubicBezTo>
                      <a:pt x="72" y="224"/>
                      <a:pt x="72" y="224"/>
                      <a:pt x="72" y="224"/>
                    </a:cubicBezTo>
                    <a:cubicBezTo>
                      <a:pt x="72" y="220"/>
                      <a:pt x="72" y="220"/>
                      <a:pt x="72" y="220"/>
                    </a:cubicBezTo>
                    <a:cubicBezTo>
                      <a:pt x="88" y="204"/>
                      <a:pt x="88" y="204"/>
                      <a:pt x="88" y="204"/>
                    </a:cubicBezTo>
                    <a:cubicBezTo>
                      <a:pt x="88" y="184"/>
                      <a:pt x="88" y="184"/>
                      <a:pt x="88" y="184"/>
                    </a:cubicBezTo>
                    <a:cubicBezTo>
                      <a:pt x="72" y="184"/>
                      <a:pt x="72" y="184"/>
                      <a:pt x="72" y="184"/>
                    </a:cubicBezTo>
                    <a:cubicBezTo>
                      <a:pt x="12" y="184"/>
                      <a:pt x="12" y="184"/>
                      <a:pt x="12" y="184"/>
                    </a:cubicBezTo>
                    <a:cubicBezTo>
                      <a:pt x="5" y="184"/>
                      <a:pt x="0" y="179"/>
                      <a:pt x="0" y="172"/>
                    </a:cubicBezTo>
                    <a:cubicBezTo>
                      <a:pt x="0" y="12"/>
                      <a:pt x="0" y="12"/>
                      <a:pt x="0" y="12"/>
                    </a:cubicBezTo>
                    <a:cubicBezTo>
                      <a:pt x="0" y="5"/>
                      <a:pt x="5" y="0"/>
                      <a:pt x="12" y="0"/>
                    </a:cubicBezTo>
                    <a:cubicBezTo>
                      <a:pt x="236" y="0"/>
                      <a:pt x="236" y="0"/>
                      <a:pt x="236" y="0"/>
                    </a:cubicBezTo>
                    <a:cubicBezTo>
                      <a:pt x="243" y="0"/>
                      <a:pt x="248" y="5"/>
                      <a:pt x="248" y="12"/>
                    </a:cubicBezTo>
                    <a:cubicBezTo>
                      <a:pt x="248" y="172"/>
                      <a:pt x="248" y="172"/>
                      <a:pt x="248" y="172"/>
                    </a:cubicBezTo>
                    <a:cubicBezTo>
                      <a:pt x="248" y="179"/>
                      <a:pt x="243" y="184"/>
                      <a:pt x="236" y="184"/>
                    </a:cubicBezTo>
                    <a:moveTo>
                      <a:pt x="232" y="16"/>
                    </a:moveTo>
                    <a:cubicBezTo>
                      <a:pt x="16" y="16"/>
                      <a:pt x="16" y="16"/>
                      <a:pt x="16" y="16"/>
                    </a:cubicBezTo>
                    <a:cubicBezTo>
                      <a:pt x="16" y="152"/>
                      <a:pt x="16" y="152"/>
                      <a:pt x="16" y="152"/>
                    </a:cubicBezTo>
                    <a:cubicBezTo>
                      <a:pt x="232" y="152"/>
                      <a:pt x="232" y="152"/>
                      <a:pt x="232" y="152"/>
                    </a:cubicBezTo>
                    <a:lnTo>
                      <a:pt x="232" y="16"/>
                    </a:lnTo>
                    <a:close/>
                  </a:path>
                </a:pathLst>
              </a:custGeom>
              <a:solidFill>
                <a:schemeClr val="bg1"/>
              </a:solidFill>
              <a:ln>
                <a:noFill/>
              </a:ln>
            </p:spPr>
            <p:txBody>
              <a:bodyPr/>
              <a:lstStyle/>
              <a:p>
                <a:endParaRPr lang="en-US" dirty="0"/>
              </a:p>
            </p:txBody>
          </p:sp>
        </p:grpSp>
      </p:grpSp>
      <p:sp>
        <p:nvSpPr>
          <p:cNvPr id="38" name="Rectangle 37">
            <a:extLst>
              <a:ext uri="{FF2B5EF4-FFF2-40B4-BE49-F238E27FC236}">
                <a16:creationId xmlns:a16="http://schemas.microsoft.com/office/drawing/2014/main" id="{E5964294-384B-4B67-BDC7-C1344E4A6694}"/>
              </a:ext>
            </a:extLst>
          </p:cNvPr>
          <p:cNvSpPr/>
          <p:nvPr/>
        </p:nvSpPr>
        <p:spPr>
          <a:xfrm>
            <a:off x="7543800" y="730266"/>
            <a:ext cx="4648199" cy="2132891"/>
          </a:xfrm>
          <a:prstGeom prst="rect">
            <a:avLst/>
          </a:prstGeom>
          <a:solidFill>
            <a:schemeClr val="tx1"/>
          </a:solidFill>
        </p:spPr>
        <p:txBody>
          <a:bodyPr wrap="square" anchor="ctr">
            <a:spAutoFit/>
          </a:bodyPr>
          <a:lstStyle/>
          <a:p>
            <a:pPr marL="344488" marR="0" lvl="0" indent="-344488"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2000" b="0" i="0" u="none" strike="noStrike" kern="1200" cap="none" spc="0" normalizeH="0" baseline="0" noProof="0" dirty="0">
                <a:ln>
                  <a:noFill/>
                </a:ln>
                <a:solidFill>
                  <a:schemeClr val="bg1"/>
                </a:solidFill>
                <a:effectLst/>
                <a:uLnTx/>
                <a:uFillTx/>
                <a:latin typeface="Calibri"/>
                <a:ea typeface="+mn-ea"/>
                <a:cs typeface="+mn-cs"/>
              </a:rPr>
              <a:t>The objective of the </a:t>
            </a:r>
            <a:r>
              <a:rPr kumimoji="0" lang="en-US" sz="2000" b="1" i="0" u="none" strike="noStrike" kern="1200" cap="none" spc="0" normalizeH="0" baseline="0" noProof="0" dirty="0">
                <a:ln>
                  <a:noFill/>
                </a:ln>
                <a:solidFill>
                  <a:srgbClr val="FFFF00"/>
                </a:solidFill>
                <a:effectLst/>
                <a:uLnTx/>
                <a:uFillTx/>
                <a:latin typeface="Calibri"/>
                <a:ea typeface="+mn-ea"/>
                <a:cs typeface="+mn-cs"/>
              </a:rPr>
              <a:t>Gramm–Leach–Bliley Act</a:t>
            </a:r>
            <a:r>
              <a:rPr kumimoji="0" lang="en-US" sz="2000" b="1"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a:ln>
                  <a:noFill/>
                </a:ln>
                <a:solidFill>
                  <a:schemeClr val="bg1"/>
                </a:solidFill>
                <a:effectLst/>
                <a:uLnTx/>
                <a:uFillTx/>
                <a:latin typeface="Calibri"/>
                <a:ea typeface="+mn-ea"/>
                <a:cs typeface="+mn-cs"/>
              </a:rPr>
              <a:t>was to ease the transfer of </a:t>
            </a:r>
            <a:r>
              <a:rPr kumimoji="0" lang="en-US" sz="2000" b="1" i="0" u="none" strike="noStrike" kern="1200" cap="none" spc="0" normalizeH="0" baseline="0" noProof="0" dirty="0">
                <a:ln>
                  <a:noFill/>
                </a:ln>
                <a:solidFill>
                  <a:srgbClr val="FFFF00"/>
                </a:solidFill>
                <a:effectLst/>
                <a:uLnTx/>
                <a:uFillTx/>
                <a:latin typeface="Calibri"/>
                <a:ea typeface="+mn-ea"/>
                <a:cs typeface="+mn-cs"/>
              </a:rPr>
              <a:t>financial</a:t>
            </a:r>
            <a:r>
              <a:rPr kumimoji="0" lang="en-US" sz="2000" b="1" i="0" u="none" strike="noStrike" kern="1200" cap="none" spc="0" normalizeH="0" baseline="0" noProof="0" dirty="0">
                <a:ln>
                  <a:noFill/>
                </a:ln>
                <a:solidFill>
                  <a:schemeClr val="bg1"/>
                </a:solidFill>
                <a:effectLst/>
                <a:uLnTx/>
                <a:uFillTx/>
                <a:latin typeface="Calibri"/>
                <a:ea typeface="+mn-ea"/>
                <a:cs typeface="+mn-cs"/>
              </a:rPr>
              <a:t> </a:t>
            </a:r>
            <a:r>
              <a:rPr kumimoji="0" lang="en-US" sz="2000" b="0" i="0" u="none" strike="noStrike" kern="1200" cap="none" spc="0" normalizeH="0" baseline="0" noProof="0" dirty="0">
                <a:ln>
                  <a:noFill/>
                </a:ln>
                <a:solidFill>
                  <a:schemeClr val="bg1"/>
                </a:solidFill>
                <a:effectLst/>
                <a:uLnTx/>
                <a:uFillTx/>
                <a:latin typeface="Calibri"/>
                <a:ea typeface="+mn-ea"/>
                <a:cs typeface="+mn-cs"/>
              </a:rPr>
              <a:t>information between </a:t>
            </a:r>
            <a:r>
              <a:rPr kumimoji="0" lang="en-US" sz="2000" b="1" i="0" u="none" strike="noStrike" kern="1200" cap="none" spc="0" normalizeH="0" baseline="0" noProof="0" dirty="0">
                <a:ln>
                  <a:noFill/>
                </a:ln>
                <a:solidFill>
                  <a:srgbClr val="FFFF00"/>
                </a:solidFill>
                <a:effectLst/>
                <a:uLnTx/>
                <a:uFillTx/>
                <a:latin typeface="Calibri"/>
                <a:ea typeface="+mn-ea"/>
                <a:cs typeface="+mn-cs"/>
              </a:rPr>
              <a:t>institutions</a:t>
            </a:r>
            <a:r>
              <a:rPr kumimoji="0" lang="en-US" sz="2000" b="0" i="0" u="none" strike="noStrike" kern="1200" cap="none" spc="0" normalizeH="0" baseline="0" noProof="0" dirty="0">
                <a:ln>
                  <a:noFill/>
                </a:ln>
                <a:solidFill>
                  <a:schemeClr val="bg1"/>
                </a:solidFill>
                <a:effectLst/>
                <a:uLnTx/>
                <a:uFillTx/>
                <a:latin typeface="Calibri"/>
                <a:ea typeface="+mn-ea"/>
                <a:cs typeface="+mn-cs"/>
              </a:rPr>
              <a:t> and </a:t>
            </a:r>
            <a:r>
              <a:rPr kumimoji="0" lang="en-US" sz="2000" b="1" i="0" u="none" strike="noStrike" kern="1200" cap="none" spc="0" normalizeH="0" baseline="0" noProof="0" dirty="0">
                <a:ln>
                  <a:noFill/>
                </a:ln>
                <a:solidFill>
                  <a:srgbClr val="FFFF00"/>
                </a:solidFill>
                <a:effectLst/>
                <a:uLnTx/>
                <a:uFillTx/>
                <a:latin typeface="Calibri"/>
                <a:ea typeface="+mn-ea"/>
                <a:cs typeface="+mn-cs"/>
              </a:rPr>
              <a:t>banks</a:t>
            </a:r>
            <a:r>
              <a:rPr kumimoji="0" lang="en-US" sz="2000" b="0" i="0" u="none" strike="noStrike" kern="1200" cap="none" spc="0" normalizeH="0" baseline="0" noProof="0" dirty="0">
                <a:ln>
                  <a:noFill/>
                </a:ln>
                <a:solidFill>
                  <a:schemeClr val="bg1"/>
                </a:solidFill>
                <a:effectLst/>
                <a:uLnTx/>
                <a:uFillTx/>
                <a:latin typeface="Calibri"/>
                <a:ea typeface="+mn-ea"/>
                <a:cs typeface="+mn-cs"/>
              </a:rPr>
              <a:t> while making the rights of the individual more specific through </a:t>
            </a:r>
            <a:r>
              <a:rPr kumimoji="0" lang="en-US" sz="2000" b="1" i="0" u="none" strike="noStrike" kern="1200" cap="none" spc="0" normalizeH="0" baseline="0" noProof="0" dirty="0">
                <a:ln>
                  <a:noFill/>
                </a:ln>
                <a:solidFill>
                  <a:srgbClr val="FFFF00"/>
                </a:solidFill>
                <a:effectLst/>
                <a:uLnTx/>
                <a:uFillTx/>
                <a:latin typeface="Calibri"/>
                <a:ea typeface="+mn-ea"/>
                <a:cs typeface="+mn-cs"/>
              </a:rPr>
              <a:t>security</a:t>
            </a:r>
            <a:r>
              <a:rPr kumimoji="0" lang="en-US" sz="2000" b="0" i="0" u="none" strike="noStrike" kern="1200" cap="none" spc="0" normalizeH="0" baseline="0" noProof="0" dirty="0">
                <a:ln>
                  <a:noFill/>
                </a:ln>
                <a:solidFill>
                  <a:schemeClr val="bg1"/>
                </a:solidFill>
                <a:effectLst/>
                <a:uLnTx/>
                <a:uFillTx/>
                <a:latin typeface="Calibri"/>
                <a:ea typeface="+mn-ea"/>
                <a:cs typeface="+mn-cs"/>
              </a:rPr>
              <a:t> requirements </a:t>
            </a:r>
          </a:p>
        </p:txBody>
      </p:sp>
      <p:sp>
        <p:nvSpPr>
          <p:cNvPr id="25" name="Rectangle 24">
            <a:extLst>
              <a:ext uri="{FF2B5EF4-FFF2-40B4-BE49-F238E27FC236}">
                <a16:creationId xmlns:a16="http://schemas.microsoft.com/office/drawing/2014/main" id="{8908559A-E2C5-4873-9E97-129487F29878}"/>
              </a:ext>
            </a:extLst>
          </p:cNvPr>
          <p:cNvSpPr/>
          <p:nvPr/>
        </p:nvSpPr>
        <p:spPr>
          <a:xfrm>
            <a:off x="10783824" y="6311572"/>
            <a:ext cx="1408176" cy="246221"/>
          </a:xfrm>
          <a:prstGeom prst="rect">
            <a:avLst/>
          </a:prstGeom>
        </p:spPr>
        <p:txBody>
          <a:bodyPr wrap="square" anchor="ctr">
            <a:spAutoFit/>
          </a:bodyPr>
          <a:lstStyle/>
          <a:p>
            <a:pPr algn="r">
              <a:spcBef>
                <a:spcPts val="2400"/>
              </a:spcBef>
            </a:pPr>
            <a:r>
              <a:rPr lang="en-US" sz="1000" i="1" dirty="0">
                <a:solidFill>
                  <a:prstClr val="black"/>
                </a:solidFill>
                <a:latin typeface="Calibri"/>
              </a:rPr>
              <a:t>https://www.ftc.gov</a:t>
            </a:r>
          </a:p>
        </p:txBody>
      </p:sp>
    </p:spTree>
    <p:extLst>
      <p:ext uri="{BB962C8B-B14F-4D97-AF65-F5344CB8AC3E}">
        <p14:creationId xmlns:p14="http://schemas.microsoft.com/office/powerpoint/2010/main" val="2453805040"/>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descr="A picture containing graphical user interface&#10;&#10;Description automatically generated">
            <a:extLst>
              <a:ext uri="{FF2B5EF4-FFF2-40B4-BE49-F238E27FC236}">
                <a16:creationId xmlns:a16="http://schemas.microsoft.com/office/drawing/2014/main" id="{DF73B4D8-D074-410B-A127-1F806290113D}"/>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val="0"/>
              </a:ext>
            </a:extLst>
          </a:blip>
          <a:srcRect t="20466" b="10624"/>
          <a:stretch/>
        </p:blipFill>
        <p:spPr>
          <a:xfrm>
            <a:off x="0" y="0"/>
            <a:ext cx="12192000" cy="3657600"/>
          </a:xfrm>
        </p:spPr>
      </p:pic>
      <p:sp>
        <p:nvSpPr>
          <p:cNvPr id="45" name="Title 1">
            <a:extLst>
              <a:ext uri="{FF2B5EF4-FFF2-40B4-BE49-F238E27FC236}">
                <a16:creationId xmlns:a16="http://schemas.microsoft.com/office/drawing/2014/main" id="{CE140A89-8CE4-4966-8985-BCD635E595FC}"/>
              </a:ext>
            </a:extLst>
          </p:cNvPr>
          <p:cNvSpPr txBox="1">
            <a:spLocks/>
          </p:cNvSpPr>
          <p:nvPr/>
        </p:nvSpPr>
        <p:spPr>
          <a:xfrm>
            <a:off x="188777" y="235225"/>
            <a:ext cx="7050223" cy="1253519"/>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dirty="0">
                <a:solidFill>
                  <a:schemeClr val="bg1"/>
                </a:solidFill>
              </a:rPr>
              <a:t>General Data Protection Regulation (GDPR)</a:t>
            </a:r>
          </a:p>
        </p:txBody>
      </p:sp>
      <p:sp>
        <p:nvSpPr>
          <p:cNvPr id="100" name="Rectangle 99">
            <a:extLst>
              <a:ext uri="{FF2B5EF4-FFF2-40B4-BE49-F238E27FC236}">
                <a16:creationId xmlns:a16="http://schemas.microsoft.com/office/drawing/2014/main" id="{9CD3ABFA-F1AE-425E-881B-AE5C29FD4BBC}"/>
              </a:ext>
            </a:extLst>
          </p:cNvPr>
          <p:cNvSpPr/>
          <p:nvPr/>
        </p:nvSpPr>
        <p:spPr>
          <a:xfrm>
            <a:off x="228600" y="4597417"/>
            <a:ext cx="1998905" cy="1117229"/>
          </a:xfrm>
          <a:prstGeom prst="rect">
            <a:avLst/>
          </a:prstGeom>
          <a:solidFill>
            <a:schemeClr val="bg1"/>
          </a:solidFill>
          <a:effectLst>
            <a:outerShdw blurRad="63500" sx="102000" sy="102000" algn="ctr" rotWithShape="0">
              <a:prstClr val="black">
                <a:alpha val="40000"/>
              </a:prstClr>
            </a:outerShdw>
          </a:effectLst>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GDPR Data Protection Principles</a:t>
            </a:r>
          </a:p>
        </p:txBody>
      </p:sp>
      <p:grpSp>
        <p:nvGrpSpPr>
          <p:cNvPr id="9" name="Group 8">
            <a:extLst>
              <a:ext uri="{FF2B5EF4-FFF2-40B4-BE49-F238E27FC236}">
                <a16:creationId xmlns:a16="http://schemas.microsoft.com/office/drawing/2014/main" id="{7419D604-6EC4-4B94-9D4F-E33B7BE2A4FF}"/>
              </a:ext>
            </a:extLst>
          </p:cNvPr>
          <p:cNvGrpSpPr/>
          <p:nvPr/>
        </p:nvGrpSpPr>
        <p:grpSpPr>
          <a:xfrm>
            <a:off x="7193693" y="5422940"/>
            <a:ext cx="630823" cy="630986"/>
            <a:chOff x="6075519" y="5108945"/>
            <a:chExt cx="630823" cy="630986"/>
          </a:xfrm>
        </p:grpSpPr>
        <p:sp>
          <p:nvSpPr>
            <p:cNvPr id="64" name="Oval 63">
              <a:extLst>
                <a:ext uri="{FF2B5EF4-FFF2-40B4-BE49-F238E27FC236}">
                  <a16:creationId xmlns:a16="http://schemas.microsoft.com/office/drawing/2014/main" id="{F7F30400-5AD2-4B83-9376-5C04A7CBE169}"/>
                </a:ext>
              </a:extLst>
            </p:cNvPr>
            <p:cNvSpPr/>
            <p:nvPr/>
          </p:nvSpPr>
          <p:spPr>
            <a:xfrm>
              <a:off x="6075519" y="5108945"/>
              <a:ext cx="630823" cy="63098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4" name="Freeform 3">
              <a:extLst>
                <a:ext uri="{FF2B5EF4-FFF2-40B4-BE49-F238E27FC236}">
                  <a16:creationId xmlns:a16="http://schemas.microsoft.com/office/drawing/2014/main" id="{722A3276-1CAE-46C2-860E-DB1E1928268C}"/>
                </a:ext>
              </a:extLst>
            </p:cNvPr>
            <p:cNvSpPr>
              <a:spLocks noChangeAspect="1" noChangeArrowheads="1"/>
            </p:cNvSpPr>
            <p:nvPr/>
          </p:nvSpPr>
          <p:spPr bwMode="auto">
            <a:xfrm>
              <a:off x="6189763" y="5262436"/>
              <a:ext cx="402335" cy="324005"/>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900" dirty="0"/>
            </a:p>
          </p:txBody>
        </p:sp>
      </p:grpSp>
      <p:grpSp>
        <p:nvGrpSpPr>
          <p:cNvPr id="7" name="Group 6">
            <a:extLst>
              <a:ext uri="{FF2B5EF4-FFF2-40B4-BE49-F238E27FC236}">
                <a16:creationId xmlns:a16="http://schemas.microsoft.com/office/drawing/2014/main" id="{1BF893F9-BCA4-4AF6-8680-172AB6560973}"/>
              </a:ext>
            </a:extLst>
          </p:cNvPr>
          <p:cNvGrpSpPr/>
          <p:nvPr/>
        </p:nvGrpSpPr>
        <p:grpSpPr>
          <a:xfrm>
            <a:off x="8280571" y="3864814"/>
            <a:ext cx="630823" cy="630986"/>
            <a:chOff x="7648788" y="3485791"/>
            <a:chExt cx="630823" cy="630986"/>
          </a:xfrm>
        </p:grpSpPr>
        <p:sp>
          <p:nvSpPr>
            <p:cNvPr id="82" name="Oval 81">
              <a:extLst>
                <a:ext uri="{FF2B5EF4-FFF2-40B4-BE49-F238E27FC236}">
                  <a16:creationId xmlns:a16="http://schemas.microsoft.com/office/drawing/2014/main" id="{C3394008-EF89-46F0-AFE6-B7B0BE2BBC47}"/>
                </a:ext>
              </a:extLst>
            </p:cNvPr>
            <p:cNvSpPr/>
            <p:nvPr/>
          </p:nvSpPr>
          <p:spPr>
            <a:xfrm>
              <a:off x="7648788" y="3485791"/>
              <a:ext cx="630823" cy="63098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5" name="Freeform 22">
              <a:extLst>
                <a:ext uri="{FF2B5EF4-FFF2-40B4-BE49-F238E27FC236}">
                  <a16:creationId xmlns:a16="http://schemas.microsoft.com/office/drawing/2014/main" id="{0DA2945F-1FBC-4216-9FC2-C25E4DD59953}"/>
                </a:ext>
              </a:extLst>
            </p:cNvPr>
            <p:cNvSpPr>
              <a:spLocks noChangeAspect="1" noChangeArrowheads="1"/>
            </p:cNvSpPr>
            <p:nvPr/>
          </p:nvSpPr>
          <p:spPr bwMode="auto">
            <a:xfrm>
              <a:off x="7777274" y="3614357"/>
              <a:ext cx="373851" cy="373854"/>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endParaRPr lang="en-US" sz="900" dirty="0"/>
            </a:p>
          </p:txBody>
        </p:sp>
      </p:grpSp>
      <p:grpSp>
        <p:nvGrpSpPr>
          <p:cNvPr id="6" name="Group 5">
            <a:extLst>
              <a:ext uri="{FF2B5EF4-FFF2-40B4-BE49-F238E27FC236}">
                <a16:creationId xmlns:a16="http://schemas.microsoft.com/office/drawing/2014/main" id="{6C3A4F6F-882D-446E-AE1F-B7C2BD65E067}"/>
              </a:ext>
            </a:extLst>
          </p:cNvPr>
          <p:cNvGrpSpPr/>
          <p:nvPr/>
        </p:nvGrpSpPr>
        <p:grpSpPr>
          <a:xfrm>
            <a:off x="5809393" y="3864814"/>
            <a:ext cx="630823" cy="630986"/>
            <a:chOff x="4502251" y="3485791"/>
            <a:chExt cx="630823" cy="630986"/>
          </a:xfrm>
        </p:grpSpPr>
        <p:sp>
          <p:nvSpPr>
            <p:cNvPr id="63" name="Oval 62">
              <a:extLst>
                <a:ext uri="{FF2B5EF4-FFF2-40B4-BE49-F238E27FC236}">
                  <a16:creationId xmlns:a16="http://schemas.microsoft.com/office/drawing/2014/main" id="{24BDE5D8-212D-457B-91B4-9CB24886ABA7}"/>
                </a:ext>
              </a:extLst>
            </p:cNvPr>
            <p:cNvSpPr/>
            <p:nvPr/>
          </p:nvSpPr>
          <p:spPr>
            <a:xfrm>
              <a:off x="4502251" y="3485791"/>
              <a:ext cx="630823" cy="63098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6" name="Freeform 97">
              <a:extLst>
                <a:ext uri="{FF2B5EF4-FFF2-40B4-BE49-F238E27FC236}">
                  <a16:creationId xmlns:a16="http://schemas.microsoft.com/office/drawing/2014/main" id="{F04D82C2-8538-4368-A0BE-6B6BA22570B6}"/>
                </a:ext>
              </a:extLst>
            </p:cNvPr>
            <p:cNvSpPr>
              <a:spLocks noChangeAspect="1" noChangeArrowheads="1"/>
            </p:cNvSpPr>
            <p:nvPr/>
          </p:nvSpPr>
          <p:spPr bwMode="auto">
            <a:xfrm>
              <a:off x="4616493" y="3628599"/>
              <a:ext cx="402338" cy="345370"/>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endParaRPr lang="en-US" sz="900" dirty="0"/>
            </a:p>
          </p:txBody>
        </p:sp>
      </p:grpSp>
      <p:grpSp>
        <p:nvGrpSpPr>
          <p:cNvPr id="3" name="Group 2">
            <a:extLst>
              <a:ext uri="{FF2B5EF4-FFF2-40B4-BE49-F238E27FC236}">
                <a16:creationId xmlns:a16="http://schemas.microsoft.com/office/drawing/2014/main" id="{8795A699-A16E-4203-828C-9D8335593FD5}"/>
              </a:ext>
            </a:extLst>
          </p:cNvPr>
          <p:cNvGrpSpPr/>
          <p:nvPr/>
        </p:nvGrpSpPr>
        <p:grpSpPr>
          <a:xfrm>
            <a:off x="9664871" y="5422940"/>
            <a:ext cx="630823" cy="630986"/>
            <a:chOff x="9222056" y="5108945"/>
            <a:chExt cx="630823" cy="630986"/>
          </a:xfrm>
        </p:grpSpPr>
        <p:sp>
          <p:nvSpPr>
            <p:cNvPr id="83" name="Oval 82">
              <a:extLst>
                <a:ext uri="{FF2B5EF4-FFF2-40B4-BE49-F238E27FC236}">
                  <a16:creationId xmlns:a16="http://schemas.microsoft.com/office/drawing/2014/main" id="{CB65855A-4946-488F-8205-441CBB8C37A1}"/>
                </a:ext>
              </a:extLst>
            </p:cNvPr>
            <p:cNvSpPr/>
            <p:nvPr/>
          </p:nvSpPr>
          <p:spPr>
            <a:xfrm>
              <a:off x="9222056" y="5108945"/>
              <a:ext cx="630823" cy="6309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7" name="Freeform 101">
              <a:extLst>
                <a:ext uri="{FF2B5EF4-FFF2-40B4-BE49-F238E27FC236}">
                  <a16:creationId xmlns:a16="http://schemas.microsoft.com/office/drawing/2014/main" id="{238E9F62-F2D1-4304-98A8-578BF1FCEAAC}"/>
                </a:ext>
              </a:extLst>
            </p:cNvPr>
            <p:cNvSpPr>
              <a:spLocks noChangeAspect="1" noChangeArrowheads="1"/>
            </p:cNvSpPr>
            <p:nvPr/>
          </p:nvSpPr>
          <p:spPr bwMode="auto">
            <a:xfrm>
              <a:off x="9336300" y="5269557"/>
              <a:ext cx="402335" cy="309762"/>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ffectLst/>
          </p:spPr>
          <p:txBody>
            <a:bodyPr wrap="none" anchor="ctr"/>
            <a:lstStyle/>
            <a:p>
              <a:endParaRPr lang="en-US" sz="900" dirty="0"/>
            </a:p>
          </p:txBody>
        </p:sp>
      </p:grpSp>
      <p:grpSp>
        <p:nvGrpSpPr>
          <p:cNvPr id="8" name="Group 7">
            <a:extLst>
              <a:ext uri="{FF2B5EF4-FFF2-40B4-BE49-F238E27FC236}">
                <a16:creationId xmlns:a16="http://schemas.microsoft.com/office/drawing/2014/main" id="{7FFC7A4A-0527-437F-A41A-A743410F123F}"/>
              </a:ext>
            </a:extLst>
          </p:cNvPr>
          <p:cNvGrpSpPr/>
          <p:nvPr/>
        </p:nvGrpSpPr>
        <p:grpSpPr>
          <a:xfrm>
            <a:off x="10653043" y="3864814"/>
            <a:ext cx="630823" cy="630986"/>
            <a:chOff x="10795324" y="3482312"/>
            <a:chExt cx="630823" cy="630986"/>
          </a:xfrm>
        </p:grpSpPr>
        <p:sp>
          <p:nvSpPr>
            <p:cNvPr id="81" name="Oval 80">
              <a:extLst>
                <a:ext uri="{FF2B5EF4-FFF2-40B4-BE49-F238E27FC236}">
                  <a16:creationId xmlns:a16="http://schemas.microsoft.com/office/drawing/2014/main" id="{6E79DA46-AE07-4DA2-B9F1-878CA399401B}"/>
                </a:ext>
              </a:extLst>
            </p:cNvPr>
            <p:cNvSpPr/>
            <p:nvPr/>
          </p:nvSpPr>
          <p:spPr>
            <a:xfrm>
              <a:off x="10795324" y="3482312"/>
              <a:ext cx="630823" cy="63098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8" name="Freeform 102">
              <a:extLst>
                <a:ext uri="{FF2B5EF4-FFF2-40B4-BE49-F238E27FC236}">
                  <a16:creationId xmlns:a16="http://schemas.microsoft.com/office/drawing/2014/main" id="{EBFBA27E-1AEB-4035-8D21-9FCD6FB10BEB}"/>
                </a:ext>
              </a:extLst>
            </p:cNvPr>
            <p:cNvSpPr>
              <a:spLocks noChangeAspect="1" noChangeArrowheads="1"/>
            </p:cNvSpPr>
            <p:nvPr/>
          </p:nvSpPr>
          <p:spPr bwMode="auto">
            <a:xfrm>
              <a:off x="10909566" y="3618000"/>
              <a:ext cx="402338" cy="359610"/>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900" dirty="0"/>
            </a:p>
          </p:txBody>
        </p:sp>
      </p:grpSp>
      <p:grpSp>
        <p:nvGrpSpPr>
          <p:cNvPr id="5" name="Group 4">
            <a:extLst>
              <a:ext uri="{FF2B5EF4-FFF2-40B4-BE49-F238E27FC236}">
                <a16:creationId xmlns:a16="http://schemas.microsoft.com/office/drawing/2014/main" id="{603BB226-54E7-46EC-B599-BB54E7802C96}"/>
              </a:ext>
            </a:extLst>
          </p:cNvPr>
          <p:cNvGrpSpPr/>
          <p:nvPr/>
        </p:nvGrpSpPr>
        <p:grpSpPr>
          <a:xfrm>
            <a:off x="3136329" y="3864814"/>
            <a:ext cx="630823" cy="630986"/>
            <a:chOff x="1355714" y="3482312"/>
            <a:chExt cx="630823" cy="630986"/>
          </a:xfrm>
        </p:grpSpPr>
        <p:sp>
          <p:nvSpPr>
            <p:cNvPr id="49" name="Oval 48">
              <a:extLst>
                <a:ext uri="{FF2B5EF4-FFF2-40B4-BE49-F238E27FC236}">
                  <a16:creationId xmlns:a16="http://schemas.microsoft.com/office/drawing/2014/main" id="{63183EFF-B225-4BBF-8F24-064F3987C7D7}"/>
                </a:ext>
              </a:extLst>
            </p:cNvPr>
            <p:cNvSpPr/>
            <p:nvPr/>
          </p:nvSpPr>
          <p:spPr>
            <a:xfrm>
              <a:off x="1355714" y="3482312"/>
              <a:ext cx="630823" cy="6309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89" name="Freeform 104">
              <a:extLst>
                <a:ext uri="{FF2B5EF4-FFF2-40B4-BE49-F238E27FC236}">
                  <a16:creationId xmlns:a16="http://schemas.microsoft.com/office/drawing/2014/main" id="{A90270BD-740B-4552-9FAA-D80D0CE68DB9}"/>
                </a:ext>
              </a:extLst>
            </p:cNvPr>
            <p:cNvSpPr>
              <a:spLocks noChangeAspect="1" noChangeArrowheads="1"/>
            </p:cNvSpPr>
            <p:nvPr/>
          </p:nvSpPr>
          <p:spPr bwMode="auto">
            <a:xfrm>
              <a:off x="1469956" y="3662506"/>
              <a:ext cx="402338" cy="270598"/>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ffectLst/>
          </p:spPr>
          <p:txBody>
            <a:bodyPr wrap="none" anchor="ctr"/>
            <a:lstStyle/>
            <a:p>
              <a:endParaRPr lang="en-US" sz="900" dirty="0"/>
            </a:p>
          </p:txBody>
        </p:sp>
      </p:grpSp>
      <p:grpSp>
        <p:nvGrpSpPr>
          <p:cNvPr id="4" name="Group 3">
            <a:extLst>
              <a:ext uri="{FF2B5EF4-FFF2-40B4-BE49-F238E27FC236}">
                <a16:creationId xmlns:a16="http://schemas.microsoft.com/office/drawing/2014/main" id="{9A806D63-1BE4-40E4-AE43-B76F2937240E}"/>
              </a:ext>
            </a:extLst>
          </p:cNvPr>
          <p:cNvGrpSpPr/>
          <p:nvPr/>
        </p:nvGrpSpPr>
        <p:grpSpPr>
          <a:xfrm>
            <a:off x="4520629" y="5422940"/>
            <a:ext cx="630823" cy="630986"/>
            <a:chOff x="2928982" y="5108945"/>
            <a:chExt cx="630823" cy="630986"/>
          </a:xfrm>
        </p:grpSpPr>
        <p:sp>
          <p:nvSpPr>
            <p:cNvPr id="61" name="Oval 60">
              <a:extLst>
                <a:ext uri="{FF2B5EF4-FFF2-40B4-BE49-F238E27FC236}">
                  <a16:creationId xmlns:a16="http://schemas.microsoft.com/office/drawing/2014/main" id="{16634D07-D5C8-4A67-A9B4-4741F63C5D11}"/>
                </a:ext>
              </a:extLst>
            </p:cNvPr>
            <p:cNvSpPr/>
            <p:nvPr/>
          </p:nvSpPr>
          <p:spPr>
            <a:xfrm>
              <a:off x="2928982" y="5108945"/>
              <a:ext cx="630823" cy="63098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id-ID" sz="900" dirty="0">
                <a:latin typeface="Lato Light"/>
              </a:endParaRPr>
            </a:p>
          </p:txBody>
        </p:sp>
        <p:sp>
          <p:nvSpPr>
            <p:cNvPr id="90" name="Freeform 110">
              <a:extLst>
                <a:ext uri="{FF2B5EF4-FFF2-40B4-BE49-F238E27FC236}">
                  <a16:creationId xmlns:a16="http://schemas.microsoft.com/office/drawing/2014/main" id="{9E6CBB61-BC80-487C-8C51-FB8D4828A570}"/>
                </a:ext>
              </a:extLst>
            </p:cNvPr>
            <p:cNvSpPr>
              <a:spLocks noChangeAspect="1" noChangeArrowheads="1"/>
            </p:cNvSpPr>
            <p:nvPr/>
          </p:nvSpPr>
          <p:spPr bwMode="auto">
            <a:xfrm>
              <a:off x="3057468" y="5273116"/>
              <a:ext cx="373851" cy="302644"/>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endParaRPr lang="en-US" sz="900" dirty="0"/>
            </a:p>
          </p:txBody>
        </p:sp>
      </p:grpSp>
      <p:sp>
        <p:nvSpPr>
          <p:cNvPr id="101" name="Rectangle 100">
            <a:extLst>
              <a:ext uri="{FF2B5EF4-FFF2-40B4-BE49-F238E27FC236}">
                <a16:creationId xmlns:a16="http://schemas.microsoft.com/office/drawing/2014/main" id="{63081AF3-50D4-4BCD-8B76-CD9EED6692D6}"/>
              </a:ext>
            </a:extLst>
          </p:cNvPr>
          <p:cNvSpPr/>
          <p:nvPr/>
        </p:nvSpPr>
        <p:spPr>
          <a:xfrm>
            <a:off x="2362200" y="4531888"/>
            <a:ext cx="2172605" cy="615553"/>
          </a:xfrm>
          <a:prstGeom prst="rect">
            <a:avLst/>
          </a:prstGeom>
        </p:spPr>
        <p:txBody>
          <a:bodyPr wrap="square" anchor="ctr">
            <a:spAutoFit/>
          </a:bodyPr>
          <a:lstStyle/>
          <a:p>
            <a:pPr algn="ctr">
              <a:spcBef>
                <a:spcPts val="900"/>
              </a:spcBef>
              <a:defRPr/>
            </a:pPr>
            <a:r>
              <a:rPr lang="en-US" sz="1700" b="1" dirty="0"/>
              <a:t>Lawfulness, fairness, and transparency</a:t>
            </a:r>
          </a:p>
        </p:txBody>
      </p:sp>
      <p:sp>
        <p:nvSpPr>
          <p:cNvPr id="102" name="Rectangle 101">
            <a:extLst>
              <a:ext uri="{FF2B5EF4-FFF2-40B4-BE49-F238E27FC236}">
                <a16:creationId xmlns:a16="http://schemas.microsoft.com/office/drawing/2014/main" id="{72B67E1D-0BF4-407D-8D5B-FC5096A7F234}"/>
              </a:ext>
            </a:extLst>
          </p:cNvPr>
          <p:cNvSpPr/>
          <p:nvPr/>
        </p:nvSpPr>
        <p:spPr>
          <a:xfrm>
            <a:off x="5217911" y="4531888"/>
            <a:ext cx="1847449" cy="353943"/>
          </a:xfrm>
          <a:prstGeom prst="rect">
            <a:avLst/>
          </a:prstGeom>
        </p:spPr>
        <p:txBody>
          <a:bodyPr wrap="square" anchor="ctr">
            <a:spAutoFit/>
          </a:bodyPr>
          <a:lstStyle/>
          <a:p>
            <a:pPr algn="ctr">
              <a:spcBef>
                <a:spcPts val="900"/>
              </a:spcBef>
              <a:defRPr/>
            </a:pPr>
            <a:r>
              <a:rPr lang="en-US" sz="1700" b="1" dirty="0"/>
              <a:t>Purpose limitation</a:t>
            </a:r>
            <a:endParaRPr kumimoji="0" lang="en-US" sz="1700" i="0" u="none" strike="noStrike" kern="1200" cap="none" spc="0" normalizeH="0" baseline="0" noProof="0" dirty="0">
              <a:ln>
                <a:noFill/>
              </a:ln>
              <a:effectLst/>
              <a:uLnTx/>
              <a:uFillTx/>
              <a:ea typeface="Calibri" panose="020F0502020204030204" pitchFamily="34" charset="0"/>
              <a:cs typeface="Calibri" panose="020F0502020204030204" pitchFamily="34" charset="0"/>
            </a:endParaRPr>
          </a:p>
        </p:txBody>
      </p:sp>
      <p:sp>
        <p:nvSpPr>
          <p:cNvPr id="103" name="Rectangle 102">
            <a:extLst>
              <a:ext uri="{FF2B5EF4-FFF2-40B4-BE49-F238E27FC236}">
                <a16:creationId xmlns:a16="http://schemas.microsoft.com/office/drawing/2014/main" id="{1A20C484-AA82-43D2-8874-FD6D4F230790}"/>
              </a:ext>
            </a:extLst>
          </p:cNvPr>
          <p:cNvSpPr/>
          <p:nvPr/>
        </p:nvSpPr>
        <p:spPr>
          <a:xfrm>
            <a:off x="7619786" y="4531888"/>
            <a:ext cx="1976607" cy="353943"/>
          </a:xfrm>
          <a:prstGeom prst="rect">
            <a:avLst/>
          </a:prstGeom>
        </p:spPr>
        <p:txBody>
          <a:bodyPr wrap="square" anchor="ctr">
            <a:spAutoFit/>
          </a:bodyPr>
          <a:lstStyle/>
          <a:p>
            <a:pPr marR="0" lvl="0" algn="ctr" fontAlgn="auto">
              <a:spcBef>
                <a:spcPts val="900"/>
              </a:spcBef>
              <a:buClrTx/>
              <a:buSzTx/>
              <a:tabLst/>
              <a:defRPr/>
            </a:pPr>
            <a:r>
              <a:rPr lang="en-US" sz="1700" b="1" dirty="0"/>
              <a:t>Data minimization</a:t>
            </a:r>
            <a:endParaRPr kumimoji="0" lang="en-IN" sz="1700" i="0" u="none" strike="noStrike" kern="1200" cap="none" spc="0" normalizeH="0" baseline="0" noProof="0" dirty="0">
              <a:ln>
                <a:noFill/>
              </a:ln>
              <a:effectLst/>
              <a:uLnTx/>
              <a:uFillTx/>
              <a:ea typeface="Calibri" panose="020F0502020204030204" pitchFamily="34" charset="0"/>
              <a:cs typeface="Times New Roman" panose="02020603050405020304" pitchFamily="18" charset="0"/>
            </a:endParaRPr>
          </a:p>
        </p:txBody>
      </p:sp>
      <p:sp>
        <p:nvSpPr>
          <p:cNvPr id="104" name="Rectangle 103">
            <a:extLst>
              <a:ext uri="{FF2B5EF4-FFF2-40B4-BE49-F238E27FC236}">
                <a16:creationId xmlns:a16="http://schemas.microsoft.com/office/drawing/2014/main" id="{802BFF2C-DBAB-4FF5-A8BA-28649B9C26BF}"/>
              </a:ext>
            </a:extLst>
          </p:cNvPr>
          <p:cNvSpPr/>
          <p:nvPr/>
        </p:nvSpPr>
        <p:spPr>
          <a:xfrm>
            <a:off x="10467274" y="4531888"/>
            <a:ext cx="999789" cy="353943"/>
          </a:xfrm>
          <a:prstGeom prst="rect">
            <a:avLst/>
          </a:prstGeom>
        </p:spPr>
        <p:txBody>
          <a:bodyPr wrap="square" anchor="ctr">
            <a:spAutoFit/>
          </a:bodyPr>
          <a:lstStyle/>
          <a:p>
            <a:pPr marR="0" lvl="0" algn="ctr" fontAlgn="auto">
              <a:spcBef>
                <a:spcPts val="900"/>
              </a:spcBef>
              <a:buClrTx/>
              <a:buSzTx/>
              <a:tabLst/>
              <a:defRPr/>
            </a:pPr>
            <a:r>
              <a:rPr lang="en-US" sz="1700" b="1" dirty="0"/>
              <a:t>Accuracy</a:t>
            </a:r>
            <a:endParaRPr kumimoji="0" lang="en-IN" sz="1700" i="0" u="none" strike="noStrike" kern="1200" cap="none" spc="0" normalizeH="0" baseline="0" noProof="0" dirty="0">
              <a:ln>
                <a:noFill/>
              </a:ln>
              <a:effectLst/>
              <a:uLnTx/>
              <a:uFillTx/>
              <a:ea typeface="Calibri" panose="020F0502020204030204" pitchFamily="34" charset="0"/>
              <a:cs typeface="Times New Roman" panose="02020603050405020304" pitchFamily="18" charset="0"/>
            </a:endParaRPr>
          </a:p>
        </p:txBody>
      </p:sp>
      <p:sp>
        <p:nvSpPr>
          <p:cNvPr id="105" name="Rectangle 104">
            <a:extLst>
              <a:ext uri="{FF2B5EF4-FFF2-40B4-BE49-F238E27FC236}">
                <a16:creationId xmlns:a16="http://schemas.microsoft.com/office/drawing/2014/main" id="{044315F7-3F30-4B4F-95F8-30425F82C07A}"/>
              </a:ext>
            </a:extLst>
          </p:cNvPr>
          <p:cNvSpPr/>
          <p:nvPr/>
        </p:nvSpPr>
        <p:spPr>
          <a:xfrm>
            <a:off x="3914551" y="6096000"/>
            <a:ext cx="1847449" cy="353943"/>
          </a:xfrm>
          <a:prstGeom prst="rect">
            <a:avLst/>
          </a:prstGeom>
        </p:spPr>
        <p:txBody>
          <a:bodyPr wrap="square" anchor="ctr">
            <a:spAutoFit/>
          </a:bodyPr>
          <a:lstStyle/>
          <a:p>
            <a:pPr marR="0" lvl="0" algn="ctr" fontAlgn="auto">
              <a:spcBef>
                <a:spcPts val="900"/>
              </a:spcBef>
              <a:buClrTx/>
              <a:buSzTx/>
              <a:tabLst/>
              <a:defRPr/>
            </a:pPr>
            <a:r>
              <a:rPr lang="en-US" sz="1700" b="1" dirty="0"/>
              <a:t>Storage limitation</a:t>
            </a:r>
            <a:endParaRPr kumimoji="0" lang="en-IN" sz="1700" i="0" u="none" strike="noStrike" kern="1200" cap="none" spc="0" normalizeH="0" baseline="0" noProof="0" dirty="0">
              <a:ln>
                <a:noFill/>
              </a:ln>
              <a:effectLst/>
              <a:uLnTx/>
              <a:uFillTx/>
              <a:ea typeface="Calibri" panose="020F0502020204030204" pitchFamily="34" charset="0"/>
              <a:cs typeface="Times New Roman" panose="02020603050405020304" pitchFamily="18" charset="0"/>
            </a:endParaRPr>
          </a:p>
        </p:txBody>
      </p:sp>
      <p:sp>
        <p:nvSpPr>
          <p:cNvPr id="106" name="Rectangle 105">
            <a:extLst>
              <a:ext uri="{FF2B5EF4-FFF2-40B4-BE49-F238E27FC236}">
                <a16:creationId xmlns:a16="http://schemas.microsoft.com/office/drawing/2014/main" id="{3CCB99C0-BCF9-4313-A045-36E51332601C}"/>
              </a:ext>
            </a:extLst>
          </p:cNvPr>
          <p:cNvSpPr/>
          <p:nvPr/>
        </p:nvSpPr>
        <p:spPr>
          <a:xfrm>
            <a:off x="6137312" y="6096000"/>
            <a:ext cx="2723282" cy="353943"/>
          </a:xfrm>
          <a:prstGeom prst="rect">
            <a:avLst/>
          </a:prstGeom>
        </p:spPr>
        <p:txBody>
          <a:bodyPr wrap="square" anchor="ctr">
            <a:spAutoFit/>
          </a:bodyPr>
          <a:lstStyle/>
          <a:p>
            <a:pPr marR="0" lvl="0" algn="ctr" fontAlgn="auto">
              <a:spcBef>
                <a:spcPts val="900"/>
              </a:spcBef>
              <a:buClrTx/>
              <a:buSzTx/>
              <a:tabLst/>
              <a:defRPr/>
            </a:pPr>
            <a:r>
              <a:rPr lang="en-US" sz="1700" b="1" dirty="0"/>
              <a:t>Integrity and confidentiality</a:t>
            </a:r>
            <a:endParaRPr kumimoji="0" lang="en-IN" sz="1700" i="0" u="none" strike="noStrike" kern="1200" cap="none" spc="0" normalizeH="0" baseline="0" noProof="0" dirty="0">
              <a:ln>
                <a:noFill/>
              </a:ln>
              <a:effectLst/>
              <a:uLnTx/>
              <a:uFillTx/>
              <a:ea typeface="Calibri" panose="020F0502020204030204" pitchFamily="34" charset="0"/>
              <a:cs typeface="Times New Roman" panose="02020603050405020304" pitchFamily="18" charset="0"/>
            </a:endParaRPr>
          </a:p>
        </p:txBody>
      </p:sp>
      <p:sp>
        <p:nvSpPr>
          <p:cNvPr id="107" name="Rectangle 106">
            <a:extLst>
              <a:ext uri="{FF2B5EF4-FFF2-40B4-BE49-F238E27FC236}">
                <a16:creationId xmlns:a16="http://schemas.microsoft.com/office/drawing/2014/main" id="{B498913C-E6B1-449D-93D0-73F03AEC1F90}"/>
              </a:ext>
            </a:extLst>
          </p:cNvPr>
          <p:cNvSpPr/>
          <p:nvPr/>
        </p:nvSpPr>
        <p:spPr>
          <a:xfrm>
            <a:off x="9165394" y="6096000"/>
            <a:ext cx="1585072" cy="353943"/>
          </a:xfrm>
          <a:prstGeom prst="rect">
            <a:avLst/>
          </a:prstGeom>
        </p:spPr>
        <p:txBody>
          <a:bodyPr wrap="square" anchor="ctr">
            <a:spAutoFit/>
          </a:bodyPr>
          <a:lstStyle/>
          <a:p>
            <a:pPr marR="0" lvl="0" algn="ctr" fontAlgn="auto">
              <a:spcBef>
                <a:spcPts val="900"/>
              </a:spcBef>
              <a:buClrTx/>
              <a:buSzTx/>
              <a:tabLst/>
              <a:defRPr/>
            </a:pPr>
            <a:r>
              <a:rPr lang="en-US" sz="1700" b="1" dirty="0"/>
              <a:t>Accountability</a:t>
            </a:r>
            <a:endParaRPr kumimoji="0" lang="en-IN" sz="1700" i="0" u="none" strike="noStrike" kern="1200" cap="none" spc="0" normalizeH="0" baseline="0" noProof="0" dirty="0">
              <a:ln>
                <a:noFill/>
              </a:ln>
              <a:effectLst/>
              <a:uLnTx/>
              <a:uFillTx/>
              <a:ea typeface="Calibri" panose="020F0502020204030204" pitchFamily="34" charset="0"/>
              <a:cs typeface="Times New Roman" panose="02020603050405020304" pitchFamily="18" charset="0"/>
            </a:endParaRPr>
          </a:p>
        </p:txBody>
      </p:sp>
      <p:sp>
        <p:nvSpPr>
          <p:cNvPr id="108" name="Rectangle 107">
            <a:extLst>
              <a:ext uri="{FF2B5EF4-FFF2-40B4-BE49-F238E27FC236}">
                <a16:creationId xmlns:a16="http://schemas.microsoft.com/office/drawing/2014/main" id="{1BB4D4EA-D115-4D21-A3D1-9A5AD81366DB}"/>
              </a:ext>
            </a:extLst>
          </p:cNvPr>
          <p:cNvSpPr/>
          <p:nvPr/>
        </p:nvSpPr>
        <p:spPr>
          <a:xfrm>
            <a:off x="188777" y="1746912"/>
            <a:ext cx="7608460" cy="1785104"/>
          </a:xfrm>
          <a:prstGeom prst="rect">
            <a:avLst/>
          </a:prstGeom>
        </p:spPr>
        <p:txBody>
          <a:bodyPr wrap="square" anchor="ctr">
            <a:spAutoFit/>
          </a:bodyPr>
          <a:lstStyle/>
          <a:p>
            <a:pPr marL="342900" lvl="0" indent="-342900">
              <a:spcBef>
                <a:spcPts val="1200"/>
              </a:spcBef>
              <a:buFont typeface="Wingdings" panose="05000000000000000000" pitchFamily="2" charset="2"/>
              <a:buChar char="q"/>
              <a:defRPr/>
            </a:pPr>
            <a:r>
              <a:rPr kumimoji="0" lang="en-US" sz="2000" b="0" i="0" u="none" strike="noStrike" kern="1200" cap="none" spc="0" normalizeH="0" baseline="0" noProof="0" dirty="0">
                <a:ln>
                  <a:noFill/>
                </a:ln>
                <a:solidFill>
                  <a:schemeClr val="bg1"/>
                </a:solidFill>
                <a:effectLst/>
                <a:uLnTx/>
                <a:uFillTx/>
                <a:ea typeface="+mn-ea"/>
                <a:cs typeface="+mn-cs"/>
              </a:rPr>
              <a:t>GDPR regulation was put into effect on May 25, 2018 and </a:t>
            </a:r>
            <a:br>
              <a:rPr kumimoji="0" lang="en-US" sz="2000" b="0" i="0" u="none" strike="noStrike" kern="1200" cap="none" spc="0" normalizeH="0" baseline="0" noProof="0" dirty="0">
                <a:ln>
                  <a:noFill/>
                </a:ln>
                <a:solidFill>
                  <a:schemeClr val="bg1"/>
                </a:solidFill>
                <a:effectLst/>
                <a:uLnTx/>
                <a:uFillTx/>
                <a:ea typeface="+mn-ea"/>
                <a:cs typeface="+mn-cs"/>
              </a:rPr>
            </a:br>
            <a:r>
              <a:rPr lang="en-US" sz="2000" dirty="0">
                <a:solidFill>
                  <a:schemeClr val="bg1"/>
                </a:solidFill>
              </a:rPr>
              <a:t>one of the </a:t>
            </a:r>
            <a:r>
              <a:rPr lang="en-US" sz="2000" b="1" dirty="0">
                <a:solidFill>
                  <a:srgbClr val="FFFF00"/>
                </a:solidFill>
              </a:rPr>
              <a:t>most stringent privacy and security laws globally</a:t>
            </a:r>
            <a:endParaRPr kumimoji="0" lang="en-US" sz="2000" b="1" i="0" u="none" strike="noStrike" kern="1200" cap="none" spc="0" normalizeH="0" baseline="0" noProof="0" dirty="0">
              <a:ln>
                <a:noFill/>
              </a:ln>
              <a:solidFill>
                <a:srgbClr val="FFFF00"/>
              </a:solidFill>
              <a:effectLst/>
              <a:uLnTx/>
              <a:uFillTx/>
            </a:endParaRPr>
          </a:p>
          <a:p>
            <a:pPr marL="342900" lvl="0" indent="-342900">
              <a:spcBef>
                <a:spcPts val="1200"/>
              </a:spcBef>
              <a:buFont typeface="Wingdings" panose="05000000000000000000" pitchFamily="2" charset="2"/>
              <a:buChar char="q"/>
              <a:defRPr/>
            </a:pPr>
            <a:r>
              <a:rPr kumimoji="0" lang="en-US" sz="2000" b="0" i="0" u="none" strike="noStrike" kern="1200" cap="none" spc="0" normalizeH="0" baseline="0" noProof="0" dirty="0">
                <a:ln>
                  <a:noFill/>
                </a:ln>
                <a:solidFill>
                  <a:schemeClr val="bg1"/>
                </a:solidFill>
                <a:effectLst/>
                <a:uLnTx/>
                <a:uFillTx/>
                <a:ea typeface="+mn-ea"/>
                <a:cs typeface="+mn-cs"/>
              </a:rPr>
              <a:t>The GDPR will </a:t>
            </a:r>
            <a:r>
              <a:rPr kumimoji="0" lang="en-US" sz="2000" b="1" i="0" u="none" strike="noStrike" kern="1200" cap="none" spc="0" normalizeH="0" baseline="0" noProof="0" dirty="0">
                <a:ln>
                  <a:noFill/>
                </a:ln>
                <a:solidFill>
                  <a:srgbClr val="FFFF00"/>
                </a:solidFill>
                <a:effectLst/>
                <a:uLnTx/>
                <a:uFillTx/>
                <a:ea typeface="+mn-ea"/>
                <a:cs typeface="+mn-cs"/>
              </a:rPr>
              <a:t>levy harsh fines </a:t>
            </a:r>
            <a:r>
              <a:rPr kumimoji="0" lang="en-US" sz="2000" b="0" i="0" u="none" strike="noStrike" kern="1200" cap="none" spc="0" normalizeH="0" baseline="0" noProof="0" dirty="0">
                <a:ln>
                  <a:noFill/>
                </a:ln>
                <a:solidFill>
                  <a:schemeClr val="bg1"/>
                </a:solidFill>
                <a:effectLst/>
                <a:uLnTx/>
                <a:uFillTx/>
                <a:ea typeface="+mn-ea"/>
                <a:cs typeface="+mn-cs"/>
              </a:rPr>
              <a:t>against those who violate its privacy and security standards, with penalties reaching </a:t>
            </a:r>
            <a:r>
              <a:rPr lang="en-US" sz="2000" dirty="0">
                <a:solidFill>
                  <a:schemeClr val="bg1"/>
                </a:solidFill>
              </a:rPr>
              <a:t>tens of millions of euros</a:t>
            </a:r>
            <a:endParaRPr kumimoji="0" lang="en-US" sz="2000" b="0" i="0" u="none" strike="noStrike" kern="1200" cap="none" spc="0" normalizeH="0" baseline="0" noProof="0" dirty="0">
              <a:ln>
                <a:noFill/>
              </a:ln>
              <a:solidFill>
                <a:schemeClr val="bg1"/>
              </a:solidFill>
              <a:effectLst/>
              <a:uLnTx/>
              <a:uFillTx/>
              <a:latin typeface="Calibri"/>
              <a:ea typeface="+mn-ea"/>
              <a:cs typeface="+mn-cs"/>
            </a:endParaRPr>
          </a:p>
        </p:txBody>
      </p:sp>
      <p:sp>
        <p:nvSpPr>
          <p:cNvPr id="35" name="Rectangle 34">
            <a:extLst>
              <a:ext uri="{FF2B5EF4-FFF2-40B4-BE49-F238E27FC236}">
                <a16:creationId xmlns:a16="http://schemas.microsoft.com/office/drawing/2014/main" id="{A2382AE1-736B-451B-82BD-06D5162DBF9C}"/>
              </a:ext>
            </a:extLst>
          </p:cNvPr>
          <p:cNvSpPr/>
          <p:nvPr/>
        </p:nvSpPr>
        <p:spPr>
          <a:xfrm>
            <a:off x="11207435" y="6322054"/>
            <a:ext cx="984565" cy="24622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prstClr val="black"/>
                </a:solidFill>
                <a:effectLst/>
                <a:uLnTx/>
                <a:uFillTx/>
                <a:latin typeface="Calibri"/>
                <a:ea typeface="+mn-ea"/>
                <a:cs typeface="+mn-cs"/>
              </a:rPr>
              <a:t>https://gdpr.eu</a:t>
            </a:r>
          </a:p>
        </p:txBody>
      </p:sp>
    </p:spTree>
    <p:extLst>
      <p:ext uri="{BB962C8B-B14F-4D97-AF65-F5344CB8AC3E}">
        <p14:creationId xmlns:p14="http://schemas.microsoft.com/office/powerpoint/2010/main" val="349479356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 name="Picture Placeholder 10"/>
          <p:cNvPicPr>
            <a:picLocks noGrp="1" noChangeAspect="1"/>
          </p:cNvPicPr>
          <p:nvPr>
            <p:ph type="pic" sz="quarter" idx="4294967295"/>
          </p:nvPr>
        </p:nvPicPr>
        <p:blipFill>
          <a:blip r:embed="rId3" cstate="email">
            <a:extLst>
              <a:ext uri="{28A0092B-C50C-407E-A947-70E740481C1C}">
                <a14:useLocalDpi xmlns:a14="http://schemas.microsoft.com/office/drawing/2010/main" val="0"/>
              </a:ext>
            </a:extLst>
          </a:blip>
          <a:srcRect t="8677" b="8677"/>
          <a:stretch>
            <a:fillRect/>
          </a:stretch>
        </p:blipFill>
        <p:spPr>
          <a:xfrm>
            <a:off x="0" y="16625"/>
            <a:ext cx="12203143" cy="6563033"/>
          </a:xfrm>
        </p:spPr>
      </p:pic>
      <p:sp>
        <p:nvSpPr>
          <p:cNvPr id="72" name="Rectangle 71"/>
          <p:cNvSpPr/>
          <p:nvPr/>
        </p:nvSpPr>
        <p:spPr>
          <a:xfrm>
            <a:off x="3628103" y="16625"/>
            <a:ext cx="8573450" cy="6563032"/>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2283" tIns="41141" rIns="82283" bIns="41141" numCol="1" spcCol="0" rtlCol="0" fromWordArt="0" anchor="ctr" anchorCtr="0" forceAA="0" compatLnSpc="1">
            <a:prstTxWarp prst="textNoShape">
              <a:avLst/>
            </a:prstTxWarp>
            <a:noAutofit/>
          </a:bodyPr>
          <a:lstStyle/>
          <a:p>
            <a:pPr algn="ctr" defTabSz="914217"/>
            <a:endParaRPr lang="bg-BG" sz="1250" dirty="0">
              <a:solidFill>
                <a:prstClr val="white"/>
              </a:solidFill>
              <a:latin typeface="Lato Light"/>
            </a:endParaRPr>
          </a:p>
        </p:txBody>
      </p:sp>
      <p:sp>
        <p:nvSpPr>
          <p:cNvPr id="33" name="Полилиния 104">
            <a:extLst>
              <a:ext uri="{FF2B5EF4-FFF2-40B4-BE49-F238E27FC236}">
                <a16:creationId xmlns:a16="http://schemas.microsoft.com/office/drawing/2014/main" id="{0AC5021B-7314-4E8F-956A-43C8A9D10AE9}"/>
              </a:ext>
            </a:extLst>
          </p:cNvPr>
          <p:cNvSpPr>
            <a:spLocks/>
          </p:cNvSpPr>
          <p:nvPr/>
        </p:nvSpPr>
        <p:spPr bwMode="auto">
          <a:xfrm rot="10800000">
            <a:off x="3626513" y="942410"/>
            <a:ext cx="8573450" cy="1890637"/>
          </a:xfrm>
          <a:custGeom>
            <a:avLst/>
            <a:gdLst>
              <a:gd name="connsiteX0" fmla="*/ 908 w 6953"/>
              <a:gd name="connsiteY0" fmla="*/ 908 w 6953"/>
              <a:gd name="connsiteX1" fmla="*/ 908 w 6953"/>
              <a:gd name="connsiteY1" fmla="*/ 908 w 6953"/>
              <a:gd name="connsiteX2" fmla="*/ 908 w 6953"/>
              <a:gd name="connsiteY2" fmla="*/ 908 w 6953"/>
              <a:gd name="connsiteX3" fmla="*/ 908 w 6953"/>
              <a:gd name="connsiteY3" fmla="*/ 908 w 6953"/>
              <a:gd name="connsiteX4" fmla="*/ 908 w 6953"/>
              <a:gd name="connsiteY4" fmla="*/ 908 w 6953"/>
              <a:gd name="connsiteX5" fmla="*/ 908 w 6953"/>
              <a:gd name="connsiteY5" fmla="*/ 908 w 6953"/>
              <a:gd name="connsiteX6" fmla="*/ 908 w 6953"/>
              <a:gd name="connsiteY6" fmla="*/ 908 w 6953"/>
              <a:gd name="connsiteX7" fmla="*/ 908 w 6953"/>
              <a:gd name="connsiteY7" fmla="*/ 908 w 6953"/>
              <a:gd name="connsiteX8" fmla="*/ 908 w 6953"/>
              <a:gd name="connsiteY8" fmla="*/ 908 w 6953"/>
              <a:gd name="connsiteX9" fmla="*/ 908 w 6953"/>
              <a:gd name="connsiteY9" fmla="*/ 908 w 6953"/>
              <a:gd name="connsiteX10" fmla="*/ 908 w 6953"/>
              <a:gd name="connsiteY10" fmla="*/ 908 w 6953"/>
              <a:gd name="connsiteX11" fmla="*/ 908 w 6953"/>
              <a:gd name="connsiteY11" fmla="*/ 908 w 6953"/>
              <a:gd name="connsiteX12" fmla="*/ 908 w 6953"/>
              <a:gd name="connsiteY12" fmla="*/ 908 w 6953"/>
              <a:gd name="connsiteX13" fmla="*/ 908 w 6953"/>
              <a:gd name="connsiteY13" fmla="*/ 908 w 6953"/>
              <a:gd name="connsiteX14" fmla="*/ 908 w 6953"/>
              <a:gd name="connsiteY14" fmla="*/ 908 w 6953"/>
              <a:gd name="connsiteX15" fmla="*/ 908 w 6953"/>
              <a:gd name="connsiteY15" fmla="*/ 908 w 6953"/>
              <a:gd name="connsiteX16" fmla="*/ 908 w 6953"/>
              <a:gd name="connsiteY16" fmla="*/ 908 w 6953"/>
              <a:gd name="connsiteX17" fmla="*/ 908 w 6953"/>
              <a:gd name="connsiteY17" fmla="*/ 908 w 6953"/>
              <a:gd name="connsiteX18" fmla="*/ 908 w 6953"/>
              <a:gd name="connsiteY18" fmla="*/ 908 w 6953"/>
              <a:gd name="connsiteX19" fmla="*/ 908 w 6953"/>
              <a:gd name="connsiteY19" fmla="*/ 908 w 6953"/>
              <a:gd name="connsiteX20" fmla="*/ 908 w 6953"/>
              <a:gd name="connsiteY20" fmla="*/ 908 w 6953"/>
              <a:gd name="connsiteX21" fmla="*/ 908 w 6953"/>
              <a:gd name="connsiteY21" fmla="*/ 908 w 6953"/>
              <a:gd name="connsiteX22" fmla="*/ 908 w 6953"/>
              <a:gd name="connsiteY22" fmla="*/ 908 w 6953"/>
              <a:gd name="connsiteX23" fmla="*/ 908 w 6953"/>
              <a:gd name="connsiteY23" fmla="*/ 908 w 6953"/>
              <a:gd name="connsiteX24" fmla="*/ 908 w 6953"/>
              <a:gd name="connsiteY24" fmla="*/ 908 w 6953"/>
              <a:gd name="connsiteX25" fmla="*/ 908 w 6953"/>
              <a:gd name="connsiteY25" fmla="*/ 908 w 6953"/>
              <a:gd name="connsiteX26" fmla="*/ 908 w 6953"/>
              <a:gd name="connsiteY26" fmla="*/ 908 w 6953"/>
              <a:gd name="connsiteX27" fmla="*/ 908 w 6953"/>
              <a:gd name="connsiteY27" fmla="*/ 908 w 6953"/>
              <a:gd name="connsiteX28" fmla="*/ 908 w 6953"/>
              <a:gd name="connsiteY28" fmla="*/ 908 w 6953"/>
              <a:gd name="connsiteX29" fmla="*/ 908 w 6953"/>
              <a:gd name="connsiteY29" fmla="*/ 908 w 6953"/>
              <a:gd name="connsiteX30" fmla="*/ 908 w 6953"/>
              <a:gd name="connsiteY30" fmla="*/ 908 w 6953"/>
              <a:gd name="connsiteX31" fmla="*/ 908 w 6953"/>
              <a:gd name="connsiteY31" fmla="*/ 908 w 6953"/>
              <a:gd name="connsiteX32" fmla="*/ 908 w 6953"/>
              <a:gd name="connsiteY32" fmla="*/ 908 w 6953"/>
              <a:gd name="connsiteX33" fmla="*/ 908 w 6953"/>
              <a:gd name="connsiteY33" fmla="*/ 908 w 6953"/>
              <a:gd name="connsiteX34" fmla="*/ 908 w 6953"/>
              <a:gd name="connsiteY34" fmla="*/ 908 w 6953"/>
              <a:gd name="connsiteX35" fmla="*/ 908 w 6953"/>
              <a:gd name="connsiteY35" fmla="*/ 908 w 6953"/>
              <a:gd name="connsiteX36" fmla="*/ 908 w 6953"/>
              <a:gd name="connsiteY36" fmla="*/ 908 w 6953"/>
              <a:gd name="connsiteX37" fmla="*/ 908 w 6953"/>
              <a:gd name="connsiteY37" fmla="*/ 908 w 6953"/>
              <a:gd name="connsiteX38" fmla="*/ 908 w 6953"/>
              <a:gd name="connsiteY38" fmla="*/ 908 w 6953"/>
              <a:gd name="connsiteX39" fmla="*/ 908 w 6953"/>
              <a:gd name="connsiteY39" fmla="*/ 908 w 6953"/>
              <a:gd name="connsiteX40" fmla="*/ 908 w 6953"/>
              <a:gd name="connsiteY40" fmla="*/ 908 w 6953"/>
              <a:gd name="connsiteX41" fmla="*/ 908 w 6953"/>
              <a:gd name="connsiteY41" fmla="*/ 908 w 6953"/>
              <a:gd name="connsiteX42" fmla="*/ 908 w 6953"/>
              <a:gd name="connsiteY42" fmla="*/ 908 w 6953"/>
              <a:gd name="connsiteX43" fmla="*/ 908 w 6953"/>
              <a:gd name="connsiteY43" fmla="*/ 908 w 6953"/>
              <a:gd name="connsiteX44" fmla="*/ 908 w 6953"/>
              <a:gd name="connsiteY44" fmla="*/ 908 w 6953"/>
              <a:gd name="connsiteX45" fmla="*/ 908 w 6953"/>
              <a:gd name="connsiteY45" fmla="*/ 908 w 6953"/>
              <a:gd name="connsiteX46" fmla="*/ 908 w 6953"/>
              <a:gd name="connsiteY46" fmla="*/ 908 w 6953"/>
              <a:gd name="connsiteX47" fmla="*/ 908 w 6953"/>
              <a:gd name="connsiteY47" fmla="*/ 908 w 6953"/>
              <a:gd name="connsiteX48" fmla="*/ 908 w 6953"/>
              <a:gd name="connsiteY48" fmla="*/ 908 w 6953"/>
              <a:gd name="connsiteX49" fmla="*/ 908 w 6953"/>
              <a:gd name="connsiteY49" fmla="*/ 908 w 6953"/>
              <a:gd name="connsiteX50" fmla="*/ 908 w 6953"/>
              <a:gd name="connsiteY50" fmla="*/ 908 w 6953"/>
              <a:gd name="connsiteX51" fmla="*/ 908 w 6953"/>
              <a:gd name="connsiteY51" fmla="*/ 908 w 6953"/>
              <a:gd name="connsiteX52" fmla="*/ 908 w 6953"/>
              <a:gd name="connsiteY52" fmla="*/ 908 w 6953"/>
              <a:gd name="connsiteX53" fmla="*/ 908 w 6953"/>
              <a:gd name="connsiteY53" fmla="*/ 908 w 6953"/>
              <a:gd name="connsiteX54" fmla="*/ 908 w 6953"/>
              <a:gd name="connsiteY54" fmla="*/ 908 w 6953"/>
              <a:gd name="connsiteX55" fmla="*/ 908 w 6953"/>
              <a:gd name="connsiteY55" fmla="*/ 908 w 6953"/>
              <a:gd name="connsiteX56" fmla="*/ 908 w 6953"/>
              <a:gd name="connsiteY56" fmla="*/ 908 w 6953"/>
              <a:gd name="connsiteX57" fmla="*/ 908 w 6953"/>
              <a:gd name="connsiteY57" fmla="*/ 908 w 6953"/>
              <a:gd name="connsiteX58" fmla="*/ 908 w 6953"/>
              <a:gd name="connsiteY58" fmla="*/ 908 w 6953"/>
              <a:gd name="connsiteX59" fmla="*/ 908 w 6953"/>
              <a:gd name="connsiteY59" fmla="*/ 908 w 6953"/>
              <a:gd name="connsiteX60" fmla="*/ 908 w 6953"/>
              <a:gd name="connsiteY60" fmla="*/ 908 w 6953"/>
              <a:gd name="connsiteX61" fmla="*/ 908 w 6953"/>
              <a:gd name="connsiteY61" fmla="*/ 908 w 6953"/>
              <a:gd name="connsiteX62" fmla="*/ 908 w 6953"/>
              <a:gd name="connsiteY62" fmla="*/ 908 w 6953"/>
              <a:gd name="connsiteX63" fmla="*/ 908 w 6953"/>
              <a:gd name="connsiteY63" fmla="*/ 908 w 6953"/>
              <a:gd name="connsiteX64" fmla="*/ 908 w 6953"/>
              <a:gd name="connsiteY64" fmla="*/ 908 w 6953"/>
              <a:gd name="connsiteX65" fmla="*/ 908 w 6953"/>
              <a:gd name="connsiteY65" fmla="*/ 908 w 6953"/>
              <a:gd name="connsiteX66" fmla="*/ 908 w 6953"/>
              <a:gd name="connsiteY66" fmla="*/ 908 w 6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193968" h="5716590">
                <a:moveTo>
                  <a:pt x="2848831" y="0"/>
                </a:moveTo>
                <a:lnTo>
                  <a:pt x="10193968" y="0"/>
                </a:lnTo>
                <a:lnTo>
                  <a:pt x="10193968" y="5716590"/>
                </a:lnTo>
                <a:lnTo>
                  <a:pt x="2848831" y="5716590"/>
                </a:lnTo>
                <a:lnTo>
                  <a:pt x="2703077" y="5713751"/>
                </a:lnTo>
                <a:lnTo>
                  <a:pt x="2559216" y="5702393"/>
                </a:lnTo>
                <a:lnTo>
                  <a:pt x="2416301" y="5683464"/>
                </a:lnTo>
                <a:lnTo>
                  <a:pt x="2276226" y="5657910"/>
                </a:lnTo>
                <a:lnTo>
                  <a:pt x="2138990" y="5625731"/>
                </a:lnTo>
                <a:lnTo>
                  <a:pt x="2003646" y="5587872"/>
                </a:lnTo>
                <a:lnTo>
                  <a:pt x="1872089" y="5542442"/>
                </a:lnTo>
                <a:lnTo>
                  <a:pt x="1743371" y="5491334"/>
                </a:lnTo>
                <a:lnTo>
                  <a:pt x="1616546" y="5434547"/>
                </a:lnTo>
                <a:lnTo>
                  <a:pt x="1493507" y="5370188"/>
                </a:lnTo>
                <a:lnTo>
                  <a:pt x="1374253" y="5302043"/>
                </a:lnTo>
                <a:lnTo>
                  <a:pt x="1258786" y="5226326"/>
                </a:lnTo>
                <a:lnTo>
                  <a:pt x="1147104" y="5146824"/>
                </a:lnTo>
                <a:lnTo>
                  <a:pt x="1039208" y="5062590"/>
                </a:lnTo>
                <a:lnTo>
                  <a:pt x="936044" y="4971730"/>
                </a:lnTo>
                <a:lnTo>
                  <a:pt x="836667" y="4877084"/>
                </a:lnTo>
                <a:lnTo>
                  <a:pt x="742021" y="4777707"/>
                </a:lnTo>
                <a:lnTo>
                  <a:pt x="652108" y="4673597"/>
                </a:lnTo>
                <a:lnTo>
                  <a:pt x="567873" y="4565701"/>
                </a:lnTo>
                <a:lnTo>
                  <a:pt x="488371" y="4453072"/>
                </a:lnTo>
                <a:lnTo>
                  <a:pt x="413601" y="4337605"/>
                </a:lnTo>
                <a:lnTo>
                  <a:pt x="345456" y="4218352"/>
                </a:lnTo>
                <a:lnTo>
                  <a:pt x="281098" y="4094366"/>
                </a:lnTo>
                <a:lnTo>
                  <a:pt x="224310" y="3967541"/>
                </a:lnTo>
                <a:lnTo>
                  <a:pt x="174149" y="3838823"/>
                </a:lnTo>
                <a:lnTo>
                  <a:pt x="128719" y="3706319"/>
                </a:lnTo>
                <a:lnTo>
                  <a:pt x="89914" y="3570976"/>
                </a:lnTo>
                <a:lnTo>
                  <a:pt x="58681" y="3432793"/>
                </a:lnTo>
                <a:lnTo>
                  <a:pt x="33126" y="3292718"/>
                </a:lnTo>
                <a:lnTo>
                  <a:pt x="14198" y="3148857"/>
                </a:lnTo>
                <a:lnTo>
                  <a:pt x="2840" y="3004049"/>
                </a:lnTo>
                <a:lnTo>
                  <a:pt x="0" y="2857349"/>
                </a:lnTo>
                <a:lnTo>
                  <a:pt x="2840" y="2712541"/>
                </a:lnTo>
                <a:lnTo>
                  <a:pt x="14198" y="2567733"/>
                </a:lnTo>
                <a:lnTo>
                  <a:pt x="33126" y="2423872"/>
                </a:lnTo>
                <a:lnTo>
                  <a:pt x="58681" y="2283797"/>
                </a:lnTo>
                <a:lnTo>
                  <a:pt x="89914" y="2145614"/>
                </a:lnTo>
                <a:lnTo>
                  <a:pt x="128719" y="2010271"/>
                </a:lnTo>
                <a:lnTo>
                  <a:pt x="174149" y="1877768"/>
                </a:lnTo>
                <a:lnTo>
                  <a:pt x="224310" y="1749050"/>
                </a:lnTo>
                <a:lnTo>
                  <a:pt x="281098" y="1622225"/>
                </a:lnTo>
                <a:lnTo>
                  <a:pt x="345456" y="1498239"/>
                </a:lnTo>
                <a:lnTo>
                  <a:pt x="413601" y="1378986"/>
                </a:lnTo>
                <a:lnTo>
                  <a:pt x="488371" y="1263518"/>
                </a:lnTo>
                <a:lnTo>
                  <a:pt x="567873" y="1150890"/>
                </a:lnTo>
                <a:lnTo>
                  <a:pt x="652108" y="1042994"/>
                </a:lnTo>
                <a:lnTo>
                  <a:pt x="742021" y="938884"/>
                </a:lnTo>
                <a:lnTo>
                  <a:pt x="836667" y="839506"/>
                </a:lnTo>
                <a:lnTo>
                  <a:pt x="936044" y="744860"/>
                </a:lnTo>
                <a:lnTo>
                  <a:pt x="1039208" y="654001"/>
                </a:lnTo>
                <a:lnTo>
                  <a:pt x="1147104" y="569766"/>
                </a:lnTo>
                <a:lnTo>
                  <a:pt x="1258786" y="490264"/>
                </a:lnTo>
                <a:lnTo>
                  <a:pt x="1374253" y="414548"/>
                </a:lnTo>
                <a:lnTo>
                  <a:pt x="1493507" y="346403"/>
                </a:lnTo>
                <a:lnTo>
                  <a:pt x="1616546" y="282044"/>
                </a:lnTo>
                <a:lnTo>
                  <a:pt x="1743371" y="225257"/>
                </a:lnTo>
                <a:lnTo>
                  <a:pt x="1872089" y="174148"/>
                </a:lnTo>
                <a:lnTo>
                  <a:pt x="2003646" y="128718"/>
                </a:lnTo>
                <a:lnTo>
                  <a:pt x="2138990" y="90860"/>
                </a:lnTo>
                <a:lnTo>
                  <a:pt x="2276226" y="58681"/>
                </a:lnTo>
                <a:lnTo>
                  <a:pt x="2416301" y="33126"/>
                </a:lnTo>
                <a:lnTo>
                  <a:pt x="2559216" y="14197"/>
                </a:lnTo>
                <a:lnTo>
                  <a:pt x="2703077" y="2840"/>
                </a:lnTo>
                <a:close/>
              </a:path>
            </a:pathLst>
          </a:custGeom>
          <a:solidFill>
            <a:schemeClr val="accent2">
              <a:lumMod val="50000"/>
              <a:alpha val="20000"/>
            </a:schemeClr>
          </a:solidFill>
          <a:ln>
            <a:noFill/>
          </a:ln>
        </p:spPr>
        <p:txBody>
          <a:bodyPr vert="horz" wrap="square" lIns="60951" tIns="30475" rIns="60951" bIns="30475" numCol="1" anchor="t" anchorCtr="0" compatLnSpc="1">
            <a:prstTxWarp prst="textNoShape">
              <a:avLst/>
            </a:prstTxWarp>
            <a:noAutofit/>
          </a:bodyPr>
          <a:lstStyle/>
          <a:p>
            <a:pPr defTabSz="609539" eaLnBrk="0" fontAlgn="base" hangingPunct="0">
              <a:spcBef>
                <a:spcPct val="0"/>
              </a:spcBef>
              <a:spcAft>
                <a:spcPct val="0"/>
              </a:spcAft>
            </a:pPr>
            <a:endParaRPr lang="en-US" sz="1200" dirty="0">
              <a:solidFill>
                <a:prstClr val="black"/>
              </a:solidFill>
              <a:latin typeface="Calibri" panose="020F0502020204030204" pitchFamily="34" charset="0"/>
            </a:endParaRPr>
          </a:p>
        </p:txBody>
      </p:sp>
      <p:sp>
        <p:nvSpPr>
          <p:cNvPr id="88" name="Title 1">
            <a:extLst>
              <a:ext uri="{FF2B5EF4-FFF2-40B4-BE49-F238E27FC236}">
                <a16:creationId xmlns:a16="http://schemas.microsoft.com/office/drawing/2014/main" id="{79394DF1-6F20-4EE3-85DC-43D80A20B3A0}"/>
              </a:ext>
            </a:extLst>
          </p:cNvPr>
          <p:cNvSpPr txBox="1">
            <a:spLocks/>
          </p:cNvSpPr>
          <p:nvPr/>
        </p:nvSpPr>
        <p:spPr>
          <a:xfrm>
            <a:off x="3760125" y="121468"/>
            <a:ext cx="8327150" cy="689436"/>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algn="ctr" defTabSz="914400"/>
            <a:r>
              <a:rPr lang="en-US" sz="3600" b="1" dirty="0">
                <a:solidFill>
                  <a:prstClr val="black"/>
                </a:solidFill>
                <a:latin typeface="Rockwell" panose="02060603020205020403" pitchFamily="18" charset="0"/>
              </a:rPr>
              <a:t>Data Protection Act 2018 (DPA)</a:t>
            </a:r>
          </a:p>
        </p:txBody>
      </p:sp>
      <p:sp>
        <p:nvSpPr>
          <p:cNvPr id="89" name="Rectangle 88">
            <a:extLst>
              <a:ext uri="{FF2B5EF4-FFF2-40B4-BE49-F238E27FC236}">
                <a16:creationId xmlns:a16="http://schemas.microsoft.com/office/drawing/2014/main" id="{62B586BC-EA98-42DF-9D58-7D635546E7D0}"/>
              </a:ext>
            </a:extLst>
          </p:cNvPr>
          <p:cNvSpPr/>
          <p:nvPr/>
        </p:nvSpPr>
        <p:spPr>
          <a:xfrm>
            <a:off x="3788392" y="1110592"/>
            <a:ext cx="7717808" cy="1554272"/>
          </a:xfrm>
          <a:prstGeom prst="rect">
            <a:avLst/>
          </a:prstGeom>
        </p:spPr>
        <p:txBody>
          <a:bodyPr wrap="square" anchor="ctr">
            <a:spAutoFit/>
          </a:bodyPr>
          <a:lstStyle/>
          <a:p>
            <a:pPr marL="342900" indent="-342900" defTabSz="457200">
              <a:spcBef>
                <a:spcPts val="600"/>
              </a:spcBef>
              <a:buFont typeface="Wingdings" panose="05000000000000000000" pitchFamily="2" charset="2"/>
              <a:buChar char="q"/>
              <a:defRPr/>
            </a:pPr>
            <a:r>
              <a:rPr lang="en-US" sz="1900" dirty="0">
                <a:solidFill>
                  <a:srgbClr val="222222"/>
                </a:solidFill>
                <a:latin typeface="Calibri"/>
              </a:rPr>
              <a:t>The DPA is an act to make provision for the regulation of the processing of information relating to </a:t>
            </a:r>
            <a:r>
              <a:rPr lang="en-US" sz="1900" b="1" dirty="0">
                <a:solidFill>
                  <a:srgbClr val="FF0000"/>
                </a:solidFill>
                <a:latin typeface="Calibri"/>
              </a:rPr>
              <a:t>individuals</a:t>
            </a:r>
            <a:r>
              <a:rPr lang="en-US" sz="1900" dirty="0">
                <a:solidFill>
                  <a:srgbClr val="222222"/>
                </a:solidFill>
                <a:latin typeface="Calibri"/>
              </a:rPr>
              <a:t>; to make provision in connection with the </a:t>
            </a:r>
            <a:r>
              <a:rPr lang="en-US" sz="1900" b="1" dirty="0">
                <a:solidFill>
                  <a:srgbClr val="FF0000"/>
                </a:solidFill>
                <a:latin typeface="Calibri"/>
              </a:rPr>
              <a:t>Information Commissioner’s functions </a:t>
            </a:r>
            <a:r>
              <a:rPr lang="en-US" sz="1900" dirty="0">
                <a:solidFill>
                  <a:srgbClr val="222222"/>
                </a:solidFill>
                <a:latin typeface="Calibri"/>
              </a:rPr>
              <a:t>under specific regulations relating to information; to make provision for a direct </a:t>
            </a:r>
            <a:r>
              <a:rPr lang="en-US" sz="1900" b="1" dirty="0">
                <a:solidFill>
                  <a:srgbClr val="FF0000"/>
                </a:solidFill>
                <a:latin typeface="Calibri"/>
              </a:rPr>
              <a:t>marketing code </a:t>
            </a:r>
            <a:r>
              <a:rPr lang="en-US" sz="1900" dirty="0">
                <a:solidFill>
                  <a:srgbClr val="222222"/>
                </a:solidFill>
                <a:latin typeface="Calibri"/>
              </a:rPr>
              <a:t>of practice, and connected purposes</a:t>
            </a:r>
            <a:endParaRPr lang="en-US" sz="1900" dirty="0">
              <a:solidFill>
                <a:prstClr val="black"/>
              </a:solidFill>
              <a:latin typeface="Calibri"/>
            </a:endParaRPr>
          </a:p>
        </p:txBody>
      </p:sp>
      <p:sp>
        <p:nvSpPr>
          <p:cNvPr id="90" name="Rectangle 89">
            <a:extLst>
              <a:ext uri="{FF2B5EF4-FFF2-40B4-BE49-F238E27FC236}">
                <a16:creationId xmlns:a16="http://schemas.microsoft.com/office/drawing/2014/main" id="{38AAC1D4-FA26-4A90-AA5A-89900CD775A4}"/>
              </a:ext>
            </a:extLst>
          </p:cNvPr>
          <p:cNvSpPr/>
          <p:nvPr/>
        </p:nvSpPr>
        <p:spPr>
          <a:xfrm>
            <a:off x="3788392" y="3084131"/>
            <a:ext cx="7848027" cy="707886"/>
          </a:xfrm>
          <a:prstGeom prst="rect">
            <a:avLst/>
          </a:prstGeom>
        </p:spPr>
        <p:txBody>
          <a:bodyPr wrap="square" anchor="ctr">
            <a:spAutoFit/>
          </a:bodyPr>
          <a:lstStyle/>
          <a:p>
            <a:pPr defTabSz="457200">
              <a:spcBef>
                <a:spcPts val="1500"/>
              </a:spcBef>
              <a:defRPr/>
            </a:pPr>
            <a:r>
              <a:rPr lang="en-US" sz="2000" dirty="0">
                <a:solidFill>
                  <a:prstClr val="black"/>
                </a:solidFill>
                <a:latin typeface="Calibri"/>
              </a:rPr>
              <a:t>The DPA </a:t>
            </a:r>
            <a:r>
              <a:rPr lang="en-US" sz="2000" b="1" dirty="0">
                <a:solidFill>
                  <a:srgbClr val="FF0000"/>
                </a:solidFill>
                <a:latin typeface="Calibri"/>
              </a:rPr>
              <a:t>protects individuals </a:t>
            </a:r>
            <a:r>
              <a:rPr lang="en-US" sz="2000" dirty="0">
                <a:solidFill>
                  <a:prstClr val="black"/>
                </a:solidFill>
                <a:latin typeface="Calibri"/>
              </a:rPr>
              <a:t>concerning the processing of personal data, in particular by:</a:t>
            </a:r>
          </a:p>
        </p:txBody>
      </p:sp>
      <p:pic>
        <p:nvPicPr>
          <p:cNvPr id="17" name="Picture Placeholder 16"/>
          <p:cNvPicPr>
            <a:picLocks noGrp="1" noChangeAspect="1"/>
          </p:cNvPicPr>
          <p:nvPr>
            <p:ph type="pic" sz="quarter" idx="14"/>
          </p:nvPr>
        </p:nvPicPr>
        <p:blipFill>
          <a:blip r:embed="rId4" cstate="email">
            <a:extLst>
              <a:ext uri="{28A0092B-C50C-407E-A947-70E740481C1C}">
                <a14:useLocalDpi xmlns:a14="http://schemas.microsoft.com/office/drawing/2010/main" val="0"/>
              </a:ext>
            </a:extLst>
          </a:blip>
          <a:srcRect l="15969" r="15969"/>
          <a:stretch>
            <a:fillRect/>
          </a:stretch>
        </p:blipFill>
        <p:spPr>
          <a:xfrm>
            <a:off x="0" y="9481"/>
            <a:ext cx="3626644" cy="6569869"/>
          </a:xfrm>
        </p:spPr>
      </p:pic>
      <p:sp>
        <p:nvSpPr>
          <p:cNvPr id="91" name="Rectangle 90">
            <a:extLst>
              <a:ext uri="{FF2B5EF4-FFF2-40B4-BE49-F238E27FC236}">
                <a16:creationId xmlns:a16="http://schemas.microsoft.com/office/drawing/2014/main" id="{29157174-76D4-4920-8D66-015CDF5ED865}"/>
              </a:ext>
            </a:extLst>
          </p:cNvPr>
          <p:cNvSpPr/>
          <p:nvPr/>
        </p:nvSpPr>
        <p:spPr>
          <a:xfrm>
            <a:off x="10391507" y="6326703"/>
            <a:ext cx="1800493" cy="246221"/>
          </a:xfrm>
          <a:prstGeom prst="rect">
            <a:avLst/>
          </a:prstGeom>
        </p:spPr>
        <p:txBody>
          <a:bodyPr wrap="none" anchor="ctr">
            <a:spAutoFit/>
          </a:bodyPr>
          <a:lstStyle/>
          <a:p>
            <a:pPr algn="r" defTabSz="457200">
              <a:defRPr/>
            </a:pPr>
            <a:r>
              <a:rPr lang="en-US" sz="1000" i="1" dirty="0">
                <a:solidFill>
                  <a:prstClr val="black"/>
                </a:solidFill>
                <a:latin typeface="Calibri"/>
              </a:rPr>
              <a:t>https://www.legislation.gov.uk</a:t>
            </a:r>
          </a:p>
        </p:txBody>
      </p:sp>
      <p:sp>
        <p:nvSpPr>
          <p:cNvPr id="9" name="Freeform 26">
            <a:extLst>
              <a:ext uri="{FF2B5EF4-FFF2-40B4-BE49-F238E27FC236}">
                <a16:creationId xmlns:a16="http://schemas.microsoft.com/office/drawing/2014/main" id="{77CEA279-6747-468B-BA0D-88F742E3529E}"/>
              </a:ext>
            </a:extLst>
          </p:cNvPr>
          <p:cNvSpPr>
            <a:spLocks noChangeAspect="1" noEditPoints="1"/>
          </p:cNvSpPr>
          <p:nvPr/>
        </p:nvSpPr>
        <p:spPr bwMode="auto">
          <a:xfrm rot="18977683">
            <a:off x="3957719" y="4885295"/>
            <a:ext cx="296901" cy="546650"/>
          </a:xfrm>
          <a:custGeom>
            <a:avLst/>
            <a:gdLst>
              <a:gd name="T0" fmla="*/ 482 w 579"/>
              <a:gd name="T1" fmla="*/ 367 h 1073"/>
              <a:gd name="T2" fmla="*/ 482 w 579"/>
              <a:gd name="T3" fmla="*/ 148 h 1073"/>
              <a:gd name="T4" fmla="*/ 525 w 579"/>
              <a:gd name="T5" fmla="*/ 79 h 1073"/>
              <a:gd name="T6" fmla="*/ 447 w 579"/>
              <a:gd name="T7" fmla="*/ 0 h 1073"/>
              <a:gd name="T8" fmla="*/ 132 w 579"/>
              <a:gd name="T9" fmla="*/ 0 h 1073"/>
              <a:gd name="T10" fmla="*/ 54 w 579"/>
              <a:gd name="T11" fmla="*/ 79 h 1073"/>
              <a:gd name="T12" fmla="*/ 96 w 579"/>
              <a:gd name="T13" fmla="*/ 148 h 1073"/>
              <a:gd name="T14" fmla="*/ 96 w 579"/>
              <a:gd name="T15" fmla="*/ 367 h 1073"/>
              <a:gd name="T16" fmla="*/ 0 w 579"/>
              <a:gd name="T17" fmla="*/ 583 h 1073"/>
              <a:gd name="T18" fmla="*/ 0 w 579"/>
              <a:gd name="T19" fmla="*/ 612 h 1073"/>
              <a:gd name="T20" fmla="*/ 224 w 579"/>
              <a:gd name="T21" fmla="*/ 612 h 1073"/>
              <a:gd name="T22" fmla="*/ 224 w 579"/>
              <a:gd name="T23" fmla="*/ 923 h 1073"/>
              <a:gd name="T24" fmla="*/ 289 w 579"/>
              <a:gd name="T25" fmla="*/ 1073 h 1073"/>
              <a:gd name="T26" fmla="*/ 355 w 579"/>
              <a:gd name="T27" fmla="*/ 923 h 1073"/>
              <a:gd name="T28" fmla="*/ 355 w 579"/>
              <a:gd name="T29" fmla="*/ 612 h 1073"/>
              <a:gd name="T30" fmla="*/ 579 w 579"/>
              <a:gd name="T31" fmla="*/ 612 h 1073"/>
              <a:gd name="T32" fmla="*/ 579 w 579"/>
              <a:gd name="T33" fmla="*/ 583 h 1073"/>
              <a:gd name="T34" fmla="*/ 482 w 579"/>
              <a:gd name="T35" fmla="*/ 367 h 1073"/>
              <a:gd name="T36" fmla="*/ 132 w 579"/>
              <a:gd name="T37" fmla="*/ 58 h 1073"/>
              <a:gd name="T38" fmla="*/ 447 w 579"/>
              <a:gd name="T39" fmla="*/ 58 h 1073"/>
              <a:gd name="T40" fmla="*/ 467 w 579"/>
              <a:gd name="T41" fmla="*/ 79 h 1073"/>
              <a:gd name="T42" fmla="*/ 449 w 579"/>
              <a:gd name="T43" fmla="*/ 99 h 1073"/>
              <a:gd name="T44" fmla="*/ 436 w 579"/>
              <a:gd name="T45" fmla="*/ 101 h 1073"/>
              <a:gd name="T46" fmla="*/ 143 w 579"/>
              <a:gd name="T47" fmla="*/ 101 h 1073"/>
              <a:gd name="T48" fmla="*/ 129 w 579"/>
              <a:gd name="T49" fmla="*/ 99 h 1073"/>
              <a:gd name="T50" fmla="*/ 111 w 579"/>
              <a:gd name="T51" fmla="*/ 79 h 1073"/>
              <a:gd name="T52" fmla="*/ 132 w 579"/>
              <a:gd name="T53" fmla="*/ 58 h 1073"/>
              <a:gd name="T54" fmla="*/ 424 w 579"/>
              <a:gd name="T55" fmla="*/ 370 h 1073"/>
              <a:gd name="T56" fmla="*/ 154 w 579"/>
              <a:gd name="T57" fmla="*/ 370 h 1073"/>
              <a:gd name="T58" fmla="*/ 154 w 579"/>
              <a:gd name="T59" fmla="*/ 130 h 1073"/>
              <a:gd name="T60" fmla="*/ 424 w 579"/>
              <a:gd name="T61" fmla="*/ 130 h 1073"/>
              <a:gd name="T62" fmla="*/ 424 w 579"/>
              <a:gd name="T63" fmla="*/ 370 h 1073"/>
              <a:gd name="T64" fmla="*/ 297 w 579"/>
              <a:gd name="T65" fmla="*/ 911 h 1073"/>
              <a:gd name="T66" fmla="*/ 289 w 579"/>
              <a:gd name="T67" fmla="*/ 928 h 1073"/>
              <a:gd name="T68" fmla="*/ 282 w 579"/>
              <a:gd name="T69" fmla="*/ 911 h 1073"/>
              <a:gd name="T70" fmla="*/ 282 w 579"/>
              <a:gd name="T71" fmla="*/ 612 h 1073"/>
              <a:gd name="T72" fmla="*/ 297 w 579"/>
              <a:gd name="T73" fmla="*/ 612 h 1073"/>
              <a:gd name="T74" fmla="*/ 297 w 579"/>
              <a:gd name="T75" fmla="*/ 911 h 1073"/>
              <a:gd name="T76" fmla="*/ 355 w 579"/>
              <a:gd name="T77" fmla="*/ 554 h 1073"/>
              <a:gd name="T78" fmla="*/ 224 w 579"/>
              <a:gd name="T79" fmla="*/ 554 h 1073"/>
              <a:gd name="T80" fmla="*/ 59 w 579"/>
              <a:gd name="T81" fmla="*/ 554 h 1073"/>
              <a:gd name="T82" fmla="*/ 144 w 579"/>
              <a:gd name="T83" fmla="*/ 403 h 1073"/>
              <a:gd name="T84" fmla="*/ 149 w 579"/>
              <a:gd name="T85" fmla="*/ 399 h 1073"/>
              <a:gd name="T86" fmla="*/ 430 w 579"/>
              <a:gd name="T87" fmla="*/ 399 h 1073"/>
              <a:gd name="T88" fmla="*/ 435 w 579"/>
              <a:gd name="T89" fmla="*/ 403 h 1073"/>
              <a:gd name="T90" fmla="*/ 519 w 579"/>
              <a:gd name="T91" fmla="*/ 554 h 1073"/>
              <a:gd name="T92" fmla="*/ 355 w 579"/>
              <a:gd name="T93" fmla="*/ 554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79" h="1073">
                <a:moveTo>
                  <a:pt x="482" y="367"/>
                </a:moveTo>
                <a:cubicBezTo>
                  <a:pt x="482" y="148"/>
                  <a:pt x="482" y="148"/>
                  <a:pt x="482" y="148"/>
                </a:cubicBezTo>
                <a:cubicBezTo>
                  <a:pt x="508" y="135"/>
                  <a:pt x="525" y="109"/>
                  <a:pt x="525" y="79"/>
                </a:cubicBezTo>
                <a:cubicBezTo>
                  <a:pt x="525" y="35"/>
                  <a:pt x="490" y="0"/>
                  <a:pt x="447" y="0"/>
                </a:cubicBezTo>
                <a:cubicBezTo>
                  <a:pt x="132" y="0"/>
                  <a:pt x="132" y="0"/>
                  <a:pt x="132" y="0"/>
                </a:cubicBezTo>
                <a:cubicBezTo>
                  <a:pt x="89" y="0"/>
                  <a:pt x="54" y="35"/>
                  <a:pt x="54" y="79"/>
                </a:cubicBezTo>
                <a:cubicBezTo>
                  <a:pt x="54" y="109"/>
                  <a:pt x="71" y="135"/>
                  <a:pt x="96" y="148"/>
                </a:cubicBezTo>
                <a:cubicBezTo>
                  <a:pt x="96" y="367"/>
                  <a:pt x="96" y="367"/>
                  <a:pt x="96" y="367"/>
                </a:cubicBezTo>
                <a:cubicBezTo>
                  <a:pt x="35" y="422"/>
                  <a:pt x="0" y="500"/>
                  <a:pt x="0" y="583"/>
                </a:cubicBezTo>
                <a:cubicBezTo>
                  <a:pt x="0" y="612"/>
                  <a:pt x="0" y="612"/>
                  <a:pt x="0" y="612"/>
                </a:cubicBezTo>
                <a:cubicBezTo>
                  <a:pt x="224" y="612"/>
                  <a:pt x="224" y="612"/>
                  <a:pt x="224" y="612"/>
                </a:cubicBezTo>
                <a:cubicBezTo>
                  <a:pt x="224" y="923"/>
                  <a:pt x="224" y="923"/>
                  <a:pt x="224" y="923"/>
                </a:cubicBezTo>
                <a:cubicBezTo>
                  <a:pt x="289" y="1073"/>
                  <a:pt x="289" y="1073"/>
                  <a:pt x="289" y="1073"/>
                </a:cubicBezTo>
                <a:cubicBezTo>
                  <a:pt x="355" y="923"/>
                  <a:pt x="355" y="923"/>
                  <a:pt x="355" y="923"/>
                </a:cubicBezTo>
                <a:cubicBezTo>
                  <a:pt x="355" y="612"/>
                  <a:pt x="355" y="612"/>
                  <a:pt x="355" y="612"/>
                </a:cubicBezTo>
                <a:cubicBezTo>
                  <a:pt x="579" y="612"/>
                  <a:pt x="579" y="612"/>
                  <a:pt x="579" y="612"/>
                </a:cubicBezTo>
                <a:cubicBezTo>
                  <a:pt x="579" y="583"/>
                  <a:pt x="579" y="583"/>
                  <a:pt x="579" y="583"/>
                </a:cubicBezTo>
                <a:cubicBezTo>
                  <a:pt x="579" y="500"/>
                  <a:pt x="544" y="422"/>
                  <a:pt x="482" y="367"/>
                </a:cubicBezTo>
                <a:close/>
                <a:moveTo>
                  <a:pt x="132" y="58"/>
                </a:moveTo>
                <a:cubicBezTo>
                  <a:pt x="447" y="58"/>
                  <a:pt x="447" y="58"/>
                  <a:pt x="447" y="58"/>
                </a:cubicBezTo>
                <a:cubicBezTo>
                  <a:pt x="458" y="58"/>
                  <a:pt x="467" y="67"/>
                  <a:pt x="467" y="79"/>
                </a:cubicBezTo>
                <a:cubicBezTo>
                  <a:pt x="467" y="89"/>
                  <a:pt x="459" y="97"/>
                  <a:pt x="449" y="99"/>
                </a:cubicBezTo>
                <a:cubicBezTo>
                  <a:pt x="436" y="101"/>
                  <a:pt x="436" y="101"/>
                  <a:pt x="436" y="101"/>
                </a:cubicBezTo>
                <a:cubicBezTo>
                  <a:pt x="143" y="101"/>
                  <a:pt x="143" y="101"/>
                  <a:pt x="143" y="101"/>
                </a:cubicBezTo>
                <a:cubicBezTo>
                  <a:pt x="129" y="99"/>
                  <a:pt x="129" y="99"/>
                  <a:pt x="129" y="99"/>
                </a:cubicBezTo>
                <a:cubicBezTo>
                  <a:pt x="119" y="97"/>
                  <a:pt x="111" y="89"/>
                  <a:pt x="111" y="79"/>
                </a:cubicBezTo>
                <a:cubicBezTo>
                  <a:pt x="111" y="67"/>
                  <a:pt x="121" y="58"/>
                  <a:pt x="132" y="58"/>
                </a:cubicBezTo>
                <a:close/>
                <a:moveTo>
                  <a:pt x="424" y="370"/>
                </a:moveTo>
                <a:cubicBezTo>
                  <a:pt x="154" y="370"/>
                  <a:pt x="154" y="370"/>
                  <a:pt x="154" y="370"/>
                </a:cubicBezTo>
                <a:cubicBezTo>
                  <a:pt x="154" y="130"/>
                  <a:pt x="154" y="130"/>
                  <a:pt x="154" y="130"/>
                </a:cubicBezTo>
                <a:cubicBezTo>
                  <a:pt x="424" y="130"/>
                  <a:pt x="424" y="130"/>
                  <a:pt x="424" y="130"/>
                </a:cubicBezTo>
                <a:lnTo>
                  <a:pt x="424" y="370"/>
                </a:lnTo>
                <a:close/>
                <a:moveTo>
                  <a:pt x="297" y="911"/>
                </a:moveTo>
                <a:cubicBezTo>
                  <a:pt x="289" y="928"/>
                  <a:pt x="289" y="928"/>
                  <a:pt x="289" y="928"/>
                </a:cubicBezTo>
                <a:cubicBezTo>
                  <a:pt x="282" y="911"/>
                  <a:pt x="282" y="911"/>
                  <a:pt x="282" y="911"/>
                </a:cubicBezTo>
                <a:cubicBezTo>
                  <a:pt x="282" y="612"/>
                  <a:pt x="282" y="612"/>
                  <a:pt x="282" y="612"/>
                </a:cubicBezTo>
                <a:cubicBezTo>
                  <a:pt x="297" y="612"/>
                  <a:pt x="297" y="612"/>
                  <a:pt x="297" y="612"/>
                </a:cubicBezTo>
                <a:lnTo>
                  <a:pt x="297" y="911"/>
                </a:lnTo>
                <a:close/>
                <a:moveTo>
                  <a:pt x="355" y="554"/>
                </a:moveTo>
                <a:cubicBezTo>
                  <a:pt x="224" y="554"/>
                  <a:pt x="224" y="554"/>
                  <a:pt x="224" y="554"/>
                </a:cubicBezTo>
                <a:cubicBezTo>
                  <a:pt x="59" y="554"/>
                  <a:pt x="59" y="554"/>
                  <a:pt x="59" y="554"/>
                </a:cubicBezTo>
                <a:cubicBezTo>
                  <a:pt x="67" y="495"/>
                  <a:pt x="97" y="441"/>
                  <a:pt x="144" y="403"/>
                </a:cubicBezTo>
                <a:cubicBezTo>
                  <a:pt x="149" y="399"/>
                  <a:pt x="149" y="399"/>
                  <a:pt x="149" y="399"/>
                </a:cubicBezTo>
                <a:cubicBezTo>
                  <a:pt x="430" y="399"/>
                  <a:pt x="430" y="399"/>
                  <a:pt x="430" y="399"/>
                </a:cubicBezTo>
                <a:cubicBezTo>
                  <a:pt x="435" y="403"/>
                  <a:pt x="435" y="403"/>
                  <a:pt x="435" y="403"/>
                </a:cubicBezTo>
                <a:cubicBezTo>
                  <a:pt x="482" y="441"/>
                  <a:pt x="512" y="495"/>
                  <a:pt x="519" y="554"/>
                </a:cubicBezTo>
                <a:lnTo>
                  <a:pt x="355" y="554"/>
                </a:ln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endParaRPr lang="id-ID" sz="900" dirty="0">
              <a:solidFill>
                <a:schemeClr val="bg1">
                  <a:lumMod val="95000"/>
                </a:schemeClr>
              </a:solidFill>
              <a:latin typeface="Lato Light"/>
            </a:endParaRPr>
          </a:p>
        </p:txBody>
      </p:sp>
      <p:grpSp>
        <p:nvGrpSpPr>
          <p:cNvPr id="10" name="Group 9">
            <a:extLst>
              <a:ext uri="{FF2B5EF4-FFF2-40B4-BE49-F238E27FC236}">
                <a16:creationId xmlns:a16="http://schemas.microsoft.com/office/drawing/2014/main" id="{F8066961-DC83-4F30-AC1A-33B84ACF1A99}"/>
              </a:ext>
            </a:extLst>
          </p:cNvPr>
          <p:cNvGrpSpPr>
            <a:grpSpLocks noChangeAspect="1"/>
          </p:cNvGrpSpPr>
          <p:nvPr/>
        </p:nvGrpSpPr>
        <p:grpSpPr>
          <a:xfrm>
            <a:off x="3884233" y="5778493"/>
            <a:ext cx="443872" cy="422504"/>
            <a:chOff x="6719888" y="887413"/>
            <a:chExt cx="492125" cy="468312"/>
          </a:xfrm>
          <a:solidFill>
            <a:schemeClr val="accent3"/>
          </a:solidFill>
        </p:grpSpPr>
        <p:sp>
          <p:nvSpPr>
            <p:cNvPr id="12" name="Freeform 13">
              <a:extLst>
                <a:ext uri="{FF2B5EF4-FFF2-40B4-BE49-F238E27FC236}">
                  <a16:creationId xmlns:a16="http://schemas.microsoft.com/office/drawing/2014/main" id="{EE41FBE0-CD8A-41B2-A0A1-5148D9C06EE3}"/>
                </a:ext>
              </a:extLst>
            </p:cNvPr>
            <p:cNvSpPr>
              <a:spLocks noEditPoints="1"/>
            </p:cNvSpPr>
            <p:nvPr/>
          </p:nvSpPr>
          <p:spPr bwMode="auto">
            <a:xfrm>
              <a:off x="6719888" y="887413"/>
              <a:ext cx="492125" cy="468312"/>
            </a:xfrm>
            <a:custGeom>
              <a:avLst/>
              <a:gdLst>
                <a:gd name="T0" fmla="*/ 117 w 128"/>
                <a:gd name="T1" fmla="*/ 0 h 122"/>
                <a:gd name="T2" fmla="*/ 11 w 128"/>
                <a:gd name="T3" fmla="*/ 0 h 122"/>
                <a:gd name="T4" fmla="*/ 0 w 128"/>
                <a:gd name="T5" fmla="*/ 11 h 122"/>
                <a:gd name="T6" fmla="*/ 0 w 128"/>
                <a:gd name="T7" fmla="*/ 93 h 122"/>
                <a:gd name="T8" fmla="*/ 11 w 128"/>
                <a:gd name="T9" fmla="*/ 104 h 122"/>
                <a:gd name="T10" fmla="*/ 43 w 128"/>
                <a:gd name="T11" fmla="*/ 104 h 122"/>
                <a:gd name="T12" fmla="*/ 38 w 128"/>
                <a:gd name="T13" fmla="*/ 110 h 122"/>
                <a:gd name="T14" fmla="*/ 35 w 128"/>
                <a:gd name="T15" fmla="*/ 113 h 122"/>
                <a:gd name="T16" fmla="*/ 34 w 128"/>
                <a:gd name="T17" fmla="*/ 118 h 122"/>
                <a:gd name="T18" fmla="*/ 42 w 128"/>
                <a:gd name="T19" fmla="*/ 122 h 122"/>
                <a:gd name="T20" fmla="*/ 86 w 128"/>
                <a:gd name="T21" fmla="*/ 122 h 122"/>
                <a:gd name="T22" fmla="*/ 94 w 128"/>
                <a:gd name="T23" fmla="*/ 118 h 122"/>
                <a:gd name="T24" fmla="*/ 94 w 128"/>
                <a:gd name="T25" fmla="*/ 113 h 122"/>
                <a:gd name="T26" fmla="*/ 91 w 128"/>
                <a:gd name="T27" fmla="*/ 110 h 122"/>
                <a:gd name="T28" fmla="*/ 85 w 128"/>
                <a:gd name="T29" fmla="*/ 104 h 122"/>
                <a:gd name="T30" fmla="*/ 117 w 128"/>
                <a:gd name="T31" fmla="*/ 104 h 122"/>
                <a:gd name="T32" fmla="*/ 128 w 128"/>
                <a:gd name="T33" fmla="*/ 93 h 122"/>
                <a:gd name="T34" fmla="*/ 128 w 128"/>
                <a:gd name="T35" fmla="*/ 11 h 122"/>
                <a:gd name="T36" fmla="*/ 117 w 128"/>
                <a:gd name="T37" fmla="*/ 0 h 122"/>
                <a:gd name="T38" fmla="*/ 88 w 128"/>
                <a:gd name="T39" fmla="*/ 113 h 122"/>
                <a:gd name="T40" fmla="*/ 90 w 128"/>
                <a:gd name="T41" fmla="*/ 116 h 122"/>
                <a:gd name="T42" fmla="*/ 90 w 128"/>
                <a:gd name="T43" fmla="*/ 116 h 122"/>
                <a:gd name="T44" fmla="*/ 86 w 128"/>
                <a:gd name="T45" fmla="*/ 118 h 122"/>
                <a:gd name="T46" fmla="*/ 42 w 128"/>
                <a:gd name="T47" fmla="*/ 118 h 122"/>
                <a:gd name="T48" fmla="*/ 38 w 128"/>
                <a:gd name="T49" fmla="*/ 116 h 122"/>
                <a:gd name="T50" fmla="*/ 38 w 128"/>
                <a:gd name="T51" fmla="*/ 116 h 122"/>
                <a:gd name="T52" fmla="*/ 38 w 128"/>
                <a:gd name="T53" fmla="*/ 116 h 122"/>
                <a:gd name="T54" fmla="*/ 40 w 128"/>
                <a:gd name="T55" fmla="*/ 113 h 122"/>
                <a:gd name="T56" fmla="*/ 48 w 128"/>
                <a:gd name="T57" fmla="*/ 104 h 122"/>
                <a:gd name="T58" fmla="*/ 80 w 128"/>
                <a:gd name="T59" fmla="*/ 104 h 122"/>
                <a:gd name="T60" fmla="*/ 88 w 128"/>
                <a:gd name="T61" fmla="*/ 113 h 122"/>
                <a:gd name="T62" fmla="*/ 120 w 128"/>
                <a:gd name="T63" fmla="*/ 93 h 122"/>
                <a:gd name="T64" fmla="*/ 117 w 128"/>
                <a:gd name="T65" fmla="*/ 96 h 122"/>
                <a:gd name="T66" fmla="*/ 11 w 128"/>
                <a:gd name="T67" fmla="*/ 96 h 122"/>
                <a:gd name="T68" fmla="*/ 8 w 128"/>
                <a:gd name="T69" fmla="*/ 93 h 122"/>
                <a:gd name="T70" fmla="*/ 8 w 128"/>
                <a:gd name="T71" fmla="*/ 11 h 122"/>
                <a:gd name="T72" fmla="*/ 11 w 128"/>
                <a:gd name="T73" fmla="*/ 8 h 122"/>
                <a:gd name="T74" fmla="*/ 117 w 128"/>
                <a:gd name="T75" fmla="*/ 8 h 122"/>
                <a:gd name="T76" fmla="*/ 120 w 128"/>
                <a:gd name="T77" fmla="*/ 11 h 122"/>
                <a:gd name="T78" fmla="*/ 120 w 128"/>
                <a:gd name="T79" fmla="*/ 93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2">
                  <a:moveTo>
                    <a:pt x="117" y="0"/>
                  </a:moveTo>
                  <a:cubicBezTo>
                    <a:pt x="11" y="0"/>
                    <a:pt x="11" y="0"/>
                    <a:pt x="11" y="0"/>
                  </a:cubicBezTo>
                  <a:cubicBezTo>
                    <a:pt x="5" y="0"/>
                    <a:pt x="0" y="5"/>
                    <a:pt x="0" y="11"/>
                  </a:cubicBezTo>
                  <a:cubicBezTo>
                    <a:pt x="0" y="93"/>
                    <a:pt x="0" y="93"/>
                    <a:pt x="0" y="93"/>
                  </a:cubicBezTo>
                  <a:cubicBezTo>
                    <a:pt x="0" y="99"/>
                    <a:pt x="5" y="104"/>
                    <a:pt x="11" y="104"/>
                  </a:cubicBezTo>
                  <a:cubicBezTo>
                    <a:pt x="43" y="104"/>
                    <a:pt x="43" y="104"/>
                    <a:pt x="43" y="104"/>
                  </a:cubicBezTo>
                  <a:cubicBezTo>
                    <a:pt x="42" y="106"/>
                    <a:pt x="39" y="109"/>
                    <a:pt x="38" y="110"/>
                  </a:cubicBezTo>
                  <a:cubicBezTo>
                    <a:pt x="36" y="111"/>
                    <a:pt x="35" y="112"/>
                    <a:pt x="35" y="113"/>
                  </a:cubicBezTo>
                  <a:cubicBezTo>
                    <a:pt x="34" y="114"/>
                    <a:pt x="33" y="116"/>
                    <a:pt x="34" y="118"/>
                  </a:cubicBezTo>
                  <a:cubicBezTo>
                    <a:pt x="35" y="120"/>
                    <a:pt x="37" y="122"/>
                    <a:pt x="42" y="122"/>
                  </a:cubicBezTo>
                  <a:cubicBezTo>
                    <a:pt x="86" y="122"/>
                    <a:pt x="86" y="122"/>
                    <a:pt x="86" y="122"/>
                  </a:cubicBezTo>
                  <a:cubicBezTo>
                    <a:pt x="91" y="122"/>
                    <a:pt x="93" y="120"/>
                    <a:pt x="94" y="118"/>
                  </a:cubicBezTo>
                  <a:cubicBezTo>
                    <a:pt x="95" y="116"/>
                    <a:pt x="95" y="114"/>
                    <a:pt x="94" y="113"/>
                  </a:cubicBezTo>
                  <a:cubicBezTo>
                    <a:pt x="93" y="112"/>
                    <a:pt x="92" y="111"/>
                    <a:pt x="91" y="110"/>
                  </a:cubicBezTo>
                  <a:cubicBezTo>
                    <a:pt x="89" y="109"/>
                    <a:pt x="87" y="106"/>
                    <a:pt x="85" y="104"/>
                  </a:cubicBezTo>
                  <a:cubicBezTo>
                    <a:pt x="117" y="104"/>
                    <a:pt x="117" y="104"/>
                    <a:pt x="117" y="104"/>
                  </a:cubicBezTo>
                  <a:cubicBezTo>
                    <a:pt x="123" y="104"/>
                    <a:pt x="128" y="99"/>
                    <a:pt x="128" y="93"/>
                  </a:cubicBezTo>
                  <a:cubicBezTo>
                    <a:pt x="128" y="11"/>
                    <a:pt x="128" y="11"/>
                    <a:pt x="128" y="11"/>
                  </a:cubicBezTo>
                  <a:cubicBezTo>
                    <a:pt x="128" y="5"/>
                    <a:pt x="123" y="0"/>
                    <a:pt x="117" y="0"/>
                  </a:cubicBezTo>
                  <a:close/>
                  <a:moveTo>
                    <a:pt x="88" y="113"/>
                  </a:moveTo>
                  <a:cubicBezTo>
                    <a:pt x="89" y="114"/>
                    <a:pt x="90" y="115"/>
                    <a:pt x="90" y="116"/>
                  </a:cubicBezTo>
                  <a:cubicBezTo>
                    <a:pt x="90" y="116"/>
                    <a:pt x="91" y="116"/>
                    <a:pt x="90" y="116"/>
                  </a:cubicBezTo>
                  <a:cubicBezTo>
                    <a:pt x="90" y="117"/>
                    <a:pt x="88" y="118"/>
                    <a:pt x="86" y="118"/>
                  </a:cubicBezTo>
                  <a:cubicBezTo>
                    <a:pt x="42" y="118"/>
                    <a:pt x="42" y="118"/>
                    <a:pt x="42" y="118"/>
                  </a:cubicBezTo>
                  <a:cubicBezTo>
                    <a:pt x="40" y="118"/>
                    <a:pt x="38" y="117"/>
                    <a:pt x="38" y="116"/>
                  </a:cubicBezTo>
                  <a:cubicBezTo>
                    <a:pt x="38" y="116"/>
                    <a:pt x="38" y="116"/>
                    <a:pt x="38" y="116"/>
                  </a:cubicBezTo>
                  <a:cubicBezTo>
                    <a:pt x="38" y="116"/>
                    <a:pt x="38" y="116"/>
                    <a:pt x="38" y="116"/>
                  </a:cubicBezTo>
                  <a:cubicBezTo>
                    <a:pt x="38" y="115"/>
                    <a:pt x="39" y="114"/>
                    <a:pt x="40" y="113"/>
                  </a:cubicBezTo>
                  <a:cubicBezTo>
                    <a:pt x="44" y="109"/>
                    <a:pt x="47" y="106"/>
                    <a:pt x="48" y="104"/>
                  </a:cubicBezTo>
                  <a:cubicBezTo>
                    <a:pt x="80" y="104"/>
                    <a:pt x="80" y="104"/>
                    <a:pt x="80" y="104"/>
                  </a:cubicBezTo>
                  <a:cubicBezTo>
                    <a:pt x="82" y="106"/>
                    <a:pt x="84" y="109"/>
                    <a:pt x="88" y="113"/>
                  </a:cubicBezTo>
                  <a:close/>
                  <a:moveTo>
                    <a:pt x="120" y="93"/>
                  </a:moveTo>
                  <a:cubicBezTo>
                    <a:pt x="120" y="95"/>
                    <a:pt x="119" y="96"/>
                    <a:pt x="117" y="96"/>
                  </a:cubicBezTo>
                  <a:cubicBezTo>
                    <a:pt x="11" y="96"/>
                    <a:pt x="11" y="96"/>
                    <a:pt x="11" y="96"/>
                  </a:cubicBezTo>
                  <a:cubicBezTo>
                    <a:pt x="9" y="96"/>
                    <a:pt x="8" y="95"/>
                    <a:pt x="8" y="93"/>
                  </a:cubicBezTo>
                  <a:cubicBezTo>
                    <a:pt x="8" y="11"/>
                    <a:pt x="8" y="11"/>
                    <a:pt x="8" y="11"/>
                  </a:cubicBezTo>
                  <a:cubicBezTo>
                    <a:pt x="8" y="9"/>
                    <a:pt x="9" y="8"/>
                    <a:pt x="11" y="8"/>
                  </a:cubicBezTo>
                  <a:cubicBezTo>
                    <a:pt x="117" y="8"/>
                    <a:pt x="117" y="8"/>
                    <a:pt x="117" y="8"/>
                  </a:cubicBezTo>
                  <a:cubicBezTo>
                    <a:pt x="119" y="8"/>
                    <a:pt x="120" y="9"/>
                    <a:pt x="120" y="11"/>
                  </a:cubicBezTo>
                  <a:lnTo>
                    <a:pt x="120" y="9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13" name="Freeform 14">
              <a:extLst>
                <a:ext uri="{FF2B5EF4-FFF2-40B4-BE49-F238E27FC236}">
                  <a16:creationId xmlns:a16="http://schemas.microsoft.com/office/drawing/2014/main" id="{9DA75D0A-A940-4A1F-9071-84165B08C165}"/>
                </a:ext>
              </a:extLst>
            </p:cNvPr>
            <p:cNvSpPr>
              <a:spLocks noEditPoints="1"/>
            </p:cNvSpPr>
            <p:nvPr/>
          </p:nvSpPr>
          <p:spPr bwMode="auto">
            <a:xfrm>
              <a:off x="6781801" y="947738"/>
              <a:ext cx="368300" cy="247650"/>
            </a:xfrm>
            <a:custGeom>
              <a:avLst/>
              <a:gdLst>
                <a:gd name="T0" fmla="*/ 89 w 96"/>
                <a:gd name="T1" fmla="*/ 0 h 64"/>
                <a:gd name="T2" fmla="*/ 7 w 96"/>
                <a:gd name="T3" fmla="*/ 0 h 64"/>
                <a:gd name="T4" fmla="*/ 0 w 96"/>
                <a:gd name="T5" fmla="*/ 7 h 64"/>
                <a:gd name="T6" fmla="*/ 0 w 96"/>
                <a:gd name="T7" fmla="*/ 57 h 64"/>
                <a:gd name="T8" fmla="*/ 7 w 96"/>
                <a:gd name="T9" fmla="*/ 64 h 64"/>
                <a:gd name="T10" fmla="*/ 89 w 96"/>
                <a:gd name="T11" fmla="*/ 64 h 64"/>
                <a:gd name="T12" fmla="*/ 96 w 96"/>
                <a:gd name="T13" fmla="*/ 57 h 64"/>
                <a:gd name="T14" fmla="*/ 96 w 96"/>
                <a:gd name="T15" fmla="*/ 7 h 64"/>
                <a:gd name="T16" fmla="*/ 89 w 96"/>
                <a:gd name="T17" fmla="*/ 0 h 64"/>
                <a:gd name="T18" fmla="*/ 92 w 96"/>
                <a:gd name="T19" fmla="*/ 57 h 64"/>
                <a:gd name="T20" fmla="*/ 89 w 96"/>
                <a:gd name="T21" fmla="*/ 60 h 64"/>
                <a:gd name="T22" fmla="*/ 7 w 96"/>
                <a:gd name="T23" fmla="*/ 60 h 64"/>
                <a:gd name="T24" fmla="*/ 4 w 96"/>
                <a:gd name="T25" fmla="*/ 57 h 64"/>
                <a:gd name="T26" fmla="*/ 4 w 96"/>
                <a:gd name="T27" fmla="*/ 7 h 64"/>
                <a:gd name="T28" fmla="*/ 7 w 96"/>
                <a:gd name="T29" fmla="*/ 4 h 64"/>
                <a:gd name="T30" fmla="*/ 89 w 96"/>
                <a:gd name="T31" fmla="*/ 4 h 64"/>
                <a:gd name="T32" fmla="*/ 92 w 96"/>
                <a:gd name="T33" fmla="*/ 7 h 64"/>
                <a:gd name="T34" fmla="*/ 92 w 96"/>
                <a:gd name="T35"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 h="64">
                  <a:moveTo>
                    <a:pt x="89" y="0"/>
                  </a:moveTo>
                  <a:cubicBezTo>
                    <a:pt x="7" y="0"/>
                    <a:pt x="7" y="0"/>
                    <a:pt x="7" y="0"/>
                  </a:cubicBezTo>
                  <a:cubicBezTo>
                    <a:pt x="3" y="0"/>
                    <a:pt x="0" y="3"/>
                    <a:pt x="0" y="7"/>
                  </a:cubicBezTo>
                  <a:cubicBezTo>
                    <a:pt x="0" y="57"/>
                    <a:pt x="0" y="57"/>
                    <a:pt x="0" y="57"/>
                  </a:cubicBezTo>
                  <a:cubicBezTo>
                    <a:pt x="0" y="61"/>
                    <a:pt x="3" y="64"/>
                    <a:pt x="7" y="64"/>
                  </a:cubicBezTo>
                  <a:cubicBezTo>
                    <a:pt x="89" y="64"/>
                    <a:pt x="89" y="64"/>
                    <a:pt x="89" y="64"/>
                  </a:cubicBezTo>
                  <a:cubicBezTo>
                    <a:pt x="93" y="64"/>
                    <a:pt x="96" y="61"/>
                    <a:pt x="96" y="57"/>
                  </a:cubicBezTo>
                  <a:cubicBezTo>
                    <a:pt x="96" y="7"/>
                    <a:pt x="96" y="7"/>
                    <a:pt x="96" y="7"/>
                  </a:cubicBezTo>
                  <a:cubicBezTo>
                    <a:pt x="96" y="3"/>
                    <a:pt x="93" y="0"/>
                    <a:pt x="89" y="0"/>
                  </a:cubicBezTo>
                  <a:close/>
                  <a:moveTo>
                    <a:pt x="92" y="57"/>
                  </a:moveTo>
                  <a:cubicBezTo>
                    <a:pt x="92" y="59"/>
                    <a:pt x="91" y="60"/>
                    <a:pt x="89" y="60"/>
                  </a:cubicBezTo>
                  <a:cubicBezTo>
                    <a:pt x="7" y="60"/>
                    <a:pt x="7" y="60"/>
                    <a:pt x="7" y="60"/>
                  </a:cubicBezTo>
                  <a:cubicBezTo>
                    <a:pt x="5" y="60"/>
                    <a:pt x="4" y="59"/>
                    <a:pt x="4" y="57"/>
                  </a:cubicBezTo>
                  <a:cubicBezTo>
                    <a:pt x="4" y="7"/>
                    <a:pt x="4" y="7"/>
                    <a:pt x="4" y="7"/>
                  </a:cubicBezTo>
                  <a:cubicBezTo>
                    <a:pt x="4" y="5"/>
                    <a:pt x="5" y="4"/>
                    <a:pt x="7" y="4"/>
                  </a:cubicBezTo>
                  <a:cubicBezTo>
                    <a:pt x="89" y="4"/>
                    <a:pt x="89" y="4"/>
                    <a:pt x="89" y="4"/>
                  </a:cubicBezTo>
                  <a:cubicBezTo>
                    <a:pt x="91" y="4"/>
                    <a:pt x="92" y="5"/>
                    <a:pt x="92" y="7"/>
                  </a:cubicBezTo>
                  <a:lnTo>
                    <a:pt x="92" y="5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14" name="Freeform 15">
              <a:extLst>
                <a:ext uri="{FF2B5EF4-FFF2-40B4-BE49-F238E27FC236}">
                  <a16:creationId xmlns:a16="http://schemas.microsoft.com/office/drawing/2014/main" id="{D0F9A75E-A208-4E69-9742-8A3F19AB8905}"/>
                </a:ext>
              </a:extLst>
            </p:cNvPr>
            <p:cNvSpPr>
              <a:spLocks noEditPoints="1"/>
            </p:cNvSpPr>
            <p:nvPr/>
          </p:nvSpPr>
          <p:spPr bwMode="auto">
            <a:xfrm>
              <a:off x="6943726" y="1201738"/>
              <a:ext cx="46038" cy="47625"/>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15" name="Freeform 16">
              <a:extLst>
                <a:ext uri="{FF2B5EF4-FFF2-40B4-BE49-F238E27FC236}">
                  <a16:creationId xmlns:a16="http://schemas.microsoft.com/office/drawing/2014/main" id="{B3E25C2A-E3D6-4B5D-BEF8-EDD075F20B69}"/>
                </a:ext>
              </a:extLst>
            </p:cNvPr>
            <p:cNvSpPr>
              <a:spLocks/>
            </p:cNvSpPr>
            <p:nvPr/>
          </p:nvSpPr>
          <p:spPr bwMode="auto">
            <a:xfrm>
              <a:off x="6881813" y="1044575"/>
              <a:ext cx="61913" cy="65087"/>
            </a:xfrm>
            <a:custGeom>
              <a:avLst/>
              <a:gdLst>
                <a:gd name="T0" fmla="*/ 0 w 39"/>
                <a:gd name="T1" fmla="*/ 24 h 41"/>
                <a:gd name="T2" fmla="*/ 39 w 39"/>
                <a:gd name="T3" fmla="*/ 41 h 41"/>
                <a:gd name="T4" fmla="*/ 39 w 39"/>
                <a:gd name="T5" fmla="*/ 32 h 41"/>
                <a:gd name="T6" fmla="*/ 12 w 39"/>
                <a:gd name="T7" fmla="*/ 19 h 41"/>
                <a:gd name="T8" fmla="*/ 39 w 39"/>
                <a:gd name="T9" fmla="*/ 10 h 41"/>
                <a:gd name="T10" fmla="*/ 39 w 39"/>
                <a:gd name="T11" fmla="*/ 0 h 41"/>
                <a:gd name="T12" fmla="*/ 0 w 39"/>
                <a:gd name="T13" fmla="*/ 17 h 41"/>
                <a:gd name="T14" fmla="*/ 0 w 39"/>
                <a:gd name="T15" fmla="*/ 24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41">
                  <a:moveTo>
                    <a:pt x="0" y="24"/>
                  </a:moveTo>
                  <a:lnTo>
                    <a:pt x="39" y="41"/>
                  </a:lnTo>
                  <a:lnTo>
                    <a:pt x="39" y="32"/>
                  </a:lnTo>
                  <a:lnTo>
                    <a:pt x="12" y="19"/>
                  </a:lnTo>
                  <a:lnTo>
                    <a:pt x="39" y="10"/>
                  </a:lnTo>
                  <a:lnTo>
                    <a:pt x="39" y="0"/>
                  </a:lnTo>
                  <a:lnTo>
                    <a:pt x="0" y="17"/>
                  </a:lnTo>
                  <a:lnTo>
                    <a:pt x="0" y="2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16" name="Freeform 17">
              <a:extLst>
                <a:ext uri="{FF2B5EF4-FFF2-40B4-BE49-F238E27FC236}">
                  <a16:creationId xmlns:a16="http://schemas.microsoft.com/office/drawing/2014/main" id="{AECADD1A-3DA1-406F-9B15-C60686C47F68}"/>
                </a:ext>
              </a:extLst>
            </p:cNvPr>
            <p:cNvSpPr>
              <a:spLocks/>
            </p:cNvSpPr>
            <p:nvPr/>
          </p:nvSpPr>
          <p:spPr bwMode="auto">
            <a:xfrm>
              <a:off x="6950076" y="1033463"/>
              <a:ext cx="31750" cy="87312"/>
            </a:xfrm>
            <a:custGeom>
              <a:avLst/>
              <a:gdLst>
                <a:gd name="T0" fmla="*/ 7 w 8"/>
                <a:gd name="T1" fmla="*/ 0 h 23"/>
                <a:gd name="T2" fmla="*/ 5 w 8"/>
                <a:gd name="T3" fmla="*/ 0 h 23"/>
                <a:gd name="T4" fmla="*/ 5 w 8"/>
                <a:gd name="T5" fmla="*/ 2 h 23"/>
                <a:gd name="T6" fmla="*/ 0 w 8"/>
                <a:gd name="T7" fmla="*/ 20 h 23"/>
                <a:gd name="T8" fmla="*/ 0 w 8"/>
                <a:gd name="T9" fmla="*/ 22 h 23"/>
                <a:gd name="T10" fmla="*/ 2 w 8"/>
                <a:gd name="T11" fmla="*/ 23 h 23"/>
                <a:gd name="T12" fmla="*/ 3 w 8"/>
                <a:gd name="T13" fmla="*/ 23 h 23"/>
                <a:gd name="T14" fmla="*/ 3 w 8"/>
                <a:gd name="T15" fmla="*/ 22 h 23"/>
                <a:gd name="T16" fmla="*/ 4 w 8"/>
                <a:gd name="T17" fmla="*/ 21 h 23"/>
                <a:gd name="T18" fmla="*/ 8 w 8"/>
                <a:gd name="T19" fmla="*/ 3 h 23"/>
                <a:gd name="T20" fmla="*/ 8 w 8"/>
                <a:gd name="T21" fmla="*/ 1 h 23"/>
                <a:gd name="T22" fmla="*/ 8 w 8"/>
                <a:gd name="T23" fmla="*/ 0 h 23"/>
                <a:gd name="T24" fmla="*/ 7 w 8"/>
                <a:gd name="T2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 h="23">
                  <a:moveTo>
                    <a:pt x="7" y="0"/>
                  </a:moveTo>
                  <a:cubicBezTo>
                    <a:pt x="6" y="0"/>
                    <a:pt x="6" y="0"/>
                    <a:pt x="5" y="0"/>
                  </a:cubicBezTo>
                  <a:cubicBezTo>
                    <a:pt x="5" y="0"/>
                    <a:pt x="5" y="1"/>
                    <a:pt x="5" y="2"/>
                  </a:cubicBezTo>
                  <a:cubicBezTo>
                    <a:pt x="0" y="20"/>
                    <a:pt x="0" y="20"/>
                    <a:pt x="0" y="20"/>
                  </a:cubicBezTo>
                  <a:cubicBezTo>
                    <a:pt x="0" y="21"/>
                    <a:pt x="0" y="22"/>
                    <a:pt x="0" y="22"/>
                  </a:cubicBezTo>
                  <a:cubicBezTo>
                    <a:pt x="0" y="23"/>
                    <a:pt x="1" y="23"/>
                    <a:pt x="2" y="23"/>
                  </a:cubicBezTo>
                  <a:cubicBezTo>
                    <a:pt x="2" y="23"/>
                    <a:pt x="2" y="23"/>
                    <a:pt x="3" y="23"/>
                  </a:cubicBezTo>
                  <a:cubicBezTo>
                    <a:pt x="3" y="23"/>
                    <a:pt x="3" y="22"/>
                    <a:pt x="3" y="22"/>
                  </a:cubicBezTo>
                  <a:cubicBezTo>
                    <a:pt x="3" y="22"/>
                    <a:pt x="3" y="21"/>
                    <a:pt x="4" y="21"/>
                  </a:cubicBezTo>
                  <a:cubicBezTo>
                    <a:pt x="8" y="3"/>
                    <a:pt x="8" y="3"/>
                    <a:pt x="8" y="3"/>
                  </a:cubicBezTo>
                  <a:cubicBezTo>
                    <a:pt x="8" y="2"/>
                    <a:pt x="8" y="1"/>
                    <a:pt x="8" y="1"/>
                  </a:cubicBezTo>
                  <a:cubicBezTo>
                    <a:pt x="8" y="0"/>
                    <a:pt x="8" y="0"/>
                    <a:pt x="8" y="0"/>
                  </a:cubicBezTo>
                  <a:cubicBezTo>
                    <a:pt x="8" y="0"/>
                    <a:pt x="7" y="0"/>
                    <a:pt x="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18" name="Freeform 18">
              <a:extLst>
                <a:ext uri="{FF2B5EF4-FFF2-40B4-BE49-F238E27FC236}">
                  <a16:creationId xmlns:a16="http://schemas.microsoft.com/office/drawing/2014/main" id="{3B76CBB7-F9B5-4F44-8739-AB41657A1CEB}"/>
                </a:ext>
              </a:extLst>
            </p:cNvPr>
            <p:cNvSpPr>
              <a:spLocks/>
            </p:cNvSpPr>
            <p:nvPr/>
          </p:nvSpPr>
          <p:spPr bwMode="auto">
            <a:xfrm>
              <a:off x="6989763" y="1044575"/>
              <a:ext cx="60325" cy="65087"/>
            </a:xfrm>
            <a:custGeom>
              <a:avLst/>
              <a:gdLst>
                <a:gd name="T0" fmla="*/ 0 w 38"/>
                <a:gd name="T1" fmla="*/ 10 h 41"/>
                <a:gd name="T2" fmla="*/ 26 w 38"/>
                <a:gd name="T3" fmla="*/ 19 h 41"/>
                <a:gd name="T4" fmla="*/ 0 w 38"/>
                <a:gd name="T5" fmla="*/ 32 h 41"/>
                <a:gd name="T6" fmla="*/ 0 w 38"/>
                <a:gd name="T7" fmla="*/ 41 h 41"/>
                <a:gd name="T8" fmla="*/ 38 w 38"/>
                <a:gd name="T9" fmla="*/ 24 h 41"/>
                <a:gd name="T10" fmla="*/ 38 w 38"/>
                <a:gd name="T11" fmla="*/ 17 h 41"/>
                <a:gd name="T12" fmla="*/ 0 w 38"/>
                <a:gd name="T13" fmla="*/ 0 h 41"/>
                <a:gd name="T14" fmla="*/ 0 w 38"/>
                <a:gd name="T15" fmla="*/ 1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 h="41">
                  <a:moveTo>
                    <a:pt x="0" y="10"/>
                  </a:moveTo>
                  <a:lnTo>
                    <a:pt x="26" y="19"/>
                  </a:lnTo>
                  <a:lnTo>
                    <a:pt x="0" y="32"/>
                  </a:lnTo>
                  <a:lnTo>
                    <a:pt x="0" y="41"/>
                  </a:lnTo>
                  <a:lnTo>
                    <a:pt x="38" y="24"/>
                  </a:lnTo>
                  <a:lnTo>
                    <a:pt x="38" y="17"/>
                  </a:lnTo>
                  <a:lnTo>
                    <a:pt x="0" y="0"/>
                  </a:lnTo>
                  <a:lnTo>
                    <a:pt x="0" y="1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grpSp>
      <p:grpSp>
        <p:nvGrpSpPr>
          <p:cNvPr id="19" name="Group 18">
            <a:extLst>
              <a:ext uri="{FF2B5EF4-FFF2-40B4-BE49-F238E27FC236}">
                <a16:creationId xmlns:a16="http://schemas.microsoft.com/office/drawing/2014/main" id="{5B82141D-6C21-4A8D-BB5C-C190752CD18B}"/>
              </a:ext>
            </a:extLst>
          </p:cNvPr>
          <p:cNvGrpSpPr>
            <a:grpSpLocks noChangeAspect="1"/>
          </p:cNvGrpSpPr>
          <p:nvPr/>
        </p:nvGrpSpPr>
        <p:grpSpPr>
          <a:xfrm>
            <a:off x="3884550" y="4117717"/>
            <a:ext cx="443238" cy="419558"/>
            <a:chOff x="8332788" y="4254500"/>
            <a:chExt cx="561975" cy="531813"/>
          </a:xfrm>
          <a:solidFill>
            <a:schemeClr val="accent4"/>
          </a:solidFill>
        </p:grpSpPr>
        <p:sp>
          <p:nvSpPr>
            <p:cNvPr id="20" name="Rectangle 16">
              <a:extLst>
                <a:ext uri="{FF2B5EF4-FFF2-40B4-BE49-F238E27FC236}">
                  <a16:creationId xmlns:a16="http://schemas.microsoft.com/office/drawing/2014/main" id="{C5E62958-53AD-4E17-A259-FBB59E73383E}"/>
                </a:ext>
              </a:extLst>
            </p:cNvPr>
            <p:cNvSpPr>
              <a:spLocks noChangeArrowheads="1"/>
            </p:cNvSpPr>
            <p:nvPr/>
          </p:nvSpPr>
          <p:spPr bwMode="auto">
            <a:xfrm>
              <a:off x="8416926" y="4486275"/>
              <a:ext cx="188913" cy="158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21" name="Rectangle 17">
              <a:extLst>
                <a:ext uri="{FF2B5EF4-FFF2-40B4-BE49-F238E27FC236}">
                  <a16:creationId xmlns:a16="http://schemas.microsoft.com/office/drawing/2014/main" id="{8622D3CA-F1B1-49D1-BC9D-2063AF36E721}"/>
                </a:ext>
              </a:extLst>
            </p:cNvPr>
            <p:cNvSpPr>
              <a:spLocks noChangeArrowheads="1"/>
            </p:cNvSpPr>
            <p:nvPr/>
          </p:nvSpPr>
          <p:spPr bwMode="auto">
            <a:xfrm>
              <a:off x="8416926" y="4416425"/>
              <a:ext cx="139700" cy="1587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22" name="Rectangle 18">
              <a:extLst>
                <a:ext uri="{FF2B5EF4-FFF2-40B4-BE49-F238E27FC236}">
                  <a16:creationId xmlns:a16="http://schemas.microsoft.com/office/drawing/2014/main" id="{DFBEE4A7-3A0F-470D-9E8F-079DF57168CC}"/>
                </a:ext>
              </a:extLst>
            </p:cNvPr>
            <p:cNvSpPr>
              <a:spLocks noChangeArrowheads="1"/>
            </p:cNvSpPr>
            <p:nvPr/>
          </p:nvSpPr>
          <p:spPr bwMode="auto">
            <a:xfrm>
              <a:off x="8416926" y="4564063"/>
              <a:ext cx="139700" cy="1746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23" name="Freeform 19">
              <a:extLst>
                <a:ext uri="{FF2B5EF4-FFF2-40B4-BE49-F238E27FC236}">
                  <a16:creationId xmlns:a16="http://schemas.microsoft.com/office/drawing/2014/main" id="{8DAD12A1-FE99-4DB2-A2ED-73D0DD862837}"/>
                </a:ext>
              </a:extLst>
            </p:cNvPr>
            <p:cNvSpPr>
              <a:spLocks/>
            </p:cNvSpPr>
            <p:nvPr/>
          </p:nvSpPr>
          <p:spPr bwMode="auto">
            <a:xfrm>
              <a:off x="8629651" y="4513263"/>
              <a:ext cx="247650" cy="127000"/>
            </a:xfrm>
            <a:custGeom>
              <a:avLst/>
              <a:gdLst>
                <a:gd name="T0" fmla="*/ 295 w 561"/>
                <a:gd name="T1" fmla="*/ 289 h 289"/>
                <a:gd name="T2" fmla="*/ 61 w 561"/>
                <a:gd name="T3" fmla="*/ 157 h 289"/>
                <a:gd name="T4" fmla="*/ 34 w 561"/>
                <a:gd name="T5" fmla="*/ 172 h 289"/>
                <a:gd name="T6" fmla="*/ 23 w 561"/>
                <a:gd name="T7" fmla="*/ 175 h 289"/>
                <a:gd name="T8" fmla="*/ 7 w 561"/>
                <a:gd name="T9" fmla="*/ 168 h 289"/>
                <a:gd name="T10" fmla="*/ 0 w 561"/>
                <a:gd name="T11" fmla="*/ 152 h 289"/>
                <a:gd name="T12" fmla="*/ 1 w 561"/>
                <a:gd name="T13" fmla="*/ 23 h 289"/>
                <a:gd name="T14" fmla="*/ 23 w 561"/>
                <a:gd name="T15" fmla="*/ 0 h 289"/>
                <a:gd name="T16" fmla="*/ 35 w 561"/>
                <a:gd name="T17" fmla="*/ 3 h 289"/>
                <a:gd name="T18" fmla="*/ 148 w 561"/>
                <a:gd name="T19" fmla="*/ 68 h 289"/>
                <a:gd name="T20" fmla="*/ 160 w 561"/>
                <a:gd name="T21" fmla="*/ 88 h 289"/>
                <a:gd name="T22" fmla="*/ 148 w 561"/>
                <a:gd name="T23" fmla="*/ 108 h 289"/>
                <a:gd name="T24" fmla="*/ 116 w 561"/>
                <a:gd name="T25" fmla="*/ 126 h 289"/>
                <a:gd name="T26" fmla="*/ 295 w 561"/>
                <a:gd name="T27" fmla="*/ 225 h 289"/>
                <a:gd name="T28" fmla="*/ 495 w 561"/>
                <a:gd name="T29" fmla="*/ 97 h 289"/>
                <a:gd name="T30" fmla="*/ 525 w 561"/>
                <a:gd name="T31" fmla="*/ 77 h 289"/>
                <a:gd name="T32" fmla="*/ 537 w 561"/>
                <a:gd name="T33" fmla="*/ 80 h 289"/>
                <a:gd name="T34" fmla="*/ 554 w 561"/>
                <a:gd name="T35" fmla="*/ 121 h 289"/>
                <a:gd name="T36" fmla="*/ 295 w 561"/>
                <a:gd name="T3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1" h="289">
                  <a:moveTo>
                    <a:pt x="295" y="289"/>
                  </a:moveTo>
                  <a:cubicBezTo>
                    <a:pt x="200" y="289"/>
                    <a:pt x="111" y="239"/>
                    <a:pt x="61" y="157"/>
                  </a:cubicBezTo>
                  <a:cubicBezTo>
                    <a:pt x="47" y="165"/>
                    <a:pt x="36" y="171"/>
                    <a:pt x="34" y="172"/>
                  </a:cubicBezTo>
                  <a:cubicBezTo>
                    <a:pt x="31" y="174"/>
                    <a:pt x="27" y="175"/>
                    <a:pt x="23" y="175"/>
                  </a:cubicBezTo>
                  <a:cubicBezTo>
                    <a:pt x="17" y="175"/>
                    <a:pt x="11" y="172"/>
                    <a:pt x="7" y="168"/>
                  </a:cubicBezTo>
                  <a:cubicBezTo>
                    <a:pt x="2" y="164"/>
                    <a:pt x="0" y="158"/>
                    <a:pt x="0" y="152"/>
                  </a:cubicBezTo>
                  <a:cubicBezTo>
                    <a:pt x="0" y="140"/>
                    <a:pt x="0" y="29"/>
                    <a:pt x="1" y="23"/>
                  </a:cubicBezTo>
                  <a:cubicBezTo>
                    <a:pt x="1" y="10"/>
                    <a:pt x="11" y="0"/>
                    <a:pt x="23" y="0"/>
                  </a:cubicBezTo>
                  <a:cubicBezTo>
                    <a:pt x="27" y="0"/>
                    <a:pt x="32" y="1"/>
                    <a:pt x="35" y="3"/>
                  </a:cubicBezTo>
                  <a:cubicBezTo>
                    <a:pt x="37" y="4"/>
                    <a:pt x="145" y="66"/>
                    <a:pt x="148" y="68"/>
                  </a:cubicBezTo>
                  <a:cubicBezTo>
                    <a:pt x="155" y="73"/>
                    <a:pt x="160" y="80"/>
                    <a:pt x="160" y="88"/>
                  </a:cubicBezTo>
                  <a:cubicBezTo>
                    <a:pt x="160" y="96"/>
                    <a:pt x="155" y="104"/>
                    <a:pt x="148" y="108"/>
                  </a:cubicBezTo>
                  <a:cubicBezTo>
                    <a:pt x="145" y="110"/>
                    <a:pt x="129" y="119"/>
                    <a:pt x="116" y="126"/>
                  </a:cubicBezTo>
                  <a:cubicBezTo>
                    <a:pt x="156" y="188"/>
                    <a:pt x="223" y="225"/>
                    <a:pt x="295" y="225"/>
                  </a:cubicBezTo>
                  <a:cubicBezTo>
                    <a:pt x="385" y="225"/>
                    <a:pt x="463" y="175"/>
                    <a:pt x="495" y="97"/>
                  </a:cubicBezTo>
                  <a:cubicBezTo>
                    <a:pt x="500" y="85"/>
                    <a:pt x="512" y="77"/>
                    <a:pt x="525" y="77"/>
                  </a:cubicBezTo>
                  <a:cubicBezTo>
                    <a:pt x="529" y="77"/>
                    <a:pt x="533" y="78"/>
                    <a:pt x="537" y="80"/>
                  </a:cubicBezTo>
                  <a:cubicBezTo>
                    <a:pt x="553" y="86"/>
                    <a:pt x="561" y="105"/>
                    <a:pt x="554" y="121"/>
                  </a:cubicBezTo>
                  <a:cubicBezTo>
                    <a:pt x="512" y="223"/>
                    <a:pt x="411" y="289"/>
                    <a:pt x="295" y="2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24" name="Freeform 20">
              <a:extLst>
                <a:ext uri="{FF2B5EF4-FFF2-40B4-BE49-F238E27FC236}">
                  <a16:creationId xmlns:a16="http://schemas.microsoft.com/office/drawing/2014/main" id="{F2C99B89-8865-4A3A-BF0A-83363FA1F53A}"/>
                </a:ext>
              </a:extLst>
            </p:cNvPr>
            <p:cNvSpPr>
              <a:spLocks/>
            </p:cNvSpPr>
            <p:nvPr/>
          </p:nvSpPr>
          <p:spPr bwMode="auto">
            <a:xfrm>
              <a:off x="8643938" y="4391025"/>
              <a:ext cx="250825" cy="128588"/>
            </a:xfrm>
            <a:custGeom>
              <a:avLst/>
              <a:gdLst>
                <a:gd name="T0" fmla="*/ 544 w 567"/>
                <a:gd name="T1" fmla="*/ 289 h 289"/>
                <a:gd name="T2" fmla="*/ 533 w 567"/>
                <a:gd name="T3" fmla="*/ 286 h 289"/>
                <a:gd name="T4" fmla="*/ 419 w 567"/>
                <a:gd name="T5" fmla="*/ 222 h 289"/>
                <a:gd name="T6" fmla="*/ 407 w 567"/>
                <a:gd name="T7" fmla="*/ 202 h 289"/>
                <a:gd name="T8" fmla="*/ 419 w 567"/>
                <a:gd name="T9" fmla="*/ 182 h 289"/>
                <a:gd name="T10" fmla="*/ 448 w 567"/>
                <a:gd name="T11" fmla="*/ 165 h 289"/>
                <a:gd name="T12" fmla="*/ 260 w 567"/>
                <a:gd name="T13" fmla="*/ 63 h 289"/>
                <a:gd name="T14" fmla="*/ 66 w 567"/>
                <a:gd name="T15" fmla="*/ 193 h 289"/>
                <a:gd name="T16" fmla="*/ 36 w 567"/>
                <a:gd name="T17" fmla="*/ 212 h 289"/>
                <a:gd name="T18" fmla="*/ 24 w 567"/>
                <a:gd name="T19" fmla="*/ 209 h 289"/>
                <a:gd name="T20" fmla="*/ 7 w 567"/>
                <a:gd name="T21" fmla="*/ 167 h 289"/>
                <a:gd name="T22" fmla="*/ 260 w 567"/>
                <a:gd name="T23" fmla="*/ 0 h 289"/>
                <a:gd name="T24" fmla="*/ 503 w 567"/>
                <a:gd name="T25" fmla="*/ 134 h 289"/>
                <a:gd name="T26" fmla="*/ 532 w 567"/>
                <a:gd name="T27" fmla="*/ 117 h 289"/>
                <a:gd name="T28" fmla="*/ 543 w 567"/>
                <a:gd name="T29" fmla="*/ 114 h 289"/>
                <a:gd name="T30" fmla="*/ 566 w 567"/>
                <a:gd name="T31" fmla="*/ 137 h 289"/>
                <a:gd name="T32" fmla="*/ 567 w 567"/>
                <a:gd name="T33" fmla="*/ 266 h 289"/>
                <a:gd name="T34" fmla="*/ 560 w 567"/>
                <a:gd name="T35" fmla="*/ 282 h 289"/>
                <a:gd name="T36" fmla="*/ 544 w 567"/>
                <a:gd name="T37" fmla="*/ 289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7" h="289">
                  <a:moveTo>
                    <a:pt x="544" y="289"/>
                  </a:moveTo>
                  <a:cubicBezTo>
                    <a:pt x="540" y="289"/>
                    <a:pt x="536" y="288"/>
                    <a:pt x="533" y="286"/>
                  </a:cubicBezTo>
                  <a:cubicBezTo>
                    <a:pt x="527" y="283"/>
                    <a:pt x="426" y="226"/>
                    <a:pt x="419" y="222"/>
                  </a:cubicBezTo>
                  <a:cubicBezTo>
                    <a:pt x="411" y="218"/>
                    <a:pt x="407" y="210"/>
                    <a:pt x="407" y="202"/>
                  </a:cubicBezTo>
                  <a:cubicBezTo>
                    <a:pt x="407" y="194"/>
                    <a:pt x="411" y="187"/>
                    <a:pt x="419" y="182"/>
                  </a:cubicBezTo>
                  <a:cubicBezTo>
                    <a:pt x="420" y="181"/>
                    <a:pt x="433" y="174"/>
                    <a:pt x="448" y="165"/>
                  </a:cubicBezTo>
                  <a:cubicBezTo>
                    <a:pt x="413" y="101"/>
                    <a:pt x="344" y="63"/>
                    <a:pt x="260" y="63"/>
                  </a:cubicBezTo>
                  <a:cubicBezTo>
                    <a:pt x="176" y="63"/>
                    <a:pt x="100" y="114"/>
                    <a:pt x="66" y="193"/>
                  </a:cubicBezTo>
                  <a:cubicBezTo>
                    <a:pt x="61" y="204"/>
                    <a:pt x="49" y="212"/>
                    <a:pt x="36" y="212"/>
                  </a:cubicBezTo>
                  <a:cubicBezTo>
                    <a:pt x="32" y="212"/>
                    <a:pt x="28" y="211"/>
                    <a:pt x="24" y="209"/>
                  </a:cubicBezTo>
                  <a:cubicBezTo>
                    <a:pt x="8" y="202"/>
                    <a:pt x="0" y="183"/>
                    <a:pt x="7" y="167"/>
                  </a:cubicBezTo>
                  <a:cubicBezTo>
                    <a:pt x="52" y="65"/>
                    <a:pt x="151" y="0"/>
                    <a:pt x="260" y="0"/>
                  </a:cubicBezTo>
                  <a:cubicBezTo>
                    <a:pt x="367" y="0"/>
                    <a:pt x="457" y="49"/>
                    <a:pt x="503" y="134"/>
                  </a:cubicBezTo>
                  <a:cubicBezTo>
                    <a:pt x="519" y="125"/>
                    <a:pt x="530" y="118"/>
                    <a:pt x="532" y="117"/>
                  </a:cubicBezTo>
                  <a:cubicBezTo>
                    <a:pt x="535" y="115"/>
                    <a:pt x="539" y="114"/>
                    <a:pt x="543" y="114"/>
                  </a:cubicBezTo>
                  <a:cubicBezTo>
                    <a:pt x="556" y="114"/>
                    <a:pt x="566" y="124"/>
                    <a:pt x="566" y="137"/>
                  </a:cubicBezTo>
                  <a:cubicBezTo>
                    <a:pt x="566" y="143"/>
                    <a:pt x="567" y="254"/>
                    <a:pt x="567" y="266"/>
                  </a:cubicBezTo>
                  <a:cubicBezTo>
                    <a:pt x="567" y="272"/>
                    <a:pt x="564" y="278"/>
                    <a:pt x="560" y="282"/>
                  </a:cubicBezTo>
                  <a:cubicBezTo>
                    <a:pt x="556" y="286"/>
                    <a:pt x="550" y="289"/>
                    <a:pt x="544" y="289"/>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sp>
          <p:nvSpPr>
            <p:cNvPr id="25" name="Freeform 21">
              <a:extLst>
                <a:ext uri="{FF2B5EF4-FFF2-40B4-BE49-F238E27FC236}">
                  <a16:creationId xmlns:a16="http://schemas.microsoft.com/office/drawing/2014/main" id="{98B0CB7D-49E5-4CA6-881B-BA243D44D780}"/>
                </a:ext>
              </a:extLst>
            </p:cNvPr>
            <p:cNvSpPr>
              <a:spLocks noEditPoints="1"/>
            </p:cNvSpPr>
            <p:nvPr/>
          </p:nvSpPr>
          <p:spPr bwMode="auto">
            <a:xfrm>
              <a:off x="8332788" y="4254500"/>
              <a:ext cx="430213" cy="531813"/>
            </a:xfrm>
            <a:custGeom>
              <a:avLst/>
              <a:gdLst>
                <a:gd name="T0" fmla="*/ 966 w 972"/>
                <a:gd name="T1" fmla="*/ 903 h 1202"/>
                <a:gd name="T2" fmla="*/ 900 w 972"/>
                <a:gd name="T3" fmla="*/ 896 h 1202"/>
                <a:gd name="T4" fmla="*/ 898 w 972"/>
                <a:gd name="T5" fmla="*/ 897 h 1202"/>
                <a:gd name="T6" fmla="*/ 898 w 972"/>
                <a:gd name="T7" fmla="*/ 1128 h 1202"/>
                <a:gd name="T8" fmla="*/ 74 w 972"/>
                <a:gd name="T9" fmla="*/ 1128 h 1202"/>
                <a:gd name="T10" fmla="*/ 74 w 972"/>
                <a:gd name="T11" fmla="*/ 290 h 1202"/>
                <a:gd name="T12" fmla="*/ 290 w 972"/>
                <a:gd name="T13" fmla="*/ 290 h 1202"/>
                <a:gd name="T14" fmla="*/ 290 w 972"/>
                <a:gd name="T15" fmla="*/ 73 h 1202"/>
                <a:gd name="T16" fmla="*/ 898 w 972"/>
                <a:gd name="T17" fmla="*/ 73 h 1202"/>
                <a:gd name="T18" fmla="*/ 898 w 972"/>
                <a:gd name="T19" fmla="*/ 284 h 1202"/>
                <a:gd name="T20" fmla="*/ 966 w 972"/>
                <a:gd name="T21" fmla="*/ 276 h 1202"/>
                <a:gd name="T22" fmla="*/ 972 w 972"/>
                <a:gd name="T23" fmla="*/ 276 h 1202"/>
                <a:gd name="T24" fmla="*/ 972 w 972"/>
                <a:gd name="T25" fmla="*/ 0 h 1202"/>
                <a:gd name="T26" fmla="*/ 257 w 972"/>
                <a:gd name="T27" fmla="*/ 0 h 1202"/>
                <a:gd name="T28" fmla="*/ 0 w 972"/>
                <a:gd name="T29" fmla="*/ 256 h 1202"/>
                <a:gd name="T30" fmla="*/ 0 w 972"/>
                <a:gd name="T31" fmla="*/ 1202 h 1202"/>
                <a:gd name="T32" fmla="*/ 972 w 972"/>
                <a:gd name="T33" fmla="*/ 1202 h 1202"/>
                <a:gd name="T34" fmla="*/ 972 w 972"/>
                <a:gd name="T35" fmla="*/ 903 h 1202"/>
                <a:gd name="T36" fmla="*/ 966 w 972"/>
                <a:gd name="T37" fmla="*/ 903 h 1202"/>
                <a:gd name="T38" fmla="*/ 253 w 972"/>
                <a:gd name="T39" fmla="*/ 107 h 1202"/>
                <a:gd name="T40" fmla="*/ 253 w 972"/>
                <a:gd name="T41" fmla="*/ 253 h 1202"/>
                <a:gd name="T42" fmla="*/ 107 w 972"/>
                <a:gd name="T43" fmla="*/ 253 h 1202"/>
                <a:gd name="T44" fmla="*/ 253 w 972"/>
                <a:gd name="T45" fmla="*/ 107 h 1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2" h="1202">
                  <a:moveTo>
                    <a:pt x="966" y="903"/>
                  </a:moveTo>
                  <a:cubicBezTo>
                    <a:pt x="944" y="903"/>
                    <a:pt x="921" y="901"/>
                    <a:pt x="900" y="896"/>
                  </a:cubicBezTo>
                  <a:cubicBezTo>
                    <a:pt x="898" y="897"/>
                    <a:pt x="898" y="897"/>
                    <a:pt x="898" y="897"/>
                  </a:cubicBezTo>
                  <a:cubicBezTo>
                    <a:pt x="898" y="1128"/>
                    <a:pt x="898" y="1128"/>
                    <a:pt x="898" y="1128"/>
                  </a:cubicBezTo>
                  <a:cubicBezTo>
                    <a:pt x="74" y="1128"/>
                    <a:pt x="74" y="1128"/>
                    <a:pt x="74" y="1128"/>
                  </a:cubicBezTo>
                  <a:cubicBezTo>
                    <a:pt x="74" y="290"/>
                    <a:pt x="74" y="290"/>
                    <a:pt x="74" y="290"/>
                  </a:cubicBezTo>
                  <a:cubicBezTo>
                    <a:pt x="290" y="290"/>
                    <a:pt x="290" y="290"/>
                    <a:pt x="290" y="290"/>
                  </a:cubicBezTo>
                  <a:cubicBezTo>
                    <a:pt x="290" y="73"/>
                    <a:pt x="290" y="73"/>
                    <a:pt x="290" y="73"/>
                  </a:cubicBezTo>
                  <a:cubicBezTo>
                    <a:pt x="898" y="73"/>
                    <a:pt x="898" y="73"/>
                    <a:pt x="898" y="73"/>
                  </a:cubicBezTo>
                  <a:cubicBezTo>
                    <a:pt x="898" y="284"/>
                    <a:pt x="898" y="284"/>
                    <a:pt x="898" y="284"/>
                  </a:cubicBezTo>
                  <a:cubicBezTo>
                    <a:pt x="920" y="279"/>
                    <a:pt x="943" y="276"/>
                    <a:pt x="966" y="276"/>
                  </a:cubicBezTo>
                  <a:cubicBezTo>
                    <a:pt x="968" y="276"/>
                    <a:pt x="970" y="276"/>
                    <a:pt x="972" y="276"/>
                  </a:cubicBezTo>
                  <a:cubicBezTo>
                    <a:pt x="972" y="0"/>
                    <a:pt x="972" y="0"/>
                    <a:pt x="972" y="0"/>
                  </a:cubicBezTo>
                  <a:cubicBezTo>
                    <a:pt x="257" y="0"/>
                    <a:pt x="257" y="0"/>
                    <a:pt x="257" y="0"/>
                  </a:cubicBezTo>
                  <a:cubicBezTo>
                    <a:pt x="0" y="256"/>
                    <a:pt x="0" y="256"/>
                    <a:pt x="0" y="256"/>
                  </a:cubicBezTo>
                  <a:cubicBezTo>
                    <a:pt x="0" y="1202"/>
                    <a:pt x="0" y="1202"/>
                    <a:pt x="0" y="1202"/>
                  </a:cubicBezTo>
                  <a:cubicBezTo>
                    <a:pt x="972" y="1202"/>
                    <a:pt x="972" y="1202"/>
                    <a:pt x="972" y="1202"/>
                  </a:cubicBezTo>
                  <a:cubicBezTo>
                    <a:pt x="972" y="903"/>
                    <a:pt x="972" y="903"/>
                    <a:pt x="972" y="903"/>
                  </a:cubicBezTo>
                  <a:cubicBezTo>
                    <a:pt x="970" y="903"/>
                    <a:pt x="968" y="903"/>
                    <a:pt x="966" y="903"/>
                  </a:cubicBezTo>
                  <a:close/>
                  <a:moveTo>
                    <a:pt x="253" y="107"/>
                  </a:moveTo>
                  <a:cubicBezTo>
                    <a:pt x="253" y="253"/>
                    <a:pt x="253" y="253"/>
                    <a:pt x="253" y="253"/>
                  </a:cubicBezTo>
                  <a:cubicBezTo>
                    <a:pt x="107" y="253"/>
                    <a:pt x="107" y="253"/>
                    <a:pt x="107" y="253"/>
                  </a:cubicBezTo>
                  <a:lnTo>
                    <a:pt x="253" y="10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solidFill>
                  <a:schemeClr val="bg1">
                    <a:lumMod val="95000"/>
                  </a:schemeClr>
                </a:solidFill>
                <a:latin typeface="Lato Light"/>
              </a:endParaRPr>
            </a:p>
          </p:txBody>
        </p:sp>
      </p:grpSp>
      <p:sp>
        <p:nvSpPr>
          <p:cNvPr id="26" name="Round Same Side Corner Rectangle 112">
            <a:extLst>
              <a:ext uri="{FF2B5EF4-FFF2-40B4-BE49-F238E27FC236}">
                <a16:creationId xmlns:a16="http://schemas.microsoft.com/office/drawing/2014/main" id="{3B9B6F47-16E5-468F-A6B0-DF9D77A76B63}"/>
              </a:ext>
            </a:extLst>
          </p:cNvPr>
          <p:cNvSpPr/>
          <p:nvPr/>
        </p:nvSpPr>
        <p:spPr>
          <a:xfrm rot="10800000" flipH="1">
            <a:off x="4573379" y="4967514"/>
            <a:ext cx="54849" cy="456796"/>
          </a:xfrm>
          <a:prstGeom prst="round2SameRect">
            <a:avLst>
              <a:gd name="adj1" fmla="val 50000"/>
              <a:gd name="adj2"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27" name="Round Same Side Corner Rectangle 114">
            <a:extLst>
              <a:ext uri="{FF2B5EF4-FFF2-40B4-BE49-F238E27FC236}">
                <a16:creationId xmlns:a16="http://schemas.microsoft.com/office/drawing/2014/main" id="{D3424E74-887D-48EE-9684-2C9B8A5B0BA9}"/>
              </a:ext>
            </a:extLst>
          </p:cNvPr>
          <p:cNvSpPr/>
          <p:nvPr/>
        </p:nvSpPr>
        <p:spPr>
          <a:xfrm rot="10800000" flipH="1">
            <a:off x="4572828" y="5621907"/>
            <a:ext cx="54849" cy="735676"/>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28" name="Round Same Side Corner Rectangle 115">
            <a:extLst>
              <a:ext uri="{FF2B5EF4-FFF2-40B4-BE49-F238E27FC236}">
                <a16:creationId xmlns:a16="http://schemas.microsoft.com/office/drawing/2014/main" id="{62564412-0B6D-4E1A-89F5-CA5ACC97206F}"/>
              </a:ext>
            </a:extLst>
          </p:cNvPr>
          <p:cNvSpPr/>
          <p:nvPr/>
        </p:nvSpPr>
        <p:spPr>
          <a:xfrm rot="10800000" flipH="1">
            <a:off x="4572828" y="3959658"/>
            <a:ext cx="54849" cy="735676"/>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29" name="Round Same Side Corner Rectangle 119">
            <a:extLst>
              <a:ext uri="{FF2B5EF4-FFF2-40B4-BE49-F238E27FC236}">
                <a16:creationId xmlns:a16="http://schemas.microsoft.com/office/drawing/2014/main" id="{805196C0-9EE4-4C80-87E4-DED821F2399B}"/>
              </a:ext>
            </a:extLst>
          </p:cNvPr>
          <p:cNvSpPr/>
          <p:nvPr/>
        </p:nvSpPr>
        <p:spPr>
          <a:xfrm rot="10800000" flipH="1">
            <a:off x="4573379" y="4790782"/>
            <a:ext cx="54849" cy="735676"/>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30" name="Rectangle 29">
            <a:extLst>
              <a:ext uri="{FF2B5EF4-FFF2-40B4-BE49-F238E27FC236}">
                <a16:creationId xmlns:a16="http://schemas.microsoft.com/office/drawing/2014/main" id="{9F63055F-95A9-4267-A449-3D97BC74711A}"/>
              </a:ext>
            </a:extLst>
          </p:cNvPr>
          <p:cNvSpPr/>
          <p:nvPr/>
        </p:nvSpPr>
        <p:spPr>
          <a:xfrm>
            <a:off x="4739401" y="5671226"/>
            <a:ext cx="7397749" cy="615553"/>
          </a:xfrm>
          <a:prstGeom prst="rect">
            <a:avLst/>
          </a:prstGeom>
        </p:spPr>
        <p:txBody>
          <a:bodyPr wrap="square" anchor="ctr">
            <a:spAutoFit/>
          </a:bodyPr>
          <a:lstStyle/>
          <a:p>
            <a:pPr marR="0" lvl="0" algn="l" defTabSz="914400" rtl="0" eaLnBrk="1" fontAlgn="auto" latinLnBrk="0" hangingPunct="1">
              <a:lnSpc>
                <a:spcPct val="100000"/>
              </a:lnSpc>
              <a:spcBef>
                <a:spcPts val="1800"/>
              </a:spcBef>
              <a:spcAft>
                <a:spcPts val="0"/>
              </a:spcAft>
              <a:buClrTx/>
              <a:buSzTx/>
              <a:tabLst/>
              <a:defRPr/>
            </a:pPr>
            <a:r>
              <a:rPr lang="en-US" sz="1700" b="1" dirty="0">
                <a:solidFill>
                  <a:srgbClr val="FF0000"/>
                </a:solidFill>
                <a:latin typeface="Calibri"/>
              </a:rPr>
              <a:t>Conferring functions </a:t>
            </a:r>
            <a:r>
              <a:rPr lang="en-US" sz="1700" dirty="0">
                <a:solidFill>
                  <a:prstClr val="black"/>
                </a:solidFill>
                <a:latin typeface="Calibri"/>
              </a:rPr>
              <a:t>on the Commissioner, giving the holder of that office responsibility to monitor and enforce their provisions</a:t>
            </a:r>
          </a:p>
        </p:txBody>
      </p:sp>
      <p:sp>
        <p:nvSpPr>
          <p:cNvPr id="31" name="Rectangle 30">
            <a:extLst>
              <a:ext uri="{FF2B5EF4-FFF2-40B4-BE49-F238E27FC236}">
                <a16:creationId xmlns:a16="http://schemas.microsoft.com/office/drawing/2014/main" id="{B10810C9-EA21-4F4C-817A-185E73E6977D}"/>
              </a:ext>
            </a:extLst>
          </p:cNvPr>
          <p:cNvSpPr/>
          <p:nvPr/>
        </p:nvSpPr>
        <p:spPr>
          <a:xfrm>
            <a:off x="4739401" y="4014083"/>
            <a:ext cx="7397749" cy="615553"/>
          </a:xfrm>
          <a:prstGeom prst="rect">
            <a:avLst/>
          </a:prstGeom>
        </p:spPr>
        <p:txBody>
          <a:bodyPr wrap="square" anchor="ctr">
            <a:spAutoFit/>
          </a:bodyPr>
          <a:lstStyle/>
          <a:p>
            <a:pPr marR="0" lvl="0" algn="l" defTabSz="914400" rtl="0" eaLnBrk="1" fontAlgn="auto" latinLnBrk="0" hangingPunct="1">
              <a:lnSpc>
                <a:spcPct val="100000"/>
              </a:lnSpc>
              <a:spcBef>
                <a:spcPts val="1800"/>
              </a:spcBef>
              <a:spcAft>
                <a:spcPts val="0"/>
              </a:spcAft>
              <a:buClrTx/>
              <a:buSzTx/>
              <a:tabLst/>
              <a:defRPr/>
            </a:pPr>
            <a:r>
              <a:rPr lang="en-US" sz="1700" dirty="0">
                <a:solidFill>
                  <a:prstClr val="black"/>
                </a:solidFill>
                <a:latin typeface="Calibri"/>
              </a:rPr>
              <a:t>Requiring </a:t>
            </a:r>
            <a:r>
              <a:rPr lang="en-US" sz="1700" b="1" dirty="0">
                <a:solidFill>
                  <a:srgbClr val="FF0000"/>
                </a:solidFill>
                <a:latin typeface="Calibri"/>
              </a:rPr>
              <a:t>personal data to be processed lawfully </a:t>
            </a:r>
            <a:r>
              <a:rPr lang="en-US" sz="1700" dirty="0">
                <a:solidFill>
                  <a:prstClr val="black"/>
                </a:solidFill>
                <a:latin typeface="Calibri"/>
              </a:rPr>
              <a:t>and fairly, based on the data subject’s consent or another specified basis,</a:t>
            </a:r>
          </a:p>
        </p:txBody>
      </p:sp>
      <p:sp>
        <p:nvSpPr>
          <p:cNvPr id="32" name="Rectangle 31">
            <a:extLst>
              <a:ext uri="{FF2B5EF4-FFF2-40B4-BE49-F238E27FC236}">
                <a16:creationId xmlns:a16="http://schemas.microsoft.com/office/drawing/2014/main" id="{ACFC5CC2-0B62-44B5-AA6E-D978AEF76D83}"/>
              </a:ext>
            </a:extLst>
          </p:cNvPr>
          <p:cNvSpPr/>
          <p:nvPr/>
        </p:nvSpPr>
        <p:spPr>
          <a:xfrm>
            <a:off x="4739402" y="4842654"/>
            <a:ext cx="7462152" cy="615553"/>
          </a:xfrm>
          <a:prstGeom prst="rect">
            <a:avLst/>
          </a:prstGeom>
        </p:spPr>
        <p:txBody>
          <a:bodyPr wrap="square" anchor="ctr">
            <a:spAutoFit/>
          </a:bodyPr>
          <a:lstStyle/>
          <a:p>
            <a:pPr marR="0" lvl="0" algn="l" defTabSz="914400" rtl="0" eaLnBrk="1" fontAlgn="auto" latinLnBrk="0" hangingPunct="1">
              <a:lnSpc>
                <a:spcPct val="100000"/>
              </a:lnSpc>
              <a:spcBef>
                <a:spcPts val="1800"/>
              </a:spcBef>
              <a:spcAft>
                <a:spcPts val="0"/>
              </a:spcAft>
              <a:buClrTx/>
              <a:buSzTx/>
              <a:tabLst/>
              <a:defRPr/>
            </a:pPr>
            <a:r>
              <a:rPr lang="en-US" sz="1700" b="1" dirty="0">
                <a:solidFill>
                  <a:srgbClr val="FF0000"/>
                </a:solidFill>
                <a:latin typeface="Calibri"/>
              </a:rPr>
              <a:t>Conferring rights </a:t>
            </a:r>
            <a:r>
              <a:rPr lang="en-US" sz="1700" dirty="0">
                <a:solidFill>
                  <a:prstClr val="black"/>
                </a:solidFill>
                <a:latin typeface="Calibri"/>
              </a:rPr>
              <a:t>on the data subject to obtain information about the processing of personal data and to require inaccurate personal data to be rectified, and</a:t>
            </a:r>
          </a:p>
        </p:txBody>
      </p:sp>
    </p:spTree>
    <p:extLst>
      <p:ext uri="{BB962C8B-B14F-4D97-AF65-F5344CB8AC3E}">
        <p14:creationId xmlns:p14="http://schemas.microsoft.com/office/powerpoint/2010/main" val="401925183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BFF8352-78DA-4076-A8E3-2ABC2DA1E172}"/>
              </a:ext>
            </a:extLst>
          </p:cNvPr>
          <p:cNvGrpSpPr/>
          <p:nvPr/>
        </p:nvGrpSpPr>
        <p:grpSpPr>
          <a:xfrm>
            <a:off x="-9526" y="1"/>
            <a:ext cx="9534525" cy="1137947"/>
            <a:chOff x="1586" y="2042605"/>
            <a:chExt cx="7887014" cy="2673455"/>
          </a:xfrm>
        </p:grpSpPr>
        <p:sp>
          <p:nvSpPr>
            <p:cNvPr id="22" name="Round Same Side Corner Rectangle 21"/>
            <p:cNvSpPr/>
            <p:nvPr/>
          </p:nvSpPr>
          <p:spPr>
            <a:xfrm rot="5400000">
              <a:off x="2608365" y="-564174"/>
              <a:ext cx="2673455" cy="7887014"/>
            </a:xfrm>
            <a:prstGeom prst="round2SameRect">
              <a:avLst>
                <a:gd name="adj1" fmla="val 50000"/>
                <a:gd name="adj2" fmla="val 0"/>
              </a:avLst>
            </a:prstGeom>
            <a:solidFill>
              <a:schemeClr val="accent6">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dirty="0">
                <a:solidFill>
                  <a:prstClr val="white"/>
                </a:solidFill>
                <a:latin typeface="Lato Light"/>
              </a:endParaRPr>
            </a:p>
          </p:txBody>
        </p:sp>
        <p:sp>
          <p:nvSpPr>
            <p:cNvPr id="8" name="Round Same Side Corner Rectangle 7"/>
            <p:cNvSpPr/>
            <p:nvPr/>
          </p:nvSpPr>
          <p:spPr>
            <a:xfrm rot="5400000">
              <a:off x="2723066" y="-461450"/>
              <a:ext cx="2238611" cy="7681566"/>
            </a:xfrm>
            <a:prstGeom prst="round2SameRect">
              <a:avLst>
                <a:gd name="adj1" fmla="val 50000"/>
                <a:gd name="adj2" fmla="val 0"/>
              </a:avLst>
            </a:prstGeom>
            <a:solidFill>
              <a:schemeClr val="accent6">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endParaRPr lang="bg-BG" dirty="0">
                <a:solidFill>
                  <a:prstClr val="white"/>
                </a:solidFill>
                <a:latin typeface="Lato Light"/>
              </a:endParaRPr>
            </a:p>
          </p:txBody>
        </p:sp>
      </p:grpSp>
      <p:sp>
        <p:nvSpPr>
          <p:cNvPr id="31" name="Title 1">
            <a:extLst>
              <a:ext uri="{FF2B5EF4-FFF2-40B4-BE49-F238E27FC236}">
                <a16:creationId xmlns:a16="http://schemas.microsoft.com/office/drawing/2014/main" id="{89DDF356-E8B2-4914-9DB0-9444A7EA8373}"/>
              </a:ext>
            </a:extLst>
          </p:cNvPr>
          <p:cNvSpPr txBox="1">
            <a:spLocks/>
          </p:cNvSpPr>
          <p:nvPr/>
        </p:nvSpPr>
        <p:spPr>
          <a:xfrm>
            <a:off x="277507" y="196319"/>
            <a:ext cx="8762997" cy="745310"/>
          </a:xfrm>
          <a:prstGeom prst="rect">
            <a:avLst/>
          </a:prstGeom>
        </p:spPr>
        <p:txBody>
          <a:bodyPr anchor="ctr"/>
          <a:lstStyle>
            <a:defPPr>
              <a:defRPr lang="en-US"/>
            </a:defPPr>
            <a:lvl1pPr defTabSz="565168">
              <a:spcBef>
                <a:spcPct val="0"/>
              </a:spcBef>
              <a:buNone/>
              <a:defRPr sz="3600" b="1">
                <a:latin typeface="Rockwell" panose="02060603020205020403" pitchFamily="18" charset="0"/>
                <a:ea typeface="+mj-ea"/>
                <a:cs typeface="+mj-cs"/>
              </a:defRPr>
            </a:lvl1pPr>
          </a:lstStyle>
          <a:p>
            <a:r>
              <a:rPr lang="en-IN" dirty="0">
                <a:solidFill>
                  <a:schemeClr val="bg1"/>
                </a:solidFill>
              </a:rPr>
              <a:t>ISO Information Security Standards</a:t>
            </a:r>
          </a:p>
        </p:txBody>
      </p:sp>
      <p:sp>
        <p:nvSpPr>
          <p:cNvPr id="40" name="Rectangle 39">
            <a:extLst>
              <a:ext uri="{FF2B5EF4-FFF2-40B4-BE49-F238E27FC236}">
                <a16:creationId xmlns:a16="http://schemas.microsoft.com/office/drawing/2014/main" id="{A68E8F16-1FF4-4BDF-AE2D-4FCF15EB49AE}"/>
              </a:ext>
            </a:extLst>
          </p:cNvPr>
          <p:cNvSpPr/>
          <p:nvPr/>
        </p:nvSpPr>
        <p:spPr>
          <a:xfrm>
            <a:off x="9907483" y="6345066"/>
            <a:ext cx="2018501" cy="246221"/>
          </a:xfrm>
          <a:prstGeom prst="rect">
            <a:avLst/>
          </a:prstGeom>
        </p:spPr>
        <p:txBody>
          <a:bodyPr wrap="none">
            <a:spAutoFit/>
          </a:bodyPr>
          <a:lstStyle/>
          <a:p>
            <a:pPr algn="r"/>
            <a:r>
              <a:rPr lang="en-US" sz="1000" i="1" dirty="0"/>
              <a:t>https://www.iso27001security.com</a:t>
            </a:r>
          </a:p>
        </p:txBody>
      </p:sp>
      <p:graphicFrame>
        <p:nvGraphicFramePr>
          <p:cNvPr id="11" name="Table 10">
            <a:extLst>
              <a:ext uri="{FF2B5EF4-FFF2-40B4-BE49-F238E27FC236}">
                <a16:creationId xmlns:a16="http://schemas.microsoft.com/office/drawing/2014/main" id="{BF2F1DA0-E805-4AA5-917D-66F8A6F78812}"/>
              </a:ext>
            </a:extLst>
          </p:cNvPr>
          <p:cNvGraphicFramePr>
            <a:graphicFrameLocks noGrp="1"/>
          </p:cNvGraphicFramePr>
          <p:nvPr>
            <p:extLst>
              <p:ext uri="{D42A27DB-BD31-4B8C-83A1-F6EECF244321}">
                <p14:modId xmlns:p14="http://schemas.microsoft.com/office/powerpoint/2010/main" val="2249627338"/>
              </p:ext>
            </p:extLst>
          </p:nvPr>
        </p:nvGraphicFramePr>
        <p:xfrm>
          <a:off x="338050" y="1398081"/>
          <a:ext cx="5562600" cy="4930357"/>
        </p:xfrm>
        <a:graphic>
          <a:graphicData uri="http://schemas.openxmlformats.org/drawingml/2006/table">
            <a:tbl>
              <a:tblPr firstRow="1" bandRow="1">
                <a:effectLst>
                  <a:outerShdw blurRad="63500" sx="102000" sy="102000" algn="ctr" rotWithShape="0">
                    <a:prstClr val="black">
                      <a:alpha val="40000"/>
                    </a:prstClr>
                  </a:outerShdw>
                </a:effectLst>
                <a:tableStyleId>{93296810-A885-4BE3-A3E7-6D5BEEA58F35}</a:tableStyleId>
              </a:tblPr>
              <a:tblGrid>
                <a:gridCol w="1095974">
                  <a:extLst>
                    <a:ext uri="{9D8B030D-6E8A-4147-A177-3AD203B41FA5}">
                      <a16:colId xmlns:a16="http://schemas.microsoft.com/office/drawing/2014/main" val="20000"/>
                    </a:ext>
                  </a:extLst>
                </a:gridCol>
                <a:gridCol w="1571591">
                  <a:extLst>
                    <a:ext uri="{9D8B030D-6E8A-4147-A177-3AD203B41FA5}">
                      <a16:colId xmlns:a16="http://schemas.microsoft.com/office/drawing/2014/main" val="20001"/>
                    </a:ext>
                  </a:extLst>
                </a:gridCol>
                <a:gridCol w="2895035">
                  <a:extLst>
                    <a:ext uri="{9D8B030D-6E8A-4147-A177-3AD203B41FA5}">
                      <a16:colId xmlns:a16="http://schemas.microsoft.com/office/drawing/2014/main" val="20002"/>
                    </a:ext>
                  </a:extLst>
                </a:gridCol>
              </a:tblGrid>
              <a:tr h="329406">
                <a:tc>
                  <a:txBody>
                    <a:bodyPr/>
                    <a:lstStyle/>
                    <a:p>
                      <a:pPr algn="ctr"/>
                      <a:r>
                        <a:rPr lang="en-US" sz="1400" dirty="0"/>
                        <a:t>Sr.</a:t>
                      </a:r>
                      <a:r>
                        <a:rPr lang="en-US" sz="1400" baseline="0" dirty="0"/>
                        <a:t> No.</a:t>
                      </a:r>
                      <a:endParaRPr lang="en-US" sz="1400" dirty="0"/>
                    </a:p>
                  </a:txBody>
                  <a:tcPr anchor="ctr"/>
                </a:tc>
                <a:tc>
                  <a:txBody>
                    <a:bodyPr/>
                    <a:lstStyle/>
                    <a:p>
                      <a:pPr algn="ctr"/>
                      <a:r>
                        <a:rPr lang="en-US" sz="1400" dirty="0"/>
                        <a:t>Standards</a:t>
                      </a:r>
                    </a:p>
                  </a:txBody>
                  <a:tcPr anchor="ctr"/>
                </a:tc>
                <a:tc>
                  <a:txBody>
                    <a:bodyPr/>
                    <a:lstStyle/>
                    <a:p>
                      <a:pPr algn="ctr"/>
                      <a:r>
                        <a:rPr lang="en-US" sz="1400" dirty="0"/>
                        <a:t>Objective</a:t>
                      </a:r>
                    </a:p>
                  </a:txBody>
                  <a:tcPr anchor="ctr"/>
                </a:tc>
                <a:extLst>
                  <a:ext uri="{0D108BD9-81ED-4DB2-BD59-A6C34878D82A}">
                    <a16:rowId xmlns:a16="http://schemas.microsoft.com/office/drawing/2014/main" val="10000"/>
                  </a:ext>
                </a:extLst>
              </a:tr>
              <a:tr h="296464">
                <a:tc>
                  <a:txBody>
                    <a:bodyPr/>
                    <a:lstStyle/>
                    <a:p>
                      <a:pPr algn="ctr"/>
                      <a:r>
                        <a:rPr lang="en-US" sz="1300" dirty="0"/>
                        <a:t>1</a:t>
                      </a:r>
                    </a:p>
                  </a:txBody>
                  <a:tcPr anchor="ctr"/>
                </a:tc>
                <a:tc>
                  <a:txBody>
                    <a:bodyPr/>
                    <a:lstStyle/>
                    <a:p>
                      <a:pPr algn="l"/>
                      <a:r>
                        <a:rPr lang="en-US" sz="1270" dirty="0"/>
                        <a:t>ISO/IEC 27001</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Formal ISMS specification</a:t>
                      </a:r>
                      <a:endParaRPr lang="en-US" sz="1270" kern="1200" dirty="0">
                        <a:solidFill>
                          <a:srgbClr val="000000"/>
                        </a:solidFill>
                        <a:latin typeface="+mn-lt"/>
                        <a:ea typeface="+mn-ea"/>
                        <a:cs typeface="+mn-cs"/>
                      </a:endParaRPr>
                    </a:p>
                  </a:txBody>
                  <a:tcPr anchor="ctr"/>
                </a:tc>
                <a:extLst>
                  <a:ext uri="{0D108BD9-81ED-4DB2-BD59-A6C34878D82A}">
                    <a16:rowId xmlns:a16="http://schemas.microsoft.com/office/drawing/2014/main" val="10001"/>
                  </a:ext>
                </a:extLst>
              </a:tr>
              <a:tr h="296464">
                <a:tc>
                  <a:txBody>
                    <a:bodyPr/>
                    <a:lstStyle/>
                    <a:p>
                      <a:pPr algn="ctr"/>
                      <a:r>
                        <a:rPr lang="en-US" sz="1300" dirty="0"/>
                        <a:t>2</a:t>
                      </a:r>
                    </a:p>
                  </a:txBody>
                  <a:tcPr anchor="ctr"/>
                </a:tc>
                <a:tc>
                  <a:txBody>
                    <a:bodyPr/>
                    <a:lstStyle/>
                    <a:p>
                      <a:pPr algn="l"/>
                      <a:r>
                        <a:rPr lang="en-US" sz="1270" dirty="0"/>
                        <a:t>ISO/IEC 27002</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Information</a:t>
                      </a:r>
                      <a:r>
                        <a:rPr lang="en-US" sz="1270" kern="1200" baseline="0" dirty="0"/>
                        <a:t> </a:t>
                      </a:r>
                      <a:r>
                        <a:rPr lang="en-US" sz="1270" kern="1200" dirty="0"/>
                        <a:t>security controls</a:t>
                      </a:r>
                    </a:p>
                  </a:txBody>
                  <a:tcPr anchor="ctr"/>
                </a:tc>
                <a:extLst>
                  <a:ext uri="{0D108BD9-81ED-4DB2-BD59-A6C34878D82A}">
                    <a16:rowId xmlns:a16="http://schemas.microsoft.com/office/drawing/2014/main" val="10002"/>
                  </a:ext>
                </a:extLst>
              </a:tr>
              <a:tr h="296464">
                <a:tc>
                  <a:txBody>
                    <a:bodyPr/>
                    <a:lstStyle/>
                    <a:p>
                      <a:pPr algn="ctr"/>
                      <a:r>
                        <a:rPr lang="en-US" sz="1300" dirty="0"/>
                        <a:t>3</a:t>
                      </a:r>
                    </a:p>
                  </a:txBody>
                  <a:tcPr anchor="ctr"/>
                </a:tc>
                <a:tc>
                  <a:txBody>
                    <a:bodyPr/>
                    <a:lstStyle/>
                    <a:p>
                      <a:pPr algn="l"/>
                      <a:r>
                        <a:rPr lang="en-US" sz="1270" u="none" kern="1200" dirty="0"/>
                        <a:t>ISO/IEC 27003</a:t>
                      </a:r>
                      <a:endParaRPr lang="en-US" sz="1270" u="none" dirty="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ISMS implementation guide</a:t>
                      </a:r>
                    </a:p>
                  </a:txBody>
                  <a:tcPr anchor="ctr"/>
                </a:tc>
                <a:extLst>
                  <a:ext uri="{0D108BD9-81ED-4DB2-BD59-A6C34878D82A}">
                    <a16:rowId xmlns:a16="http://schemas.microsoft.com/office/drawing/2014/main" val="10003"/>
                  </a:ext>
                </a:extLst>
              </a:tr>
              <a:tr h="296464">
                <a:tc>
                  <a:txBody>
                    <a:bodyPr/>
                    <a:lstStyle/>
                    <a:p>
                      <a:pPr algn="ctr"/>
                      <a:r>
                        <a:rPr lang="en-US" sz="1300" dirty="0"/>
                        <a:t>4</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27004 </a:t>
                      </a:r>
                      <a:endParaRPr lang="en-US" sz="1270" u="none" dirty="0">
                        <a:solidFill>
                          <a:schemeClr val="tx1"/>
                        </a:solidFill>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Information</a:t>
                      </a:r>
                      <a:r>
                        <a:rPr lang="en-US" sz="1270" kern="1200" baseline="0" dirty="0"/>
                        <a:t> </a:t>
                      </a:r>
                      <a:r>
                        <a:rPr lang="en-US" sz="1270" kern="1200" dirty="0"/>
                        <a:t>security metrics</a:t>
                      </a:r>
                    </a:p>
                  </a:txBody>
                  <a:tcPr anchor="ctr"/>
                </a:tc>
                <a:extLst>
                  <a:ext uri="{0D108BD9-81ED-4DB2-BD59-A6C34878D82A}">
                    <a16:rowId xmlns:a16="http://schemas.microsoft.com/office/drawing/2014/main" val="10004"/>
                  </a:ext>
                </a:extLst>
              </a:tr>
              <a:tr h="470435">
                <a:tc>
                  <a:txBody>
                    <a:bodyPr/>
                    <a:lstStyle/>
                    <a:p>
                      <a:pPr algn="ctr"/>
                      <a:r>
                        <a:rPr lang="en-US" sz="1300" dirty="0"/>
                        <a:t>5</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27005 </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Information</a:t>
                      </a:r>
                      <a:r>
                        <a:rPr lang="en-US" sz="1270" kern="1200" baseline="0" dirty="0"/>
                        <a:t> </a:t>
                      </a:r>
                      <a:r>
                        <a:rPr lang="en-US" sz="1270" kern="1200" dirty="0"/>
                        <a:t>security risk management</a:t>
                      </a:r>
                    </a:p>
                  </a:txBody>
                  <a:tcPr anchor="ctr"/>
                </a:tc>
                <a:extLst>
                  <a:ext uri="{0D108BD9-81ED-4DB2-BD59-A6C34878D82A}">
                    <a16:rowId xmlns:a16="http://schemas.microsoft.com/office/drawing/2014/main" val="10005"/>
                  </a:ext>
                </a:extLst>
              </a:tr>
              <a:tr h="296464">
                <a:tc>
                  <a:txBody>
                    <a:bodyPr/>
                    <a:lstStyle/>
                    <a:p>
                      <a:pPr algn="ctr"/>
                      <a:r>
                        <a:rPr lang="en-US" sz="1300" dirty="0"/>
                        <a:t>6</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27006 </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ISMS certification guide</a:t>
                      </a:r>
                    </a:p>
                  </a:txBody>
                  <a:tcPr anchor="ctr"/>
                </a:tc>
                <a:extLst>
                  <a:ext uri="{0D108BD9-81ED-4DB2-BD59-A6C34878D82A}">
                    <a16:rowId xmlns:a16="http://schemas.microsoft.com/office/drawing/2014/main" val="10006"/>
                  </a:ext>
                </a:extLst>
              </a:tr>
              <a:tr h="296464">
                <a:tc>
                  <a:txBody>
                    <a:bodyPr/>
                    <a:lstStyle/>
                    <a:p>
                      <a:pPr algn="ctr"/>
                      <a:r>
                        <a:rPr lang="en-US" sz="1300" dirty="0"/>
                        <a:t>7</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27007 </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Management system auditing</a:t>
                      </a:r>
                    </a:p>
                  </a:txBody>
                  <a:tcPr anchor="ctr"/>
                </a:tc>
                <a:extLst>
                  <a:ext uri="{0D108BD9-81ED-4DB2-BD59-A6C34878D82A}">
                    <a16:rowId xmlns:a16="http://schemas.microsoft.com/office/drawing/2014/main" val="10007"/>
                  </a:ext>
                </a:extLst>
              </a:tr>
              <a:tr h="296464">
                <a:tc>
                  <a:txBody>
                    <a:bodyPr/>
                    <a:lstStyle/>
                    <a:p>
                      <a:pPr algn="ctr"/>
                      <a:r>
                        <a:rPr lang="en-US" sz="1300" dirty="0"/>
                        <a:t>8</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TR 27008 </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Technical auditing</a:t>
                      </a:r>
                    </a:p>
                  </a:txBody>
                  <a:tcPr anchor="ctr"/>
                </a:tc>
                <a:extLst>
                  <a:ext uri="{0D108BD9-81ED-4DB2-BD59-A6C34878D82A}">
                    <a16:rowId xmlns:a16="http://schemas.microsoft.com/office/drawing/2014/main" val="10008"/>
                  </a:ext>
                </a:extLst>
              </a:tr>
              <a:tr h="296464">
                <a:tc>
                  <a:txBody>
                    <a:bodyPr/>
                    <a:lstStyle/>
                    <a:p>
                      <a:pPr algn="ctr"/>
                      <a:r>
                        <a:rPr lang="en-US" sz="1300" dirty="0"/>
                        <a:t>9</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27010 </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solidFill>
                            <a:schemeClr val="tx1"/>
                          </a:solidFill>
                        </a:rPr>
                        <a:t>For inter-organization communication</a:t>
                      </a:r>
                    </a:p>
                  </a:txBody>
                  <a:tcPr anchor="ctr"/>
                </a:tc>
                <a:extLst>
                  <a:ext uri="{0D108BD9-81ED-4DB2-BD59-A6C34878D82A}">
                    <a16:rowId xmlns:a16="http://schemas.microsoft.com/office/drawing/2014/main" val="10009"/>
                  </a:ext>
                </a:extLst>
              </a:tr>
              <a:tr h="296464">
                <a:tc>
                  <a:txBody>
                    <a:bodyPr/>
                    <a:lstStyle/>
                    <a:p>
                      <a:pPr algn="ctr"/>
                      <a:r>
                        <a:rPr lang="en-US" sz="1300" dirty="0"/>
                        <a:t>10</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t>ISO/IEC 27011</a:t>
                      </a:r>
                      <a:endParaRPr lang="en-US" sz="127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kern="1200" dirty="0"/>
                        <a:t> Iso27k in telecoms</a:t>
                      </a:r>
                    </a:p>
                  </a:txBody>
                  <a:tcPr anchor="ctr"/>
                </a:tc>
                <a:extLst>
                  <a:ext uri="{0D108BD9-81ED-4DB2-BD59-A6C34878D82A}">
                    <a16:rowId xmlns:a16="http://schemas.microsoft.com/office/drawing/2014/main" val="10010"/>
                  </a:ext>
                </a:extLst>
              </a:tr>
              <a:tr h="292468">
                <a:tc>
                  <a:txBody>
                    <a:bodyPr/>
                    <a:lstStyle/>
                    <a:p>
                      <a:pPr algn="ctr"/>
                      <a:r>
                        <a:rPr lang="en-US" sz="1300" dirty="0"/>
                        <a:t>11</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ISO/IEC 27013</a:t>
                      </a:r>
                      <a:endParaRPr lang="en-US" sz="1270" u="none"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 ISMS &amp; ITIL/service management</a:t>
                      </a:r>
                      <a:endParaRPr lang="en-US" sz="1270" u="none" kern="1200" dirty="0">
                        <a:solidFill>
                          <a:schemeClr val="dk1"/>
                        </a:solidFill>
                        <a:latin typeface="+mn-lt"/>
                        <a:ea typeface="+mn-ea"/>
                        <a:cs typeface="+mn-cs"/>
                      </a:endParaRPr>
                    </a:p>
                  </a:txBody>
                  <a:tcPr anchor="ctr"/>
                </a:tc>
                <a:extLst>
                  <a:ext uri="{0D108BD9-81ED-4DB2-BD59-A6C34878D82A}">
                    <a16:rowId xmlns:a16="http://schemas.microsoft.com/office/drawing/2014/main" val="1697848921"/>
                  </a:ext>
                </a:extLst>
              </a:tr>
              <a:tr h="292468">
                <a:tc>
                  <a:txBody>
                    <a:bodyPr/>
                    <a:lstStyle/>
                    <a:p>
                      <a:pPr algn="ctr"/>
                      <a:r>
                        <a:rPr lang="en-US" sz="1300" dirty="0"/>
                        <a:t>12</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ISO/IEC 27014 </a:t>
                      </a:r>
                      <a:endParaRPr lang="en-US" sz="1270" u="none"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Information security governance</a:t>
                      </a:r>
                      <a:endParaRPr lang="en-US" sz="1270" u="none" kern="1200" dirty="0">
                        <a:solidFill>
                          <a:schemeClr val="dk1"/>
                        </a:solidFill>
                        <a:latin typeface="+mn-lt"/>
                        <a:ea typeface="+mn-ea"/>
                        <a:cs typeface="+mn-cs"/>
                      </a:endParaRPr>
                    </a:p>
                  </a:txBody>
                  <a:tcPr anchor="ctr"/>
                </a:tc>
                <a:extLst>
                  <a:ext uri="{0D108BD9-81ED-4DB2-BD59-A6C34878D82A}">
                    <a16:rowId xmlns:a16="http://schemas.microsoft.com/office/drawing/2014/main" val="2546358278"/>
                  </a:ext>
                </a:extLst>
              </a:tr>
              <a:tr h="292468">
                <a:tc>
                  <a:txBody>
                    <a:bodyPr/>
                    <a:lstStyle/>
                    <a:p>
                      <a:pPr algn="ctr"/>
                      <a:r>
                        <a:rPr lang="en-US" sz="1300" dirty="0"/>
                        <a:t>13</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ISO/IEC TR27015 </a:t>
                      </a:r>
                      <a:endParaRPr lang="en-US" sz="1270" u="none"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Iso27k in financial services</a:t>
                      </a:r>
                      <a:endParaRPr lang="en-US" sz="1270" u="none" kern="1200" dirty="0">
                        <a:solidFill>
                          <a:schemeClr val="dk1"/>
                        </a:solidFill>
                        <a:latin typeface="+mn-lt"/>
                        <a:ea typeface="+mn-ea"/>
                        <a:cs typeface="+mn-cs"/>
                      </a:endParaRPr>
                    </a:p>
                  </a:txBody>
                  <a:tcPr anchor="ctr"/>
                </a:tc>
                <a:extLst>
                  <a:ext uri="{0D108BD9-81ED-4DB2-BD59-A6C34878D82A}">
                    <a16:rowId xmlns:a16="http://schemas.microsoft.com/office/drawing/2014/main" val="2963923679"/>
                  </a:ext>
                </a:extLst>
              </a:tr>
              <a:tr h="292468">
                <a:tc>
                  <a:txBody>
                    <a:bodyPr/>
                    <a:lstStyle/>
                    <a:p>
                      <a:pPr algn="ctr"/>
                      <a:r>
                        <a:rPr lang="en-US" sz="1300" dirty="0"/>
                        <a:t>14</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ISO/IEC TR 27016 </a:t>
                      </a:r>
                      <a:endParaRPr lang="en-US" sz="1270" u="none"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Information security economics</a:t>
                      </a:r>
                      <a:endParaRPr lang="en-US" sz="1270" u="none" kern="1200" dirty="0">
                        <a:solidFill>
                          <a:schemeClr val="dk1"/>
                        </a:solidFill>
                        <a:latin typeface="+mn-lt"/>
                        <a:ea typeface="+mn-ea"/>
                        <a:cs typeface="+mn-cs"/>
                      </a:endParaRPr>
                    </a:p>
                  </a:txBody>
                  <a:tcPr anchor="ctr"/>
                </a:tc>
                <a:extLst>
                  <a:ext uri="{0D108BD9-81ED-4DB2-BD59-A6C34878D82A}">
                    <a16:rowId xmlns:a16="http://schemas.microsoft.com/office/drawing/2014/main" val="1500664518"/>
                  </a:ext>
                </a:extLst>
              </a:tr>
              <a:tr h="292468">
                <a:tc>
                  <a:txBody>
                    <a:bodyPr/>
                    <a:lstStyle/>
                    <a:p>
                      <a:pPr algn="ctr"/>
                      <a:r>
                        <a:rPr lang="en-US" sz="1300" dirty="0"/>
                        <a:t>15</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ISO/IEC 27017 </a:t>
                      </a:r>
                      <a:endParaRPr lang="en-US" sz="1270" u="none" kern="1200" dirty="0">
                        <a:solidFill>
                          <a:schemeClr val="dk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70" u="none" kern="1200" dirty="0">
                          <a:solidFill>
                            <a:schemeClr val="dk1"/>
                          </a:solidFill>
                        </a:rPr>
                        <a:t>Cloud security controls</a:t>
                      </a:r>
                      <a:endParaRPr lang="en-US" sz="1270" u="none" kern="1200" dirty="0">
                        <a:solidFill>
                          <a:schemeClr val="dk1"/>
                        </a:solidFill>
                        <a:latin typeface="+mn-lt"/>
                        <a:ea typeface="+mn-ea"/>
                        <a:cs typeface="+mn-cs"/>
                      </a:endParaRPr>
                    </a:p>
                  </a:txBody>
                  <a:tcPr anchor="ctr"/>
                </a:tc>
                <a:extLst>
                  <a:ext uri="{0D108BD9-81ED-4DB2-BD59-A6C34878D82A}">
                    <a16:rowId xmlns:a16="http://schemas.microsoft.com/office/drawing/2014/main" val="4098432456"/>
                  </a:ext>
                </a:extLst>
              </a:tr>
            </a:tbl>
          </a:graphicData>
        </a:graphic>
      </p:graphicFrame>
      <p:graphicFrame>
        <p:nvGraphicFramePr>
          <p:cNvPr id="12" name="Table 11">
            <a:extLst>
              <a:ext uri="{FF2B5EF4-FFF2-40B4-BE49-F238E27FC236}">
                <a16:creationId xmlns:a16="http://schemas.microsoft.com/office/drawing/2014/main" id="{D2B38412-E646-442A-8E87-4CF814D3A3A1}"/>
              </a:ext>
            </a:extLst>
          </p:cNvPr>
          <p:cNvGraphicFramePr>
            <a:graphicFrameLocks noGrp="1"/>
          </p:cNvGraphicFramePr>
          <p:nvPr>
            <p:extLst>
              <p:ext uri="{D42A27DB-BD31-4B8C-83A1-F6EECF244321}">
                <p14:modId xmlns:p14="http://schemas.microsoft.com/office/powerpoint/2010/main" val="3105021163"/>
              </p:ext>
            </p:extLst>
          </p:nvPr>
        </p:nvGraphicFramePr>
        <p:xfrm>
          <a:off x="6274725" y="1397925"/>
          <a:ext cx="5562600" cy="4931334"/>
        </p:xfrm>
        <a:graphic>
          <a:graphicData uri="http://schemas.openxmlformats.org/drawingml/2006/table">
            <a:tbl>
              <a:tblPr firstRow="1" bandRow="1">
                <a:effectLst>
                  <a:outerShdw blurRad="63500" sx="102000" sy="102000" algn="ctr" rotWithShape="0">
                    <a:prstClr val="black">
                      <a:alpha val="40000"/>
                    </a:prstClr>
                  </a:outerShdw>
                </a:effectLst>
                <a:tableStyleId>{93296810-A885-4BE3-A3E7-6D5BEEA58F35}</a:tableStyleId>
              </a:tblPr>
              <a:tblGrid>
                <a:gridCol w="676716">
                  <a:extLst>
                    <a:ext uri="{9D8B030D-6E8A-4147-A177-3AD203B41FA5}">
                      <a16:colId xmlns:a16="http://schemas.microsoft.com/office/drawing/2014/main" val="20000"/>
                    </a:ext>
                  </a:extLst>
                </a:gridCol>
                <a:gridCol w="2104584">
                  <a:extLst>
                    <a:ext uri="{9D8B030D-6E8A-4147-A177-3AD203B41FA5}">
                      <a16:colId xmlns:a16="http://schemas.microsoft.com/office/drawing/2014/main" val="20001"/>
                    </a:ext>
                  </a:extLst>
                </a:gridCol>
                <a:gridCol w="2781300">
                  <a:extLst>
                    <a:ext uri="{9D8B030D-6E8A-4147-A177-3AD203B41FA5}">
                      <a16:colId xmlns:a16="http://schemas.microsoft.com/office/drawing/2014/main" val="20002"/>
                    </a:ext>
                  </a:extLst>
                </a:gridCol>
              </a:tblGrid>
              <a:tr h="300108">
                <a:tc>
                  <a:txBody>
                    <a:bodyPr/>
                    <a:lstStyle/>
                    <a:p>
                      <a:pPr algn="ctr"/>
                      <a:r>
                        <a:rPr lang="en-US" sz="1400" dirty="0"/>
                        <a:t>Sr. No.</a:t>
                      </a:r>
                    </a:p>
                  </a:txBody>
                  <a:tcPr anchor="ctr"/>
                </a:tc>
                <a:tc>
                  <a:txBody>
                    <a:bodyPr/>
                    <a:lstStyle/>
                    <a:p>
                      <a:pPr algn="ctr"/>
                      <a:r>
                        <a:rPr lang="en-US" sz="1400" u="none" dirty="0">
                          <a:solidFill>
                            <a:schemeClr val="bg1"/>
                          </a:solidFill>
                        </a:rPr>
                        <a:t>Standards</a:t>
                      </a:r>
                    </a:p>
                  </a:txBody>
                  <a:tcPr anchor="ctr"/>
                </a:tc>
                <a:tc>
                  <a:txBody>
                    <a:bodyPr/>
                    <a:lstStyle/>
                    <a:p>
                      <a:pPr algn="ctr"/>
                      <a:r>
                        <a:rPr lang="en-US" sz="1400" dirty="0">
                          <a:solidFill>
                            <a:schemeClr val="bg1"/>
                          </a:solidFill>
                        </a:rPr>
                        <a:t>Objective</a:t>
                      </a:r>
                    </a:p>
                  </a:txBody>
                  <a:tcPr anchor="ctr"/>
                </a:tc>
                <a:extLst>
                  <a:ext uri="{0D108BD9-81ED-4DB2-BD59-A6C34878D82A}">
                    <a16:rowId xmlns:a16="http://schemas.microsoft.com/office/drawing/2014/main" val="10000"/>
                  </a:ext>
                </a:extLst>
              </a:tr>
              <a:tr h="300108">
                <a:tc>
                  <a:txBody>
                    <a:bodyPr/>
                    <a:lstStyle/>
                    <a:p>
                      <a:pPr algn="ctr"/>
                      <a:r>
                        <a:rPr lang="en-US" sz="1400" dirty="0"/>
                        <a:t>16</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a:t>ISO/IEC 27018 </a:t>
                      </a:r>
                      <a:endParaRPr lang="en-US" sz="120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t>Cloud privacy</a:t>
                      </a:r>
                    </a:p>
                  </a:txBody>
                  <a:tcPr anchor="ctr"/>
                </a:tc>
                <a:extLst>
                  <a:ext uri="{0D108BD9-81ED-4DB2-BD59-A6C34878D82A}">
                    <a16:rowId xmlns:a16="http://schemas.microsoft.com/office/drawing/2014/main" val="720500458"/>
                  </a:ext>
                </a:extLst>
              </a:tr>
              <a:tr h="300108">
                <a:tc>
                  <a:txBody>
                    <a:bodyPr/>
                    <a:lstStyle/>
                    <a:p>
                      <a:pPr algn="ctr"/>
                      <a:r>
                        <a:rPr lang="en-US" sz="1400" dirty="0"/>
                        <a:t>17</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a:t>ISO/IEC TR 27019 </a:t>
                      </a:r>
                      <a:endParaRPr lang="en-US" sz="120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t>Process control in energy</a:t>
                      </a:r>
                    </a:p>
                  </a:txBody>
                  <a:tcPr anchor="ctr"/>
                </a:tc>
                <a:extLst>
                  <a:ext uri="{0D108BD9-81ED-4DB2-BD59-A6C34878D82A}">
                    <a16:rowId xmlns:a16="http://schemas.microsoft.com/office/drawing/2014/main" val="3938170757"/>
                  </a:ext>
                </a:extLst>
              </a:tr>
              <a:tr h="300108">
                <a:tc>
                  <a:txBody>
                    <a:bodyPr/>
                    <a:lstStyle/>
                    <a:p>
                      <a:pPr algn="ctr"/>
                      <a:r>
                        <a:rPr lang="en-US" sz="1400" dirty="0"/>
                        <a:t>18</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a:t>ISO/IEC 27031 </a:t>
                      </a:r>
                      <a:endParaRPr lang="en-US" sz="120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t>ICT business continuity</a:t>
                      </a:r>
                    </a:p>
                  </a:txBody>
                  <a:tcPr anchor="ctr"/>
                </a:tc>
                <a:extLst>
                  <a:ext uri="{0D108BD9-81ED-4DB2-BD59-A6C34878D82A}">
                    <a16:rowId xmlns:a16="http://schemas.microsoft.com/office/drawing/2014/main" val="1243019426"/>
                  </a:ext>
                </a:extLst>
              </a:tr>
              <a:tr h="300108">
                <a:tc>
                  <a:txBody>
                    <a:bodyPr/>
                    <a:lstStyle/>
                    <a:p>
                      <a:pPr algn="ctr"/>
                      <a:r>
                        <a:rPr lang="en-US" sz="1400" dirty="0"/>
                        <a:t>19</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a:t>ISO/IEC 27032 </a:t>
                      </a:r>
                      <a:endParaRPr lang="en-US" sz="1200" u="none" dirty="0"/>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t>Cybersecurity</a:t>
                      </a:r>
                    </a:p>
                  </a:txBody>
                  <a:tcPr anchor="ctr"/>
                </a:tc>
                <a:extLst>
                  <a:ext uri="{0D108BD9-81ED-4DB2-BD59-A6C34878D82A}">
                    <a16:rowId xmlns:a16="http://schemas.microsoft.com/office/drawing/2014/main" val="2790287770"/>
                  </a:ext>
                </a:extLst>
              </a:tr>
              <a:tr h="270097">
                <a:tc>
                  <a:txBody>
                    <a:bodyPr/>
                    <a:lstStyle/>
                    <a:p>
                      <a:pPr algn="ctr"/>
                      <a:r>
                        <a:rPr lang="en-US" sz="1200" dirty="0"/>
                        <a:t>20</a:t>
                      </a:r>
                    </a:p>
                  </a:txBody>
                  <a:tcPr anchor="ctr"/>
                </a:tc>
                <a:tc>
                  <a:txBody>
                    <a:bodyPr/>
                    <a:lstStyle/>
                    <a:p>
                      <a:pPr algn="l">
                        <a:spcBef>
                          <a:spcPts val="200"/>
                        </a:spcBef>
                      </a:pPr>
                      <a:r>
                        <a:rPr lang="en-US" sz="1200" u="none" kern="1200" dirty="0">
                          <a:solidFill>
                            <a:schemeClr val="tx1"/>
                          </a:solidFill>
                        </a:rPr>
                        <a:t>ISO/IEC 27033-1 to -5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 Network security</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1"/>
                  </a:ext>
                </a:extLst>
              </a:tr>
              <a:tr h="295728">
                <a:tc>
                  <a:txBody>
                    <a:bodyPr/>
                    <a:lstStyle/>
                    <a:p>
                      <a:pPr algn="ctr"/>
                      <a:r>
                        <a:rPr lang="en-US" sz="1200" dirty="0"/>
                        <a:t>21</a:t>
                      </a:r>
                    </a:p>
                  </a:txBody>
                  <a:tcPr anchor="ctr"/>
                </a:tc>
                <a:tc>
                  <a:txBody>
                    <a:bodyPr/>
                    <a:lstStyle/>
                    <a:p>
                      <a:pPr algn="l">
                        <a:spcBef>
                          <a:spcPts val="200"/>
                        </a:spcBef>
                      </a:pPr>
                      <a:r>
                        <a:rPr lang="it-IT" sz="1200" u="none" kern="1200" dirty="0">
                          <a:solidFill>
                            <a:schemeClr val="tx1"/>
                          </a:solidFill>
                        </a:rPr>
                        <a:t>ISO/IEC 27034 -1 &amp; -5</a:t>
                      </a:r>
                      <a:r>
                        <a:rPr lang="en-US" sz="1200" u="none" kern="1200" dirty="0">
                          <a:solidFill>
                            <a:schemeClr val="tx1"/>
                          </a:solidFill>
                        </a:rPr>
                        <a:t>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Application security</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2"/>
                  </a:ext>
                </a:extLst>
              </a:tr>
              <a:tr h="314923">
                <a:tc>
                  <a:txBody>
                    <a:bodyPr/>
                    <a:lstStyle/>
                    <a:p>
                      <a:pPr algn="ctr"/>
                      <a:r>
                        <a:rPr lang="en-US" sz="1200" dirty="0"/>
                        <a:t>22</a:t>
                      </a:r>
                    </a:p>
                  </a:txBody>
                  <a:tcPr anchor="ctr"/>
                </a:tc>
                <a:tc>
                  <a:txBody>
                    <a:bodyPr/>
                    <a:lstStyle/>
                    <a:p>
                      <a:pPr algn="l">
                        <a:spcBef>
                          <a:spcPts val="200"/>
                        </a:spcBef>
                      </a:pPr>
                      <a:r>
                        <a:rPr lang="en-US" sz="1200" u="none" kern="1200" dirty="0">
                          <a:solidFill>
                            <a:schemeClr val="tx1"/>
                          </a:solidFill>
                        </a:rPr>
                        <a:t>ISO/IEC 27035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Incident management</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3"/>
                  </a:ext>
                </a:extLst>
              </a:tr>
              <a:tr h="306395">
                <a:tc>
                  <a:txBody>
                    <a:bodyPr/>
                    <a:lstStyle/>
                    <a:p>
                      <a:pPr algn="ctr"/>
                      <a:r>
                        <a:rPr lang="en-US" sz="1200" dirty="0"/>
                        <a:t>23</a:t>
                      </a:r>
                    </a:p>
                  </a:txBody>
                  <a:tcPr anchor="ctr"/>
                </a:tc>
                <a:tc>
                  <a:txBody>
                    <a:bodyPr/>
                    <a:lstStyle/>
                    <a:p>
                      <a:pPr algn="l">
                        <a:spcBef>
                          <a:spcPts val="200"/>
                        </a:spcBef>
                      </a:pPr>
                      <a:r>
                        <a:rPr lang="en-US" sz="1200" u="none" kern="1200" dirty="0">
                          <a:solidFill>
                            <a:schemeClr val="tx1"/>
                          </a:solidFill>
                        </a:rPr>
                        <a:t>ISO/IEC 27036-1 -2 &amp; -3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ICT supply chain</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270097">
                <a:tc>
                  <a:txBody>
                    <a:bodyPr/>
                    <a:lstStyle/>
                    <a:p>
                      <a:pPr algn="ctr"/>
                      <a:r>
                        <a:rPr lang="en-US" sz="1200" dirty="0"/>
                        <a:t>24</a:t>
                      </a:r>
                    </a:p>
                  </a:txBody>
                  <a:tcPr anchor="ctr"/>
                </a:tc>
                <a:tc>
                  <a:txBody>
                    <a:bodyPr/>
                    <a:lstStyle/>
                    <a:p>
                      <a:pPr algn="l">
                        <a:spcBef>
                          <a:spcPts val="200"/>
                        </a:spcBef>
                      </a:pPr>
                      <a:r>
                        <a:rPr lang="en-US" sz="1200" u="none" kern="1200" dirty="0">
                          <a:solidFill>
                            <a:schemeClr val="tx1"/>
                          </a:solidFill>
                        </a:rPr>
                        <a:t>ISO/IEC 27037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Digital evidence [forensics]</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r h="295728">
                <a:tc>
                  <a:txBody>
                    <a:bodyPr/>
                    <a:lstStyle/>
                    <a:p>
                      <a:pPr algn="ctr"/>
                      <a:r>
                        <a:rPr lang="en-US" sz="1200" dirty="0"/>
                        <a:t>25</a:t>
                      </a:r>
                    </a:p>
                  </a:txBody>
                  <a:tcPr anchor="ctr"/>
                </a:tc>
                <a:tc>
                  <a:txBody>
                    <a:bodyPr/>
                    <a:lstStyle/>
                    <a:p>
                      <a:pPr algn="l">
                        <a:spcBef>
                          <a:spcPts val="200"/>
                        </a:spcBef>
                      </a:pPr>
                      <a:r>
                        <a:rPr lang="en-US" sz="1200" u="none" kern="1200" dirty="0">
                          <a:solidFill>
                            <a:schemeClr val="tx1"/>
                          </a:solidFill>
                        </a:rPr>
                        <a:t>ISO/IEC 27038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Document reduction</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6"/>
                  </a:ext>
                </a:extLst>
              </a:tr>
              <a:tr h="270097">
                <a:tc>
                  <a:txBody>
                    <a:bodyPr/>
                    <a:lstStyle/>
                    <a:p>
                      <a:pPr algn="ctr"/>
                      <a:r>
                        <a:rPr lang="en-US" sz="1200" dirty="0"/>
                        <a:t>26</a:t>
                      </a:r>
                    </a:p>
                  </a:txBody>
                  <a:tcPr anchor="ctr"/>
                </a:tc>
                <a:tc>
                  <a:txBody>
                    <a:bodyPr/>
                    <a:lstStyle/>
                    <a:p>
                      <a:pPr algn="l">
                        <a:spcBef>
                          <a:spcPts val="200"/>
                        </a:spcBef>
                      </a:pPr>
                      <a:r>
                        <a:rPr lang="en-US" sz="1200" u="none" kern="1200" dirty="0">
                          <a:solidFill>
                            <a:schemeClr val="tx1"/>
                          </a:solidFill>
                        </a:rPr>
                        <a:t>ISO/IEC 27039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Intrusion prevention</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7"/>
                  </a:ext>
                </a:extLst>
              </a:tr>
              <a:tr h="270097">
                <a:tc>
                  <a:txBody>
                    <a:bodyPr/>
                    <a:lstStyle/>
                    <a:p>
                      <a:pPr algn="ctr"/>
                      <a:r>
                        <a:rPr lang="en-US" sz="1200" dirty="0"/>
                        <a:t>27</a:t>
                      </a:r>
                    </a:p>
                  </a:txBody>
                  <a:tcPr anchor="ctr"/>
                </a:tc>
                <a:tc>
                  <a:txBody>
                    <a:bodyPr/>
                    <a:lstStyle/>
                    <a:p>
                      <a:pPr algn="l">
                        <a:spcBef>
                          <a:spcPts val="200"/>
                        </a:spcBef>
                      </a:pPr>
                      <a:r>
                        <a:rPr lang="en-US" sz="1200" u="none" kern="1200" dirty="0">
                          <a:solidFill>
                            <a:schemeClr val="tx1"/>
                          </a:solidFill>
                        </a:rPr>
                        <a:t>ISO/IEC 27040 </a:t>
                      </a:r>
                      <a:endParaRPr lang="en-US" sz="1200" u="none"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rPr>
                        <a:t>Storage security</a:t>
                      </a:r>
                      <a:endParaRPr lang="en-US" sz="1200" dirty="0">
                        <a:solidFill>
                          <a:schemeClr val="tx1"/>
                        </a:solidFill>
                      </a:endParaRPr>
                    </a:p>
                  </a:txBody>
                  <a:tcPr anchor="ctr"/>
                </a:tc>
                <a:extLst>
                  <a:ext uri="{0D108BD9-81ED-4DB2-BD59-A6C34878D82A}">
                    <a16:rowId xmlns:a16="http://schemas.microsoft.com/office/drawing/2014/main" val="10008"/>
                  </a:ext>
                </a:extLst>
              </a:tr>
              <a:tr h="270097">
                <a:tc>
                  <a:txBody>
                    <a:bodyPr/>
                    <a:lstStyle/>
                    <a:p>
                      <a:pPr algn="ctr"/>
                      <a:r>
                        <a:rPr lang="en-US" sz="1200" dirty="0"/>
                        <a:t>28</a:t>
                      </a:r>
                    </a:p>
                  </a:txBody>
                  <a:tcPr anchor="ctr"/>
                </a:tc>
                <a:tc>
                  <a:txBody>
                    <a:bodyPr/>
                    <a:lstStyle/>
                    <a:p>
                      <a:pPr algn="l">
                        <a:spcBef>
                          <a:spcPts val="200"/>
                        </a:spcBef>
                      </a:pPr>
                      <a:r>
                        <a:rPr lang="en-US" sz="1200" u="none" kern="1200" dirty="0">
                          <a:solidFill>
                            <a:schemeClr val="tx1"/>
                          </a:solidFill>
                        </a:rPr>
                        <a:t>ISO/IEC 27041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Investigation assurance</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09"/>
                  </a:ext>
                </a:extLst>
              </a:tr>
              <a:tr h="270097">
                <a:tc>
                  <a:txBody>
                    <a:bodyPr/>
                    <a:lstStyle/>
                    <a:p>
                      <a:pPr algn="ctr"/>
                      <a:r>
                        <a:rPr lang="en-US" sz="1200" dirty="0"/>
                        <a:t>29</a:t>
                      </a:r>
                    </a:p>
                  </a:txBody>
                  <a:tcPr anchor="ctr"/>
                </a:tc>
                <a:tc>
                  <a:txBody>
                    <a:bodyPr/>
                    <a:lstStyle/>
                    <a:p>
                      <a:pPr algn="l">
                        <a:spcBef>
                          <a:spcPts val="200"/>
                        </a:spcBef>
                      </a:pPr>
                      <a:r>
                        <a:rPr lang="en-US" sz="1200" u="none" kern="1200" dirty="0">
                          <a:solidFill>
                            <a:schemeClr val="tx1"/>
                          </a:solidFill>
                        </a:rPr>
                        <a:t>ISO/IEC 27042 </a:t>
                      </a:r>
                      <a:endParaRPr lang="en-US" sz="1200" u="none" kern="1200" dirty="0">
                        <a:solidFill>
                          <a:schemeClr val="tx1"/>
                        </a:solidFill>
                        <a:latin typeface="+mn-lt"/>
                        <a:ea typeface="+mn-ea"/>
                        <a:cs typeface="+mn-cs"/>
                      </a:endParaRPr>
                    </a:p>
                  </a:txBody>
                  <a:tcPr anchor="ctr"/>
                </a:tc>
                <a:tc>
                  <a:txBody>
                    <a:bodyPr/>
                    <a:lstStyle/>
                    <a:p>
                      <a:pPr algn="l">
                        <a:spcBef>
                          <a:spcPts val="200"/>
                        </a:spcBef>
                      </a:pPr>
                      <a:r>
                        <a:rPr lang="en-US" sz="1200" kern="1200" dirty="0">
                          <a:solidFill>
                            <a:schemeClr val="tx1"/>
                          </a:solidFill>
                        </a:rPr>
                        <a:t>Analyzing digital evidence</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10"/>
                  </a:ext>
                </a:extLst>
              </a:tr>
              <a:tr h="270097">
                <a:tc>
                  <a:txBody>
                    <a:bodyPr/>
                    <a:lstStyle/>
                    <a:p>
                      <a:pPr algn="ctr"/>
                      <a:r>
                        <a:rPr lang="en-US" sz="1200" dirty="0"/>
                        <a:t>30</a:t>
                      </a:r>
                    </a:p>
                  </a:txBody>
                  <a:tcPr anchor="ctr"/>
                </a:tc>
                <a:tc>
                  <a:txBody>
                    <a:bodyPr/>
                    <a:lstStyle/>
                    <a:p>
                      <a:pPr marL="0" marR="0" indent="0" algn="l" defTabSz="914400" rtl="0" eaLnBrk="1" fontAlgn="auto" latinLnBrk="0" hangingPunct="1">
                        <a:lnSpc>
                          <a:spcPct val="100000"/>
                        </a:lnSpc>
                        <a:spcBef>
                          <a:spcPts val="200"/>
                        </a:spcBef>
                        <a:spcAft>
                          <a:spcPts val="0"/>
                        </a:spcAft>
                        <a:buClrTx/>
                        <a:buSzTx/>
                        <a:buFontTx/>
                        <a:buNone/>
                        <a:tabLst/>
                        <a:defRPr/>
                      </a:pPr>
                      <a:r>
                        <a:rPr lang="en-US" sz="1200" u="none" kern="1200" dirty="0">
                          <a:solidFill>
                            <a:schemeClr val="tx1"/>
                          </a:solidFill>
                        </a:rPr>
                        <a:t>ISO/IEC 27043 </a:t>
                      </a:r>
                      <a:endParaRPr lang="en-US" sz="1200" u="none"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rPr>
                        <a:t>Incident investigation</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11"/>
                  </a:ext>
                </a:extLst>
              </a:tr>
              <a:tr h="270097">
                <a:tc>
                  <a:txBody>
                    <a:bodyPr/>
                    <a:lstStyle/>
                    <a:p>
                      <a:pPr algn="ctr"/>
                      <a:r>
                        <a:rPr lang="en-US" sz="1200" dirty="0"/>
                        <a:t>31</a:t>
                      </a:r>
                    </a:p>
                  </a:txBody>
                  <a:tcPr anchor="ctr"/>
                </a:tc>
                <a:tc>
                  <a:txBody>
                    <a:bodyPr/>
                    <a:lstStyle/>
                    <a:p>
                      <a:pPr algn="l">
                        <a:spcBef>
                          <a:spcPts val="200"/>
                        </a:spcBef>
                      </a:pPr>
                      <a:r>
                        <a:rPr lang="en-US" sz="1200" u="none" kern="1200" dirty="0">
                          <a:solidFill>
                            <a:schemeClr val="tx1"/>
                          </a:solidFill>
                        </a:rPr>
                        <a:t>ISO 27799 ISO27k</a:t>
                      </a:r>
                      <a:endParaRPr lang="en-US" sz="1200" u="none" kern="1200" dirty="0">
                        <a:solidFill>
                          <a:schemeClr val="tx1"/>
                        </a:solidFill>
                        <a:latin typeface="+mn-lt"/>
                        <a:ea typeface="+mn-ea"/>
                        <a:cs typeface="+mn-cs"/>
                      </a:endParaRP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rPr>
                        <a:t>In healthcare</a:t>
                      </a:r>
                      <a:endParaRPr lang="en-US" sz="1200" kern="1200" dirty="0">
                        <a:solidFill>
                          <a:schemeClr val="tx1"/>
                        </a:solidFill>
                        <a:latin typeface="+mn-lt"/>
                        <a:ea typeface="+mn-ea"/>
                        <a:cs typeface="+mn-cs"/>
                      </a:endParaRPr>
                    </a:p>
                  </a:txBody>
                  <a:tcPr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33520349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Placeholder 4"/>
          <p:cNvPicPr>
            <a:picLocks noGrp="1" noChangeAspect="1"/>
          </p:cNvPicPr>
          <p:nvPr>
            <p:ph type="pic" sz="quarter" idx="13"/>
          </p:nvPr>
        </p:nvPicPr>
        <p:blipFill>
          <a:blip r:embed="rId2" cstate="print">
            <a:extLst>
              <a:ext uri="{BEBA8EAE-BF5A-486C-A8C5-ECC9F3942E4B}">
                <a14:imgProps xmlns:a14="http://schemas.microsoft.com/office/drawing/2010/main">
                  <a14:imgLayer r:embed="rId3">
                    <a14:imgEffect>
                      <a14:colorTemperature colorTemp="11200"/>
                    </a14:imgEffect>
                    <a14:imgEffect>
                      <a14:saturation sat="400000"/>
                    </a14:imgEffect>
                  </a14:imgLayer>
                </a14:imgProps>
              </a:ext>
              <a:ext uri="{28A0092B-C50C-407E-A947-70E740481C1C}">
                <a14:useLocalDpi xmlns:a14="http://schemas.microsoft.com/office/drawing/2010/main" val="0"/>
              </a:ext>
            </a:extLst>
          </a:blip>
          <a:srcRect t="17735" b="17735"/>
          <a:stretch>
            <a:fillRect/>
          </a:stretch>
        </p:blipFill>
        <p:spPr>
          <a:xfrm>
            <a:off x="0" y="0"/>
            <a:ext cx="12188825" cy="3424238"/>
          </a:xfrm>
        </p:spPr>
      </p:pic>
      <p:sp>
        <p:nvSpPr>
          <p:cNvPr id="42" name="Rectangle 41"/>
          <p:cNvSpPr/>
          <p:nvPr/>
        </p:nvSpPr>
        <p:spPr>
          <a:xfrm>
            <a:off x="-352" y="3447167"/>
            <a:ext cx="12192352" cy="3118843"/>
          </a:xfrm>
          <a:prstGeom prst="rect">
            <a:avLst/>
          </a:prstGeom>
          <a:solidFill>
            <a:srgbClr val="1E2731"/>
          </a:solidFill>
          <a:ln>
            <a:noFill/>
          </a:ln>
          <a:effectLst/>
        </p:spPr>
        <p:style>
          <a:lnRef idx="1">
            <a:schemeClr val="accent1"/>
          </a:lnRef>
          <a:fillRef idx="3">
            <a:schemeClr val="accent1"/>
          </a:fillRef>
          <a:effectRef idx="2">
            <a:schemeClr val="accent1"/>
          </a:effectRef>
          <a:fontRef idx="minor">
            <a:schemeClr val="lt1"/>
          </a:fontRef>
        </p:style>
        <p:txBody>
          <a:bodyPr lIns="121893" tIns="60946" rIns="121893" bIns="60946" rtlCol="0" anchor="ctr"/>
          <a:lstStyle/>
          <a:p>
            <a:pPr algn="ctr" defTabSz="914217"/>
            <a:endParaRPr lang="en-US" dirty="0">
              <a:solidFill>
                <a:prstClr val="white"/>
              </a:solidFill>
              <a:latin typeface="Calibri" panose="020F0502020204030204"/>
            </a:endParaRPr>
          </a:p>
        </p:txBody>
      </p:sp>
      <p:grpSp>
        <p:nvGrpSpPr>
          <p:cNvPr id="43" name="Group 42"/>
          <p:cNvGrpSpPr/>
          <p:nvPr/>
        </p:nvGrpSpPr>
        <p:grpSpPr>
          <a:xfrm>
            <a:off x="2939680" y="2955176"/>
            <a:ext cx="965880" cy="966131"/>
            <a:chOff x="2953255" y="4744273"/>
            <a:chExt cx="966131" cy="966131"/>
          </a:xfrm>
        </p:grpSpPr>
        <p:sp>
          <p:nvSpPr>
            <p:cNvPr id="44" name="Oval 43"/>
            <p:cNvSpPr/>
            <p:nvPr/>
          </p:nvSpPr>
          <p:spPr bwMode="auto">
            <a:xfrm>
              <a:off x="3014367" y="4805383"/>
              <a:ext cx="852640" cy="852639"/>
            </a:xfrm>
            <a:prstGeom prst="ellipse">
              <a:avLst/>
            </a:prstGeom>
            <a:solidFill>
              <a:schemeClr val="accent1"/>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45" name="Oval 44"/>
            <p:cNvSpPr/>
            <p:nvPr/>
          </p:nvSpPr>
          <p:spPr bwMode="auto">
            <a:xfrm>
              <a:off x="2953255" y="4744273"/>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grpSp>
      <p:grpSp>
        <p:nvGrpSpPr>
          <p:cNvPr id="46" name="Group 7"/>
          <p:cNvGrpSpPr>
            <a:grpSpLocks/>
          </p:cNvGrpSpPr>
          <p:nvPr/>
        </p:nvGrpSpPr>
        <p:grpSpPr bwMode="auto">
          <a:xfrm>
            <a:off x="3210496" y="3202261"/>
            <a:ext cx="424033" cy="527633"/>
            <a:chOff x="5886450" y="690562"/>
            <a:chExt cx="396875" cy="493712"/>
          </a:xfrm>
          <a:solidFill>
            <a:schemeClr val="bg1"/>
          </a:solidFill>
        </p:grpSpPr>
        <p:sp>
          <p:nvSpPr>
            <p:cNvPr id="50" name="Freeform 54"/>
            <p:cNvSpPr>
              <a:spLocks noChangeArrowheads="1"/>
            </p:cNvSpPr>
            <p:nvPr/>
          </p:nvSpPr>
          <p:spPr bwMode="auto">
            <a:xfrm>
              <a:off x="6021388" y="1009649"/>
              <a:ext cx="160337" cy="174625"/>
            </a:xfrm>
            <a:custGeom>
              <a:avLst/>
              <a:gdLst>
                <a:gd name="T0" fmla="*/ 92 w 444"/>
                <a:gd name="T1" fmla="*/ 0 h 485"/>
                <a:gd name="T2" fmla="*/ 0 w 444"/>
                <a:gd name="T3" fmla="*/ 0 h 485"/>
                <a:gd name="T4" fmla="*/ 0 w 444"/>
                <a:gd name="T5" fmla="*/ 484 h 485"/>
                <a:gd name="T6" fmla="*/ 100 w 444"/>
                <a:gd name="T7" fmla="*/ 484 h 485"/>
                <a:gd name="T8" fmla="*/ 100 w 444"/>
                <a:gd name="T9" fmla="*/ 476 h 485"/>
                <a:gd name="T10" fmla="*/ 443 w 444"/>
                <a:gd name="T11" fmla="*/ 476 h 485"/>
                <a:gd name="T12" fmla="*/ 443 w 444"/>
                <a:gd name="T13" fmla="*/ 401 h 485"/>
                <a:gd name="T14" fmla="*/ 92 w 444"/>
                <a:gd name="T15" fmla="*/ 401 h 485"/>
                <a:gd name="T16" fmla="*/ 92 w 444"/>
                <a:gd name="T17" fmla="*/ 0 h 485"/>
                <a:gd name="T18" fmla="*/ 92 w 444"/>
                <a:gd name="T19" fmla="*/ 0 h 485"/>
                <a:gd name="T20" fmla="*/ 92 w 444"/>
                <a:gd name="T21"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4" h="485">
                  <a:moveTo>
                    <a:pt x="92" y="0"/>
                  </a:moveTo>
                  <a:lnTo>
                    <a:pt x="0" y="0"/>
                  </a:lnTo>
                  <a:lnTo>
                    <a:pt x="0" y="484"/>
                  </a:lnTo>
                  <a:lnTo>
                    <a:pt x="100" y="484"/>
                  </a:lnTo>
                  <a:lnTo>
                    <a:pt x="100" y="476"/>
                  </a:lnTo>
                  <a:lnTo>
                    <a:pt x="443" y="476"/>
                  </a:lnTo>
                  <a:lnTo>
                    <a:pt x="443" y="401"/>
                  </a:lnTo>
                  <a:lnTo>
                    <a:pt x="92" y="401"/>
                  </a:lnTo>
                  <a:lnTo>
                    <a:pt x="92" y="0"/>
                  </a:lnTo>
                  <a:close/>
                  <a:moveTo>
                    <a:pt x="92" y="0"/>
                  </a:moveTo>
                  <a:lnTo>
                    <a:pt x="92" y="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2" name="Freeform 55"/>
            <p:cNvSpPr>
              <a:spLocks noChangeArrowheads="1"/>
            </p:cNvSpPr>
            <p:nvPr/>
          </p:nvSpPr>
          <p:spPr bwMode="auto">
            <a:xfrm>
              <a:off x="6021388" y="1009649"/>
              <a:ext cx="160337" cy="174625"/>
            </a:xfrm>
            <a:custGeom>
              <a:avLst/>
              <a:gdLst>
                <a:gd name="T0" fmla="*/ 92 w 444"/>
                <a:gd name="T1" fmla="*/ 0 h 485"/>
                <a:gd name="T2" fmla="*/ 0 w 444"/>
                <a:gd name="T3" fmla="*/ 0 h 485"/>
                <a:gd name="T4" fmla="*/ 0 w 444"/>
                <a:gd name="T5" fmla="*/ 484 h 485"/>
                <a:gd name="T6" fmla="*/ 100 w 444"/>
                <a:gd name="T7" fmla="*/ 484 h 485"/>
                <a:gd name="T8" fmla="*/ 100 w 444"/>
                <a:gd name="T9" fmla="*/ 476 h 485"/>
                <a:gd name="T10" fmla="*/ 443 w 444"/>
                <a:gd name="T11" fmla="*/ 476 h 485"/>
                <a:gd name="T12" fmla="*/ 443 w 444"/>
                <a:gd name="T13" fmla="*/ 401 h 485"/>
                <a:gd name="T14" fmla="*/ 92 w 444"/>
                <a:gd name="T15" fmla="*/ 401 h 485"/>
                <a:gd name="T16" fmla="*/ 92 w 444"/>
                <a:gd name="T17" fmla="*/ 0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4" h="485">
                  <a:moveTo>
                    <a:pt x="92" y="0"/>
                  </a:moveTo>
                  <a:lnTo>
                    <a:pt x="0" y="0"/>
                  </a:lnTo>
                  <a:lnTo>
                    <a:pt x="0" y="484"/>
                  </a:lnTo>
                  <a:lnTo>
                    <a:pt x="100" y="484"/>
                  </a:lnTo>
                  <a:lnTo>
                    <a:pt x="100" y="476"/>
                  </a:lnTo>
                  <a:lnTo>
                    <a:pt x="443" y="476"/>
                  </a:lnTo>
                  <a:lnTo>
                    <a:pt x="443" y="401"/>
                  </a:lnTo>
                  <a:lnTo>
                    <a:pt x="92" y="401"/>
                  </a:lnTo>
                  <a:lnTo>
                    <a:pt x="92" y="0"/>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3" name="Freeform 56"/>
            <p:cNvSpPr>
              <a:spLocks noChangeArrowheads="1"/>
            </p:cNvSpPr>
            <p:nvPr/>
          </p:nvSpPr>
          <p:spPr bwMode="auto">
            <a:xfrm>
              <a:off x="6054725" y="1009649"/>
              <a:ext cx="1588" cy="1588"/>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4" name="Freeform 57"/>
            <p:cNvSpPr>
              <a:spLocks noChangeArrowheads="1"/>
            </p:cNvSpPr>
            <p:nvPr/>
          </p:nvSpPr>
          <p:spPr bwMode="auto">
            <a:xfrm>
              <a:off x="5954713" y="708024"/>
              <a:ext cx="77787" cy="77788"/>
            </a:xfrm>
            <a:custGeom>
              <a:avLst/>
              <a:gdLst>
                <a:gd name="T0" fmla="*/ 217 w 218"/>
                <a:gd name="T1" fmla="*/ 108 h 218"/>
                <a:gd name="T2" fmla="*/ 109 w 218"/>
                <a:gd name="T3" fmla="*/ 217 h 218"/>
                <a:gd name="T4" fmla="*/ 0 w 218"/>
                <a:gd name="T5" fmla="*/ 108 h 218"/>
                <a:gd name="T6" fmla="*/ 109 w 218"/>
                <a:gd name="T7" fmla="*/ 0 h 218"/>
                <a:gd name="T8" fmla="*/ 217 w 218"/>
                <a:gd name="T9" fmla="*/ 108 h 218"/>
                <a:gd name="T10" fmla="*/ 217 w 218"/>
                <a:gd name="T11" fmla="*/ 108 h 218"/>
                <a:gd name="T12" fmla="*/ 217 w 218"/>
                <a:gd name="T13" fmla="*/ 108 h 218"/>
              </a:gdLst>
              <a:ahLst/>
              <a:cxnLst>
                <a:cxn ang="0">
                  <a:pos x="T0" y="T1"/>
                </a:cxn>
                <a:cxn ang="0">
                  <a:pos x="T2" y="T3"/>
                </a:cxn>
                <a:cxn ang="0">
                  <a:pos x="T4" y="T5"/>
                </a:cxn>
                <a:cxn ang="0">
                  <a:pos x="T6" y="T7"/>
                </a:cxn>
                <a:cxn ang="0">
                  <a:pos x="T8" y="T9"/>
                </a:cxn>
                <a:cxn ang="0">
                  <a:pos x="T10" y="T11"/>
                </a:cxn>
                <a:cxn ang="0">
                  <a:pos x="T12" y="T13"/>
                </a:cxn>
              </a:cxnLst>
              <a:rect l="0" t="0" r="r" b="b"/>
              <a:pathLst>
                <a:path w="218" h="218">
                  <a:moveTo>
                    <a:pt x="217" y="108"/>
                  </a:moveTo>
                  <a:cubicBezTo>
                    <a:pt x="217" y="167"/>
                    <a:pt x="167" y="217"/>
                    <a:pt x="109" y="217"/>
                  </a:cubicBezTo>
                  <a:cubicBezTo>
                    <a:pt x="50" y="217"/>
                    <a:pt x="0" y="167"/>
                    <a:pt x="0" y="108"/>
                  </a:cubicBezTo>
                  <a:cubicBezTo>
                    <a:pt x="0" y="50"/>
                    <a:pt x="50" y="0"/>
                    <a:pt x="109" y="0"/>
                  </a:cubicBezTo>
                  <a:cubicBezTo>
                    <a:pt x="167" y="0"/>
                    <a:pt x="217" y="50"/>
                    <a:pt x="217" y="108"/>
                  </a:cubicBezTo>
                  <a:close/>
                  <a:moveTo>
                    <a:pt x="217" y="108"/>
                  </a:moveTo>
                  <a:lnTo>
                    <a:pt x="217" y="108"/>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5" name="Freeform 58"/>
            <p:cNvSpPr>
              <a:spLocks noChangeArrowheads="1"/>
            </p:cNvSpPr>
            <p:nvPr/>
          </p:nvSpPr>
          <p:spPr bwMode="auto">
            <a:xfrm>
              <a:off x="6054725" y="811212"/>
              <a:ext cx="76200" cy="33337"/>
            </a:xfrm>
            <a:custGeom>
              <a:avLst/>
              <a:gdLst>
                <a:gd name="T0" fmla="*/ 0 w 210"/>
                <a:gd name="T1" fmla="*/ 0 h 93"/>
                <a:gd name="T2" fmla="*/ 8 w 210"/>
                <a:gd name="T3" fmla="*/ 33 h 93"/>
                <a:gd name="T4" fmla="*/ 167 w 210"/>
                <a:gd name="T5" fmla="*/ 92 h 93"/>
                <a:gd name="T6" fmla="*/ 209 w 210"/>
                <a:gd name="T7" fmla="*/ 83 h 93"/>
                <a:gd name="T8" fmla="*/ 175 w 210"/>
                <a:gd name="T9" fmla="*/ 58 h 93"/>
                <a:gd name="T10" fmla="*/ 0 w 210"/>
                <a:gd name="T11" fmla="*/ 0 h 93"/>
                <a:gd name="T12" fmla="*/ 0 w 210"/>
                <a:gd name="T13" fmla="*/ 0 h 93"/>
                <a:gd name="T14" fmla="*/ 0 w 210"/>
                <a:gd name="T15" fmla="*/ 0 h 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93">
                  <a:moveTo>
                    <a:pt x="0" y="0"/>
                  </a:moveTo>
                  <a:lnTo>
                    <a:pt x="8" y="33"/>
                  </a:lnTo>
                  <a:lnTo>
                    <a:pt x="167" y="92"/>
                  </a:lnTo>
                  <a:lnTo>
                    <a:pt x="209" y="83"/>
                  </a:lnTo>
                  <a:lnTo>
                    <a:pt x="175" y="58"/>
                  </a:lnTo>
                  <a:lnTo>
                    <a:pt x="0" y="0"/>
                  </a:lnTo>
                  <a:close/>
                  <a:moveTo>
                    <a:pt x="0" y="0"/>
                  </a:moveTo>
                  <a:lnTo>
                    <a:pt x="0" y="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6" name="Freeform 59"/>
            <p:cNvSpPr>
              <a:spLocks noChangeArrowheads="1"/>
            </p:cNvSpPr>
            <p:nvPr/>
          </p:nvSpPr>
          <p:spPr bwMode="auto">
            <a:xfrm>
              <a:off x="6054725" y="811212"/>
              <a:ext cx="76200" cy="33337"/>
            </a:xfrm>
            <a:custGeom>
              <a:avLst/>
              <a:gdLst>
                <a:gd name="T0" fmla="*/ 0 w 210"/>
                <a:gd name="T1" fmla="*/ 0 h 93"/>
                <a:gd name="T2" fmla="*/ 8 w 210"/>
                <a:gd name="T3" fmla="*/ 33 h 93"/>
                <a:gd name="T4" fmla="*/ 167 w 210"/>
                <a:gd name="T5" fmla="*/ 92 h 93"/>
                <a:gd name="T6" fmla="*/ 209 w 210"/>
                <a:gd name="T7" fmla="*/ 83 h 93"/>
                <a:gd name="T8" fmla="*/ 175 w 210"/>
                <a:gd name="T9" fmla="*/ 58 h 93"/>
                <a:gd name="T10" fmla="*/ 0 w 210"/>
                <a:gd name="T11" fmla="*/ 0 h 93"/>
              </a:gdLst>
              <a:ahLst/>
              <a:cxnLst>
                <a:cxn ang="0">
                  <a:pos x="T0" y="T1"/>
                </a:cxn>
                <a:cxn ang="0">
                  <a:pos x="T2" y="T3"/>
                </a:cxn>
                <a:cxn ang="0">
                  <a:pos x="T4" y="T5"/>
                </a:cxn>
                <a:cxn ang="0">
                  <a:pos x="T6" y="T7"/>
                </a:cxn>
                <a:cxn ang="0">
                  <a:pos x="T8" y="T9"/>
                </a:cxn>
                <a:cxn ang="0">
                  <a:pos x="T10" y="T11"/>
                </a:cxn>
              </a:cxnLst>
              <a:rect l="0" t="0" r="r" b="b"/>
              <a:pathLst>
                <a:path w="210" h="93">
                  <a:moveTo>
                    <a:pt x="0" y="0"/>
                  </a:moveTo>
                  <a:lnTo>
                    <a:pt x="8" y="33"/>
                  </a:lnTo>
                  <a:lnTo>
                    <a:pt x="167" y="92"/>
                  </a:lnTo>
                  <a:lnTo>
                    <a:pt x="209" y="83"/>
                  </a:lnTo>
                  <a:lnTo>
                    <a:pt x="175" y="58"/>
                  </a:lnTo>
                  <a:lnTo>
                    <a:pt x="0" y="0"/>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7" name="Freeform 60"/>
            <p:cNvSpPr>
              <a:spLocks noChangeArrowheads="1"/>
            </p:cNvSpPr>
            <p:nvPr/>
          </p:nvSpPr>
          <p:spPr bwMode="auto">
            <a:xfrm>
              <a:off x="6054725" y="811212"/>
              <a:ext cx="1588" cy="1587"/>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grp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sp>
          <p:nvSpPr>
            <p:cNvPr id="59" name="Freeform 61"/>
            <p:cNvSpPr>
              <a:spLocks noChangeArrowheads="1"/>
            </p:cNvSpPr>
            <p:nvPr/>
          </p:nvSpPr>
          <p:spPr bwMode="auto">
            <a:xfrm>
              <a:off x="5886450" y="690562"/>
              <a:ext cx="396875" cy="325437"/>
            </a:xfrm>
            <a:custGeom>
              <a:avLst/>
              <a:gdLst>
                <a:gd name="T0" fmla="*/ 877 w 1104"/>
                <a:gd name="T1" fmla="*/ 0 h 904"/>
                <a:gd name="T2" fmla="*/ 877 w 1104"/>
                <a:gd name="T3" fmla="*/ 84 h 904"/>
                <a:gd name="T4" fmla="*/ 836 w 1104"/>
                <a:gd name="T5" fmla="*/ 84 h 904"/>
                <a:gd name="T6" fmla="*/ 836 w 1104"/>
                <a:gd name="T7" fmla="*/ 117 h 904"/>
                <a:gd name="T8" fmla="*/ 794 w 1104"/>
                <a:gd name="T9" fmla="*/ 117 h 904"/>
                <a:gd name="T10" fmla="*/ 476 w 1104"/>
                <a:gd name="T11" fmla="*/ 243 h 904"/>
                <a:gd name="T12" fmla="*/ 468 w 1104"/>
                <a:gd name="T13" fmla="*/ 243 h 904"/>
                <a:gd name="T14" fmla="*/ 359 w 1104"/>
                <a:gd name="T15" fmla="*/ 368 h 904"/>
                <a:gd name="T16" fmla="*/ 417 w 1104"/>
                <a:gd name="T17" fmla="*/ 619 h 904"/>
                <a:gd name="T18" fmla="*/ 66 w 1104"/>
                <a:gd name="T19" fmla="*/ 761 h 904"/>
                <a:gd name="T20" fmla="*/ 100 w 1104"/>
                <a:gd name="T21" fmla="*/ 878 h 904"/>
                <a:gd name="T22" fmla="*/ 509 w 1104"/>
                <a:gd name="T23" fmla="*/ 711 h 904"/>
                <a:gd name="T24" fmla="*/ 635 w 1104"/>
                <a:gd name="T25" fmla="*/ 845 h 904"/>
                <a:gd name="T26" fmla="*/ 735 w 1104"/>
                <a:gd name="T27" fmla="*/ 836 h 904"/>
                <a:gd name="T28" fmla="*/ 844 w 1104"/>
                <a:gd name="T29" fmla="*/ 644 h 904"/>
                <a:gd name="T30" fmla="*/ 727 w 1104"/>
                <a:gd name="T31" fmla="*/ 611 h 904"/>
                <a:gd name="T32" fmla="*/ 668 w 1104"/>
                <a:gd name="T33" fmla="*/ 711 h 904"/>
                <a:gd name="T34" fmla="*/ 610 w 1104"/>
                <a:gd name="T35" fmla="*/ 644 h 904"/>
                <a:gd name="T36" fmla="*/ 610 w 1104"/>
                <a:gd name="T37" fmla="*/ 611 h 904"/>
                <a:gd name="T38" fmla="*/ 744 w 1104"/>
                <a:gd name="T39" fmla="*/ 502 h 904"/>
                <a:gd name="T40" fmla="*/ 685 w 1104"/>
                <a:gd name="T41" fmla="*/ 435 h 904"/>
                <a:gd name="T42" fmla="*/ 643 w 1104"/>
                <a:gd name="T43" fmla="*/ 443 h 904"/>
                <a:gd name="T44" fmla="*/ 484 w 1104"/>
                <a:gd name="T45" fmla="*/ 385 h 904"/>
                <a:gd name="T46" fmla="*/ 526 w 1104"/>
                <a:gd name="T47" fmla="*/ 477 h 904"/>
                <a:gd name="T48" fmla="*/ 434 w 1104"/>
                <a:gd name="T49" fmla="*/ 468 h 904"/>
                <a:gd name="T50" fmla="*/ 426 w 1104"/>
                <a:gd name="T51" fmla="*/ 310 h 904"/>
                <a:gd name="T52" fmla="*/ 443 w 1104"/>
                <a:gd name="T53" fmla="*/ 318 h 904"/>
                <a:gd name="T54" fmla="*/ 468 w 1104"/>
                <a:gd name="T55" fmla="*/ 326 h 904"/>
                <a:gd name="T56" fmla="*/ 476 w 1104"/>
                <a:gd name="T57" fmla="*/ 326 h 904"/>
                <a:gd name="T58" fmla="*/ 660 w 1104"/>
                <a:gd name="T59" fmla="*/ 376 h 904"/>
                <a:gd name="T60" fmla="*/ 602 w 1104"/>
                <a:gd name="T61" fmla="*/ 285 h 904"/>
                <a:gd name="T62" fmla="*/ 836 w 1104"/>
                <a:gd name="T63" fmla="*/ 193 h 904"/>
                <a:gd name="T64" fmla="*/ 836 w 1104"/>
                <a:gd name="T65" fmla="*/ 218 h 904"/>
                <a:gd name="T66" fmla="*/ 877 w 1104"/>
                <a:gd name="T67" fmla="*/ 218 h 904"/>
                <a:gd name="T68" fmla="*/ 877 w 1104"/>
                <a:gd name="T69" fmla="*/ 301 h 904"/>
                <a:gd name="T70" fmla="*/ 1103 w 1104"/>
                <a:gd name="T71" fmla="*/ 301 h 904"/>
                <a:gd name="T72" fmla="*/ 1103 w 1104"/>
                <a:gd name="T73" fmla="*/ 0 h 904"/>
                <a:gd name="T74" fmla="*/ 877 w 1104"/>
                <a:gd name="T75" fmla="*/ 0 h 904"/>
                <a:gd name="T76" fmla="*/ 877 w 1104"/>
                <a:gd name="T77" fmla="*/ 193 h 904"/>
                <a:gd name="T78" fmla="*/ 860 w 1104"/>
                <a:gd name="T79" fmla="*/ 193 h 904"/>
                <a:gd name="T80" fmla="*/ 860 w 1104"/>
                <a:gd name="T81" fmla="*/ 176 h 904"/>
                <a:gd name="T82" fmla="*/ 860 w 1104"/>
                <a:gd name="T83" fmla="*/ 142 h 904"/>
                <a:gd name="T84" fmla="*/ 860 w 1104"/>
                <a:gd name="T85" fmla="*/ 109 h 904"/>
                <a:gd name="T86" fmla="*/ 877 w 1104"/>
                <a:gd name="T87" fmla="*/ 109 h 904"/>
                <a:gd name="T88" fmla="*/ 877 w 1104"/>
                <a:gd name="T89" fmla="*/ 193 h 904"/>
                <a:gd name="T90" fmla="*/ 877 w 1104"/>
                <a:gd name="T91" fmla="*/ 193 h 904"/>
                <a:gd name="T92" fmla="*/ 877 w 1104"/>
                <a:gd name="T93" fmla="*/ 193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04" h="904">
                  <a:moveTo>
                    <a:pt x="877" y="0"/>
                  </a:moveTo>
                  <a:cubicBezTo>
                    <a:pt x="877" y="84"/>
                    <a:pt x="877" y="84"/>
                    <a:pt x="877" y="84"/>
                  </a:cubicBezTo>
                  <a:cubicBezTo>
                    <a:pt x="836" y="84"/>
                    <a:pt x="836" y="84"/>
                    <a:pt x="836" y="84"/>
                  </a:cubicBezTo>
                  <a:cubicBezTo>
                    <a:pt x="836" y="117"/>
                    <a:pt x="836" y="117"/>
                    <a:pt x="836" y="117"/>
                  </a:cubicBezTo>
                  <a:cubicBezTo>
                    <a:pt x="819" y="109"/>
                    <a:pt x="810" y="109"/>
                    <a:pt x="794" y="117"/>
                  </a:cubicBezTo>
                  <a:cubicBezTo>
                    <a:pt x="685" y="159"/>
                    <a:pt x="585" y="201"/>
                    <a:pt x="476" y="243"/>
                  </a:cubicBezTo>
                  <a:cubicBezTo>
                    <a:pt x="468" y="243"/>
                    <a:pt x="468" y="243"/>
                    <a:pt x="468" y="243"/>
                  </a:cubicBezTo>
                  <a:cubicBezTo>
                    <a:pt x="409" y="243"/>
                    <a:pt x="342" y="293"/>
                    <a:pt x="359" y="368"/>
                  </a:cubicBezTo>
                  <a:cubicBezTo>
                    <a:pt x="376" y="452"/>
                    <a:pt x="401" y="535"/>
                    <a:pt x="417" y="619"/>
                  </a:cubicBezTo>
                  <a:cubicBezTo>
                    <a:pt x="301" y="669"/>
                    <a:pt x="183" y="719"/>
                    <a:pt x="66" y="761"/>
                  </a:cubicBezTo>
                  <a:cubicBezTo>
                    <a:pt x="0" y="786"/>
                    <a:pt x="33" y="903"/>
                    <a:pt x="100" y="878"/>
                  </a:cubicBezTo>
                  <a:cubicBezTo>
                    <a:pt x="234" y="820"/>
                    <a:pt x="376" y="769"/>
                    <a:pt x="509" y="711"/>
                  </a:cubicBezTo>
                  <a:cubicBezTo>
                    <a:pt x="543" y="761"/>
                    <a:pt x="593" y="803"/>
                    <a:pt x="635" y="845"/>
                  </a:cubicBezTo>
                  <a:cubicBezTo>
                    <a:pt x="668" y="870"/>
                    <a:pt x="710" y="870"/>
                    <a:pt x="735" y="836"/>
                  </a:cubicBezTo>
                  <a:cubicBezTo>
                    <a:pt x="777" y="769"/>
                    <a:pt x="819" y="711"/>
                    <a:pt x="844" y="644"/>
                  </a:cubicBezTo>
                  <a:cubicBezTo>
                    <a:pt x="869" y="569"/>
                    <a:pt x="752" y="535"/>
                    <a:pt x="727" y="611"/>
                  </a:cubicBezTo>
                  <a:cubicBezTo>
                    <a:pt x="710" y="644"/>
                    <a:pt x="694" y="677"/>
                    <a:pt x="668" y="711"/>
                  </a:cubicBezTo>
                  <a:cubicBezTo>
                    <a:pt x="652" y="694"/>
                    <a:pt x="627" y="669"/>
                    <a:pt x="610" y="644"/>
                  </a:cubicBezTo>
                  <a:cubicBezTo>
                    <a:pt x="610" y="636"/>
                    <a:pt x="610" y="619"/>
                    <a:pt x="610" y="611"/>
                  </a:cubicBezTo>
                  <a:cubicBezTo>
                    <a:pt x="744" y="502"/>
                    <a:pt x="744" y="502"/>
                    <a:pt x="744" y="502"/>
                  </a:cubicBezTo>
                  <a:cubicBezTo>
                    <a:pt x="685" y="435"/>
                    <a:pt x="685" y="435"/>
                    <a:pt x="685" y="435"/>
                  </a:cubicBezTo>
                  <a:cubicBezTo>
                    <a:pt x="643" y="443"/>
                    <a:pt x="643" y="443"/>
                    <a:pt x="643" y="443"/>
                  </a:cubicBezTo>
                  <a:cubicBezTo>
                    <a:pt x="484" y="385"/>
                    <a:pt x="484" y="385"/>
                    <a:pt x="484" y="385"/>
                  </a:cubicBezTo>
                  <a:cubicBezTo>
                    <a:pt x="526" y="477"/>
                    <a:pt x="526" y="477"/>
                    <a:pt x="526" y="477"/>
                  </a:cubicBezTo>
                  <a:cubicBezTo>
                    <a:pt x="434" y="468"/>
                    <a:pt x="434" y="468"/>
                    <a:pt x="434" y="468"/>
                  </a:cubicBezTo>
                  <a:cubicBezTo>
                    <a:pt x="434" y="468"/>
                    <a:pt x="367" y="293"/>
                    <a:pt x="426" y="310"/>
                  </a:cubicBezTo>
                  <a:cubicBezTo>
                    <a:pt x="434" y="310"/>
                    <a:pt x="443" y="310"/>
                    <a:pt x="443" y="318"/>
                  </a:cubicBezTo>
                  <a:cubicBezTo>
                    <a:pt x="468" y="326"/>
                    <a:pt x="468" y="326"/>
                    <a:pt x="468" y="326"/>
                  </a:cubicBezTo>
                  <a:lnTo>
                    <a:pt x="476" y="326"/>
                  </a:lnTo>
                  <a:cubicBezTo>
                    <a:pt x="660" y="376"/>
                    <a:pt x="660" y="376"/>
                    <a:pt x="660" y="376"/>
                  </a:cubicBezTo>
                  <a:cubicBezTo>
                    <a:pt x="602" y="285"/>
                    <a:pt x="602" y="285"/>
                    <a:pt x="602" y="285"/>
                  </a:cubicBezTo>
                  <a:cubicBezTo>
                    <a:pt x="677" y="260"/>
                    <a:pt x="760" y="226"/>
                    <a:pt x="836" y="193"/>
                  </a:cubicBezTo>
                  <a:cubicBezTo>
                    <a:pt x="836" y="218"/>
                    <a:pt x="836" y="218"/>
                    <a:pt x="836" y="218"/>
                  </a:cubicBezTo>
                  <a:cubicBezTo>
                    <a:pt x="877" y="218"/>
                    <a:pt x="877" y="218"/>
                    <a:pt x="877" y="218"/>
                  </a:cubicBezTo>
                  <a:cubicBezTo>
                    <a:pt x="877" y="301"/>
                    <a:pt x="877" y="301"/>
                    <a:pt x="877" y="301"/>
                  </a:cubicBezTo>
                  <a:cubicBezTo>
                    <a:pt x="1103" y="301"/>
                    <a:pt x="1103" y="301"/>
                    <a:pt x="1103" y="301"/>
                  </a:cubicBezTo>
                  <a:cubicBezTo>
                    <a:pt x="1103" y="0"/>
                    <a:pt x="1103" y="0"/>
                    <a:pt x="1103" y="0"/>
                  </a:cubicBezTo>
                  <a:lnTo>
                    <a:pt x="877" y="0"/>
                  </a:lnTo>
                  <a:close/>
                  <a:moveTo>
                    <a:pt x="877" y="193"/>
                  </a:moveTo>
                  <a:cubicBezTo>
                    <a:pt x="860" y="193"/>
                    <a:pt x="860" y="193"/>
                    <a:pt x="860" y="193"/>
                  </a:cubicBezTo>
                  <a:cubicBezTo>
                    <a:pt x="860" y="176"/>
                    <a:pt x="860" y="176"/>
                    <a:pt x="860" y="176"/>
                  </a:cubicBezTo>
                  <a:cubicBezTo>
                    <a:pt x="860" y="167"/>
                    <a:pt x="860" y="151"/>
                    <a:pt x="860" y="142"/>
                  </a:cubicBezTo>
                  <a:cubicBezTo>
                    <a:pt x="860" y="109"/>
                    <a:pt x="860" y="109"/>
                    <a:pt x="860" y="109"/>
                  </a:cubicBezTo>
                  <a:cubicBezTo>
                    <a:pt x="877" y="109"/>
                    <a:pt x="877" y="109"/>
                    <a:pt x="877" y="109"/>
                  </a:cubicBezTo>
                  <a:lnTo>
                    <a:pt x="877" y="193"/>
                  </a:lnTo>
                  <a:close/>
                  <a:moveTo>
                    <a:pt x="877" y="193"/>
                  </a:moveTo>
                  <a:lnTo>
                    <a:pt x="877" y="1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a typeface="SimSun" charset="0"/>
              </a:endParaRPr>
            </a:p>
          </p:txBody>
        </p:sp>
      </p:grpSp>
      <p:grpSp>
        <p:nvGrpSpPr>
          <p:cNvPr id="60" name="Group 59"/>
          <p:cNvGrpSpPr/>
          <p:nvPr/>
        </p:nvGrpSpPr>
        <p:grpSpPr>
          <a:xfrm>
            <a:off x="4725998" y="2956784"/>
            <a:ext cx="965880" cy="966131"/>
            <a:chOff x="4740039" y="4745881"/>
            <a:chExt cx="966131" cy="966131"/>
          </a:xfrm>
        </p:grpSpPr>
        <p:sp>
          <p:nvSpPr>
            <p:cNvPr id="61" name="Oval 60"/>
            <p:cNvSpPr/>
            <p:nvPr/>
          </p:nvSpPr>
          <p:spPr bwMode="auto">
            <a:xfrm>
              <a:off x="4801126" y="4805383"/>
              <a:ext cx="852640" cy="852640"/>
            </a:xfrm>
            <a:prstGeom prst="ellipse">
              <a:avLst/>
            </a:prstGeom>
            <a:solidFill>
              <a:schemeClr val="accent2"/>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62" name="Oval 61"/>
            <p:cNvSpPr/>
            <p:nvPr/>
          </p:nvSpPr>
          <p:spPr bwMode="auto">
            <a:xfrm>
              <a:off x="4740039" y="474588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grpSp>
      <p:grpSp>
        <p:nvGrpSpPr>
          <p:cNvPr id="63" name="Group 62"/>
          <p:cNvGrpSpPr/>
          <p:nvPr/>
        </p:nvGrpSpPr>
        <p:grpSpPr>
          <a:xfrm>
            <a:off x="6488939" y="2954494"/>
            <a:ext cx="965880" cy="966131"/>
            <a:chOff x="6503439" y="4743591"/>
            <a:chExt cx="966131" cy="966131"/>
          </a:xfrm>
        </p:grpSpPr>
        <p:sp>
          <p:nvSpPr>
            <p:cNvPr id="64" name="Oval 63"/>
            <p:cNvSpPr/>
            <p:nvPr/>
          </p:nvSpPr>
          <p:spPr bwMode="auto">
            <a:xfrm>
              <a:off x="6564526" y="4805383"/>
              <a:ext cx="852640" cy="852640"/>
            </a:xfrm>
            <a:prstGeom prst="ellipse">
              <a:avLst/>
            </a:prstGeom>
            <a:solidFill>
              <a:schemeClr val="accent3"/>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65" name="Oval 64"/>
            <p:cNvSpPr/>
            <p:nvPr/>
          </p:nvSpPr>
          <p:spPr bwMode="auto">
            <a:xfrm>
              <a:off x="6503439" y="4743591"/>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grpSp>
      <p:grpSp>
        <p:nvGrpSpPr>
          <p:cNvPr id="66" name="Group 65"/>
          <p:cNvGrpSpPr/>
          <p:nvPr/>
        </p:nvGrpSpPr>
        <p:grpSpPr>
          <a:xfrm>
            <a:off x="8310126" y="2959789"/>
            <a:ext cx="965880" cy="966131"/>
            <a:chOff x="8325100" y="4748886"/>
            <a:chExt cx="966131" cy="966131"/>
          </a:xfrm>
        </p:grpSpPr>
        <p:sp>
          <p:nvSpPr>
            <p:cNvPr id="67" name="Oval 66"/>
            <p:cNvSpPr/>
            <p:nvPr/>
          </p:nvSpPr>
          <p:spPr bwMode="auto">
            <a:xfrm>
              <a:off x="8374642" y="4805383"/>
              <a:ext cx="852640" cy="852640"/>
            </a:xfrm>
            <a:prstGeom prst="ellipse">
              <a:avLst/>
            </a:prstGeom>
            <a:solidFill>
              <a:schemeClr val="accent4"/>
            </a:solidFill>
            <a:ln w="3175" cmpd="sng">
              <a:noFill/>
              <a:prstDash val="solid"/>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sp>
          <p:nvSpPr>
            <p:cNvPr id="69" name="Oval 68"/>
            <p:cNvSpPr/>
            <p:nvPr/>
          </p:nvSpPr>
          <p:spPr bwMode="auto">
            <a:xfrm>
              <a:off x="8325100" y="4748886"/>
              <a:ext cx="966131" cy="966131"/>
            </a:xfrm>
            <a:prstGeom prst="ellipse">
              <a:avLst/>
            </a:prstGeom>
            <a:noFill/>
            <a:ln w="3175" cmpd="sng">
              <a:solidFill>
                <a:schemeClr val="bg1">
                  <a:lumMod val="65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defTabSz="914217">
                <a:defRPr/>
              </a:pPr>
              <a:endParaRPr lang="en-US" dirty="0">
                <a:solidFill>
                  <a:prstClr val="white"/>
                </a:solidFill>
                <a:latin typeface="Calibri" panose="020F0502020204030204"/>
              </a:endParaRPr>
            </a:p>
          </p:txBody>
        </p:sp>
      </p:grpSp>
      <p:sp>
        <p:nvSpPr>
          <p:cNvPr id="70" name="Freeform 16"/>
          <p:cNvSpPr>
            <a:spLocks noChangeArrowheads="1"/>
          </p:cNvSpPr>
          <p:nvPr/>
        </p:nvSpPr>
        <p:spPr bwMode="auto">
          <a:xfrm>
            <a:off x="5044369" y="3181051"/>
            <a:ext cx="348404" cy="547301"/>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91422" tIns="45711" rIns="91422" bIns="45711" anchor="ctr"/>
          <a:lstStyle/>
          <a:p>
            <a:pPr defTabSz="914217">
              <a:defRPr/>
            </a:pPr>
            <a:endParaRPr lang="en-US" dirty="0">
              <a:solidFill>
                <a:prstClr val="black"/>
              </a:solidFill>
              <a:latin typeface="Calibri" panose="020F0502020204030204"/>
              <a:ea typeface="SimSun" charset="0"/>
            </a:endParaRPr>
          </a:p>
        </p:txBody>
      </p:sp>
      <p:sp>
        <p:nvSpPr>
          <p:cNvPr id="71" name="Freeform 290"/>
          <p:cNvSpPr>
            <a:spLocks noChangeArrowheads="1"/>
          </p:cNvSpPr>
          <p:nvPr/>
        </p:nvSpPr>
        <p:spPr bwMode="auto">
          <a:xfrm>
            <a:off x="6733377" y="3274506"/>
            <a:ext cx="510566" cy="395452"/>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bg1"/>
          </a:solidFill>
          <a:ln>
            <a:noFill/>
          </a:ln>
          <a:effectLst/>
        </p:spPr>
        <p:txBody>
          <a:bodyPr wrap="none" lIns="91422" tIns="45711" rIns="91422" bIns="45711" anchor="ctr"/>
          <a:lstStyle/>
          <a:p>
            <a:pPr defTabSz="914217">
              <a:defRPr/>
            </a:pPr>
            <a:endParaRPr lang="en-US" dirty="0">
              <a:solidFill>
                <a:prstClr val="black"/>
              </a:solidFill>
              <a:latin typeface="Calibri" panose="020F0502020204030204"/>
              <a:ea typeface="SimSun" charset="0"/>
            </a:endParaRPr>
          </a:p>
        </p:txBody>
      </p:sp>
      <p:sp>
        <p:nvSpPr>
          <p:cNvPr id="72" name="Freeform 266"/>
          <p:cNvSpPr>
            <a:spLocks noChangeArrowheads="1"/>
          </p:cNvSpPr>
          <p:nvPr/>
        </p:nvSpPr>
        <p:spPr bwMode="auto">
          <a:xfrm>
            <a:off x="8591818" y="3212779"/>
            <a:ext cx="416143" cy="458725"/>
          </a:xfrm>
          <a:custGeom>
            <a:avLst/>
            <a:gdLst>
              <a:gd name="T0" fmla="*/ 310 w 863"/>
              <a:gd name="T1" fmla="*/ 41 h 954"/>
              <a:gd name="T2" fmla="*/ 201 w 863"/>
              <a:gd name="T3" fmla="*/ 735 h 954"/>
              <a:gd name="T4" fmla="*/ 519 w 863"/>
              <a:gd name="T5" fmla="*/ 953 h 954"/>
              <a:gd name="T6" fmla="*/ 636 w 863"/>
              <a:gd name="T7" fmla="*/ 886 h 954"/>
              <a:gd name="T8" fmla="*/ 770 w 863"/>
              <a:gd name="T9" fmla="*/ 744 h 954"/>
              <a:gd name="T10" fmla="*/ 786 w 863"/>
              <a:gd name="T11" fmla="*/ 693 h 954"/>
              <a:gd name="T12" fmla="*/ 836 w 863"/>
              <a:gd name="T13" fmla="*/ 593 h 954"/>
              <a:gd name="T14" fmla="*/ 293 w 863"/>
              <a:gd name="T15" fmla="*/ 468 h 954"/>
              <a:gd name="T16" fmla="*/ 268 w 863"/>
              <a:gd name="T17" fmla="*/ 434 h 954"/>
              <a:gd name="T18" fmla="*/ 234 w 863"/>
              <a:gd name="T19" fmla="*/ 459 h 954"/>
              <a:gd name="T20" fmla="*/ 159 w 863"/>
              <a:gd name="T21" fmla="*/ 392 h 954"/>
              <a:gd name="T22" fmla="*/ 184 w 863"/>
              <a:gd name="T23" fmla="*/ 342 h 954"/>
              <a:gd name="T24" fmla="*/ 142 w 863"/>
              <a:gd name="T25" fmla="*/ 301 h 954"/>
              <a:gd name="T26" fmla="*/ 168 w 863"/>
              <a:gd name="T27" fmla="*/ 200 h 954"/>
              <a:gd name="T28" fmla="*/ 234 w 863"/>
              <a:gd name="T29" fmla="*/ 200 h 954"/>
              <a:gd name="T30" fmla="*/ 251 w 863"/>
              <a:gd name="T31" fmla="*/ 150 h 954"/>
              <a:gd name="T32" fmla="*/ 351 w 863"/>
              <a:gd name="T33" fmla="*/ 117 h 954"/>
              <a:gd name="T34" fmla="*/ 376 w 863"/>
              <a:gd name="T35" fmla="*/ 175 h 954"/>
              <a:gd name="T36" fmla="*/ 427 w 863"/>
              <a:gd name="T37" fmla="*/ 167 h 954"/>
              <a:gd name="T38" fmla="*/ 510 w 863"/>
              <a:gd name="T39" fmla="*/ 217 h 954"/>
              <a:gd name="T40" fmla="*/ 477 w 863"/>
              <a:gd name="T41" fmla="*/ 284 h 954"/>
              <a:gd name="T42" fmla="*/ 519 w 863"/>
              <a:gd name="T43" fmla="*/ 326 h 954"/>
              <a:gd name="T44" fmla="*/ 494 w 863"/>
              <a:gd name="T45" fmla="*/ 418 h 954"/>
              <a:gd name="T46" fmla="*/ 427 w 863"/>
              <a:gd name="T47" fmla="*/ 409 h 954"/>
              <a:gd name="T48" fmla="*/ 418 w 863"/>
              <a:gd name="T49" fmla="*/ 459 h 954"/>
              <a:gd name="T50" fmla="*/ 318 w 863"/>
              <a:gd name="T51" fmla="*/ 493 h 954"/>
              <a:gd name="T52" fmla="*/ 594 w 863"/>
              <a:gd name="T53" fmla="*/ 660 h 954"/>
              <a:gd name="T54" fmla="*/ 561 w 863"/>
              <a:gd name="T55" fmla="*/ 652 h 954"/>
              <a:gd name="T56" fmla="*/ 552 w 863"/>
              <a:gd name="T57" fmla="*/ 685 h 954"/>
              <a:gd name="T58" fmla="*/ 485 w 863"/>
              <a:gd name="T59" fmla="*/ 710 h 954"/>
              <a:gd name="T60" fmla="*/ 469 w 863"/>
              <a:gd name="T61" fmla="*/ 677 h 954"/>
              <a:gd name="T62" fmla="*/ 435 w 863"/>
              <a:gd name="T63" fmla="*/ 685 h 954"/>
              <a:gd name="T64" fmla="*/ 385 w 863"/>
              <a:gd name="T65" fmla="*/ 643 h 954"/>
              <a:gd name="T66" fmla="*/ 402 w 863"/>
              <a:gd name="T67" fmla="*/ 610 h 954"/>
              <a:gd name="T68" fmla="*/ 376 w 863"/>
              <a:gd name="T69" fmla="*/ 585 h 954"/>
              <a:gd name="T70" fmla="*/ 393 w 863"/>
              <a:gd name="T71" fmla="*/ 518 h 954"/>
              <a:gd name="T72" fmla="*/ 427 w 863"/>
              <a:gd name="T73" fmla="*/ 518 h 954"/>
              <a:gd name="T74" fmla="*/ 443 w 863"/>
              <a:gd name="T75" fmla="*/ 484 h 954"/>
              <a:gd name="T76" fmla="*/ 502 w 863"/>
              <a:gd name="T77" fmla="*/ 468 h 954"/>
              <a:gd name="T78" fmla="*/ 519 w 863"/>
              <a:gd name="T79" fmla="*/ 501 h 954"/>
              <a:gd name="T80" fmla="*/ 552 w 863"/>
              <a:gd name="T81" fmla="*/ 493 h 954"/>
              <a:gd name="T82" fmla="*/ 611 w 863"/>
              <a:gd name="T83" fmla="*/ 535 h 954"/>
              <a:gd name="T84" fmla="*/ 594 w 863"/>
              <a:gd name="T85" fmla="*/ 568 h 954"/>
              <a:gd name="T86" fmla="*/ 619 w 863"/>
              <a:gd name="T87" fmla="*/ 602 h 954"/>
              <a:gd name="T88" fmla="*/ 594 w 863"/>
              <a:gd name="T89" fmla="*/ 660 h 954"/>
              <a:gd name="T90" fmla="*/ 594 w 863"/>
              <a:gd name="T91" fmla="*/ 66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3" h="954">
                <a:moveTo>
                  <a:pt x="761" y="426"/>
                </a:moveTo>
                <a:cubicBezTo>
                  <a:pt x="820" y="133"/>
                  <a:pt x="577" y="0"/>
                  <a:pt x="310" y="41"/>
                </a:cubicBezTo>
                <a:cubicBezTo>
                  <a:pt x="42" y="83"/>
                  <a:pt x="50" y="242"/>
                  <a:pt x="34" y="317"/>
                </a:cubicBezTo>
                <a:cubicBezTo>
                  <a:pt x="0" y="518"/>
                  <a:pt x="201" y="735"/>
                  <a:pt x="201" y="735"/>
                </a:cubicBezTo>
                <a:cubicBezTo>
                  <a:pt x="193" y="953"/>
                  <a:pt x="193" y="953"/>
                  <a:pt x="193" y="953"/>
                </a:cubicBezTo>
                <a:cubicBezTo>
                  <a:pt x="519" y="953"/>
                  <a:pt x="519" y="953"/>
                  <a:pt x="519" y="953"/>
                </a:cubicBezTo>
                <a:cubicBezTo>
                  <a:pt x="544" y="852"/>
                  <a:pt x="544" y="852"/>
                  <a:pt x="544" y="852"/>
                </a:cubicBezTo>
                <a:cubicBezTo>
                  <a:pt x="544" y="852"/>
                  <a:pt x="552" y="877"/>
                  <a:pt x="636" y="886"/>
                </a:cubicBezTo>
                <a:cubicBezTo>
                  <a:pt x="728" y="894"/>
                  <a:pt x="711" y="785"/>
                  <a:pt x="711" y="785"/>
                </a:cubicBezTo>
                <a:cubicBezTo>
                  <a:pt x="711" y="785"/>
                  <a:pt x="770" y="760"/>
                  <a:pt x="770" y="744"/>
                </a:cubicBezTo>
                <a:cubicBezTo>
                  <a:pt x="770" y="727"/>
                  <a:pt x="736" y="702"/>
                  <a:pt x="736" y="702"/>
                </a:cubicBezTo>
                <a:cubicBezTo>
                  <a:pt x="736" y="702"/>
                  <a:pt x="770" y="710"/>
                  <a:pt x="786" y="693"/>
                </a:cubicBezTo>
                <a:cubicBezTo>
                  <a:pt x="794" y="677"/>
                  <a:pt x="770" y="626"/>
                  <a:pt x="770" y="626"/>
                </a:cubicBezTo>
                <a:cubicBezTo>
                  <a:pt x="770" y="626"/>
                  <a:pt x="811" y="626"/>
                  <a:pt x="836" y="593"/>
                </a:cubicBezTo>
                <a:cubicBezTo>
                  <a:pt x="862" y="568"/>
                  <a:pt x="761" y="484"/>
                  <a:pt x="761" y="426"/>
                </a:cubicBezTo>
                <a:close/>
                <a:moveTo>
                  <a:pt x="293" y="468"/>
                </a:moveTo>
                <a:cubicBezTo>
                  <a:pt x="293" y="468"/>
                  <a:pt x="293" y="451"/>
                  <a:pt x="293" y="443"/>
                </a:cubicBezTo>
                <a:cubicBezTo>
                  <a:pt x="284" y="434"/>
                  <a:pt x="276" y="434"/>
                  <a:pt x="268" y="434"/>
                </a:cubicBezTo>
                <a:cubicBezTo>
                  <a:pt x="260" y="443"/>
                  <a:pt x="243" y="451"/>
                  <a:pt x="243" y="451"/>
                </a:cubicBezTo>
                <a:cubicBezTo>
                  <a:pt x="234" y="459"/>
                  <a:pt x="234" y="459"/>
                  <a:pt x="234" y="459"/>
                </a:cubicBezTo>
                <a:lnTo>
                  <a:pt x="209" y="451"/>
                </a:lnTo>
                <a:cubicBezTo>
                  <a:pt x="159" y="392"/>
                  <a:pt x="159" y="392"/>
                  <a:pt x="159" y="392"/>
                </a:cubicBezTo>
                <a:cubicBezTo>
                  <a:pt x="159" y="359"/>
                  <a:pt x="159" y="359"/>
                  <a:pt x="159" y="359"/>
                </a:cubicBezTo>
                <a:cubicBezTo>
                  <a:pt x="159" y="359"/>
                  <a:pt x="176" y="342"/>
                  <a:pt x="184" y="342"/>
                </a:cubicBezTo>
                <a:cubicBezTo>
                  <a:pt x="184" y="334"/>
                  <a:pt x="184" y="326"/>
                  <a:pt x="184" y="317"/>
                </a:cubicBezTo>
                <a:cubicBezTo>
                  <a:pt x="168" y="309"/>
                  <a:pt x="142" y="301"/>
                  <a:pt x="142" y="301"/>
                </a:cubicBezTo>
                <a:cubicBezTo>
                  <a:pt x="134" y="267"/>
                  <a:pt x="134" y="267"/>
                  <a:pt x="134" y="267"/>
                </a:cubicBezTo>
                <a:cubicBezTo>
                  <a:pt x="168" y="200"/>
                  <a:pt x="168" y="200"/>
                  <a:pt x="168" y="200"/>
                </a:cubicBezTo>
                <a:cubicBezTo>
                  <a:pt x="201" y="192"/>
                  <a:pt x="201" y="192"/>
                  <a:pt x="201" y="192"/>
                </a:cubicBezTo>
                <a:cubicBezTo>
                  <a:pt x="201" y="192"/>
                  <a:pt x="226" y="200"/>
                  <a:pt x="234" y="200"/>
                </a:cubicBezTo>
                <a:cubicBezTo>
                  <a:pt x="243" y="200"/>
                  <a:pt x="243" y="192"/>
                  <a:pt x="251" y="192"/>
                </a:cubicBezTo>
                <a:cubicBezTo>
                  <a:pt x="251" y="175"/>
                  <a:pt x="251" y="150"/>
                  <a:pt x="251" y="150"/>
                </a:cubicBezTo>
                <a:cubicBezTo>
                  <a:pt x="276" y="125"/>
                  <a:pt x="276" y="125"/>
                  <a:pt x="276" y="125"/>
                </a:cubicBezTo>
                <a:cubicBezTo>
                  <a:pt x="351" y="117"/>
                  <a:pt x="351" y="117"/>
                  <a:pt x="351" y="117"/>
                </a:cubicBezTo>
                <a:cubicBezTo>
                  <a:pt x="376" y="142"/>
                  <a:pt x="376" y="142"/>
                  <a:pt x="376" y="142"/>
                </a:cubicBezTo>
                <a:cubicBezTo>
                  <a:pt x="376" y="142"/>
                  <a:pt x="376" y="167"/>
                  <a:pt x="376" y="175"/>
                </a:cubicBezTo>
                <a:cubicBezTo>
                  <a:pt x="385" y="175"/>
                  <a:pt x="393" y="183"/>
                  <a:pt x="402" y="183"/>
                </a:cubicBezTo>
                <a:cubicBezTo>
                  <a:pt x="410" y="175"/>
                  <a:pt x="427" y="167"/>
                  <a:pt x="427" y="167"/>
                </a:cubicBezTo>
                <a:cubicBezTo>
                  <a:pt x="460" y="167"/>
                  <a:pt x="460" y="167"/>
                  <a:pt x="460" y="167"/>
                </a:cubicBezTo>
                <a:cubicBezTo>
                  <a:pt x="510" y="217"/>
                  <a:pt x="510" y="217"/>
                  <a:pt x="510" y="217"/>
                </a:cubicBezTo>
                <a:cubicBezTo>
                  <a:pt x="510" y="250"/>
                  <a:pt x="510" y="250"/>
                  <a:pt x="510" y="250"/>
                </a:cubicBezTo>
                <a:cubicBezTo>
                  <a:pt x="510" y="250"/>
                  <a:pt x="494" y="267"/>
                  <a:pt x="477" y="284"/>
                </a:cubicBezTo>
                <a:cubicBezTo>
                  <a:pt x="485" y="284"/>
                  <a:pt x="485" y="292"/>
                  <a:pt x="485" y="301"/>
                </a:cubicBezTo>
                <a:cubicBezTo>
                  <a:pt x="494" y="309"/>
                  <a:pt x="519" y="326"/>
                  <a:pt x="519" y="326"/>
                </a:cubicBezTo>
                <a:cubicBezTo>
                  <a:pt x="527" y="359"/>
                  <a:pt x="527" y="359"/>
                  <a:pt x="527" y="359"/>
                </a:cubicBezTo>
                <a:cubicBezTo>
                  <a:pt x="494" y="418"/>
                  <a:pt x="494" y="418"/>
                  <a:pt x="494" y="418"/>
                </a:cubicBezTo>
                <a:cubicBezTo>
                  <a:pt x="460" y="426"/>
                  <a:pt x="460" y="426"/>
                  <a:pt x="460" y="426"/>
                </a:cubicBezTo>
                <a:cubicBezTo>
                  <a:pt x="460" y="426"/>
                  <a:pt x="443" y="418"/>
                  <a:pt x="427" y="409"/>
                </a:cubicBezTo>
                <a:cubicBezTo>
                  <a:pt x="427" y="418"/>
                  <a:pt x="418" y="418"/>
                  <a:pt x="410" y="426"/>
                </a:cubicBezTo>
                <a:cubicBezTo>
                  <a:pt x="410" y="434"/>
                  <a:pt x="418" y="459"/>
                  <a:pt x="418" y="459"/>
                </a:cubicBezTo>
                <a:cubicBezTo>
                  <a:pt x="393" y="484"/>
                  <a:pt x="393" y="484"/>
                  <a:pt x="393" y="484"/>
                </a:cubicBezTo>
                <a:cubicBezTo>
                  <a:pt x="318" y="493"/>
                  <a:pt x="318" y="493"/>
                  <a:pt x="318" y="493"/>
                </a:cubicBezTo>
                <a:lnTo>
                  <a:pt x="293" y="468"/>
                </a:lnTo>
                <a:close/>
                <a:moveTo>
                  <a:pt x="594" y="660"/>
                </a:moveTo>
                <a:cubicBezTo>
                  <a:pt x="577" y="669"/>
                  <a:pt x="577" y="669"/>
                  <a:pt x="577" y="669"/>
                </a:cubicBezTo>
                <a:cubicBezTo>
                  <a:pt x="577" y="669"/>
                  <a:pt x="561" y="660"/>
                  <a:pt x="561" y="652"/>
                </a:cubicBezTo>
                <a:cubicBezTo>
                  <a:pt x="552" y="660"/>
                  <a:pt x="552" y="660"/>
                  <a:pt x="544" y="660"/>
                </a:cubicBezTo>
                <a:cubicBezTo>
                  <a:pt x="544" y="669"/>
                  <a:pt x="552" y="685"/>
                  <a:pt x="552" y="685"/>
                </a:cubicBezTo>
                <a:cubicBezTo>
                  <a:pt x="535" y="702"/>
                  <a:pt x="535" y="702"/>
                  <a:pt x="535" y="702"/>
                </a:cubicBezTo>
                <a:cubicBezTo>
                  <a:pt x="485" y="710"/>
                  <a:pt x="485" y="710"/>
                  <a:pt x="485" y="710"/>
                </a:cubicBezTo>
                <a:cubicBezTo>
                  <a:pt x="469" y="693"/>
                  <a:pt x="469" y="693"/>
                  <a:pt x="469" y="693"/>
                </a:cubicBezTo>
                <a:lnTo>
                  <a:pt x="469" y="677"/>
                </a:lnTo>
                <a:cubicBezTo>
                  <a:pt x="460" y="669"/>
                  <a:pt x="460" y="669"/>
                  <a:pt x="452" y="669"/>
                </a:cubicBezTo>
                <a:cubicBezTo>
                  <a:pt x="435" y="685"/>
                  <a:pt x="435" y="685"/>
                  <a:pt x="435" y="685"/>
                </a:cubicBezTo>
                <a:lnTo>
                  <a:pt x="410" y="685"/>
                </a:lnTo>
                <a:cubicBezTo>
                  <a:pt x="385" y="643"/>
                  <a:pt x="385" y="643"/>
                  <a:pt x="385" y="643"/>
                </a:cubicBezTo>
                <a:cubicBezTo>
                  <a:pt x="385" y="626"/>
                  <a:pt x="385" y="626"/>
                  <a:pt x="385" y="626"/>
                </a:cubicBezTo>
                <a:cubicBezTo>
                  <a:pt x="402" y="610"/>
                  <a:pt x="402" y="610"/>
                  <a:pt x="402" y="610"/>
                </a:cubicBezTo>
                <a:cubicBezTo>
                  <a:pt x="402" y="602"/>
                  <a:pt x="402" y="602"/>
                  <a:pt x="402" y="593"/>
                </a:cubicBezTo>
                <a:cubicBezTo>
                  <a:pt x="393" y="593"/>
                  <a:pt x="376" y="585"/>
                  <a:pt x="376" y="585"/>
                </a:cubicBezTo>
                <a:cubicBezTo>
                  <a:pt x="368" y="560"/>
                  <a:pt x="368" y="560"/>
                  <a:pt x="368" y="560"/>
                </a:cubicBezTo>
                <a:cubicBezTo>
                  <a:pt x="393" y="518"/>
                  <a:pt x="393" y="518"/>
                  <a:pt x="393" y="518"/>
                </a:cubicBezTo>
                <a:cubicBezTo>
                  <a:pt x="410" y="510"/>
                  <a:pt x="410" y="510"/>
                  <a:pt x="410" y="510"/>
                </a:cubicBezTo>
                <a:lnTo>
                  <a:pt x="427" y="518"/>
                </a:lnTo>
                <a:cubicBezTo>
                  <a:pt x="435" y="518"/>
                  <a:pt x="443" y="518"/>
                  <a:pt x="443" y="510"/>
                </a:cubicBezTo>
                <a:cubicBezTo>
                  <a:pt x="443" y="501"/>
                  <a:pt x="443" y="484"/>
                  <a:pt x="443" y="484"/>
                </a:cubicBezTo>
                <a:cubicBezTo>
                  <a:pt x="460" y="468"/>
                  <a:pt x="460" y="468"/>
                  <a:pt x="460" y="468"/>
                </a:cubicBezTo>
                <a:cubicBezTo>
                  <a:pt x="502" y="468"/>
                  <a:pt x="502" y="468"/>
                  <a:pt x="502" y="468"/>
                </a:cubicBezTo>
                <a:cubicBezTo>
                  <a:pt x="519" y="484"/>
                  <a:pt x="519" y="484"/>
                  <a:pt x="519" y="484"/>
                </a:cubicBezTo>
                <a:cubicBezTo>
                  <a:pt x="519" y="484"/>
                  <a:pt x="519" y="493"/>
                  <a:pt x="519" y="501"/>
                </a:cubicBezTo>
                <a:cubicBezTo>
                  <a:pt x="527" y="501"/>
                  <a:pt x="535" y="510"/>
                  <a:pt x="544" y="510"/>
                </a:cubicBezTo>
                <a:cubicBezTo>
                  <a:pt x="552" y="493"/>
                  <a:pt x="552" y="493"/>
                  <a:pt x="552" y="493"/>
                </a:cubicBezTo>
                <a:cubicBezTo>
                  <a:pt x="577" y="493"/>
                  <a:pt x="577" y="493"/>
                  <a:pt x="577" y="493"/>
                </a:cubicBezTo>
                <a:cubicBezTo>
                  <a:pt x="611" y="535"/>
                  <a:pt x="611" y="535"/>
                  <a:pt x="611" y="535"/>
                </a:cubicBezTo>
                <a:cubicBezTo>
                  <a:pt x="611" y="551"/>
                  <a:pt x="611" y="551"/>
                  <a:pt x="611" y="551"/>
                </a:cubicBezTo>
                <a:lnTo>
                  <a:pt x="594" y="568"/>
                </a:lnTo>
                <a:cubicBezTo>
                  <a:pt x="594" y="576"/>
                  <a:pt x="594" y="576"/>
                  <a:pt x="594" y="585"/>
                </a:cubicBezTo>
                <a:cubicBezTo>
                  <a:pt x="602" y="585"/>
                  <a:pt x="619" y="602"/>
                  <a:pt x="619" y="602"/>
                </a:cubicBezTo>
                <a:cubicBezTo>
                  <a:pt x="619" y="618"/>
                  <a:pt x="619" y="618"/>
                  <a:pt x="619" y="618"/>
                </a:cubicBezTo>
                <a:lnTo>
                  <a:pt x="594" y="660"/>
                </a:lnTo>
                <a:close/>
                <a:moveTo>
                  <a:pt x="594" y="660"/>
                </a:moveTo>
                <a:lnTo>
                  <a:pt x="594" y="660"/>
                </a:lnTo>
                <a:close/>
              </a:path>
            </a:pathLst>
          </a:custGeom>
          <a:solidFill>
            <a:schemeClr val="bg1"/>
          </a:solidFill>
          <a:ln>
            <a:noFill/>
          </a:ln>
          <a:effectLst/>
        </p:spPr>
        <p:txBody>
          <a:bodyPr wrap="none" lIns="91422" tIns="45711" rIns="91422" bIns="45711" anchor="ctr"/>
          <a:lstStyle/>
          <a:p>
            <a:pPr defTabSz="914217">
              <a:defRPr/>
            </a:pPr>
            <a:endParaRPr lang="en-US" dirty="0">
              <a:solidFill>
                <a:prstClr val="black"/>
              </a:solidFill>
              <a:latin typeface="Calibri" panose="020F0502020204030204"/>
              <a:ea typeface="SimSun" charset="0"/>
            </a:endParaRPr>
          </a:p>
        </p:txBody>
      </p:sp>
      <p:sp>
        <p:nvSpPr>
          <p:cNvPr id="73" name="Rectangle 72">
            <a:extLst>
              <a:ext uri="{FF2B5EF4-FFF2-40B4-BE49-F238E27FC236}">
                <a16:creationId xmlns:a16="http://schemas.microsoft.com/office/drawing/2014/main" id="{D96D83DD-6B1B-4A35-91D1-5E42EA2838CA}"/>
              </a:ext>
            </a:extLst>
          </p:cNvPr>
          <p:cNvSpPr/>
          <p:nvPr/>
        </p:nvSpPr>
        <p:spPr>
          <a:xfrm>
            <a:off x="304800" y="4216859"/>
            <a:ext cx="11677936" cy="1862048"/>
          </a:xfrm>
          <a:prstGeom prst="rect">
            <a:avLst/>
          </a:prstGeom>
        </p:spPr>
        <p:txBody>
          <a:bodyPr wrap="square" anchor="t">
            <a:spAutoFit/>
          </a:bodyPr>
          <a:lstStyle/>
          <a:p>
            <a:pPr marL="450850" indent="-450850" defTabSz="914217">
              <a:spcBef>
                <a:spcPts val="1800"/>
              </a:spcBef>
              <a:buFont typeface="Wingdings" panose="05000000000000000000" pitchFamily="2" charset="2"/>
              <a:buChar char="q"/>
            </a:pPr>
            <a:r>
              <a:rPr lang="en-US" sz="2000" dirty="0">
                <a:solidFill>
                  <a:prstClr val="white"/>
                </a:solidFill>
                <a:latin typeface="Calibri" panose="020F0502020204030204"/>
              </a:rPr>
              <a:t>The DMCA is a United States copyright law that implements two 1996 treaties of the </a:t>
            </a:r>
            <a:r>
              <a:rPr lang="en-US" sz="2000" b="1" dirty="0">
                <a:solidFill>
                  <a:srgbClr val="FFC000"/>
                </a:solidFill>
                <a:latin typeface="Calibri" panose="020F0502020204030204"/>
              </a:rPr>
              <a:t>World Intellectual Property Organization</a:t>
            </a:r>
            <a:r>
              <a:rPr lang="en-US" sz="2000" dirty="0">
                <a:solidFill>
                  <a:prstClr val="white"/>
                </a:solidFill>
                <a:latin typeface="Calibri" panose="020F0502020204030204"/>
              </a:rPr>
              <a:t> (WIPO)</a:t>
            </a:r>
          </a:p>
          <a:p>
            <a:pPr marL="450850" indent="-450850" defTabSz="914217">
              <a:spcBef>
                <a:spcPts val="1800"/>
              </a:spcBef>
              <a:buFont typeface="Wingdings" panose="05000000000000000000" pitchFamily="2" charset="2"/>
              <a:buChar char="q"/>
            </a:pPr>
            <a:r>
              <a:rPr lang="en-US" sz="2000" dirty="0">
                <a:solidFill>
                  <a:prstClr val="white"/>
                </a:solidFill>
                <a:latin typeface="Calibri" panose="020F0502020204030204"/>
              </a:rPr>
              <a:t>It </a:t>
            </a:r>
            <a:r>
              <a:rPr lang="en-US" sz="2000" b="1" dirty="0">
                <a:solidFill>
                  <a:srgbClr val="FFC000"/>
                </a:solidFill>
                <a:latin typeface="Calibri" panose="020F0502020204030204"/>
              </a:rPr>
              <a:t>defines the legal prohibitions</a:t>
            </a:r>
            <a:r>
              <a:rPr lang="en-US" sz="2000" dirty="0">
                <a:solidFill>
                  <a:prstClr val="white"/>
                </a:solidFill>
                <a:latin typeface="Calibri" panose="020F0502020204030204"/>
              </a:rPr>
              <a:t> against the circumvention of technological protection measures employed by copyright owners to protect their works, and against the removal or alteration of copyright management information</a:t>
            </a:r>
          </a:p>
        </p:txBody>
      </p:sp>
      <p:sp>
        <p:nvSpPr>
          <p:cNvPr id="74" name="Rectangle 73">
            <a:extLst>
              <a:ext uri="{FF2B5EF4-FFF2-40B4-BE49-F238E27FC236}">
                <a16:creationId xmlns:a16="http://schemas.microsoft.com/office/drawing/2014/main" id="{93E14B75-A847-4FC1-8347-54FCCC80EF97}"/>
              </a:ext>
            </a:extLst>
          </p:cNvPr>
          <p:cNvSpPr/>
          <p:nvPr/>
        </p:nvSpPr>
        <p:spPr>
          <a:xfrm>
            <a:off x="10580970" y="6317636"/>
            <a:ext cx="1601721" cy="246221"/>
          </a:xfrm>
          <a:prstGeom prst="rect">
            <a:avLst/>
          </a:prstGeom>
        </p:spPr>
        <p:txBody>
          <a:bodyPr wrap="none" anchor="ctr">
            <a:spAutoFit/>
          </a:bodyPr>
          <a:lstStyle/>
          <a:p>
            <a:pPr algn="r" defTabSz="914217"/>
            <a:r>
              <a:rPr lang="en-US" sz="1000" i="1" dirty="0">
                <a:solidFill>
                  <a:prstClr val="white"/>
                </a:solidFill>
                <a:latin typeface="Calibri" panose="020F0502020204030204"/>
              </a:rPr>
              <a:t>https://www.copyright.gov</a:t>
            </a:r>
          </a:p>
        </p:txBody>
      </p:sp>
      <p:sp>
        <p:nvSpPr>
          <p:cNvPr id="75" name="TextBox 74"/>
          <p:cNvSpPr txBox="1"/>
          <p:nvPr/>
        </p:nvSpPr>
        <p:spPr>
          <a:xfrm>
            <a:off x="250723" y="528380"/>
            <a:ext cx="6299288" cy="1107996"/>
          </a:xfrm>
          <a:prstGeom prst="rect">
            <a:avLst/>
          </a:prstGeom>
          <a:noFill/>
        </p:spPr>
        <p:txBody>
          <a:bodyPr wrap="square" rtlCol="0" anchor="ctr">
            <a:spAutoFit/>
          </a:bodyPr>
          <a:lstStyle/>
          <a:p>
            <a:r>
              <a:rPr lang="en-US" sz="3300" b="1" dirty="0">
                <a:solidFill>
                  <a:prstClr val="white"/>
                </a:solidFill>
                <a:latin typeface="Rockwell" panose="02060603020205020403" pitchFamily="18" charset="0"/>
              </a:rPr>
              <a:t>The Digital Millennium Copyright Act (DMCA)</a:t>
            </a:r>
          </a:p>
        </p:txBody>
      </p:sp>
    </p:spTree>
    <p:extLst>
      <p:ext uri="{BB962C8B-B14F-4D97-AF65-F5344CB8AC3E}">
        <p14:creationId xmlns:p14="http://schemas.microsoft.com/office/powerpoint/2010/main" val="9537783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4294967295"/>
          </p:nvPr>
        </p:nvPicPr>
        <p:blipFill>
          <a:blip r:embed="rId2" cstate="email">
            <a:extLst>
              <a:ext uri="{28A0092B-C50C-407E-A947-70E740481C1C}">
                <a14:useLocalDpi xmlns:a14="http://schemas.microsoft.com/office/drawing/2010/main" val="0"/>
              </a:ext>
            </a:extLst>
          </a:blip>
          <a:srcRect l="7252" r="7252"/>
          <a:stretch>
            <a:fillRect/>
          </a:stretch>
        </p:blipFill>
        <p:spPr>
          <a:xfrm>
            <a:off x="6915317" y="0"/>
            <a:ext cx="5276683" cy="6554392"/>
          </a:xfrm>
        </p:spPr>
      </p:pic>
      <p:sp>
        <p:nvSpPr>
          <p:cNvPr id="9" name="Прямоугольник 8"/>
          <p:cNvSpPr/>
          <p:nvPr/>
        </p:nvSpPr>
        <p:spPr>
          <a:xfrm rot="10800000">
            <a:off x="318082" y="1219201"/>
            <a:ext cx="7163166" cy="1227728"/>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17"/>
            <a:endParaRPr lang="ru-RU" sz="2400">
              <a:solidFill>
                <a:prstClr val="white"/>
              </a:solidFill>
              <a:latin typeface="Calibri" panose="020F0502020204030204"/>
            </a:endParaRPr>
          </a:p>
        </p:txBody>
      </p:sp>
      <p:sp>
        <p:nvSpPr>
          <p:cNvPr id="20" name="TextBox 19"/>
          <p:cNvSpPr txBox="1"/>
          <p:nvPr/>
        </p:nvSpPr>
        <p:spPr>
          <a:xfrm>
            <a:off x="589030" y="493436"/>
            <a:ext cx="5476384" cy="810350"/>
          </a:xfrm>
          <a:prstGeom prst="rect">
            <a:avLst/>
          </a:prstGeom>
          <a:noFill/>
        </p:spPr>
        <p:txBody>
          <a:bodyPr wrap="square" rtlCol="0">
            <a:spAutoFit/>
          </a:bodyPr>
          <a:lstStyle/>
          <a:p>
            <a:pPr defTabSz="914217"/>
            <a:r>
              <a:rPr lang="en-US" sz="4666" dirty="0">
                <a:solidFill>
                  <a:prstClr val="white"/>
                </a:solidFill>
                <a:latin typeface="Montserrat ExtraBold" panose="00000900000000000000" pitchFamily="50" charset="0"/>
                <a:ea typeface="Roboto Black" panose="02000000000000000000" pitchFamily="2" charset="0"/>
                <a:cs typeface="Open Sans Light" panose="020B0306030504020204" pitchFamily="34" charset="0"/>
              </a:rPr>
              <a:t>Anna Stewart</a:t>
            </a:r>
            <a:endParaRPr lang="ru-RU" sz="4666" dirty="0">
              <a:solidFill>
                <a:prstClr val="white"/>
              </a:solidFill>
              <a:latin typeface="Roboto Black" panose="02000000000000000000" pitchFamily="2" charset="0"/>
              <a:ea typeface="Roboto Black" panose="02000000000000000000" pitchFamily="2" charset="0"/>
              <a:cs typeface="Open Sans Light" panose="020B0306030504020204" pitchFamily="34" charset="0"/>
            </a:endParaRPr>
          </a:p>
        </p:txBody>
      </p:sp>
      <p:sp>
        <p:nvSpPr>
          <p:cNvPr id="32" name="TextBox 31"/>
          <p:cNvSpPr txBox="1"/>
          <p:nvPr/>
        </p:nvSpPr>
        <p:spPr>
          <a:xfrm>
            <a:off x="247379" y="86393"/>
            <a:ext cx="6874477" cy="1015663"/>
          </a:xfrm>
          <a:prstGeom prst="rect">
            <a:avLst/>
          </a:prstGeom>
          <a:noFill/>
        </p:spPr>
        <p:txBody>
          <a:bodyPr wrap="square" rtlCol="0" anchor="ctr">
            <a:spAutoFit/>
          </a:bodyPr>
          <a:lstStyle/>
          <a:p>
            <a:r>
              <a:rPr lang="en-US" sz="3000" b="1" dirty="0">
                <a:solidFill>
                  <a:prstClr val="black"/>
                </a:solidFill>
                <a:latin typeface="Rockwell" panose="02060603020205020403" pitchFamily="18" charset="0"/>
              </a:rPr>
              <a:t>The Federal Information Security Management Act (FISMA)</a:t>
            </a:r>
          </a:p>
        </p:txBody>
      </p:sp>
      <p:sp>
        <p:nvSpPr>
          <p:cNvPr id="33" name="Rectangle 32">
            <a:extLst>
              <a:ext uri="{FF2B5EF4-FFF2-40B4-BE49-F238E27FC236}">
                <a16:creationId xmlns:a16="http://schemas.microsoft.com/office/drawing/2014/main" id="{9BBD0FAC-2481-4979-89BF-0377175BA8B4}"/>
              </a:ext>
            </a:extLst>
          </p:cNvPr>
          <p:cNvSpPr/>
          <p:nvPr/>
        </p:nvSpPr>
        <p:spPr>
          <a:xfrm>
            <a:off x="381000" y="1325235"/>
            <a:ext cx="7100248" cy="1015663"/>
          </a:xfrm>
          <a:prstGeom prst="rect">
            <a:avLst/>
          </a:prstGeom>
        </p:spPr>
        <p:txBody>
          <a:bodyPr wrap="square" anchor="ctr">
            <a:spAutoFit/>
          </a:bodyPr>
          <a:lstStyle/>
          <a:p>
            <a:pPr defTabSz="914217">
              <a:spcBef>
                <a:spcPts val="450"/>
              </a:spcBef>
            </a:pPr>
            <a:r>
              <a:rPr lang="en-US" sz="2000" dirty="0">
                <a:solidFill>
                  <a:prstClr val="black"/>
                </a:solidFill>
                <a:latin typeface="Calibri" panose="020F0502020204030204"/>
              </a:rPr>
              <a:t>The FISMA provides a comprehensive framework for ensuring the </a:t>
            </a:r>
            <a:r>
              <a:rPr lang="en-US" sz="2000" b="1" dirty="0">
                <a:solidFill>
                  <a:srgbClr val="FF0000"/>
                </a:solidFill>
                <a:latin typeface="Calibri" panose="020F0502020204030204"/>
              </a:rPr>
              <a:t>effectiveness of information security controls</a:t>
            </a:r>
            <a:r>
              <a:rPr lang="en-US" sz="2000" dirty="0">
                <a:solidFill>
                  <a:prstClr val="black"/>
                </a:solidFill>
                <a:latin typeface="Calibri" panose="020F0502020204030204"/>
              </a:rPr>
              <a:t> over information resources that support Federal operations and assets</a:t>
            </a:r>
          </a:p>
        </p:txBody>
      </p:sp>
      <p:sp>
        <p:nvSpPr>
          <p:cNvPr id="35" name="Rectangle 34">
            <a:extLst>
              <a:ext uri="{FF2B5EF4-FFF2-40B4-BE49-F238E27FC236}">
                <a16:creationId xmlns:a16="http://schemas.microsoft.com/office/drawing/2014/main" id="{45BF44E8-60F8-47ED-A472-B2E0D7E451E2}"/>
              </a:ext>
            </a:extLst>
          </p:cNvPr>
          <p:cNvSpPr/>
          <p:nvPr/>
        </p:nvSpPr>
        <p:spPr>
          <a:xfrm>
            <a:off x="5691507" y="6319557"/>
            <a:ext cx="1225015" cy="246221"/>
          </a:xfrm>
          <a:prstGeom prst="rect">
            <a:avLst/>
          </a:prstGeom>
        </p:spPr>
        <p:txBody>
          <a:bodyPr wrap="none" anchor="ctr">
            <a:spAutoFit/>
          </a:bodyPr>
          <a:lstStyle/>
          <a:p>
            <a:pPr algn="r" defTabSz="914217"/>
            <a:r>
              <a:rPr lang="en-US" sz="1000" i="1" dirty="0">
                <a:solidFill>
                  <a:prstClr val="black"/>
                </a:solidFill>
                <a:latin typeface="Calibri" panose="020F0502020204030204"/>
              </a:rPr>
              <a:t>https://csrc.nist.gov</a:t>
            </a:r>
          </a:p>
        </p:txBody>
      </p:sp>
      <p:sp>
        <p:nvSpPr>
          <p:cNvPr id="56" name="Rectangle 55">
            <a:extLst>
              <a:ext uri="{FF2B5EF4-FFF2-40B4-BE49-F238E27FC236}">
                <a16:creationId xmlns:a16="http://schemas.microsoft.com/office/drawing/2014/main" id="{65D8AD32-9DAA-4213-B701-EA7BDAB9D987}"/>
              </a:ext>
            </a:extLst>
          </p:cNvPr>
          <p:cNvSpPr/>
          <p:nvPr/>
        </p:nvSpPr>
        <p:spPr>
          <a:xfrm>
            <a:off x="710642" y="3206696"/>
            <a:ext cx="5766357" cy="584775"/>
          </a:xfrm>
          <a:prstGeom prst="rect">
            <a:avLst/>
          </a:prstGeom>
        </p:spPr>
        <p:txBody>
          <a:bodyPr wrap="square" anchor="t">
            <a:spAutoFit/>
          </a:bodyPr>
          <a:lstStyle/>
          <a:p>
            <a:pPr marL="0" marR="0" lvl="0" indent="0" defTabSz="914400" eaLnBrk="1" fontAlgn="auto" latinLnBrk="0" hangingPunct="1">
              <a:lnSpc>
                <a:spcPct val="100000"/>
              </a:lnSpc>
              <a:spcBef>
                <a:spcPts val="90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Standards for categorizing information and information systems by mission impact</a:t>
            </a:r>
          </a:p>
        </p:txBody>
      </p:sp>
      <p:sp>
        <p:nvSpPr>
          <p:cNvPr id="57" name="Freeform 10">
            <a:extLst>
              <a:ext uri="{FF2B5EF4-FFF2-40B4-BE49-F238E27FC236}">
                <a16:creationId xmlns:a16="http://schemas.microsoft.com/office/drawing/2014/main" id="{79253AA5-EFA7-4769-AF68-6CE7CF596016}"/>
              </a:ext>
            </a:extLst>
          </p:cNvPr>
          <p:cNvSpPr>
            <a:spLocks noChangeAspect="1" noChangeArrowheads="1"/>
          </p:cNvSpPr>
          <p:nvPr/>
        </p:nvSpPr>
        <p:spPr bwMode="auto">
          <a:xfrm flipH="1">
            <a:off x="321101" y="3342215"/>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4F81BD"/>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58" name="Rectangle 57">
            <a:extLst>
              <a:ext uri="{FF2B5EF4-FFF2-40B4-BE49-F238E27FC236}">
                <a16:creationId xmlns:a16="http://schemas.microsoft.com/office/drawing/2014/main" id="{C9B29B9E-7C07-4754-91D6-99F38B2EF09C}"/>
              </a:ext>
            </a:extLst>
          </p:cNvPr>
          <p:cNvSpPr/>
          <p:nvPr/>
        </p:nvSpPr>
        <p:spPr>
          <a:xfrm>
            <a:off x="710643" y="3876997"/>
            <a:ext cx="5766356" cy="584775"/>
          </a:xfrm>
          <a:prstGeom prst="rect">
            <a:avLst/>
          </a:prstGeom>
        </p:spPr>
        <p:txBody>
          <a:bodyPr wrap="square" anchor="t">
            <a:spAutoFit/>
          </a:bodyPr>
          <a:lstStyle/>
          <a:p>
            <a:pPr marL="0" marR="0" lvl="0" indent="0" defTabSz="914400" eaLnBrk="1" fontAlgn="auto" latinLnBrk="0" hangingPunct="1">
              <a:lnSpc>
                <a:spcPct val="100000"/>
              </a:lnSpc>
              <a:spcBef>
                <a:spcPts val="90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Standards for minimum security requirements for information and information systems</a:t>
            </a:r>
          </a:p>
        </p:txBody>
      </p:sp>
      <p:sp>
        <p:nvSpPr>
          <p:cNvPr id="59" name="Rectangle 58">
            <a:extLst>
              <a:ext uri="{FF2B5EF4-FFF2-40B4-BE49-F238E27FC236}">
                <a16:creationId xmlns:a16="http://schemas.microsoft.com/office/drawing/2014/main" id="{EED863BD-87E4-413E-9B93-ACA2F9B15AD7}"/>
              </a:ext>
            </a:extLst>
          </p:cNvPr>
          <p:cNvSpPr/>
          <p:nvPr/>
        </p:nvSpPr>
        <p:spPr>
          <a:xfrm>
            <a:off x="710642" y="4551819"/>
            <a:ext cx="5918757" cy="584775"/>
          </a:xfrm>
          <a:prstGeom prst="rect">
            <a:avLst/>
          </a:prstGeom>
        </p:spPr>
        <p:txBody>
          <a:bodyPr wrap="square" anchor="t">
            <a:spAutoFit/>
          </a:bodyPr>
          <a:lstStyle/>
          <a:p>
            <a:pPr marL="0" marR="0" lvl="0" indent="0" defTabSz="914400" eaLnBrk="1" fontAlgn="auto" latinLnBrk="0" hangingPunct="1">
              <a:lnSpc>
                <a:spcPct val="100000"/>
              </a:lnSpc>
              <a:spcBef>
                <a:spcPts val="90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Guidance for selecting appropriate security controls for information systems</a:t>
            </a:r>
          </a:p>
        </p:txBody>
      </p:sp>
      <p:sp>
        <p:nvSpPr>
          <p:cNvPr id="60" name="Rectangle 59">
            <a:extLst>
              <a:ext uri="{FF2B5EF4-FFF2-40B4-BE49-F238E27FC236}">
                <a16:creationId xmlns:a16="http://schemas.microsoft.com/office/drawing/2014/main" id="{E92D6A0E-2120-461B-BAD3-453B51E57AE0}"/>
              </a:ext>
            </a:extLst>
          </p:cNvPr>
          <p:cNvSpPr/>
          <p:nvPr/>
        </p:nvSpPr>
        <p:spPr>
          <a:xfrm>
            <a:off x="710643" y="5218618"/>
            <a:ext cx="5766356" cy="584775"/>
          </a:xfrm>
          <a:prstGeom prst="rect">
            <a:avLst/>
          </a:prstGeom>
        </p:spPr>
        <p:txBody>
          <a:bodyPr wrap="square" anchor="t">
            <a:spAutoFit/>
          </a:bodyPr>
          <a:lstStyle/>
          <a:p>
            <a:pPr marL="0" marR="0" lvl="0" indent="0" defTabSz="914400" eaLnBrk="1" fontAlgn="auto" latinLnBrk="0" hangingPunct="1">
              <a:lnSpc>
                <a:spcPct val="100000"/>
              </a:lnSpc>
              <a:spcBef>
                <a:spcPts val="90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Guidance for assessing security controls in information systems and determining security control effectiveness</a:t>
            </a:r>
          </a:p>
        </p:txBody>
      </p:sp>
      <p:sp>
        <p:nvSpPr>
          <p:cNvPr id="61" name="Rectangle 60">
            <a:extLst>
              <a:ext uri="{FF2B5EF4-FFF2-40B4-BE49-F238E27FC236}">
                <a16:creationId xmlns:a16="http://schemas.microsoft.com/office/drawing/2014/main" id="{A5E2888B-D365-4127-9CF0-72E80524873F}"/>
              </a:ext>
            </a:extLst>
          </p:cNvPr>
          <p:cNvSpPr/>
          <p:nvPr/>
        </p:nvSpPr>
        <p:spPr>
          <a:xfrm>
            <a:off x="710643" y="6012371"/>
            <a:ext cx="5099551" cy="338554"/>
          </a:xfrm>
          <a:prstGeom prst="rect">
            <a:avLst/>
          </a:prstGeom>
        </p:spPr>
        <p:txBody>
          <a:bodyPr wrap="square" anchor="t">
            <a:spAutoFit/>
          </a:bodyPr>
          <a:lstStyle/>
          <a:p>
            <a:pPr marL="0" marR="0" lvl="0" indent="0" defTabSz="914400" eaLnBrk="1" fontAlgn="auto" latinLnBrk="0" hangingPunct="1">
              <a:lnSpc>
                <a:spcPct val="100000"/>
              </a:lnSpc>
              <a:spcBef>
                <a:spcPts val="900"/>
              </a:spcBef>
              <a:spcAft>
                <a:spcPts val="0"/>
              </a:spcAft>
              <a:buClrTx/>
              <a:buSzTx/>
              <a:buFontTx/>
              <a:buNone/>
              <a:tabLst/>
              <a:defRPr/>
            </a:pPr>
            <a:r>
              <a:rPr kumimoji="0" lang="en-US" sz="1600" b="0" i="0" u="none" strike="noStrike" kern="0" cap="none" spc="0" normalizeH="0" baseline="0" noProof="0" dirty="0">
                <a:ln>
                  <a:noFill/>
                </a:ln>
                <a:solidFill>
                  <a:prstClr val="black"/>
                </a:solidFill>
                <a:effectLst/>
                <a:uLnTx/>
                <a:uFillTx/>
              </a:rPr>
              <a:t>Guidance for security authorization of information systems</a:t>
            </a:r>
          </a:p>
        </p:txBody>
      </p:sp>
      <p:sp>
        <p:nvSpPr>
          <p:cNvPr id="62" name="Freeform 10">
            <a:extLst>
              <a:ext uri="{FF2B5EF4-FFF2-40B4-BE49-F238E27FC236}">
                <a16:creationId xmlns:a16="http://schemas.microsoft.com/office/drawing/2014/main" id="{E9C7D2C3-943C-4A3B-8F18-369EC333AC0C}"/>
              </a:ext>
            </a:extLst>
          </p:cNvPr>
          <p:cNvSpPr>
            <a:spLocks noChangeAspect="1" noChangeArrowheads="1"/>
          </p:cNvSpPr>
          <p:nvPr/>
        </p:nvSpPr>
        <p:spPr bwMode="auto">
          <a:xfrm flipH="1">
            <a:off x="308557" y="4012856"/>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C0504D"/>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63" name="Freeform 10">
            <a:extLst>
              <a:ext uri="{FF2B5EF4-FFF2-40B4-BE49-F238E27FC236}">
                <a16:creationId xmlns:a16="http://schemas.microsoft.com/office/drawing/2014/main" id="{316EF8A0-48B9-44F9-BA37-243E786A977A}"/>
              </a:ext>
            </a:extLst>
          </p:cNvPr>
          <p:cNvSpPr>
            <a:spLocks noChangeAspect="1" noChangeArrowheads="1"/>
          </p:cNvSpPr>
          <p:nvPr/>
        </p:nvSpPr>
        <p:spPr bwMode="auto">
          <a:xfrm flipH="1">
            <a:off x="308557" y="4683497"/>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8064A2"/>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64" name="Freeform 10">
            <a:extLst>
              <a:ext uri="{FF2B5EF4-FFF2-40B4-BE49-F238E27FC236}">
                <a16:creationId xmlns:a16="http://schemas.microsoft.com/office/drawing/2014/main" id="{DE81063A-3D3C-42A3-B4C6-9723F52DFB88}"/>
              </a:ext>
            </a:extLst>
          </p:cNvPr>
          <p:cNvSpPr>
            <a:spLocks noChangeAspect="1" noChangeArrowheads="1"/>
          </p:cNvSpPr>
          <p:nvPr/>
        </p:nvSpPr>
        <p:spPr bwMode="auto">
          <a:xfrm flipH="1">
            <a:off x="318082" y="5354138"/>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4BACC6"/>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65" name="Freeform 10">
            <a:extLst>
              <a:ext uri="{FF2B5EF4-FFF2-40B4-BE49-F238E27FC236}">
                <a16:creationId xmlns:a16="http://schemas.microsoft.com/office/drawing/2014/main" id="{9DDF30AE-C1F8-4D7D-B711-FA9165AAADAC}"/>
              </a:ext>
            </a:extLst>
          </p:cNvPr>
          <p:cNvSpPr>
            <a:spLocks noChangeAspect="1" noChangeArrowheads="1"/>
          </p:cNvSpPr>
          <p:nvPr/>
        </p:nvSpPr>
        <p:spPr bwMode="auto">
          <a:xfrm flipH="1">
            <a:off x="304800" y="6024780"/>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rgbClr val="9BBB59">
              <a:lumMod val="75000"/>
            </a:srgbClr>
          </a:solidFill>
          <a:ln>
            <a:noFill/>
          </a:ln>
          <a:effectLst/>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66" name="Скругленный прямоугольник 30">
            <a:extLst>
              <a:ext uri="{FF2B5EF4-FFF2-40B4-BE49-F238E27FC236}">
                <a16:creationId xmlns:a16="http://schemas.microsoft.com/office/drawing/2014/main" id="{EDC414CB-D769-40A7-8979-AC71969E5695}"/>
              </a:ext>
            </a:extLst>
          </p:cNvPr>
          <p:cNvSpPr/>
          <p:nvPr/>
        </p:nvSpPr>
        <p:spPr>
          <a:xfrm>
            <a:off x="0" y="2633520"/>
            <a:ext cx="2667000" cy="467130"/>
          </a:xfrm>
          <a:prstGeom prst="roundRect">
            <a:avLst>
              <a:gd name="adj" fmla="val 25087"/>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200"/>
          </a:p>
        </p:txBody>
      </p:sp>
      <p:sp>
        <p:nvSpPr>
          <p:cNvPr id="67" name="Rectangle 66">
            <a:extLst>
              <a:ext uri="{FF2B5EF4-FFF2-40B4-BE49-F238E27FC236}">
                <a16:creationId xmlns:a16="http://schemas.microsoft.com/office/drawing/2014/main" id="{A17BA958-0DC0-44A0-95D7-8F27E7EF91D1}"/>
              </a:ext>
            </a:extLst>
          </p:cNvPr>
          <p:cNvSpPr/>
          <p:nvPr/>
        </p:nvSpPr>
        <p:spPr>
          <a:xfrm>
            <a:off x="685800" y="2682419"/>
            <a:ext cx="1163438" cy="369332"/>
          </a:xfrm>
          <a:prstGeom prst="rect">
            <a:avLst/>
          </a:prstGeom>
        </p:spPr>
        <p:txBody>
          <a:bodyPr wrap="square" anchor="t">
            <a:spAutoFit/>
          </a:bodyPr>
          <a:lstStyle/>
          <a:p>
            <a:pPr>
              <a:spcBef>
                <a:spcPts val="900"/>
              </a:spcBef>
            </a:pPr>
            <a:r>
              <a:rPr lang="en-US" b="1" dirty="0"/>
              <a:t>It includes </a:t>
            </a:r>
          </a:p>
        </p:txBody>
      </p:sp>
      <p:sp>
        <p:nvSpPr>
          <p:cNvPr id="68" name="Freeform 143">
            <a:extLst>
              <a:ext uri="{FF2B5EF4-FFF2-40B4-BE49-F238E27FC236}">
                <a16:creationId xmlns:a16="http://schemas.microsoft.com/office/drawing/2014/main" id="{C218C895-9029-42AF-A9ED-DA09C79F5312}"/>
              </a:ext>
            </a:extLst>
          </p:cNvPr>
          <p:cNvSpPr>
            <a:spLocks noChangeAspect="1" noEditPoints="1"/>
          </p:cNvSpPr>
          <p:nvPr/>
        </p:nvSpPr>
        <p:spPr bwMode="auto">
          <a:xfrm>
            <a:off x="195939" y="2666317"/>
            <a:ext cx="404914" cy="401536"/>
          </a:xfrm>
          <a:custGeom>
            <a:avLst/>
            <a:gdLst>
              <a:gd name="T0" fmla="*/ 170858 w 59"/>
              <a:gd name="T1" fmla="*/ 154565 h 55"/>
              <a:gd name="T2" fmla="*/ 136686 w 59"/>
              <a:gd name="T3" fmla="*/ 188913 h 55"/>
              <a:gd name="T4" fmla="*/ 34172 w 59"/>
              <a:gd name="T5" fmla="*/ 188913 h 55"/>
              <a:gd name="T6" fmla="*/ 0 w 59"/>
              <a:gd name="T7" fmla="*/ 154565 h 55"/>
              <a:gd name="T8" fmla="*/ 0 w 59"/>
              <a:gd name="T9" fmla="*/ 51522 h 55"/>
              <a:gd name="T10" fmla="*/ 34172 w 59"/>
              <a:gd name="T11" fmla="*/ 17174 h 55"/>
              <a:gd name="T12" fmla="*/ 64926 w 59"/>
              <a:gd name="T13" fmla="*/ 17174 h 55"/>
              <a:gd name="T14" fmla="*/ 68343 w 59"/>
              <a:gd name="T15" fmla="*/ 20609 h 55"/>
              <a:gd name="T16" fmla="*/ 64926 w 59"/>
              <a:gd name="T17" fmla="*/ 24043 h 55"/>
              <a:gd name="T18" fmla="*/ 51257 w 59"/>
              <a:gd name="T19" fmla="*/ 30913 h 55"/>
              <a:gd name="T20" fmla="*/ 47840 w 59"/>
              <a:gd name="T21" fmla="*/ 30913 h 55"/>
              <a:gd name="T22" fmla="*/ 34172 w 59"/>
              <a:gd name="T23" fmla="*/ 30913 h 55"/>
              <a:gd name="T24" fmla="*/ 13669 w 59"/>
              <a:gd name="T25" fmla="*/ 51522 h 55"/>
              <a:gd name="T26" fmla="*/ 13669 w 59"/>
              <a:gd name="T27" fmla="*/ 154565 h 55"/>
              <a:gd name="T28" fmla="*/ 34172 w 59"/>
              <a:gd name="T29" fmla="*/ 175174 h 55"/>
              <a:gd name="T30" fmla="*/ 136686 w 59"/>
              <a:gd name="T31" fmla="*/ 175174 h 55"/>
              <a:gd name="T32" fmla="*/ 153772 w 59"/>
              <a:gd name="T33" fmla="*/ 154565 h 55"/>
              <a:gd name="T34" fmla="*/ 153772 w 59"/>
              <a:gd name="T35" fmla="*/ 127087 h 55"/>
              <a:gd name="T36" fmla="*/ 157189 w 59"/>
              <a:gd name="T37" fmla="*/ 123652 h 55"/>
              <a:gd name="T38" fmla="*/ 164023 w 59"/>
              <a:gd name="T39" fmla="*/ 120217 h 55"/>
              <a:gd name="T40" fmla="*/ 167440 w 59"/>
              <a:gd name="T41" fmla="*/ 120217 h 55"/>
              <a:gd name="T42" fmla="*/ 170858 w 59"/>
              <a:gd name="T43" fmla="*/ 123652 h 55"/>
              <a:gd name="T44" fmla="*/ 170858 w 59"/>
              <a:gd name="T45" fmla="*/ 154565 h 55"/>
              <a:gd name="T46" fmla="*/ 153772 w 59"/>
              <a:gd name="T47" fmla="*/ 109913 h 55"/>
              <a:gd name="T48" fmla="*/ 146938 w 59"/>
              <a:gd name="T49" fmla="*/ 109913 h 55"/>
              <a:gd name="T50" fmla="*/ 143520 w 59"/>
              <a:gd name="T51" fmla="*/ 109913 h 55"/>
              <a:gd name="T52" fmla="*/ 140103 w 59"/>
              <a:gd name="T53" fmla="*/ 103043 h 55"/>
              <a:gd name="T54" fmla="*/ 140103 w 59"/>
              <a:gd name="T55" fmla="*/ 79000 h 55"/>
              <a:gd name="T56" fmla="*/ 119600 w 59"/>
              <a:gd name="T57" fmla="*/ 79000 h 55"/>
              <a:gd name="T58" fmla="*/ 68343 w 59"/>
              <a:gd name="T59" fmla="*/ 96174 h 55"/>
              <a:gd name="T60" fmla="*/ 58092 w 59"/>
              <a:gd name="T61" fmla="*/ 154565 h 55"/>
              <a:gd name="T62" fmla="*/ 54674 w 59"/>
              <a:gd name="T63" fmla="*/ 158000 h 55"/>
              <a:gd name="T64" fmla="*/ 54674 w 59"/>
              <a:gd name="T65" fmla="*/ 158000 h 55"/>
              <a:gd name="T66" fmla="*/ 51257 w 59"/>
              <a:gd name="T67" fmla="*/ 158000 h 55"/>
              <a:gd name="T68" fmla="*/ 30754 w 59"/>
              <a:gd name="T69" fmla="*/ 103043 h 55"/>
              <a:gd name="T70" fmla="*/ 119600 w 59"/>
              <a:gd name="T71" fmla="*/ 30913 h 55"/>
              <a:gd name="T72" fmla="*/ 140103 w 59"/>
              <a:gd name="T73" fmla="*/ 30913 h 55"/>
              <a:gd name="T74" fmla="*/ 140103 w 59"/>
              <a:gd name="T75" fmla="*/ 10304 h 55"/>
              <a:gd name="T76" fmla="*/ 143520 w 59"/>
              <a:gd name="T77" fmla="*/ 3435 h 55"/>
              <a:gd name="T78" fmla="*/ 146938 w 59"/>
              <a:gd name="T79" fmla="*/ 0 h 55"/>
              <a:gd name="T80" fmla="*/ 153772 w 59"/>
              <a:gd name="T81" fmla="*/ 3435 h 55"/>
              <a:gd name="T82" fmla="*/ 198195 w 59"/>
              <a:gd name="T83" fmla="*/ 51522 h 55"/>
              <a:gd name="T84" fmla="*/ 198195 w 59"/>
              <a:gd name="T85" fmla="*/ 61826 h 55"/>
              <a:gd name="T86" fmla="*/ 153772 w 59"/>
              <a:gd name="T87" fmla="*/ 109913 h 5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59" h="55">
                <a:moveTo>
                  <a:pt x="50" y="45"/>
                </a:moveTo>
                <a:cubicBezTo>
                  <a:pt x="50" y="51"/>
                  <a:pt x="45" y="55"/>
                  <a:pt x="40" y="55"/>
                </a:cubicBezTo>
                <a:cubicBezTo>
                  <a:pt x="10" y="55"/>
                  <a:pt x="10" y="55"/>
                  <a:pt x="10" y="55"/>
                </a:cubicBezTo>
                <a:cubicBezTo>
                  <a:pt x="4" y="55"/>
                  <a:pt x="0" y="51"/>
                  <a:pt x="0" y="45"/>
                </a:cubicBezTo>
                <a:cubicBezTo>
                  <a:pt x="0" y="15"/>
                  <a:pt x="0" y="15"/>
                  <a:pt x="0" y="15"/>
                </a:cubicBezTo>
                <a:cubicBezTo>
                  <a:pt x="0" y="10"/>
                  <a:pt x="4" y="5"/>
                  <a:pt x="10" y="5"/>
                </a:cubicBezTo>
                <a:cubicBezTo>
                  <a:pt x="19" y="5"/>
                  <a:pt x="19" y="5"/>
                  <a:pt x="19" y="5"/>
                </a:cubicBezTo>
                <a:cubicBezTo>
                  <a:pt x="20" y="5"/>
                  <a:pt x="20" y="5"/>
                  <a:pt x="20" y="6"/>
                </a:cubicBezTo>
                <a:cubicBezTo>
                  <a:pt x="20" y="7"/>
                  <a:pt x="20" y="7"/>
                  <a:pt x="19" y="7"/>
                </a:cubicBezTo>
                <a:cubicBezTo>
                  <a:pt x="18" y="8"/>
                  <a:pt x="16" y="9"/>
                  <a:pt x="15" y="9"/>
                </a:cubicBezTo>
                <a:cubicBezTo>
                  <a:pt x="14" y="9"/>
                  <a:pt x="14" y="9"/>
                  <a:pt x="14" y="9"/>
                </a:cubicBezTo>
                <a:cubicBezTo>
                  <a:pt x="10" y="9"/>
                  <a:pt x="10" y="9"/>
                  <a:pt x="10" y="9"/>
                </a:cubicBezTo>
                <a:cubicBezTo>
                  <a:pt x="7" y="9"/>
                  <a:pt x="4" y="12"/>
                  <a:pt x="4" y="15"/>
                </a:cubicBezTo>
                <a:cubicBezTo>
                  <a:pt x="4" y="45"/>
                  <a:pt x="4" y="45"/>
                  <a:pt x="4" y="45"/>
                </a:cubicBezTo>
                <a:cubicBezTo>
                  <a:pt x="4" y="48"/>
                  <a:pt x="7" y="51"/>
                  <a:pt x="10" y="51"/>
                </a:cubicBezTo>
                <a:cubicBezTo>
                  <a:pt x="40" y="51"/>
                  <a:pt x="40" y="51"/>
                  <a:pt x="40" y="51"/>
                </a:cubicBezTo>
                <a:cubicBezTo>
                  <a:pt x="43" y="51"/>
                  <a:pt x="45" y="48"/>
                  <a:pt x="45" y="45"/>
                </a:cubicBezTo>
                <a:cubicBezTo>
                  <a:pt x="45" y="37"/>
                  <a:pt x="45" y="37"/>
                  <a:pt x="45" y="37"/>
                </a:cubicBezTo>
                <a:cubicBezTo>
                  <a:pt x="45" y="37"/>
                  <a:pt x="46" y="36"/>
                  <a:pt x="46" y="36"/>
                </a:cubicBezTo>
                <a:cubicBezTo>
                  <a:pt x="47" y="36"/>
                  <a:pt x="47" y="35"/>
                  <a:pt x="48" y="35"/>
                </a:cubicBezTo>
                <a:cubicBezTo>
                  <a:pt x="48" y="35"/>
                  <a:pt x="49" y="34"/>
                  <a:pt x="49" y="35"/>
                </a:cubicBezTo>
                <a:cubicBezTo>
                  <a:pt x="50" y="35"/>
                  <a:pt x="50" y="35"/>
                  <a:pt x="50" y="36"/>
                </a:cubicBezTo>
                <a:lnTo>
                  <a:pt x="50" y="45"/>
                </a:lnTo>
                <a:close/>
                <a:moveTo>
                  <a:pt x="45" y="32"/>
                </a:moveTo>
                <a:cubicBezTo>
                  <a:pt x="44" y="32"/>
                  <a:pt x="44" y="32"/>
                  <a:pt x="43" y="32"/>
                </a:cubicBezTo>
                <a:cubicBezTo>
                  <a:pt x="43" y="32"/>
                  <a:pt x="43" y="32"/>
                  <a:pt x="42" y="32"/>
                </a:cubicBezTo>
                <a:cubicBezTo>
                  <a:pt x="41" y="32"/>
                  <a:pt x="41" y="31"/>
                  <a:pt x="41" y="30"/>
                </a:cubicBezTo>
                <a:cubicBezTo>
                  <a:pt x="41" y="23"/>
                  <a:pt x="41" y="23"/>
                  <a:pt x="41" y="23"/>
                </a:cubicBezTo>
                <a:cubicBezTo>
                  <a:pt x="35" y="23"/>
                  <a:pt x="35" y="23"/>
                  <a:pt x="35" y="23"/>
                </a:cubicBezTo>
                <a:cubicBezTo>
                  <a:pt x="27" y="23"/>
                  <a:pt x="22" y="25"/>
                  <a:pt x="20" y="28"/>
                </a:cubicBezTo>
                <a:cubicBezTo>
                  <a:pt x="17" y="31"/>
                  <a:pt x="16" y="37"/>
                  <a:pt x="17" y="45"/>
                </a:cubicBezTo>
                <a:cubicBezTo>
                  <a:pt x="17" y="45"/>
                  <a:pt x="17" y="46"/>
                  <a:pt x="16" y="46"/>
                </a:cubicBezTo>
                <a:cubicBezTo>
                  <a:pt x="16" y="46"/>
                  <a:pt x="16" y="46"/>
                  <a:pt x="16" y="46"/>
                </a:cubicBezTo>
                <a:cubicBezTo>
                  <a:pt x="15" y="46"/>
                  <a:pt x="15" y="46"/>
                  <a:pt x="15" y="46"/>
                </a:cubicBezTo>
                <a:cubicBezTo>
                  <a:pt x="15" y="45"/>
                  <a:pt x="9" y="37"/>
                  <a:pt x="9" y="30"/>
                </a:cubicBezTo>
                <a:cubicBezTo>
                  <a:pt x="9" y="20"/>
                  <a:pt x="12" y="9"/>
                  <a:pt x="35" y="9"/>
                </a:cubicBezTo>
                <a:cubicBezTo>
                  <a:pt x="41" y="9"/>
                  <a:pt x="41" y="9"/>
                  <a:pt x="41" y="9"/>
                </a:cubicBezTo>
                <a:cubicBezTo>
                  <a:pt x="41" y="3"/>
                  <a:pt x="41" y="3"/>
                  <a:pt x="41" y="3"/>
                </a:cubicBezTo>
                <a:cubicBezTo>
                  <a:pt x="41" y="2"/>
                  <a:pt x="41" y="1"/>
                  <a:pt x="42" y="1"/>
                </a:cubicBezTo>
                <a:cubicBezTo>
                  <a:pt x="43" y="0"/>
                  <a:pt x="43" y="0"/>
                  <a:pt x="43" y="0"/>
                </a:cubicBezTo>
                <a:cubicBezTo>
                  <a:pt x="44" y="0"/>
                  <a:pt x="44" y="1"/>
                  <a:pt x="45" y="1"/>
                </a:cubicBezTo>
                <a:cubicBezTo>
                  <a:pt x="58" y="15"/>
                  <a:pt x="58" y="15"/>
                  <a:pt x="58" y="15"/>
                </a:cubicBezTo>
                <a:cubicBezTo>
                  <a:pt x="59" y="16"/>
                  <a:pt x="59" y="17"/>
                  <a:pt x="58" y="18"/>
                </a:cubicBezTo>
                <a:lnTo>
                  <a:pt x="45" y="32"/>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Tree>
    <p:extLst>
      <p:ext uri="{BB962C8B-B14F-4D97-AF65-F5344CB8AC3E}">
        <p14:creationId xmlns:p14="http://schemas.microsoft.com/office/powerpoint/2010/main" val="122564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 name="Title 17">
            <a:extLst>
              <a:ext uri="{FF2B5EF4-FFF2-40B4-BE49-F238E27FC236}">
                <a16:creationId xmlns:a16="http://schemas.microsoft.com/office/drawing/2014/main" id="{BB604E8A-954A-4528-B276-0D796DA3E878}"/>
              </a:ext>
            </a:extLst>
          </p:cNvPr>
          <p:cNvSpPr txBox="1">
            <a:spLocks/>
          </p:cNvSpPr>
          <p:nvPr/>
        </p:nvSpPr>
        <p:spPr>
          <a:xfrm>
            <a:off x="1676402" y="210317"/>
            <a:ext cx="8839197" cy="584775"/>
          </a:xfrm>
          <a:prstGeom prst="rect">
            <a:avLst/>
          </a:prstGeom>
        </p:spPr>
        <p:txBody>
          <a:bodyPr anchor="ctr"/>
          <a:lstStyle>
            <a:defPPr>
              <a:defRPr lang="en-US"/>
            </a:defPPr>
            <a:lvl1pPr algn="ct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r>
              <a:rPr lang="en-US" dirty="0"/>
              <a:t>Other Information Security Acts and Laws</a:t>
            </a:r>
            <a:endParaRPr lang="en-IN" dirty="0"/>
          </a:p>
        </p:txBody>
      </p:sp>
      <p:sp>
        <p:nvSpPr>
          <p:cNvPr id="39" name="Parallelogram 38">
            <a:extLst>
              <a:ext uri="{FF2B5EF4-FFF2-40B4-BE49-F238E27FC236}">
                <a16:creationId xmlns:a16="http://schemas.microsoft.com/office/drawing/2014/main" id="{33549F0A-C882-4B5C-8FF6-0970FD6FBF39}"/>
              </a:ext>
            </a:extLst>
          </p:cNvPr>
          <p:cNvSpPr/>
          <p:nvPr/>
        </p:nvSpPr>
        <p:spPr>
          <a:xfrm rot="6821063" flipV="1">
            <a:off x="7841257" y="3985576"/>
            <a:ext cx="2491790" cy="3326398"/>
          </a:xfrm>
          <a:prstGeom prst="parallelogram">
            <a:avLst>
              <a:gd name="adj" fmla="val 58199"/>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4" name="Parallelogram 43">
            <a:extLst>
              <a:ext uri="{FF2B5EF4-FFF2-40B4-BE49-F238E27FC236}">
                <a16:creationId xmlns:a16="http://schemas.microsoft.com/office/drawing/2014/main" id="{CEDEFADC-3188-47B5-A9E6-8CE3F81FF8DA}"/>
              </a:ext>
            </a:extLst>
          </p:cNvPr>
          <p:cNvSpPr/>
          <p:nvPr/>
        </p:nvSpPr>
        <p:spPr>
          <a:xfrm rot="6821063" flipV="1">
            <a:off x="1888076" y="3985576"/>
            <a:ext cx="2491790" cy="3326398"/>
          </a:xfrm>
          <a:prstGeom prst="parallelogram">
            <a:avLst>
              <a:gd name="adj" fmla="val 58199"/>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69" name="Parallelogram 68"/>
          <p:cNvSpPr/>
          <p:nvPr/>
        </p:nvSpPr>
        <p:spPr>
          <a:xfrm rot="6821063" flipV="1">
            <a:off x="8015621" y="50627"/>
            <a:ext cx="2491790" cy="3326398"/>
          </a:xfrm>
          <a:prstGeom prst="parallelogram">
            <a:avLst>
              <a:gd name="adj" fmla="val 58199"/>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5" name="Parallelogram 94"/>
          <p:cNvSpPr/>
          <p:nvPr/>
        </p:nvSpPr>
        <p:spPr>
          <a:xfrm rot="6821063" flipV="1">
            <a:off x="2062440" y="50627"/>
            <a:ext cx="2491790" cy="3326398"/>
          </a:xfrm>
          <a:prstGeom prst="parallelogram">
            <a:avLst>
              <a:gd name="adj" fmla="val 58199"/>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0" name="Parallelogram 39">
            <a:extLst>
              <a:ext uri="{FF2B5EF4-FFF2-40B4-BE49-F238E27FC236}">
                <a16:creationId xmlns:a16="http://schemas.microsoft.com/office/drawing/2014/main" id="{8B95CEFD-0C04-41E8-996B-5D7EB9F17BF1}"/>
              </a:ext>
            </a:extLst>
          </p:cNvPr>
          <p:cNvSpPr/>
          <p:nvPr/>
        </p:nvSpPr>
        <p:spPr>
          <a:xfrm rot="6982620" flipV="1">
            <a:off x="7232507" y="4050524"/>
            <a:ext cx="2491790" cy="2909273"/>
          </a:xfrm>
          <a:prstGeom prst="parallelogram">
            <a:avLst>
              <a:gd name="adj" fmla="val 58199"/>
            </a:avLst>
          </a:prstGeom>
          <a:solidFill>
            <a:schemeClr val="accent5">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5" name="Parallelogram 44">
            <a:extLst>
              <a:ext uri="{FF2B5EF4-FFF2-40B4-BE49-F238E27FC236}">
                <a16:creationId xmlns:a16="http://schemas.microsoft.com/office/drawing/2014/main" id="{895B757B-319C-4C41-AC15-8B3BFE2BD3E3}"/>
              </a:ext>
            </a:extLst>
          </p:cNvPr>
          <p:cNvSpPr/>
          <p:nvPr/>
        </p:nvSpPr>
        <p:spPr>
          <a:xfrm rot="6982620" flipV="1">
            <a:off x="1279326" y="4050524"/>
            <a:ext cx="2491790" cy="2909273"/>
          </a:xfrm>
          <a:prstGeom prst="parallelogram">
            <a:avLst>
              <a:gd name="adj" fmla="val 58199"/>
            </a:avLst>
          </a:prstGeom>
          <a:solidFill>
            <a:schemeClr val="accent6">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6" name="Parallelogram 55"/>
          <p:cNvSpPr/>
          <p:nvPr/>
        </p:nvSpPr>
        <p:spPr>
          <a:xfrm rot="6821063" flipV="1">
            <a:off x="8015621" y="2018101"/>
            <a:ext cx="2491790" cy="3326398"/>
          </a:xfrm>
          <a:prstGeom prst="parallelogram">
            <a:avLst>
              <a:gd name="adj" fmla="val 58199"/>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2" name="Parallelogram 1"/>
          <p:cNvSpPr/>
          <p:nvPr/>
        </p:nvSpPr>
        <p:spPr>
          <a:xfrm rot="6982620" flipV="1">
            <a:off x="7232507" y="2083049"/>
            <a:ext cx="2491790" cy="2909273"/>
          </a:xfrm>
          <a:prstGeom prst="parallelogram">
            <a:avLst>
              <a:gd name="adj" fmla="val 58199"/>
            </a:avLst>
          </a:prstGeom>
          <a:solidFill>
            <a:schemeClr val="accent4">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3" name="Oval 2"/>
          <p:cNvSpPr>
            <a:spLocks noChangeAspect="1"/>
          </p:cNvSpPr>
          <p:nvPr/>
        </p:nvSpPr>
        <p:spPr>
          <a:xfrm>
            <a:off x="10662856" y="3324337"/>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5</a:t>
            </a:r>
          </a:p>
        </p:txBody>
      </p:sp>
      <p:sp>
        <p:nvSpPr>
          <p:cNvPr id="72" name="Parallelogram 71"/>
          <p:cNvSpPr/>
          <p:nvPr/>
        </p:nvSpPr>
        <p:spPr>
          <a:xfrm rot="6982620" flipV="1">
            <a:off x="7232507" y="115575"/>
            <a:ext cx="2491790" cy="2909273"/>
          </a:xfrm>
          <a:prstGeom prst="parallelogram">
            <a:avLst>
              <a:gd name="adj" fmla="val 58199"/>
            </a:avLst>
          </a:prstGeom>
          <a:solidFill>
            <a:schemeClr val="accent2">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73" name="Oval 72"/>
          <p:cNvSpPr>
            <a:spLocks noChangeAspect="1"/>
          </p:cNvSpPr>
          <p:nvPr/>
        </p:nvSpPr>
        <p:spPr>
          <a:xfrm>
            <a:off x="10662856" y="1356863"/>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4</a:t>
            </a:r>
          </a:p>
        </p:txBody>
      </p:sp>
      <p:sp>
        <p:nvSpPr>
          <p:cNvPr id="92" name="Parallelogram 91"/>
          <p:cNvSpPr/>
          <p:nvPr/>
        </p:nvSpPr>
        <p:spPr>
          <a:xfrm rot="6821063" flipV="1">
            <a:off x="2062440" y="2018101"/>
            <a:ext cx="2491790" cy="3326398"/>
          </a:xfrm>
          <a:prstGeom prst="parallelogram">
            <a:avLst>
              <a:gd name="adj" fmla="val 58199"/>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3" name="Parallelogram 92"/>
          <p:cNvSpPr/>
          <p:nvPr/>
        </p:nvSpPr>
        <p:spPr>
          <a:xfrm rot="6982620" flipV="1">
            <a:off x="1279326" y="2083049"/>
            <a:ext cx="2491790" cy="2909273"/>
          </a:xfrm>
          <a:prstGeom prst="parallelogram">
            <a:avLst>
              <a:gd name="adj" fmla="val 58199"/>
            </a:avLst>
          </a:prstGeom>
          <a:solidFill>
            <a:schemeClr val="accent3">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4" name="Oval 93"/>
          <p:cNvSpPr>
            <a:spLocks noChangeAspect="1"/>
          </p:cNvSpPr>
          <p:nvPr/>
        </p:nvSpPr>
        <p:spPr>
          <a:xfrm>
            <a:off x="4723942" y="3324337"/>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2</a:t>
            </a:r>
          </a:p>
        </p:txBody>
      </p:sp>
      <p:sp>
        <p:nvSpPr>
          <p:cNvPr id="96" name="Parallelogram 95"/>
          <p:cNvSpPr/>
          <p:nvPr/>
        </p:nvSpPr>
        <p:spPr>
          <a:xfrm rot="6982620" flipV="1">
            <a:off x="1279326" y="115575"/>
            <a:ext cx="2491790" cy="2909273"/>
          </a:xfrm>
          <a:prstGeom prst="parallelogram">
            <a:avLst>
              <a:gd name="adj" fmla="val 58199"/>
            </a:avLst>
          </a:prstGeom>
          <a:solidFill>
            <a:schemeClr val="tx2">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97" name="Oval 96"/>
          <p:cNvSpPr>
            <a:spLocks noChangeAspect="1"/>
          </p:cNvSpPr>
          <p:nvPr/>
        </p:nvSpPr>
        <p:spPr>
          <a:xfrm>
            <a:off x="4723942" y="1356863"/>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1</a:t>
            </a:r>
          </a:p>
        </p:txBody>
      </p:sp>
      <p:sp>
        <p:nvSpPr>
          <p:cNvPr id="41" name="Oval 40">
            <a:extLst>
              <a:ext uri="{FF2B5EF4-FFF2-40B4-BE49-F238E27FC236}">
                <a16:creationId xmlns:a16="http://schemas.microsoft.com/office/drawing/2014/main" id="{C7A6EABD-520D-4557-A6C0-AF6A15B561B1}"/>
              </a:ext>
            </a:extLst>
          </p:cNvPr>
          <p:cNvSpPr>
            <a:spLocks noChangeAspect="1"/>
          </p:cNvSpPr>
          <p:nvPr/>
        </p:nvSpPr>
        <p:spPr>
          <a:xfrm>
            <a:off x="10662856" y="5291812"/>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6</a:t>
            </a:r>
          </a:p>
        </p:txBody>
      </p:sp>
      <p:sp>
        <p:nvSpPr>
          <p:cNvPr id="46" name="Oval 45">
            <a:extLst>
              <a:ext uri="{FF2B5EF4-FFF2-40B4-BE49-F238E27FC236}">
                <a16:creationId xmlns:a16="http://schemas.microsoft.com/office/drawing/2014/main" id="{AA2B3E36-4E13-4604-AFB6-CDC382B16715}"/>
              </a:ext>
            </a:extLst>
          </p:cNvPr>
          <p:cNvSpPr>
            <a:spLocks noChangeAspect="1"/>
          </p:cNvSpPr>
          <p:nvPr/>
        </p:nvSpPr>
        <p:spPr>
          <a:xfrm>
            <a:off x="4723942" y="5291812"/>
            <a:ext cx="780833" cy="780833"/>
          </a:xfrm>
          <a:prstGeom prst="ellipse">
            <a:avLst/>
          </a:prstGeom>
          <a:solidFill>
            <a:schemeClr val="bg2"/>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3000" b="1" dirty="0">
                <a:solidFill>
                  <a:schemeClr val="tx1"/>
                </a:solidFill>
                <a:latin typeface="Rockwell" panose="02060603020205020403" pitchFamily="18" charset="0"/>
                <a:ea typeface="Lato" charset="0"/>
                <a:cs typeface="Lato" charset="0"/>
              </a:rPr>
              <a:t>3</a:t>
            </a:r>
          </a:p>
        </p:txBody>
      </p:sp>
      <p:sp>
        <p:nvSpPr>
          <p:cNvPr id="52" name="Rectangle 51">
            <a:extLst>
              <a:ext uri="{FF2B5EF4-FFF2-40B4-BE49-F238E27FC236}">
                <a16:creationId xmlns:a16="http://schemas.microsoft.com/office/drawing/2014/main" id="{A4B013D5-5107-4B09-8109-DE3AC79EFC76}"/>
              </a:ext>
            </a:extLst>
          </p:cNvPr>
          <p:cNvSpPr/>
          <p:nvPr/>
        </p:nvSpPr>
        <p:spPr>
          <a:xfrm>
            <a:off x="1040889" y="1374132"/>
            <a:ext cx="2228687" cy="392159"/>
          </a:xfrm>
          <a:prstGeom prst="rect">
            <a:avLst/>
          </a:prstGeom>
        </p:spPr>
        <p:txBody>
          <a:bodyPr wrap="none" anchor="ctr">
            <a:spAutoFit/>
          </a:bodyPr>
          <a:lstStyle/>
          <a:p>
            <a:pPr>
              <a:lnSpc>
                <a:spcPct val="115000"/>
              </a:lnSpc>
              <a:spcBef>
                <a:spcPts val="600"/>
              </a:spcBef>
            </a:pPr>
            <a:r>
              <a:rPr lang="en-US" b="1" dirty="0">
                <a:ea typeface="Calibri" panose="020F0502020204030204" pitchFamily="34" charset="0"/>
                <a:cs typeface="Calibri" panose="020F0502020204030204" pitchFamily="34" charset="0"/>
              </a:rPr>
              <a:t>USA Patriot Act 2001 </a:t>
            </a:r>
          </a:p>
        </p:txBody>
      </p:sp>
      <p:sp>
        <p:nvSpPr>
          <p:cNvPr id="53" name="Rectangle 52">
            <a:extLst>
              <a:ext uri="{FF2B5EF4-FFF2-40B4-BE49-F238E27FC236}">
                <a16:creationId xmlns:a16="http://schemas.microsoft.com/office/drawing/2014/main" id="{435263B4-8D36-4F08-838B-17DD2D03E007}"/>
              </a:ext>
            </a:extLst>
          </p:cNvPr>
          <p:cNvSpPr/>
          <p:nvPr/>
        </p:nvSpPr>
        <p:spPr>
          <a:xfrm>
            <a:off x="1040889" y="3182332"/>
            <a:ext cx="3038784" cy="710707"/>
          </a:xfrm>
          <a:prstGeom prst="rect">
            <a:avLst/>
          </a:prstGeom>
        </p:spPr>
        <p:txBody>
          <a:bodyPr wrap="square" anchor="ctr">
            <a:spAutoFit/>
          </a:bodyPr>
          <a:lstStyle/>
          <a:p>
            <a:pPr>
              <a:lnSpc>
                <a:spcPct val="115000"/>
              </a:lnSpc>
              <a:spcBef>
                <a:spcPts val="600"/>
              </a:spcBef>
            </a:pPr>
            <a:r>
              <a:rPr lang="en-US" b="1" dirty="0">
                <a:ea typeface="Calibri" panose="020F0502020204030204" pitchFamily="34" charset="0"/>
                <a:cs typeface="Calibri" panose="020F0502020204030204" pitchFamily="34" charset="0"/>
              </a:rPr>
              <a:t>Freedom of Information Act (FOIA)</a:t>
            </a:r>
          </a:p>
        </p:txBody>
      </p:sp>
      <p:sp>
        <p:nvSpPr>
          <p:cNvPr id="54" name="Rectangle 53">
            <a:extLst>
              <a:ext uri="{FF2B5EF4-FFF2-40B4-BE49-F238E27FC236}">
                <a16:creationId xmlns:a16="http://schemas.microsoft.com/office/drawing/2014/main" id="{51F327EE-3249-4DC0-9924-34A271205A48}"/>
              </a:ext>
            </a:extLst>
          </p:cNvPr>
          <p:cNvSpPr/>
          <p:nvPr/>
        </p:nvSpPr>
        <p:spPr>
          <a:xfrm>
            <a:off x="1040889" y="5140446"/>
            <a:ext cx="3360690" cy="729430"/>
          </a:xfrm>
          <a:prstGeom prst="rect">
            <a:avLst/>
          </a:prstGeom>
        </p:spPr>
        <p:txBody>
          <a:bodyPr wrap="square" anchor="ctr">
            <a:spAutoFit/>
          </a:bodyPr>
          <a:lstStyle/>
          <a:p>
            <a:pPr>
              <a:lnSpc>
                <a:spcPct val="115000"/>
              </a:lnSpc>
              <a:spcBef>
                <a:spcPts val="600"/>
              </a:spcBef>
            </a:pPr>
            <a:r>
              <a:rPr lang="en-US" b="1" dirty="0">
                <a:ea typeface="Calibri" panose="020F0502020204030204" pitchFamily="34" charset="0"/>
                <a:cs typeface="Calibri" panose="020F0502020204030204" pitchFamily="34" charset="0"/>
              </a:rPr>
              <a:t>The Electronic Communications Privacy Act</a:t>
            </a:r>
          </a:p>
        </p:txBody>
      </p:sp>
      <p:sp>
        <p:nvSpPr>
          <p:cNvPr id="55" name="Rectangle 54">
            <a:extLst>
              <a:ext uri="{FF2B5EF4-FFF2-40B4-BE49-F238E27FC236}">
                <a16:creationId xmlns:a16="http://schemas.microsoft.com/office/drawing/2014/main" id="{0953A6C6-4051-4B11-9B86-E2436647A310}"/>
              </a:ext>
            </a:extLst>
          </p:cNvPr>
          <p:cNvSpPr/>
          <p:nvPr/>
        </p:nvSpPr>
        <p:spPr>
          <a:xfrm>
            <a:off x="6942160" y="1385545"/>
            <a:ext cx="2814681" cy="369332"/>
          </a:xfrm>
          <a:prstGeom prst="rect">
            <a:avLst/>
          </a:prstGeom>
        </p:spPr>
        <p:txBody>
          <a:bodyPr wrap="none" anchor="ctr">
            <a:spAutoFit/>
          </a:bodyPr>
          <a:lstStyle/>
          <a:p>
            <a:r>
              <a:rPr lang="en-US" b="1" dirty="0">
                <a:ea typeface="Calibri" panose="020F0502020204030204" pitchFamily="34" charset="0"/>
              </a:rPr>
              <a:t>The Human Rights Act 1998</a:t>
            </a:r>
          </a:p>
        </p:txBody>
      </p:sp>
      <p:sp>
        <p:nvSpPr>
          <p:cNvPr id="57" name="Rectangle 56">
            <a:extLst>
              <a:ext uri="{FF2B5EF4-FFF2-40B4-BE49-F238E27FC236}">
                <a16:creationId xmlns:a16="http://schemas.microsoft.com/office/drawing/2014/main" id="{65F6AC75-7689-406E-9963-2B785C4B2D48}"/>
              </a:ext>
            </a:extLst>
          </p:cNvPr>
          <p:cNvSpPr/>
          <p:nvPr/>
        </p:nvSpPr>
        <p:spPr>
          <a:xfrm>
            <a:off x="6942160" y="3182332"/>
            <a:ext cx="2866399" cy="710707"/>
          </a:xfrm>
          <a:prstGeom prst="rect">
            <a:avLst/>
          </a:prstGeom>
        </p:spPr>
        <p:txBody>
          <a:bodyPr wrap="square" anchor="ctr">
            <a:spAutoFit/>
          </a:bodyPr>
          <a:lstStyle/>
          <a:p>
            <a:pPr>
              <a:lnSpc>
                <a:spcPct val="115000"/>
              </a:lnSpc>
              <a:spcBef>
                <a:spcPts val="600"/>
              </a:spcBef>
            </a:pPr>
            <a:r>
              <a:rPr lang="en-US" b="1" dirty="0">
                <a:ea typeface="Calibri" panose="020F0502020204030204" pitchFamily="34" charset="0"/>
                <a:cs typeface="Calibri" panose="020F0502020204030204" pitchFamily="34" charset="0"/>
              </a:rPr>
              <a:t>The Freedom of Information Act 2000</a:t>
            </a:r>
          </a:p>
        </p:txBody>
      </p:sp>
      <p:sp>
        <p:nvSpPr>
          <p:cNvPr id="58" name="Rectangle 57">
            <a:extLst>
              <a:ext uri="{FF2B5EF4-FFF2-40B4-BE49-F238E27FC236}">
                <a16:creationId xmlns:a16="http://schemas.microsoft.com/office/drawing/2014/main" id="{CDAF298E-7015-4642-BFB5-5F282022AEDC}"/>
              </a:ext>
            </a:extLst>
          </p:cNvPr>
          <p:cNvSpPr/>
          <p:nvPr/>
        </p:nvSpPr>
        <p:spPr>
          <a:xfrm>
            <a:off x="6942160" y="5309081"/>
            <a:ext cx="3163174" cy="392159"/>
          </a:xfrm>
          <a:prstGeom prst="rect">
            <a:avLst/>
          </a:prstGeom>
        </p:spPr>
        <p:txBody>
          <a:bodyPr wrap="none" anchor="ctr">
            <a:spAutoFit/>
          </a:bodyPr>
          <a:lstStyle/>
          <a:p>
            <a:pPr>
              <a:lnSpc>
                <a:spcPct val="115000"/>
              </a:lnSpc>
              <a:spcBef>
                <a:spcPts val="600"/>
              </a:spcBef>
            </a:pPr>
            <a:r>
              <a:rPr lang="en-US" b="1" dirty="0">
                <a:ea typeface="Calibri" panose="020F0502020204030204" pitchFamily="34" charset="0"/>
                <a:cs typeface="Calibri" panose="020F0502020204030204" pitchFamily="34" charset="0"/>
              </a:rPr>
              <a:t>Computer Fraud and Abuse Act</a:t>
            </a:r>
          </a:p>
        </p:txBody>
      </p:sp>
      <p:cxnSp>
        <p:nvCxnSpPr>
          <p:cNvPr id="59" name="Straight Connector 58">
            <a:extLst>
              <a:ext uri="{FF2B5EF4-FFF2-40B4-BE49-F238E27FC236}">
                <a16:creationId xmlns:a16="http://schemas.microsoft.com/office/drawing/2014/main" id="{B1301CF7-B14E-4998-BB9E-8ADD66B42416}"/>
              </a:ext>
            </a:extLst>
          </p:cNvPr>
          <p:cNvCxnSpPr>
            <a:cxnSpLocks/>
          </p:cNvCxnSpPr>
          <p:nvPr/>
        </p:nvCxnSpPr>
        <p:spPr>
          <a:xfrm flipV="1">
            <a:off x="6229000" y="1096149"/>
            <a:ext cx="0" cy="5225671"/>
          </a:xfrm>
          <a:prstGeom prst="line">
            <a:avLst/>
          </a:prstGeom>
          <a:ln w="19050">
            <a:solidFill>
              <a:schemeClr val="tx2"/>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2530255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79394DF1-6F20-4EE3-85DC-43D80A20B3A0}"/>
              </a:ext>
            </a:extLst>
          </p:cNvPr>
          <p:cNvSpPr txBox="1">
            <a:spLocks/>
          </p:cNvSpPr>
          <p:nvPr/>
        </p:nvSpPr>
        <p:spPr>
          <a:xfrm>
            <a:off x="381000" y="255397"/>
            <a:ext cx="8732339" cy="689436"/>
          </a:xfrm>
          <a:prstGeom prst="rect">
            <a:avLst/>
          </a:prstGeom>
        </p:spPr>
        <p:txBody>
          <a:bodyPr anchor="ctr"/>
          <a:lst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a:lstStyle>
          <a:p>
            <a:pPr defTabSz="914400"/>
            <a:r>
              <a:rPr lang="en-US" sz="3300" b="1" dirty="0">
                <a:solidFill>
                  <a:schemeClr val="tx1">
                    <a:lumMod val="75000"/>
                    <a:lumOff val="25000"/>
                  </a:schemeClr>
                </a:solidFill>
                <a:latin typeface="Rockwell" panose="02060603020205020403" pitchFamily="18" charset="0"/>
              </a:rPr>
              <a:t>Cyber Law in Different Countries</a:t>
            </a:r>
          </a:p>
        </p:txBody>
      </p:sp>
      <p:pic>
        <p:nvPicPr>
          <p:cNvPr id="4" name="Picture Placeholder 3"/>
          <p:cNvPicPr>
            <a:picLocks noGrp="1" noChangeAspect="1"/>
          </p:cNvPicPr>
          <p:nvPr>
            <p:ph type="pic" sz="quarter" idx="4294967295"/>
          </p:nvPr>
        </p:nvPicPr>
        <p:blipFill>
          <a:blip r:embed="rId2" cstate="email">
            <a:extLst>
              <a:ext uri="{28A0092B-C50C-407E-A947-70E740481C1C}">
                <a14:useLocalDpi xmlns:a14="http://schemas.microsoft.com/office/drawing/2010/main" val="0"/>
              </a:ext>
            </a:extLst>
          </a:blip>
          <a:srcRect l="21820" r="21820"/>
          <a:stretch>
            <a:fillRect/>
          </a:stretch>
        </p:blipFill>
        <p:spPr>
          <a:xfrm>
            <a:off x="7256207" y="-3175"/>
            <a:ext cx="4949288" cy="6333332"/>
          </a:xfrm>
          <a:custGeom>
            <a:avLst/>
            <a:gdLst>
              <a:gd name="T0" fmla="*/ 4397 w 4397"/>
              <a:gd name="T1" fmla="*/ 4552 h 4552"/>
              <a:gd name="T2" fmla="*/ 4302 w 4397"/>
              <a:gd name="T3" fmla="*/ 4552 h 4552"/>
              <a:gd name="T4" fmla="*/ 0 w 4397"/>
              <a:gd name="T5" fmla="*/ 0 h 4552"/>
              <a:gd name="T6" fmla="*/ 4397 w 4397"/>
              <a:gd name="T7" fmla="*/ 0 h 4552"/>
              <a:gd name="T8" fmla="*/ 4397 w 4397"/>
              <a:gd name="T9" fmla="*/ 4552 h 4552"/>
            </a:gdLst>
            <a:ahLst/>
            <a:cxnLst>
              <a:cxn ang="0">
                <a:pos x="T0" y="T1"/>
              </a:cxn>
              <a:cxn ang="0">
                <a:pos x="T2" y="T3"/>
              </a:cxn>
              <a:cxn ang="0">
                <a:pos x="T4" y="T5"/>
              </a:cxn>
              <a:cxn ang="0">
                <a:pos x="T6" y="T7"/>
              </a:cxn>
              <a:cxn ang="0">
                <a:pos x="T8" y="T9"/>
              </a:cxn>
            </a:cxnLst>
            <a:rect l="0" t="0" r="r" b="b"/>
            <a:pathLst>
              <a:path w="4397" h="4552">
                <a:moveTo>
                  <a:pt x="4397" y="4552"/>
                </a:moveTo>
                <a:lnTo>
                  <a:pt x="4302" y="4552"/>
                </a:lnTo>
                <a:lnTo>
                  <a:pt x="0" y="0"/>
                </a:lnTo>
                <a:lnTo>
                  <a:pt x="4397" y="0"/>
                </a:lnTo>
                <a:lnTo>
                  <a:pt x="4397" y="4552"/>
                </a:lnTo>
                <a:close/>
              </a:path>
            </a:pathLst>
          </a:custGeom>
        </p:spPr>
      </p:pic>
      <p:sp>
        <p:nvSpPr>
          <p:cNvPr id="35" name="Полилиния 64"/>
          <p:cNvSpPr/>
          <p:nvPr/>
        </p:nvSpPr>
        <p:spPr>
          <a:xfrm>
            <a:off x="9832647" y="1065619"/>
            <a:ext cx="2358414" cy="4726766"/>
          </a:xfrm>
          <a:custGeom>
            <a:avLst/>
            <a:gdLst>
              <a:gd name="connsiteX0" fmla="*/ 3538167 w 3538167"/>
              <a:gd name="connsiteY0" fmla="*/ 0 h 7091243"/>
              <a:gd name="connsiteX1" fmla="*/ 3538167 w 3538167"/>
              <a:gd name="connsiteY1" fmla="*/ 2852601 h 7091243"/>
              <a:gd name="connsiteX2" fmla="*/ 2845147 w 3538167"/>
              <a:gd name="connsiteY2" fmla="*/ 3545621 h 7091243"/>
              <a:gd name="connsiteX3" fmla="*/ 3538167 w 3538167"/>
              <a:gd name="connsiteY3" fmla="*/ 4238641 h 7091243"/>
              <a:gd name="connsiteX4" fmla="*/ 3538167 w 3538167"/>
              <a:gd name="connsiteY4" fmla="*/ 7091243 h 7091243"/>
              <a:gd name="connsiteX5" fmla="*/ 0 w 3538167"/>
              <a:gd name="connsiteY5" fmla="*/ 3545622 h 7091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38167" h="7091243">
                <a:moveTo>
                  <a:pt x="3538167" y="0"/>
                </a:moveTo>
                <a:lnTo>
                  <a:pt x="3538167" y="2852601"/>
                </a:lnTo>
                <a:lnTo>
                  <a:pt x="2845147" y="3545621"/>
                </a:lnTo>
                <a:lnTo>
                  <a:pt x="3538167" y="4238641"/>
                </a:lnTo>
                <a:lnTo>
                  <a:pt x="3538167" y="7091243"/>
                </a:lnTo>
                <a:lnTo>
                  <a:pt x="0" y="3545622"/>
                </a:lnTo>
                <a:close/>
              </a:path>
            </a:pathLst>
          </a:custGeom>
          <a:solidFill>
            <a:schemeClr val="accent4">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sz="2400" dirty="0">
              <a:solidFill>
                <a:prstClr val="white"/>
              </a:solidFill>
              <a:latin typeface="Calibri" panose="020F0502020204030204"/>
            </a:endParaRPr>
          </a:p>
        </p:txBody>
      </p:sp>
      <p:graphicFrame>
        <p:nvGraphicFramePr>
          <p:cNvPr id="36" name="Table 35">
            <a:extLst>
              <a:ext uri="{FF2B5EF4-FFF2-40B4-BE49-F238E27FC236}">
                <a16:creationId xmlns:a16="http://schemas.microsoft.com/office/drawing/2014/main" id="{013D0798-2519-41A0-8343-E69173C0F53B}"/>
              </a:ext>
            </a:extLst>
          </p:cNvPr>
          <p:cNvGraphicFramePr>
            <a:graphicFrameLocks noGrp="1"/>
          </p:cNvGraphicFramePr>
          <p:nvPr>
            <p:extLst>
              <p:ext uri="{D42A27DB-BD31-4B8C-83A1-F6EECF244321}">
                <p14:modId xmlns:p14="http://schemas.microsoft.com/office/powerpoint/2010/main" val="431037539"/>
              </p:ext>
            </p:extLst>
          </p:nvPr>
        </p:nvGraphicFramePr>
        <p:xfrm>
          <a:off x="500152" y="1648817"/>
          <a:ext cx="8732339" cy="4057320"/>
        </p:xfrm>
        <a:graphic>
          <a:graphicData uri="http://schemas.openxmlformats.org/drawingml/2006/table">
            <a:tbl>
              <a:tblPr firstRow="1" bandRow="1">
                <a:tableStyleId>{1E171933-4619-4E11-9A3F-F7608DF75F80}</a:tableStyleId>
              </a:tblPr>
              <a:tblGrid>
                <a:gridCol w="1531500">
                  <a:extLst>
                    <a:ext uri="{9D8B030D-6E8A-4147-A177-3AD203B41FA5}">
                      <a16:colId xmlns:a16="http://schemas.microsoft.com/office/drawing/2014/main" val="20000"/>
                    </a:ext>
                  </a:extLst>
                </a:gridCol>
                <a:gridCol w="4796851">
                  <a:extLst>
                    <a:ext uri="{9D8B030D-6E8A-4147-A177-3AD203B41FA5}">
                      <a16:colId xmlns:a16="http://schemas.microsoft.com/office/drawing/2014/main" val="20001"/>
                    </a:ext>
                  </a:extLst>
                </a:gridCol>
                <a:gridCol w="2403988">
                  <a:extLst>
                    <a:ext uri="{9D8B030D-6E8A-4147-A177-3AD203B41FA5}">
                      <a16:colId xmlns:a16="http://schemas.microsoft.com/office/drawing/2014/main" val="20002"/>
                    </a:ext>
                  </a:extLst>
                </a:gridCol>
              </a:tblGrid>
              <a:tr h="649526">
                <a:tc>
                  <a:txBody>
                    <a:bodyPr/>
                    <a:lstStyle>
                      <a:lvl1pPr marL="0" algn="l" defTabSz="1828800" rtl="0" eaLnBrk="1" latinLnBrk="0" hangingPunct="1">
                        <a:defRPr sz="3600" b="1" kern="1200">
                          <a:solidFill>
                            <a:schemeClr val="lt1"/>
                          </a:solidFill>
                          <a:latin typeface="Calibri"/>
                        </a:defRPr>
                      </a:lvl1pPr>
                      <a:lvl2pPr marL="914400" algn="l" defTabSz="1828800" rtl="0" eaLnBrk="1" latinLnBrk="0" hangingPunct="1">
                        <a:defRPr sz="3600" b="1" kern="1200">
                          <a:solidFill>
                            <a:schemeClr val="lt1"/>
                          </a:solidFill>
                          <a:latin typeface="Calibri"/>
                        </a:defRPr>
                      </a:lvl2pPr>
                      <a:lvl3pPr marL="1828800" algn="l" defTabSz="1828800" rtl="0" eaLnBrk="1" latinLnBrk="0" hangingPunct="1">
                        <a:defRPr sz="3600" b="1" kern="1200">
                          <a:solidFill>
                            <a:schemeClr val="lt1"/>
                          </a:solidFill>
                          <a:latin typeface="Calibri"/>
                        </a:defRPr>
                      </a:lvl3pPr>
                      <a:lvl4pPr marL="2743200" algn="l" defTabSz="1828800" rtl="0" eaLnBrk="1" latinLnBrk="0" hangingPunct="1">
                        <a:defRPr sz="3600" b="1" kern="1200">
                          <a:solidFill>
                            <a:schemeClr val="lt1"/>
                          </a:solidFill>
                          <a:latin typeface="Calibri"/>
                        </a:defRPr>
                      </a:lvl4pPr>
                      <a:lvl5pPr marL="3657600" algn="l" defTabSz="1828800" rtl="0" eaLnBrk="1" latinLnBrk="0" hangingPunct="1">
                        <a:defRPr sz="3600" b="1" kern="1200">
                          <a:solidFill>
                            <a:schemeClr val="lt1"/>
                          </a:solidFill>
                          <a:latin typeface="Calibri"/>
                        </a:defRPr>
                      </a:lvl5pPr>
                      <a:lvl6pPr marL="4572000" algn="l" defTabSz="1828800" rtl="0" eaLnBrk="1" latinLnBrk="0" hangingPunct="1">
                        <a:defRPr sz="3600" b="1" kern="1200">
                          <a:solidFill>
                            <a:schemeClr val="lt1"/>
                          </a:solidFill>
                          <a:latin typeface="Calibri"/>
                        </a:defRPr>
                      </a:lvl6pPr>
                      <a:lvl7pPr marL="5486400" algn="l" defTabSz="1828800" rtl="0" eaLnBrk="1" latinLnBrk="0" hangingPunct="1">
                        <a:defRPr sz="3600" b="1" kern="1200">
                          <a:solidFill>
                            <a:schemeClr val="lt1"/>
                          </a:solidFill>
                          <a:latin typeface="Calibri"/>
                        </a:defRPr>
                      </a:lvl7pPr>
                      <a:lvl8pPr marL="6400800" algn="l" defTabSz="1828800" rtl="0" eaLnBrk="1" latinLnBrk="0" hangingPunct="1">
                        <a:defRPr sz="3600" b="1" kern="1200">
                          <a:solidFill>
                            <a:schemeClr val="lt1"/>
                          </a:solidFill>
                          <a:latin typeface="Calibri"/>
                        </a:defRPr>
                      </a:lvl8pPr>
                      <a:lvl9pPr marL="7315200" algn="l" defTabSz="1828800" rtl="0" eaLnBrk="1" latinLnBrk="0" hangingPunct="1">
                        <a:defRPr sz="3600" b="1" kern="1200">
                          <a:solidFill>
                            <a:schemeClr val="lt1"/>
                          </a:solidFill>
                          <a:latin typeface="Calibri"/>
                        </a:defRPr>
                      </a:lvl9pPr>
                    </a:lstStyle>
                    <a:p>
                      <a:pPr algn="ctr">
                        <a:spcBef>
                          <a:spcPts val="300"/>
                        </a:spcBef>
                        <a:spcAft>
                          <a:spcPts val="300"/>
                        </a:spcAft>
                      </a:pPr>
                      <a:r>
                        <a:rPr lang="en-US" sz="1800" dirty="0">
                          <a:solidFill>
                            <a:schemeClr val="tx1"/>
                          </a:solidFill>
                        </a:rPr>
                        <a:t>Country Name</a:t>
                      </a:r>
                      <a:endParaRPr lang="en-US" sz="1800" dirty="0">
                        <a:solidFill>
                          <a:schemeClr val="tx1"/>
                        </a:solidFill>
                        <a:latin typeface="Arial Black" panose="020B0A04020102020204" pitchFamily="34" charset="0"/>
                      </a:endParaRP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b="1" kern="1200">
                          <a:solidFill>
                            <a:schemeClr val="lt1"/>
                          </a:solidFill>
                          <a:latin typeface="Calibri"/>
                        </a:defRPr>
                      </a:lvl1pPr>
                      <a:lvl2pPr marL="914400" algn="l" defTabSz="1828800" rtl="0" eaLnBrk="1" latinLnBrk="0" hangingPunct="1">
                        <a:defRPr sz="3600" b="1" kern="1200">
                          <a:solidFill>
                            <a:schemeClr val="lt1"/>
                          </a:solidFill>
                          <a:latin typeface="Calibri"/>
                        </a:defRPr>
                      </a:lvl2pPr>
                      <a:lvl3pPr marL="1828800" algn="l" defTabSz="1828800" rtl="0" eaLnBrk="1" latinLnBrk="0" hangingPunct="1">
                        <a:defRPr sz="3600" b="1" kern="1200">
                          <a:solidFill>
                            <a:schemeClr val="lt1"/>
                          </a:solidFill>
                          <a:latin typeface="Calibri"/>
                        </a:defRPr>
                      </a:lvl3pPr>
                      <a:lvl4pPr marL="2743200" algn="l" defTabSz="1828800" rtl="0" eaLnBrk="1" latinLnBrk="0" hangingPunct="1">
                        <a:defRPr sz="3600" b="1" kern="1200">
                          <a:solidFill>
                            <a:schemeClr val="lt1"/>
                          </a:solidFill>
                          <a:latin typeface="Calibri"/>
                        </a:defRPr>
                      </a:lvl4pPr>
                      <a:lvl5pPr marL="3657600" algn="l" defTabSz="1828800" rtl="0" eaLnBrk="1" latinLnBrk="0" hangingPunct="1">
                        <a:defRPr sz="3600" b="1" kern="1200">
                          <a:solidFill>
                            <a:schemeClr val="lt1"/>
                          </a:solidFill>
                          <a:latin typeface="Calibri"/>
                        </a:defRPr>
                      </a:lvl5pPr>
                      <a:lvl6pPr marL="4572000" algn="l" defTabSz="1828800" rtl="0" eaLnBrk="1" latinLnBrk="0" hangingPunct="1">
                        <a:defRPr sz="3600" b="1" kern="1200">
                          <a:solidFill>
                            <a:schemeClr val="lt1"/>
                          </a:solidFill>
                          <a:latin typeface="Calibri"/>
                        </a:defRPr>
                      </a:lvl6pPr>
                      <a:lvl7pPr marL="5486400" algn="l" defTabSz="1828800" rtl="0" eaLnBrk="1" latinLnBrk="0" hangingPunct="1">
                        <a:defRPr sz="3600" b="1" kern="1200">
                          <a:solidFill>
                            <a:schemeClr val="lt1"/>
                          </a:solidFill>
                          <a:latin typeface="Calibri"/>
                        </a:defRPr>
                      </a:lvl7pPr>
                      <a:lvl8pPr marL="6400800" algn="l" defTabSz="1828800" rtl="0" eaLnBrk="1" latinLnBrk="0" hangingPunct="1">
                        <a:defRPr sz="3600" b="1" kern="1200">
                          <a:solidFill>
                            <a:schemeClr val="lt1"/>
                          </a:solidFill>
                          <a:latin typeface="Calibri"/>
                        </a:defRPr>
                      </a:lvl8pPr>
                      <a:lvl9pPr marL="7315200" algn="l" defTabSz="1828800" rtl="0" eaLnBrk="1" latinLnBrk="0" hangingPunct="1">
                        <a:defRPr sz="3600" b="1" kern="1200">
                          <a:solidFill>
                            <a:schemeClr val="lt1"/>
                          </a:solidFill>
                          <a:latin typeface="Calibri"/>
                        </a:defRPr>
                      </a:lvl9pPr>
                    </a:lstStyle>
                    <a:p>
                      <a:pPr algn="ctr">
                        <a:spcBef>
                          <a:spcPts val="300"/>
                        </a:spcBef>
                        <a:spcAft>
                          <a:spcPts val="300"/>
                        </a:spcAft>
                      </a:pPr>
                      <a:r>
                        <a:rPr lang="en-US" sz="1800" baseline="0" dirty="0">
                          <a:solidFill>
                            <a:schemeClr val="tx1"/>
                          </a:solidFill>
                        </a:rPr>
                        <a:t>Laws/Acts</a:t>
                      </a:r>
                      <a:endParaRPr lang="en-US" sz="1800" dirty="0">
                        <a:solidFill>
                          <a:schemeClr val="tx1"/>
                        </a:solidFill>
                        <a:latin typeface="Arial Black" panose="020B0A04020102020204" pitchFamily="34" charset="0"/>
                      </a:endParaRP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b="1" kern="1200">
                          <a:solidFill>
                            <a:schemeClr val="lt1"/>
                          </a:solidFill>
                          <a:latin typeface="Calibri"/>
                        </a:defRPr>
                      </a:lvl1pPr>
                      <a:lvl2pPr marL="914400" algn="l" defTabSz="1828800" rtl="0" eaLnBrk="1" latinLnBrk="0" hangingPunct="1">
                        <a:defRPr sz="3600" b="1" kern="1200">
                          <a:solidFill>
                            <a:schemeClr val="lt1"/>
                          </a:solidFill>
                          <a:latin typeface="Calibri"/>
                        </a:defRPr>
                      </a:lvl2pPr>
                      <a:lvl3pPr marL="1828800" algn="l" defTabSz="1828800" rtl="0" eaLnBrk="1" latinLnBrk="0" hangingPunct="1">
                        <a:defRPr sz="3600" b="1" kern="1200">
                          <a:solidFill>
                            <a:schemeClr val="lt1"/>
                          </a:solidFill>
                          <a:latin typeface="Calibri"/>
                        </a:defRPr>
                      </a:lvl3pPr>
                      <a:lvl4pPr marL="2743200" algn="l" defTabSz="1828800" rtl="0" eaLnBrk="1" latinLnBrk="0" hangingPunct="1">
                        <a:defRPr sz="3600" b="1" kern="1200">
                          <a:solidFill>
                            <a:schemeClr val="lt1"/>
                          </a:solidFill>
                          <a:latin typeface="Calibri"/>
                        </a:defRPr>
                      </a:lvl4pPr>
                      <a:lvl5pPr marL="3657600" algn="l" defTabSz="1828800" rtl="0" eaLnBrk="1" latinLnBrk="0" hangingPunct="1">
                        <a:defRPr sz="3600" b="1" kern="1200">
                          <a:solidFill>
                            <a:schemeClr val="lt1"/>
                          </a:solidFill>
                          <a:latin typeface="Calibri"/>
                        </a:defRPr>
                      </a:lvl5pPr>
                      <a:lvl6pPr marL="4572000" algn="l" defTabSz="1828800" rtl="0" eaLnBrk="1" latinLnBrk="0" hangingPunct="1">
                        <a:defRPr sz="3600" b="1" kern="1200">
                          <a:solidFill>
                            <a:schemeClr val="lt1"/>
                          </a:solidFill>
                          <a:latin typeface="Calibri"/>
                        </a:defRPr>
                      </a:lvl6pPr>
                      <a:lvl7pPr marL="5486400" algn="l" defTabSz="1828800" rtl="0" eaLnBrk="1" latinLnBrk="0" hangingPunct="1">
                        <a:defRPr sz="3600" b="1" kern="1200">
                          <a:solidFill>
                            <a:schemeClr val="lt1"/>
                          </a:solidFill>
                          <a:latin typeface="Calibri"/>
                        </a:defRPr>
                      </a:lvl7pPr>
                      <a:lvl8pPr marL="6400800" algn="l" defTabSz="1828800" rtl="0" eaLnBrk="1" latinLnBrk="0" hangingPunct="1">
                        <a:defRPr sz="3600" b="1" kern="1200">
                          <a:solidFill>
                            <a:schemeClr val="lt1"/>
                          </a:solidFill>
                          <a:latin typeface="Calibri"/>
                        </a:defRPr>
                      </a:lvl8pPr>
                      <a:lvl9pPr marL="7315200" algn="l" defTabSz="1828800" rtl="0" eaLnBrk="1" latinLnBrk="0" hangingPunct="1">
                        <a:defRPr sz="3600" b="1" kern="1200">
                          <a:solidFill>
                            <a:schemeClr val="lt1"/>
                          </a:solidFill>
                          <a:latin typeface="Calibri"/>
                        </a:defRPr>
                      </a:lvl9pPr>
                    </a:lstStyle>
                    <a:p>
                      <a:pPr algn="ctr">
                        <a:spcBef>
                          <a:spcPts val="300"/>
                        </a:spcBef>
                        <a:spcAft>
                          <a:spcPts val="300"/>
                        </a:spcAft>
                      </a:pPr>
                      <a:r>
                        <a:rPr lang="en-US" sz="1800" dirty="0">
                          <a:solidFill>
                            <a:schemeClr val="tx1"/>
                          </a:solidFill>
                        </a:rPr>
                        <a:t>Website</a:t>
                      </a:r>
                      <a:endParaRPr lang="en-US" sz="1800" dirty="0">
                        <a:solidFill>
                          <a:schemeClr val="tx1"/>
                        </a:solidFill>
                        <a:latin typeface="Arial Black" panose="020B0A04020102020204" pitchFamily="34" charset="0"/>
                      </a:endParaRP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27606">
                <a:tc rowSpan="9">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91440" algn="l">
                        <a:spcBef>
                          <a:spcPts val="300"/>
                        </a:spcBef>
                        <a:spcAft>
                          <a:spcPts val="300"/>
                        </a:spcAft>
                      </a:pPr>
                      <a:r>
                        <a:rPr lang="en-US" sz="1800" b="1" dirty="0"/>
                        <a:t>United States</a:t>
                      </a:r>
                      <a:endParaRPr lang="en-US" sz="2000" b="1" dirty="0"/>
                    </a:p>
                  </a:txBody>
                  <a:tcPr marL="89908" marR="89908" marT="44954" marB="4495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dirty="0"/>
                        <a:t>Section 107 of the Copyright Law mentions the doctrine  of “fair use”</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111125" indent="0">
                        <a:spcBef>
                          <a:spcPts val="300"/>
                        </a:spcBef>
                        <a:spcAft>
                          <a:spcPts val="300"/>
                        </a:spcAft>
                      </a:pPr>
                      <a:r>
                        <a:rPr lang="en-US" sz="1400" i="1" dirty="0"/>
                        <a:t>https://www.copyright.gov</a:t>
                      </a:r>
                    </a:p>
                  </a:txBody>
                  <a:tcPr marL="88648" marR="88648" marT="44323" marB="4432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59755">
                <a:tc vMerge="1">
                  <a:txBody>
                    <a:bodyPr/>
                    <a:lstStyle/>
                    <a:p>
                      <a:endParaRPr lang="en-US"/>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dirty="0"/>
                        <a:t>Online Copyright Infringement Liability Limitation Act</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0002"/>
                  </a:ext>
                </a:extLst>
              </a:tr>
              <a:tr h="359755">
                <a:tc vMerge="1">
                  <a:txBody>
                    <a:bodyPr/>
                    <a:lstStyle/>
                    <a:p>
                      <a:endParaRPr lang="en-US" sz="1400" dirty="0"/>
                    </a:p>
                  </a:txBody>
                  <a:tcPr/>
                </a:tc>
                <a:tc>
                  <a:txBody>
                    <a:bodyPr/>
                    <a:lstStyle/>
                    <a:p>
                      <a:pPr marL="45720">
                        <a:spcBef>
                          <a:spcPts val="300"/>
                        </a:spcBef>
                        <a:spcAft>
                          <a:spcPts val="300"/>
                        </a:spcAft>
                      </a:pPr>
                      <a:r>
                        <a:rPr lang="en-US" sz="1400" dirty="0"/>
                        <a:t>The Lanham (Trademark) Act (15 USC §§ 1051 - 1127)</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a:spcBef>
                          <a:spcPts val="300"/>
                        </a:spcBef>
                        <a:spcAft>
                          <a:spcPts val="300"/>
                        </a:spcAft>
                      </a:pPr>
                      <a:r>
                        <a:rPr lang="en-US" sz="1400" i="1" dirty="0"/>
                        <a:t>https://www.uspto.gov</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Foreign Intelligence Surveillance Act</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a:spcBef>
                          <a:spcPts val="300"/>
                        </a:spcBef>
                        <a:spcAft>
                          <a:spcPts val="300"/>
                        </a:spcAft>
                      </a:pPr>
                      <a:r>
                        <a:rPr lang="en-US" sz="1400" i="1" dirty="0"/>
                        <a:t>https://fas.org</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Protect America Act of 2007</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https://www.justice.gov</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Privacy Act of 1974</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https://www.justice.gov</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National Information Infrastructure Protection Act of 1996</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https://www.nrotc.navy.mil</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Computer Security Act  of 1987</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https://csrc.nist.gov</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59755">
                <a:tc vMerge="1">
                  <a:txBody>
                    <a:bodyPr/>
                    <a:lstStyle/>
                    <a:p>
                      <a:endParaRPr lang="en-US" sz="1200" dirty="0"/>
                    </a:p>
                  </a:txBody>
                  <a:tcPr marL="92740" marR="92740" marT="46370" marB="46370" anchor="ctr">
                    <a:lnL w="57150" cap="flat" cmpd="sng" algn="ctr">
                      <a:solidFill>
                        <a:schemeClr val="bg1"/>
                      </a:solidFill>
                      <a:prstDash val="solid"/>
                      <a:round/>
                      <a:headEnd type="none" w="med" len="med"/>
                      <a:tailEnd type="none" w="med" len="med"/>
                    </a:lnL>
                  </a:tcPr>
                </a:tc>
                <a:tc>
                  <a:txBody>
                    <a:bodyPr/>
                    <a:lstStyle/>
                    <a:p>
                      <a:pPr marL="45720">
                        <a:spcBef>
                          <a:spcPts val="300"/>
                        </a:spcBef>
                        <a:spcAft>
                          <a:spcPts val="300"/>
                        </a:spcAft>
                      </a:pPr>
                      <a:r>
                        <a:rPr lang="en-US" sz="1400" dirty="0"/>
                        <a:t>Federal Identity Theft and Assumption Deterrence Act</a:t>
                      </a:r>
                    </a:p>
                  </a:txBody>
                  <a:tcPr marL="133665" marR="133665" marT="51517" marB="5151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lvl1pPr marL="0" algn="l" defTabSz="1828800" rtl="0" eaLnBrk="1" latinLnBrk="0" hangingPunct="1">
                        <a:defRPr sz="3600" kern="1200">
                          <a:solidFill>
                            <a:schemeClr val="dk1"/>
                          </a:solidFill>
                          <a:latin typeface="Calibri"/>
                        </a:defRPr>
                      </a:lvl1pPr>
                      <a:lvl2pPr marL="914400" algn="l" defTabSz="1828800" rtl="0" eaLnBrk="1" latinLnBrk="0" hangingPunct="1">
                        <a:defRPr sz="3600" kern="1200">
                          <a:solidFill>
                            <a:schemeClr val="dk1"/>
                          </a:solidFill>
                          <a:latin typeface="Calibri"/>
                        </a:defRPr>
                      </a:lvl2pPr>
                      <a:lvl3pPr marL="1828800" algn="l" defTabSz="1828800" rtl="0" eaLnBrk="1" latinLnBrk="0" hangingPunct="1">
                        <a:defRPr sz="3600" kern="1200">
                          <a:solidFill>
                            <a:schemeClr val="dk1"/>
                          </a:solidFill>
                          <a:latin typeface="Calibri"/>
                        </a:defRPr>
                      </a:lvl3pPr>
                      <a:lvl4pPr marL="2743200" algn="l" defTabSz="1828800" rtl="0" eaLnBrk="1" latinLnBrk="0" hangingPunct="1">
                        <a:defRPr sz="3600" kern="1200">
                          <a:solidFill>
                            <a:schemeClr val="dk1"/>
                          </a:solidFill>
                          <a:latin typeface="Calibri"/>
                        </a:defRPr>
                      </a:lvl4pPr>
                      <a:lvl5pPr marL="3657600" algn="l" defTabSz="1828800" rtl="0" eaLnBrk="1" latinLnBrk="0" hangingPunct="1">
                        <a:defRPr sz="3600" kern="1200">
                          <a:solidFill>
                            <a:schemeClr val="dk1"/>
                          </a:solidFill>
                          <a:latin typeface="Calibri"/>
                        </a:defRPr>
                      </a:lvl5pPr>
                      <a:lvl6pPr marL="4572000" algn="l" defTabSz="1828800" rtl="0" eaLnBrk="1" latinLnBrk="0" hangingPunct="1">
                        <a:defRPr sz="3600" kern="1200">
                          <a:solidFill>
                            <a:schemeClr val="dk1"/>
                          </a:solidFill>
                          <a:latin typeface="Calibri"/>
                        </a:defRPr>
                      </a:lvl6pPr>
                      <a:lvl7pPr marL="5486400" algn="l" defTabSz="1828800" rtl="0" eaLnBrk="1" latinLnBrk="0" hangingPunct="1">
                        <a:defRPr sz="3600" kern="1200">
                          <a:solidFill>
                            <a:schemeClr val="dk1"/>
                          </a:solidFill>
                          <a:latin typeface="Calibri"/>
                        </a:defRPr>
                      </a:lvl7pPr>
                      <a:lvl8pPr marL="6400800" algn="l" defTabSz="1828800" rtl="0" eaLnBrk="1" latinLnBrk="0" hangingPunct="1">
                        <a:defRPr sz="3600" kern="1200">
                          <a:solidFill>
                            <a:schemeClr val="dk1"/>
                          </a:solidFill>
                          <a:latin typeface="Calibri"/>
                        </a:defRPr>
                      </a:lvl8pPr>
                      <a:lvl9pPr marL="7315200" algn="l" defTabSz="1828800" rtl="0" eaLnBrk="1" latinLnBrk="0" hangingPunct="1">
                        <a:defRPr sz="3600" kern="1200">
                          <a:solidFill>
                            <a:schemeClr val="dk1"/>
                          </a:solidFill>
                          <a:latin typeface="Calibri"/>
                        </a:defRPr>
                      </a:lvl9p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https://www.ftc.gov</a:t>
                      </a:r>
                    </a:p>
                  </a:txBody>
                  <a:tcPr marL="130879" marR="130879" marT="50443" marB="50443"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9591027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B9F4A82D-4568-485C-974E-30A7E7C99045}"/>
              </a:ext>
            </a:extLst>
          </p:cNvPr>
          <p:cNvSpPr/>
          <p:nvPr/>
        </p:nvSpPr>
        <p:spPr>
          <a:xfrm rot="10800000">
            <a:off x="-5825" y="1866"/>
            <a:ext cx="6254224" cy="1227728"/>
          </a:xfrm>
          <a:prstGeom prst="rect">
            <a:avLst/>
          </a:prstGeom>
          <a:solidFill>
            <a:srgbClr val="5847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217"/>
            <a:endParaRPr lang="ru-RU" sz="2400">
              <a:solidFill>
                <a:prstClr val="white"/>
              </a:solidFill>
              <a:latin typeface="Calibri" panose="020F0502020204030204"/>
            </a:endParaRPr>
          </a:p>
        </p:txBody>
      </p:sp>
      <p:pic>
        <p:nvPicPr>
          <p:cNvPr id="9" name="Picture Placeholder 8" descr="A close-up of a stethoscope&#10;&#10;Description automatically generated with medium confidence">
            <a:extLst>
              <a:ext uri="{FF2B5EF4-FFF2-40B4-BE49-F238E27FC236}">
                <a16:creationId xmlns:a16="http://schemas.microsoft.com/office/drawing/2014/main" id="{DA208E10-2475-4ED4-AC90-757B2B7F6F04}"/>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25" t="11467" r="28803" b="1626"/>
          <a:stretch/>
        </p:blipFill>
        <p:spPr>
          <a:xfrm>
            <a:off x="4392903" y="0"/>
            <a:ext cx="7799097" cy="6353073"/>
          </a:xfrm>
        </p:spPr>
      </p:pic>
      <p:sp>
        <p:nvSpPr>
          <p:cNvPr id="26" name="Title 1">
            <a:extLst>
              <a:ext uri="{FF2B5EF4-FFF2-40B4-BE49-F238E27FC236}">
                <a16:creationId xmlns:a16="http://schemas.microsoft.com/office/drawing/2014/main" id="{BB55FE92-FC7F-4F2A-95D6-368DDDEE709F}"/>
              </a:ext>
            </a:extLst>
          </p:cNvPr>
          <p:cNvSpPr txBox="1">
            <a:spLocks/>
          </p:cNvSpPr>
          <p:nvPr/>
        </p:nvSpPr>
        <p:spPr>
          <a:xfrm>
            <a:off x="335074" y="59642"/>
            <a:ext cx="6384174" cy="1035966"/>
          </a:xfrm>
          <a:prstGeom prst="rect">
            <a:avLst/>
          </a:prstGeom>
        </p:spPr>
        <p:txBody>
          <a:bodyPr anchor="ctr"/>
          <a:lstStyle>
            <a:defPPr>
              <a:defRPr lang="en-US"/>
            </a:defPPr>
            <a:lvl1pPr algn="ct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l"/>
            <a:r>
              <a:rPr lang="en-US" dirty="0">
                <a:solidFill>
                  <a:schemeClr val="bg1"/>
                </a:solidFill>
              </a:rPr>
              <a:t>Cyber Law in Different Countries (Cont’d)</a:t>
            </a:r>
          </a:p>
        </p:txBody>
      </p:sp>
      <p:graphicFrame>
        <p:nvGraphicFramePr>
          <p:cNvPr id="29" name="Table 28">
            <a:extLst>
              <a:ext uri="{FF2B5EF4-FFF2-40B4-BE49-F238E27FC236}">
                <a16:creationId xmlns:a16="http://schemas.microsoft.com/office/drawing/2014/main" id="{E53F40E0-4EC5-429F-8E7F-E3788B3F1F6C}"/>
              </a:ext>
            </a:extLst>
          </p:cNvPr>
          <p:cNvGraphicFramePr>
            <a:graphicFrameLocks noGrp="1"/>
          </p:cNvGraphicFramePr>
          <p:nvPr>
            <p:extLst>
              <p:ext uri="{D42A27DB-BD31-4B8C-83A1-F6EECF244321}">
                <p14:modId xmlns:p14="http://schemas.microsoft.com/office/powerpoint/2010/main" val="1725210705"/>
              </p:ext>
            </p:extLst>
          </p:nvPr>
        </p:nvGraphicFramePr>
        <p:xfrm>
          <a:off x="389313" y="1209224"/>
          <a:ext cx="11413375" cy="5236729"/>
        </p:xfrm>
        <a:graphic>
          <a:graphicData uri="http://schemas.openxmlformats.org/drawingml/2006/table">
            <a:tbl>
              <a:tblPr firstRow="1" bandRow="1">
                <a:effectLst>
                  <a:outerShdw blurRad="63500" sx="102000" sy="102000" algn="ctr" rotWithShape="0">
                    <a:prstClr val="black">
                      <a:alpha val="40000"/>
                    </a:prstClr>
                  </a:outerShdw>
                </a:effectLst>
                <a:tableStyleId>{00A15C55-8517-42AA-B614-E9B94910E393}</a:tableStyleId>
              </a:tblPr>
              <a:tblGrid>
                <a:gridCol w="1989651">
                  <a:extLst>
                    <a:ext uri="{9D8B030D-6E8A-4147-A177-3AD203B41FA5}">
                      <a16:colId xmlns:a16="http://schemas.microsoft.com/office/drawing/2014/main" val="20000"/>
                    </a:ext>
                  </a:extLst>
                </a:gridCol>
                <a:gridCol w="6490111">
                  <a:extLst>
                    <a:ext uri="{9D8B030D-6E8A-4147-A177-3AD203B41FA5}">
                      <a16:colId xmlns:a16="http://schemas.microsoft.com/office/drawing/2014/main" val="20001"/>
                    </a:ext>
                  </a:extLst>
                </a:gridCol>
                <a:gridCol w="2933613">
                  <a:extLst>
                    <a:ext uri="{9D8B030D-6E8A-4147-A177-3AD203B41FA5}">
                      <a16:colId xmlns:a16="http://schemas.microsoft.com/office/drawing/2014/main" val="20002"/>
                    </a:ext>
                  </a:extLst>
                </a:gridCol>
              </a:tblGrid>
              <a:tr h="330451">
                <a:tc>
                  <a:txBody>
                    <a:bodyPr/>
                    <a:lstStyle/>
                    <a:p>
                      <a:pPr algn="ctr"/>
                      <a:r>
                        <a:rPr lang="en-US" sz="1400" dirty="0"/>
                        <a:t>Country Name</a:t>
                      </a:r>
                      <a:endParaRPr lang="en-US" sz="1400" dirty="0">
                        <a:latin typeface="Arial Black" panose="020B0A04020102020204" pitchFamily="34" charset="0"/>
                      </a:endParaRPr>
                    </a:p>
                  </a:txBody>
                  <a:tcPr marL="128449" marR="128449" marT="48253" marB="48253" anchor="ctr"/>
                </a:tc>
                <a:tc>
                  <a:txBody>
                    <a:bodyPr/>
                    <a:lstStyle/>
                    <a:p>
                      <a:pPr algn="ctr"/>
                      <a:r>
                        <a:rPr lang="en-US" sz="1400" baseline="0" dirty="0"/>
                        <a:t>Laws/Acts</a:t>
                      </a:r>
                      <a:endParaRPr lang="en-US" sz="1400" dirty="0">
                        <a:latin typeface="Arial Black" panose="020B0A04020102020204" pitchFamily="34" charset="0"/>
                      </a:endParaRPr>
                    </a:p>
                  </a:txBody>
                  <a:tcPr marL="128449" marR="128449" marT="48253" marB="48253" anchor="ctr"/>
                </a:tc>
                <a:tc>
                  <a:txBody>
                    <a:bodyPr/>
                    <a:lstStyle/>
                    <a:p>
                      <a:pPr algn="ctr"/>
                      <a:r>
                        <a:rPr lang="en-US" sz="1400" dirty="0"/>
                        <a:t>Website</a:t>
                      </a:r>
                      <a:endParaRPr lang="en-US" sz="1400" dirty="0">
                        <a:latin typeface="Arial Black" panose="020B0A04020102020204" pitchFamily="34" charset="0"/>
                      </a:endParaRPr>
                    </a:p>
                  </a:txBody>
                  <a:tcPr marL="128449" marR="128449" marT="48253" marB="48253" anchor="ctr"/>
                </a:tc>
                <a:extLst>
                  <a:ext uri="{0D108BD9-81ED-4DB2-BD59-A6C34878D82A}">
                    <a16:rowId xmlns:a16="http://schemas.microsoft.com/office/drawing/2014/main" val="10000"/>
                  </a:ext>
                </a:extLst>
              </a:tr>
              <a:tr h="288223">
                <a:tc rowSpan="4">
                  <a:txBody>
                    <a:bodyPr/>
                    <a:lstStyle/>
                    <a:p>
                      <a:pPr marL="91440">
                        <a:spcBef>
                          <a:spcPts val="300"/>
                        </a:spcBef>
                        <a:spcAft>
                          <a:spcPts val="300"/>
                        </a:spcAft>
                      </a:pPr>
                      <a:r>
                        <a:rPr lang="en-US" sz="1500" kern="1200" dirty="0"/>
                        <a:t>Australia </a:t>
                      </a:r>
                      <a:endParaRPr lang="en-US" sz="1500" b="1" kern="1200" dirty="0">
                        <a:solidFill>
                          <a:schemeClr val="dk1"/>
                        </a:solidFill>
                        <a:latin typeface="+mn-lt"/>
                        <a:ea typeface="+mn-ea"/>
                        <a:cs typeface="+mn-cs"/>
                      </a:endParaRPr>
                    </a:p>
                  </a:txBody>
                  <a:tcPr marL="93667" marR="93667" marT="45911" marB="45911"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Trade Marks Act 1995 </a:t>
                      </a:r>
                    </a:p>
                  </a:txBody>
                  <a:tcPr marL="128449" marR="128449" marT="48253" marB="48253" anchor="ctr"/>
                </a:tc>
                <a:tc rowSpan="4">
                  <a:txBody>
                    <a:bodyPr/>
                    <a:lstStyle/>
                    <a:p>
                      <a:pPr marL="45720">
                        <a:spcBef>
                          <a:spcPts val="300"/>
                        </a:spcBef>
                        <a:spcAft>
                          <a:spcPts val="300"/>
                        </a:spcAft>
                      </a:pPr>
                      <a:r>
                        <a:rPr lang="en-US" sz="1400" i="1" dirty="0"/>
                        <a:t>https://www.legislation.gov.au</a:t>
                      </a:r>
                    </a:p>
                  </a:txBody>
                  <a:tcPr marL="93667" marR="93667" marT="45911" marB="45911" anchor="ctr"/>
                </a:tc>
                <a:extLst>
                  <a:ext uri="{0D108BD9-81ED-4DB2-BD59-A6C34878D82A}">
                    <a16:rowId xmlns:a16="http://schemas.microsoft.com/office/drawing/2014/main" val="10001"/>
                  </a:ext>
                </a:extLst>
              </a:tr>
              <a:tr h="272443">
                <a:tc vMerge="1">
                  <a:txBody>
                    <a:bodyPr/>
                    <a:lstStyle/>
                    <a:p>
                      <a:endParaRPr lang="en-US" sz="1200" dirty="0"/>
                    </a:p>
                  </a:txBody>
                  <a:tcPr marL="92740" marR="92740" marT="46370" marB="4637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Patents Act 1990 </a:t>
                      </a:r>
                    </a:p>
                  </a:txBody>
                  <a:tcPr marL="128449" marR="128449" marT="48253" marB="48253" anchor="ctr"/>
                </a:tc>
                <a:tc vMerge="1">
                  <a:txBody>
                    <a:bodyPr/>
                    <a:lstStyle/>
                    <a:p>
                      <a:endParaRPr lang="en-US" sz="1200" dirty="0"/>
                    </a:p>
                  </a:txBody>
                  <a:tcPr marL="92740" marR="92740" marT="46370" marB="46370" anchor="ctr"/>
                </a:tc>
                <a:extLst>
                  <a:ext uri="{0D108BD9-81ED-4DB2-BD59-A6C34878D82A}">
                    <a16:rowId xmlns:a16="http://schemas.microsoft.com/office/drawing/2014/main" val="10002"/>
                  </a:ext>
                </a:extLst>
              </a:tr>
              <a:tr h="288223">
                <a:tc vMerge="1">
                  <a:txBody>
                    <a:bodyPr/>
                    <a:lstStyle/>
                    <a:p>
                      <a:endParaRPr lang="en-US" sz="1200" dirty="0"/>
                    </a:p>
                  </a:txBody>
                  <a:tcPr marL="92740" marR="92740" marT="46370" marB="4637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Copyright Act 1968</a:t>
                      </a:r>
                    </a:p>
                  </a:txBody>
                  <a:tcPr marL="128449" marR="128449" marT="48253" marB="48253" anchor="ctr"/>
                </a:tc>
                <a:tc vMerge="1">
                  <a:txBody>
                    <a:bodyPr/>
                    <a:lstStyle/>
                    <a:p>
                      <a:endParaRPr lang="en-US" sz="1200" dirty="0"/>
                    </a:p>
                  </a:txBody>
                  <a:tcPr marL="92740" marR="92740" marT="46370" marB="46370" anchor="ctr"/>
                </a:tc>
                <a:extLst>
                  <a:ext uri="{0D108BD9-81ED-4DB2-BD59-A6C34878D82A}">
                    <a16:rowId xmlns:a16="http://schemas.microsoft.com/office/drawing/2014/main" val="10003"/>
                  </a:ext>
                </a:extLst>
              </a:tr>
              <a:tr h="272443">
                <a:tc vMerge="1">
                  <a:txBody>
                    <a:bodyPr/>
                    <a:lstStyle/>
                    <a:p>
                      <a:endParaRPr lang="en-US" sz="1200" dirty="0"/>
                    </a:p>
                  </a:txBody>
                  <a:tcPr marL="92740" marR="92740" marT="46370" marB="4637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Cybercrime Act 2001</a:t>
                      </a:r>
                    </a:p>
                  </a:txBody>
                  <a:tcPr marL="128449" marR="128449" marT="48253" marB="48253" anchor="ctr"/>
                </a:tc>
                <a:tc vMerge="1">
                  <a:txBody>
                    <a:bodyPr/>
                    <a:lstStyle/>
                    <a:p>
                      <a:endParaRPr lang="en-US" sz="1200" dirty="0"/>
                    </a:p>
                  </a:txBody>
                  <a:tcPr marL="92740" marR="92740" marT="46370" marB="46370" anchor="ctr"/>
                </a:tc>
                <a:extLst>
                  <a:ext uri="{0D108BD9-81ED-4DB2-BD59-A6C34878D82A}">
                    <a16:rowId xmlns:a16="http://schemas.microsoft.com/office/drawing/2014/main" val="10004"/>
                  </a:ext>
                </a:extLst>
              </a:tr>
              <a:tr h="304265">
                <a:tc rowSpan="8">
                  <a:txBody>
                    <a:bodyPr/>
                    <a:lstStyle/>
                    <a:p>
                      <a:pPr marL="91440" algn="l" defTabSz="914400" rtl="0" eaLnBrk="1" latinLnBrk="0" hangingPunct="1">
                        <a:spcBef>
                          <a:spcPts val="300"/>
                        </a:spcBef>
                        <a:spcAft>
                          <a:spcPts val="300"/>
                        </a:spcAft>
                      </a:pPr>
                      <a:r>
                        <a:rPr lang="en-US" sz="1500" kern="1200" dirty="0"/>
                        <a:t>United Kingdom</a:t>
                      </a:r>
                      <a:endParaRPr lang="en-US" sz="1500" b="1" kern="1200" dirty="0">
                        <a:solidFill>
                          <a:schemeClr val="dk1"/>
                        </a:solidFill>
                        <a:latin typeface="+mn-lt"/>
                        <a:ea typeface="+mn-ea"/>
                        <a:cs typeface="+mn-cs"/>
                      </a:endParaRPr>
                    </a:p>
                  </a:txBody>
                  <a:tcPr marL="93667" marR="93667" marT="45911" marB="45911"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Copyright, Etc. and Trademarks (Offenses And Enforcement) Act 2002</a:t>
                      </a:r>
                    </a:p>
                  </a:txBody>
                  <a:tcPr marL="128449" marR="128449" marT="48253" marB="48253" anchor="ctr"/>
                </a:tc>
                <a:tc rowSpan="8">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https://www.legislation.gov.uk</a:t>
                      </a:r>
                    </a:p>
                  </a:txBody>
                  <a:tcPr marL="93667" marR="93667" marT="45911" marB="45911" anchor="ctr"/>
                </a:tc>
                <a:extLst>
                  <a:ext uri="{0D108BD9-81ED-4DB2-BD59-A6C34878D82A}">
                    <a16:rowId xmlns:a16="http://schemas.microsoft.com/office/drawing/2014/main" val="10005"/>
                  </a:ext>
                </a:extLst>
              </a:tr>
              <a:tr h="288223">
                <a:tc vMerge="1">
                  <a:txBody>
                    <a:bodyPr/>
                    <a:lstStyle/>
                    <a:p>
                      <a:endParaRPr lang="en-US" sz="1200" dirty="0"/>
                    </a:p>
                  </a:txBody>
                  <a:tcPr marL="92740" marR="92740" marT="46370" marB="4637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kern="1200" dirty="0">
                          <a:solidFill>
                            <a:schemeClr val="dk1"/>
                          </a:solidFill>
                        </a:rPr>
                        <a:t>Trademarks A</a:t>
                      </a:r>
                      <a:r>
                        <a:rPr lang="en-US" sz="1200" dirty="0"/>
                        <a:t>ct 1994 (TMA)</a:t>
                      </a:r>
                    </a:p>
                  </a:txBody>
                  <a:tcPr marL="128449" marR="128449" marT="48253" marB="48253" anchor="ct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marL="92740" marR="92740" marT="46370" marB="46370" anchor="ctr"/>
                </a:tc>
                <a:extLst>
                  <a:ext uri="{0D108BD9-81ED-4DB2-BD59-A6C34878D82A}">
                    <a16:rowId xmlns:a16="http://schemas.microsoft.com/office/drawing/2014/main" val="10006"/>
                  </a:ext>
                </a:extLst>
              </a:tr>
              <a:tr h="272443">
                <a:tc vMerge="1">
                  <a:txBody>
                    <a:bodyPr/>
                    <a:lstStyle/>
                    <a:p>
                      <a:endParaRPr lang="en-US" sz="1200" dirty="0"/>
                    </a:p>
                  </a:txBody>
                  <a:tcPr marL="92740" marR="92740" marT="46370" marB="4637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Computer Misuse Act 1990</a:t>
                      </a:r>
                    </a:p>
                  </a:txBody>
                  <a:tcPr marL="128449" marR="128449" marT="48253" marB="48253" anchor="ct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txBody>
                  <a:tcPr marL="92740" marR="92740" marT="46370" marB="46370" anchor="ctr"/>
                </a:tc>
                <a:extLst>
                  <a:ext uri="{0D108BD9-81ED-4DB2-BD59-A6C34878D82A}">
                    <a16:rowId xmlns:a16="http://schemas.microsoft.com/office/drawing/2014/main" val="10007"/>
                  </a:ext>
                </a:extLst>
              </a:tr>
              <a:tr h="272443">
                <a:tc vMerge="1">
                  <a:txBody>
                    <a:bodyPr/>
                    <a:lstStyle/>
                    <a:p>
                      <a:endParaRPr lang="en-IN"/>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Network and Information Systems Regulations 2018</a:t>
                      </a:r>
                    </a:p>
                  </a:txBody>
                  <a:tcPr marL="128449" marR="128449" marT="48253" marB="48253" anchor="ctr"/>
                </a:tc>
                <a:tc vMerge="1">
                  <a:txBody>
                    <a:bodyPr/>
                    <a:lstStyle/>
                    <a:p>
                      <a:endParaRPr lang="en-IN"/>
                    </a:p>
                  </a:txBody>
                  <a:tcPr/>
                </a:tc>
                <a:extLst>
                  <a:ext uri="{0D108BD9-81ED-4DB2-BD59-A6C34878D82A}">
                    <a16:rowId xmlns:a16="http://schemas.microsoft.com/office/drawing/2014/main" val="4203631323"/>
                  </a:ext>
                </a:extLst>
              </a:tr>
              <a:tr h="272443">
                <a:tc vMerge="1">
                  <a:txBody>
                    <a:bodyPr/>
                    <a:lstStyle/>
                    <a:p>
                      <a:endParaRPr lang="en-IN"/>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Communications Act 2003</a:t>
                      </a:r>
                    </a:p>
                  </a:txBody>
                  <a:tcPr marL="128449" marR="128449" marT="48253" marB="48253" anchor="ctr"/>
                </a:tc>
                <a:tc vMerge="1">
                  <a:txBody>
                    <a:bodyPr/>
                    <a:lstStyle/>
                    <a:p>
                      <a:endParaRPr lang="en-IN"/>
                    </a:p>
                  </a:txBody>
                  <a:tcPr/>
                </a:tc>
                <a:extLst>
                  <a:ext uri="{0D108BD9-81ED-4DB2-BD59-A6C34878D82A}">
                    <a16:rowId xmlns:a16="http://schemas.microsoft.com/office/drawing/2014/main" val="1582256343"/>
                  </a:ext>
                </a:extLst>
              </a:tr>
              <a:tr h="272443">
                <a:tc vMerge="1">
                  <a:txBody>
                    <a:bodyPr/>
                    <a:lstStyle/>
                    <a:p>
                      <a:endParaRPr lang="en-IN"/>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Privacy and Electronic Communications (EC Directive) Regulations 2003</a:t>
                      </a:r>
                    </a:p>
                  </a:txBody>
                  <a:tcPr marL="128449" marR="128449" marT="48253" marB="48253" anchor="ctr"/>
                </a:tc>
                <a:tc vMerge="1">
                  <a:txBody>
                    <a:bodyPr/>
                    <a:lstStyle/>
                    <a:p>
                      <a:endParaRPr lang="en-IN"/>
                    </a:p>
                  </a:txBody>
                  <a:tcPr/>
                </a:tc>
                <a:extLst>
                  <a:ext uri="{0D108BD9-81ED-4DB2-BD59-A6C34878D82A}">
                    <a16:rowId xmlns:a16="http://schemas.microsoft.com/office/drawing/2014/main" val="1174255826"/>
                  </a:ext>
                </a:extLst>
              </a:tr>
              <a:tr h="272443">
                <a:tc vMerge="1">
                  <a:txBody>
                    <a:bodyPr/>
                    <a:lstStyle/>
                    <a:p>
                      <a:endParaRPr lang="en-IN"/>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Investigatory Powers Act 2016</a:t>
                      </a:r>
                    </a:p>
                  </a:txBody>
                  <a:tcPr marL="128449" marR="128449" marT="48253" marB="48253" anchor="ctr"/>
                </a:tc>
                <a:tc vMerge="1">
                  <a:txBody>
                    <a:bodyPr/>
                    <a:lstStyle/>
                    <a:p>
                      <a:endParaRPr lang="en-IN"/>
                    </a:p>
                  </a:txBody>
                  <a:tcPr/>
                </a:tc>
                <a:extLst>
                  <a:ext uri="{0D108BD9-81ED-4DB2-BD59-A6C34878D82A}">
                    <a16:rowId xmlns:a16="http://schemas.microsoft.com/office/drawing/2014/main" val="1452643591"/>
                  </a:ext>
                </a:extLst>
              </a:tr>
              <a:tr h="272443">
                <a:tc vMerge="1">
                  <a:txBody>
                    <a:bodyPr/>
                    <a:lstStyle/>
                    <a:p>
                      <a:endParaRPr lang="en-IN"/>
                    </a:p>
                  </a:txBody>
                  <a:tcP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Regulation of Investigatory Powers Act 2000</a:t>
                      </a:r>
                    </a:p>
                  </a:txBody>
                  <a:tcPr marL="128449" marR="128449" marT="48253" marB="48253" anchor="ctr"/>
                </a:tc>
                <a:tc vMerge="1">
                  <a:txBody>
                    <a:bodyPr/>
                    <a:lstStyle/>
                    <a:p>
                      <a:endParaRPr lang="en-IN"/>
                    </a:p>
                  </a:txBody>
                  <a:tcPr/>
                </a:tc>
                <a:extLst>
                  <a:ext uri="{0D108BD9-81ED-4DB2-BD59-A6C34878D82A}">
                    <a16:rowId xmlns:a16="http://schemas.microsoft.com/office/drawing/2014/main" val="3225156447"/>
                  </a:ext>
                </a:extLst>
              </a:tr>
              <a:tr h="272443">
                <a:tc rowSpan="2">
                  <a:txBody>
                    <a:bodyPr/>
                    <a:lstStyle/>
                    <a:p>
                      <a:pPr marL="91440" algn="l" defTabSz="914400" rtl="0" eaLnBrk="1" latinLnBrk="0" hangingPunct="1">
                        <a:spcBef>
                          <a:spcPts val="300"/>
                        </a:spcBef>
                        <a:spcAft>
                          <a:spcPts val="300"/>
                        </a:spcAft>
                      </a:pPr>
                      <a:r>
                        <a:rPr lang="en-US" sz="1500" kern="1200" dirty="0"/>
                        <a:t>China</a:t>
                      </a:r>
                      <a:endParaRPr lang="en-US" sz="1500" b="1" kern="1200" dirty="0">
                        <a:solidFill>
                          <a:schemeClr val="dk1"/>
                        </a:solidFill>
                        <a:latin typeface="+mn-lt"/>
                        <a:ea typeface="+mn-ea"/>
                        <a:cs typeface="+mn-cs"/>
                      </a:endParaRPr>
                    </a:p>
                  </a:txBody>
                  <a:tcPr marL="92354" marR="92354" marT="45267" marB="45267" anchor="ctr"/>
                </a:tc>
                <a:tc>
                  <a:txBody>
                    <a:bodyPr/>
                    <a:lstStyle/>
                    <a:p>
                      <a:pPr marL="45720">
                        <a:spcBef>
                          <a:spcPts val="300"/>
                        </a:spcBef>
                        <a:spcAft>
                          <a:spcPts val="300"/>
                        </a:spcAft>
                      </a:pPr>
                      <a:r>
                        <a:rPr lang="en-US" sz="1200" dirty="0"/>
                        <a:t>Copyright Law </a:t>
                      </a:r>
                      <a:r>
                        <a:rPr lang="en-US" sz="1200" kern="1200" dirty="0">
                          <a:solidFill>
                            <a:schemeClr val="dk1"/>
                          </a:solidFill>
                        </a:rPr>
                        <a:t>of the People’s </a:t>
                      </a:r>
                      <a:r>
                        <a:rPr lang="en-US" sz="1200" dirty="0"/>
                        <a:t>Republic of China (Amendments on October 27, 2001)</a:t>
                      </a:r>
                    </a:p>
                  </a:txBody>
                  <a:tcPr marL="128449" marR="128449" marT="48253" marB="48253" anchor="ctr"/>
                </a:tc>
                <a:tc rowSpan="2">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http://www.npc.gov.cn</a:t>
                      </a:r>
                    </a:p>
                  </a:txBody>
                  <a:tcPr marL="128449" marR="128449" marT="48253" marB="48253" anchor="ctr"/>
                </a:tc>
                <a:extLst>
                  <a:ext uri="{0D108BD9-81ED-4DB2-BD59-A6C34878D82A}">
                    <a16:rowId xmlns:a16="http://schemas.microsoft.com/office/drawing/2014/main" val="10008"/>
                  </a:ext>
                </a:extLst>
              </a:tr>
              <a:tr h="272443">
                <a:tc vMerge="1">
                  <a:txBody>
                    <a:bodyPr/>
                    <a:lstStyle/>
                    <a:p>
                      <a:endParaRPr lang="en-US" sz="1400" dirty="0"/>
                    </a:p>
                  </a:txBody>
                  <a:tcPr anchor="ctr">
                    <a:lnL w="762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45720">
                        <a:spcBef>
                          <a:spcPts val="300"/>
                        </a:spcBef>
                        <a:spcAft>
                          <a:spcPts val="300"/>
                        </a:spcAft>
                      </a:pPr>
                      <a:r>
                        <a:rPr lang="en-US" sz="1200" dirty="0"/>
                        <a:t>Trademark Law of the People's Republic of China (Amendments on October 27, 2001)</a:t>
                      </a:r>
                    </a:p>
                  </a:txBody>
                  <a:tcPr marL="128449" marR="128449" marT="48253" marB="48253" anchor="ctr"/>
                </a:tc>
                <a:tc vMerge="1">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endParaRPr lang="en-US" sz="1500" dirty="0"/>
                    </a:p>
                  </a:txBody>
                  <a:tcPr marL="128449" marR="128449" marT="48253" marB="48253" anchor="ctr">
                    <a:lnR w="76200" cap="flat" cmpd="sng" algn="ctr">
                      <a:solidFill>
                        <a:schemeClr val="bg1"/>
                      </a:solidFill>
                      <a:prstDash val="solid"/>
                      <a:round/>
                      <a:headEnd type="none" w="med" len="med"/>
                      <a:tailEnd type="none" w="med" len="med"/>
                    </a:lnR>
                    <a:solidFill>
                      <a:srgbClr val="E2EDFE"/>
                    </a:solidFill>
                  </a:tcPr>
                </a:tc>
                <a:extLst>
                  <a:ext uri="{0D108BD9-81ED-4DB2-BD59-A6C34878D82A}">
                    <a16:rowId xmlns:a16="http://schemas.microsoft.com/office/drawing/2014/main" val="10009"/>
                  </a:ext>
                </a:extLst>
              </a:tr>
              <a:tr h="302165">
                <a:tc rowSpan="2">
                  <a:txBody>
                    <a:bodyPr/>
                    <a:lstStyle/>
                    <a:p>
                      <a:pPr marL="91440" algn="l" defTabSz="914400" rtl="0" eaLnBrk="1" latinLnBrk="0" hangingPunct="1">
                        <a:spcBef>
                          <a:spcPts val="300"/>
                        </a:spcBef>
                        <a:spcAft>
                          <a:spcPts val="300"/>
                        </a:spcAft>
                      </a:pPr>
                      <a:r>
                        <a:rPr lang="en-US" sz="1500" kern="1200" dirty="0"/>
                        <a:t>India</a:t>
                      </a:r>
                      <a:endParaRPr lang="en-US" sz="1500" b="1" kern="1200" dirty="0">
                        <a:solidFill>
                          <a:schemeClr val="dk1"/>
                        </a:solidFill>
                        <a:latin typeface="+mn-lt"/>
                        <a:ea typeface="+mn-ea"/>
                        <a:cs typeface="+mn-cs"/>
                      </a:endParaRPr>
                    </a:p>
                  </a:txBody>
                  <a:tcPr marL="92354" marR="92354" marT="45267" marB="45267"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200" dirty="0"/>
                        <a:t>The Patents (Amendment) Act, </a:t>
                      </a:r>
                      <a:r>
                        <a:rPr lang="en-US" sz="1200" kern="1200" dirty="0">
                          <a:solidFill>
                            <a:schemeClr val="dk1"/>
                          </a:solidFill>
                        </a:rPr>
                        <a:t>1999, Trade Marks Act, 1999, The Copyright Act, 1957</a:t>
                      </a:r>
                      <a:endParaRPr lang="en-US" sz="1200" kern="1200" dirty="0">
                        <a:solidFill>
                          <a:schemeClr val="dk1"/>
                        </a:solidFill>
                        <a:latin typeface="+mn-lt"/>
                        <a:ea typeface="+mn-ea"/>
                        <a:cs typeface="+mn-cs"/>
                      </a:endParaRPr>
                    </a:p>
                  </a:txBody>
                  <a:tcPr marL="128449" marR="128449" marT="48253" marB="48253"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http://www.ipindia.nic.in</a:t>
                      </a:r>
                    </a:p>
                  </a:txBody>
                  <a:tcPr marL="128449" marR="128449" marT="48253" marB="48253" anchor="ctr"/>
                </a:tc>
                <a:extLst>
                  <a:ext uri="{0D108BD9-81ED-4DB2-BD59-A6C34878D82A}">
                    <a16:rowId xmlns:a16="http://schemas.microsoft.com/office/drawing/2014/main" val="10010"/>
                  </a:ext>
                </a:extLst>
              </a:tr>
              <a:tr h="302165">
                <a:tc vMerge="1">
                  <a:txBody>
                    <a:bodyPr/>
                    <a:lstStyle/>
                    <a:p>
                      <a:endParaRPr lang="en-US" sz="1200" dirty="0"/>
                    </a:p>
                  </a:txBody>
                  <a:tcPr anchor="ctr">
                    <a:lnL w="762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marL="45720">
                        <a:spcBef>
                          <a:spcPts val="300"/>
                        </a:spcBef>
                        <a:spcAft>
                          <a:spcPts val="300"/>
                        </a:spcAft>
                      </a:pPr>
                      <a:r>
                        <a:rPr lang="en-US" sz="1200" dirty="0"/>
                        <a:t>Information Technology Act</a:t>
                      </a:r>
                    </a:p>
                  </a:txBody>
                  <a:tcPr marL="128449" marR="128449" marT="48253" marB="48253"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400" i="1" dirty="0"/>
                        <a:t>https://www.meity.gov.in</a:t>
                      </a:r>
                    </a:p>
                  </a:txBody>
                  <a:tcPr marL="128449" marR="128449" marT="48253" marB="48253" anchor="ctr"/>
                </a:tc>
                <a:extLst>
                  <a:ext uri="{0D108BD9-81ED-4DB2-BD59-A6C34878D82A}">
                    <a16:rowId xmlns:a16="http://schemas.microsoft.com/office/drawing/2014/main" val="10011"/>
                  </a:ext>
                </a:extLst>
              </a:tr>
              <a:tr h="315706">
                <a:tc>
                  <a:txBody>
                    <a:bodyPr/>
                    <a:lstStyle/>
                    <a:p>
                      <a:pPr marL="91440" algn="l" defTabSz="914400" rtl="0" eaLnBrk="1" latinLnBrk="0" hangingPunct="1">
                        <a:spcBef>
                          <a:spcPts val="300"/>
                        </a:spcBef>
                        <a:spcAft>
                          <a:spcPts val="300"/>
                        </a:spcAft>
                      </a:pPr>
                      <a:r>
                        <a:rPr lang="en-US" sz="1500" kern="1200" dirty="0"/>
                        <a:t>Germany</a:t>
                      </a:r>
                      <a:endParaRPr lang="en-US" sz="1500" b="1" kern="1200" dirty="0">
                        <a:solidFill>
                          <a:schemeClr val="dk1"/>
                        </a:solidFill>
                        <a:latin typeface="+mn-lt"/>
                        <a:ea typeface="+mn-ea"/>
                        <a:cs typeface="+mn-cs"/>
                      </a:endParaRPr>
                    </a:p>
                  </a:txBody>
                  <a:tcPr marL="126648" marR="126648" marT="47576" marB="47576" anchor="ctr"/>
                </a:tc>
                <a:tc>
                  <a:txBody>
                    <a:bodyPr/>
                    <a:lstStyle/>
                    <a:p>
                      <a:pPr marL="45720">
                        <a:spcBef>
                          <a:spcPts val="300"/>
                        </a:spcBef>
                        <a:spcAft>
                          <a:spcPts val="300"/>
                        </a:spcAft>
                      </a:pPr>
                      <a:r>
                        <a:rPr lang="en-US" sz="1200" dirty="0"/>
                        <a:t>Section 202a. Data </a:t>
                      </a:r>
                      <a:r>
                        <a:rPr lang="en-US" sz="1200" kern="1200" dirty="0">
                          <a:solidFill>
                            <a:schemeClr val="dk1"/>
                          </a:solidFill>
                        </a:rPr>
                        <a:t>Espionage, Section 303a. Alteration of Data, Section 303b. Computer Sabotage</a:t>
                      </a:r>
                      <a:endParaRPr lang="en-US" sz="1200" kern="1200" dirty="0">
                        <a:solidFill>
                          <a:schemeClr val="dk1"/>
                        </a:solidFill>
                        <a:latin typeface="+mn-lt"/>
                        <a:ea typeface="+mn-ea"/>
                        <a:cs typeface="+mn-cs"/>
                      </a:endParaRPr>
                    </a:p>
                  </a:txBody>
                  <a:tcPr marL="126648" marR="126648" marT="47576" marB="47576" anchor="ctr"/>
                </a:tc>
                <a:tc>
                  <a:txBody>
                    <a:bodyPr/>
                    <a:lstStyle/>
                    <a:p>
                      <a:pPr marL="45720">
                        <a:spcBef>
                          <a:spcPts val="300"/>
                        </a:spcBef>
                        <a:spcAft>
                          <a:spcPts val="300"/>
                        </a:spcAft>
                      </a:pPr>
                      <a:r>
                        <a:rPr lang="en-US" sz="1400" i="1" dirty="0"/>
                        <a:t>https://www.cybercrimelaw.net</a:t>
                      </a:r>
                    </a:p>
                  </a:txBody>
                  <a:tcPr marL="126648" marR="126648" marT="47576" marB="47576" anchor="ctr"/>
                </a:tc>
                <a:extLst>
                  <a:ext uri="{0D108BD9-81ED-4DB2-BD59-A6C34878D82A}">
                    <a16:rowId xmlns:a16="http://schemas.microsoft.com/office/drawing/2014/main" val="10012"/>
                  </a:ext>
                </a:extLst>
              </a:tr>
            </a:tbl>
          </a:graphicData>
        </a:graphic>
      </p:graphicFrame>
    </p:spTree>
    <p:extLst>
      <p:ext uri="{BB962C8B-B14F-4D97-AF65-F5344CB8AC3E}">
        <p14:creationId xmlns:p14="http://schemas.microsoft.com/office/powerpoint/2010/main" val="1713237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Placeholder 8" descr="A picture containing transport, aircraft&#10;&#10;Description automatically generated">
            <a:extLst>
              <a:ext uri="{FF2B5EF4-FFF2-40B4-BE49-F238E27FC236}">
                <a16:creationId xmlns:a16="http://schemas.microsoft.com/office/drawing/2014/main" id="{D2D4A478-866B-4BCC-84AD-A7FF9CED4CDB}"/>
              </a:ext>
            </a:extLst>
          </p:cNvPr>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5318" b="5318"/>
          <a:stretch>
            <a:fillRect/>
          </a:stretch>
        </p:blipFill>
        <p:spPr>
          <a:xfrm>
            <a:off x="0" y="0"/>
            <a:ext cx="12192000" cy="6553200"/>
          </a:xfrm>
        </p:spPr>
      </p:pic>
      <p:graphicFrame>
        <p:nvGraphicFramePr>
          <p:cNvPr id="28" name="Table 27">
            <a:extLst>
              <a:ext uri="{FF2B5EF4-FFF2-40B4-BE49-F238E27FC236}">
                <a16:creationId xmlns:a16="http://schemas.microsoft.com/office/drawing/2014/main" id="{63BA7319-18EB-4C0B-ACE4-A48CB2808051}"/>
              </a:ext>
            </a:extLst>
          </p:cNvPr>
          <p:cNvGraphicFramePr>
            <a:graphicFrameLocks noGrp="1"/>
          </p:cNvGraphicFramePr>
          <p:nvPr>
            <p:extLst>
              <p:ext uri="{D42A27DB-BD31-4B8C-83A1-F6EECF244321}">
                <p14:modId xmlns:p14="http://schemas.microsoft.com/office/powerpoint/2010/main" val="3400211179"/>
              </p:ext>
            </p:extLst>
          </p:nvPr>
        </p:nvGraphicFramePr>
        <p:xfrm>
          <a:off x="380999" y="1188444"/>
          <a:ext cx="11430002" cy="5208294"/>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2116666">
                  <a:extLst>
                    <a:ext uri="{9D8B030D-6E8A-4147-A177-3AD203B41FA5}">
                      <a16:colId xmlns:a16="http://schemas.microsoft.com/office/drawing/2014/main" val="20000"/>
                    </a:ext>
                  </a:extLst>
                </a:gridCol>
                <a:gridCol w="6244168">
                  <a:extLst>
                    <a:ext uri="{9D8B030D-6E8A-4147-A177-3AD203B41FA5}">
                      <a16:colId xmlns:a16="http://schemas.microsoft.com/office/drawing/2014/main" val="20001"/>
                    </a:ext>
                  </a:extLst>
                </a:gridCol>
                <a:gridCol w="3069168">
                  <a:extLst>
                    <a:ext uri="{9D8B030D-6E8A-4147-A177-3AD203B41FA5}">
                      <a16:colId xmlns:a16="http://schemas.microsoft.com/office/drawing/2014/main" val="20002"/>
                    </a:ext>
                  </a:extLst>
                </a:gridCol>
              </a:tblGrid>
              <a:tr h="526578">
                <a:tc>
                  <a:txBody>
                    <a:bodyPr/>
                    <a:lstStyle/>
                    <a:p>
                      <a:pPr algn="ctr">
                        <a:spcBef>
                          <a:spcPts val="300"/>
                        </a:spcBef>
                        <a:spcAft>
                          <a:spcPts val="300"/>
                        </a:spcAft>
                      </a:pPr>
                      <a:r>
                        <a:rPr lang="en-US" sz="1500" dirty="0"/>
                        <a:t>Country Name</a:t>
                      </a:r>
                      <a:endParaRPr lang="en-US" sz="1500" dirty="0">
                        <a:latin typeface="Arial Black" panose="020B0A04020102020204" pitchFamily="34" charset="0"/>
                      </a:endParaRPr>
                    </a:p>
                  </a:txBody>
                  <a:tcPr marL="124869" marR="124869" marT="48330" marB="48330" anchor="ctr"/>
                </a:tc>
                <a:tc>
                  <a:txBody>
                    <a:bodyPr/>
                    <a:lstStyle/>
                    <a:p>
                      <a:pPr algn="ctr">
                        <a:spcBef>
                          <a:spcPts val="300"/>
                        </a:spcBef>
                        <a:spcAft>
                          <a:spcPts val="300"/>
                        </a:spcAft>
                      </a:pPr>
                      <a:r>
                        <a:rPr lang="en-US" sz="1500" baseline="0" dirty="0"/>
                        <a:t>Laws/Acts</a:t>
                      </a:r>
                      <a:endParaRPr lang="en-US" sz="1500" dirty="0">
                        <a:latin typeface="Arial Black" panose="020B0A04020102020204" pitchFamily="34" charset="0"/>
                      </a:endParaRPr>
                    </a:p>
                  </a:txBody>
                  <a:tcPr marL="124869" marR="124869" marT="48330" marB="48330" anchor="ctr"/>
                </a:tc>
                <a:tc>
                  <a:txBody>
                    <a:bodyPr/>
                    <a:lstStyle/>
                    <a:p>
                      <a:pPr algn="ctr">
                        <a:spcBef>
                          <a:spcPts val="300"/>
                        </a:spcBef>
                        <a:spcAft>
                          <a:spcPts val="300"/>
                        </a:spcAft>
                      </a:pPr>
                      <a:r>
                        <a:rPr lang="en-US" sz="1500" dirty="0"/>
                        <a:t>Website</a:t>
                      </a:r>
                      <a:endParaRPr lang="en-US" sz="1500" dirty="0">
                        <a:latin typeface="Arial Black" panose="020B0A04020102020204" pitchFamily="34" charset="0"/>
                      </a:endParaRPr>
                    </a:p>
                  </a:txBody>
                  <a:tcPr marL="124869" marR="124869" marT="48330" marB="48330" anchor="ctr"/>
                </a:tc>
                <a:extLst>
                  <a:ext uri="{0D108BD9-81ED-4DB2-BD59-A6C34878D82A}">
                    <a16:rowId xmlns:a16="http://schemas.microsoft.com/office/drawing/2014/main" val="10000"/>
                  </a:ext>
                </a:extLst>
              </a:tr>
              <a:tr h="378701">
                <a:tc>
                  <a:txBody>
                    <a:bodyPr/>
                    <a:lstStyle/>
                    <a:p>
                      <a:pPr marL="61913" indent="0">
                        <a:spcBef>
                          <a:spcPts val="300"/>
                        </a:spcBef>
                        <a:spcAft>
                          <a:spcPts val="300"/>
                        </a:spcAft>
                      </a:pPr>
                      <a:r>
                        <a:rPr lang="en-US" sz="1700" dirty="0"/>
                        <a:t>Italy</a:t>
                      </a:r>
                      <a:endParaRPr lang="en-US" sz="1700" b="1" dirty="0"/>
                    </a:p>
                  </a:txBody>
                  <a:tcPr marL="124869" marR="124869" marT="48330" marB="48330" anchor="ctr"/>
                </a:tc>
                <a:tc>
                  <a:txBody>
                    <a:bodyPr/>
                    <a:lstStyle/>
                    <a:p>
                      <a:pPr marL="45720">
                        <a:spcBef>
                          <a:spcPts val="300"/>
                        </a:spcBef>
                        <a:spcAft>
                          <a:spcPts val="300"/>
                        </a:spcAft>
                      </a:pPr>
                      <a:r>
                        <a:rPr lang="en-US" sz="1500" dirty="0"/>
                        <a:t>Penal Code Article 615 ter</a:t>
                      </a:r>
                    </a:p>
                  </a:txBody>
                  <a:tcPr marL="124869" marR="124869" marT="48330" marB="48330" anchor="ctr"/>
                </a:tc>
                <a:tc>
                  <a:txBody>
                    <a:bodyPr/>
                    <a:lstStyle/>
                    <a:p>
                      <a:pPr>
                        <a:spcBef>
                          <a:spcPts val="300"/>
                        </a:spcBef>
                        <a:spcAft>
                          <a:spcPts val="300"/>
                        </a:spcAft>
                      </a:pPr>
                      <a:r>
                        <a:rPr lang="en-US" sz="1500" i="1" dirty="0"/>
                        <a:t>https://www.cybercrimelaw.net</a:t>
                      </a:r>
                    </a:p>
                  </a:txBody>
                  <a:tcPr marL="124869" marR="124869" marT="48330" marB="48330" anchor="ctr"/>
                </a:tc>
                <a:extLst>
                  <a:ext uri="{0D108BD9-81ED-4DB2-BD59-A6C34878D82A}">
                    <a16:rowId xmlns:a16="http://schemas.microsoft.com/office/drawing/2014/main" val="10001"/>
                  </a:ext>
                </a:extLst>
              </a:tr>
              <a:tr h="530185">
                <a:tc>
                  <a:txBody>
                    <a:bodyPr/>
                    <a:lstStyle/>
                    <a:p>
                      <a:pPr marL="61913" indent="0">
                        <a:spcBef>
                          <a:spcPts val="300"/>
                        </a:spcBef>
                        <a:spcAft>
                          <a:spcPts val="300"/>
                        </a:spcAft>
                      </a:pPr>
                      <a:r>
                        <a:rPr lang="en-US" sz="1700" dirty="0"/>
                        <a:t>Japan</a:t>
                      </a:r>
                      <a:endParaRPr lang="en-US" sz="1700" b="1" dirty="0"/>
                    </a:p>
                  </a:txBody>
                  <a:tcPr marL="124869" marR="124869" marT="48330" marB="4833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500" dirty="0"/>
                        <a:t>The Trademark Law (Law No. 127 of </a:t>
                      </a:r>
                      <a:r>
                        <a:rPr lang="en-US" sz="1500" kern="1200" dirty="0">
                          <a:solidFill>
                            <a:schemeClr val="dk1"/>
                          </a:solidFill>
                        </a:rPr>
                        <a:t>1957), Copyright Management Business Law (4.2.2.3 of 2000)</a:t>
                      </a:r>
                      <a:endParaRPr lang="en-US" sz="1500" kern="1200" dirty="0">
                        <a:solidFill>
                          <a:schemeClr val="dk1"/>
                        </a:solidFill>
                        <a:latin typeface="+mn-lt"/>
                        <a:ea typeface="+mn-ea"/>
                        <a:cs typeface="+mn-cs"/>
                      </a:endParaRPr>
                    </a:p>
                  </a:txBody>
                  <a:tcPr marL="124869" marR="124869" marT="48330" marB="48330" anchor="ctr"/>
                </a:tc>
                <a:tc>
                  <a:txBody>
                    <a:bodyPr/>
                    <a:lstStyle/>
                    <a:p>
                      <a:pPr>
                        <a:spcBef>
                          <a:spcPts val="300"/>
                        </a:spcBef>
                        <a:spcAft>
                          <a:spcPts val="300"/>
                        </a:spcAft>
                      </a:pPr>
                      <a:r>
                        <a:rPr lang="en-US" sz="1500" i="1" dirty="0"/>
                        <a:t>https://www.iip.or.jp</a:t>
                      </a:r>
                    </a:p>
                  </a:txBody>
                  <a:tcPr marL="124869" marR="124869" marT="48330" marB="48330" anchor="ctr"/>
                </a:tc>
                <a:extLst>
                  <a:ext uri="{0D108BD9-81ED-4DB2-BD59-A6C34878D82A}">
                    <a16:rowId xmlns:a16="http://schemas.microsoft.com/office/drawing/2014/main" val="10002"/>
                  </a:ext>
                </a:extLst>
              </a:tr>
              <a:tr h="568054">
                <a:tc>
                  <a:txBody>
                    <a:bodyPr/>
                    <a:lstStyle/>
                    <a:p>
                      <a:pPr marL="61913" indent="0">
                        <a:spcBef>
                          <a:spcPts val="300"/>
                        </a:spcBef>
                        <a:spcAft>
                          <a:spcPts val="300"/>
                        </a:spcAft>
                      </a:pPr>
                      <a:r>
                        <a:rPr lang="en-US" sz="1700" dirty="0"/>
                        <a:t>Canada</a:t>
                      </a:r>
                      <a:endParaRPr lang="en-US" sz="1700" b="1" dirty="0"/>
                    </a:p>
                  </a:txBody>
                  <a:tcPr marL="124869" marR="124869" marT="48330" marB="48330" anchor="ctr"/>
                </a:tc>
                <a:tc>
                  <a:txBody>
                    <a:bodyPr/>
                    <a:lstStyle/>
                    <a:p>
                      <a:pPr marL="45720" marR="0" indent="0" algn="l" defTabSz="914400" rtl="0" eaLnBrk="1" fontAlgn="auto" latinLnBrk="0" hangingPunct="1">
                        <a:lnSpc>
                          <a:spcPct val="100000"/>
                        </a:lnSpc>
                        <a:spcBef>
                          <a:spcPts val="300"/>
                        </a:spcBef>
                        <a:spcAft>
                          <a:spcPts val="300"/>
                        </a:spcAft>
                        <a:buClrTx/>
                        <a:buSzTx/>
                        <a:buFontTx/>
                        <a:buNone/>
                        <a:tabLst/>
                        <a:defRPr/>
                      </a:pPr>
                      <a:r>
                        <a:rPr lang="en-US" sz="1500" dirty="0"/>
                        <a:t>Copyright Act (R.S.C., 1985</a:t>
                      </a:r>
                      <a:r>
                        <a:rPr lang="en-US" sz="1500" kern="1200" dirty="0">
                          <a:solidFill>
                            <a:schemeClr val="dk1"/>
                          </a:solidFill>
                        </a:rPr>
                        <a:t>, c. C-42), Trademark Law, Canadian Criminal Code Section 342.1</a:t>
                      </a:r>
                      <a:endParaRPr lang="en-US" sz="1500" kern="1200" dirty="0">
                        <a:solidFill>
                          <a:schemeClr val="dk1"/>
                        </a:solidFill>
                        <a:latin typeface="+mn-lt"/>
                        <a:ea typeface="+mn-ea"/>
                        <a:cs typeface="+mn-cs"/>
                      </a:endParaRP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https://laws-lois.justice.gc.ca</a:t>
                      </a:r>
                    </a:p>
                  </a:txBody>
                  <a:tcPr marL="124869" marR="124869" marT="48330" marB="48330" anchor="ctr"/>
                </a:tc>
                <a:extLst>
                  <a:ext uri="{0D108BD9-81ED-4DB2-BD59-A6C34878D82A}">
                    <a16:rowId xmlns:a16="http://schemas.microsoft.com/office/drawing/2014/main" val="10003"/>
                  </a:ext>
                </a:extLst>
              </a:tr>
              <a:tr h="378701">
                <a:tc>
                  <a:txBody>
                    <a:bodyPr/>
                    <a:lstStyle/>
                    <a:p>
                      <a:pPr marL="61913" indent="0">
                        <a:spcBef>
                          <a:spcPts val="300"/>
                        </a:spcBef>
                        <a:spcAft>
                          <a:spcPts val="300"/>
                        </a:spcAft>
                      </a:pPr>
                      <a:r>
                        <a:rPr lang="en-US" sz="1700" dirty="0"/>
                        <a:t>Singapore </a:t>
                      </a:r>
                      <a:endParaRPr lang="en-US" sz="1700" b="1" dirty="0"/>
                    </a:p>
                  </a:txBody>
                  <a:tcPr marL="124869" marR="124869" marT="48330" marB="48330" anchor="ctr"/>
                </a:tc>
                <a:tc>
                  <a:txBody>
                    <a:bodyPr/>
                    <a:lstStyle/>
                    <a:p>
                      <a:pPr marL="45720">
                        <a:spcBef>
                          <a:spcPts val="300"/>
                        </a:spcBef>
                        <a:spcAft>
                          <a:spcPts val="300"/>
                        </a:spcAft>
                      </a:pPr>
                      <a:r>
                        <a:rPr lang="en-US" sz="1500" dirty="0"/>
                        <a:t>Computer Misuse Act</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https://sso.agc.gov.sg</a:t>
                      </a:r>
                    </a:p>
                  </a:txBody>
                  <a:tcPr marL="124869" marR="124869" marT="48330" marB="48330" anchor="ctr"/>
                </a:tc>
                <a:extLst>
                  <a:ext uri="{0D108BD9-81ED-4DB2-BD59-A6C34878D82A}">
                    <a16:rowId xmlns:a16="http://schemas.microsoft.com/office/drawing/2014/main" val="10004"/>
                  </a:ext>
                </a:extLst>
              </a:tr>
              <a:tr h="340833">
                <a:tc rowSpan="2">
                  <a:txBody>
                    <a:bodyPr/>
                    <a:lstStyle/>
                    <a:p>
                      <a:pPr marL="111125" indent="0">
                        <a:spcBef>
                          <a:spcPts val="300"/>
                        </a:spcBef>
                        <a:spcAft>
                          <a:spcPts val="300"/>
                        </a:spcAft>
                      </a:pPr>
                      <a:r>
                        <a:rPr lang="en-US" sz="1700" dirty="0"/>
                        <a:t>South Africa</a:t>
                      </a:r>
                      <a:endParaRPr lang="en-US" sz="1700" b="1" dirty="0"/>
                    </a:p>
                  </a:txBody>
                  <a:tcPr marL="90535" marR="90535" marT="45267" marB="45267" anchor="ctr"/>
                </a:tc>
                <a:tc>
                  <a:txBody>
                    <a:bodyPr/>
                    <a:lstStyle/>
                    <a:p>
                      <a:pPr marL="45720">
                        <a:spcBef>
                          <a:spcPts val="300"/>
                        </a:spcBef>
                        <a:spcAft>
                          <a:spcPts val="300"/>
                        </a:spcAft>
                      </a:pPr>
                      <a:r>
                        <a:rPr lang="en-US" sz="1500" dirty="0"/>
                        <a:t>Trademarks Act 194 of 1993</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http://www.cipc.co.za</a:t>
                      </a:r>
                    </a:p>
                  </a:txBody>
                  <a:tcPr marL="124869" marR="124869" marT="48330" marB="48330" anchor="ctr"/>
                </a:tc>
                <a:extLst>
                  <a:ext uri="{0D108BD9-81ED-4DB2-BD59-A6C34878D82A}">
                    <a16:rowId xmlns:a16="http://schemas.microsoft.com/office/drawing/2014/main" val="10005"/>
                  </a:ext>
                </a:extLst>
              </a:tr>
              <a:tr h="340833">
                <a:tc vMerge="1">
                  <a:txBody>
                    <a:bodyPr/>
                    <a:lstStyle/>
                    <a:p>
                      <a:endParaRPr lang="en-US" sz="1400" dirty="0"/>
                    </a:p>
                  </a:txBody>
                  <a:tcPr anchor="ctr"/>
                </a:tc>
                <a:tc>
                  <a:txBody>
                    <a:bodyPr/>
                    <a:lstStyle/>
                    <a:p>
                      <a:pPr marL="45720" algn="l" defTabSz="914400" rtl="0" eaLnBrk="1" latinLnBrk="0" hangingPunct="1">
                        <a:spcBef>
                          <a:spcPts val="300"/>
                        </a:spcBef>
                        <a:spcAft>
                          <a:spcPts val="300"/>
                        </a:spcAft>
                      </a:pPr>
                      <a:r>
                        <a:rPr lang="en-US" sz="1500" kern="1200" dirty="0"/>
                        <a:t>Copyright Act of 1978</a:t>
                      </a:r>
                      <a:endParaRPr lang="en-US" sz="1500" kern="1200" dirty="0">
                        <a:solidFill>
                          <a:schemeClr val="dk1"/>
                        </a:solidFill>
                        <a:latin typeface="+mn-lt"/>
                        <a:ea typeface="+mn-ea"/>
                        <a:cs typeface="+mn-cs"/>
                      </a:endParaRP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https://www.nlsa.ac.za</a:t>
                      </a:r>
                    </a:p>
                  </a:txBody>
                  <a:tcPr marL="124869" marR="124869" marT="48330" marB="48330" anchor="ctr"/>
                </a:tc>
                <a:extLst>
                  <a:ext uri="{0D108BD9-81ED-4DB2-BD59-A6C34878D82A}">
                    <a16:rowId xmlns:a16="http://schemas.microsoft.com/office/drawing/2014/main" val="10006"/>
                  </a:ext>
                </a:extLst>
              </a:tr>
              <a:tr h="340833">
                <a:tc rowSpan="2">
                  <a:txBody>
                    <a:bodyPr/>
                    <a:lstStyle/>
                    <a:p>
                      <a:pPr marL="111125" indent="0">
                        <a:spcBef>
                          <a:spcPts val="300"/>
                        </a:spcBef>
                        <a:spcAft>
                          <a:spcPts val="300"/>
                        </a:spcAft>
                      </a:pPr>
                      <a:r>
                        <a:rPr lang="en-US" sz="1700" dirty="0"/>
                        <a:t>South Korea</a:t>
                      </a:r>
                      <a:endParaRPr lang="en-US" sz="1700" b="1" dirty="0"/>
                    </a:p>
                  </a:txBody>
                  <a:tcPr marL="90535" marR="90535" marT="45267" marB="45267" anchor="ctr"/>
                </a:tc>
                <a:tc>
                  <a:txBody>
                    <a:bodyPr/>
                    <a:lstStyle/>
                    <a:p>
                      <a:pPr marL="45720">
                        <a:spcBef>
                          <a:spcPts val="300"/>
                        </a:spcBef>
                        <a:spcAft>
                          <a:spcPts val="300"/>
                        </a:spcAft>
                      </a:pPr>
                      <a:r>
                        <a:rPr lang="en-US" sz="1500" dirty="0"/>
                        <a:t>Copyright Law Act No. 3916</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https://www.copyright.or.kr</a:t>
                      </a:r>
                    </a:p>
                  </a:txBody>
                  <a:tcPr marL="124869" marR="124869" marT="48330" marB="48330" anchor="ctr"/>
                </a:tc>
                <a:extLst>
                  <a:ext uri="{0D108BD9-81ED-4DB2-BD59-A6C34878D82A}">
                    <a16:rowId xmlns:a16="http://schemas.microsoft.com/office/drawing/2014/main" val="10007"/>
                  </a:ext>
                </a:extLst>
              </a:tr>
              <a:tr h="340833">
                <a:tc vMerge="1">
                  <a:txBody>
                    <a:bodyPr/>
                    <a:lstStyle/>
                    <a:p>
                      <a:endParaRPr lang="en-US" sz="1200" dirty="0"/>
                    </a:p>
                  </a:txBody>
                  <a:tcPr anchor="ctr">
                    <a:lnL w="762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45720">
                        <a:spcBef>
                          <a:spcPts val="300"/>
                        </a:spcBef>
                        <a:spcAft>
                          <a:spcPts val="300"/>
                        </a:spcAft>
                      </a:pPr>
                      <a:r>
                        <a:rPr lang="en-US" sz="1500" dirty="0"/>
                        <a:t>Industrial Design Protection Act</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https://www.kipo.go.kr</a:t>
                      </a:r>
                    </a:p>
                  </a:txBody>
                  <a:tcPr marL="124869" marR="124869" marT="48330" marB="48330" anchor="ctr"/>
                </a:tc>
                <a:extLst>
                  <a:ext uri="{0D108BD9-81ED-4DB2-BD59-A6C34878D82A}">
                    <a16:rowId xmlns:a16="http://schemas.microsoft.com/office/drawing/2014/main" val="10008"/>
                  </a:ext>
                </a:extLst>
              </a:tr>
              <a:tr h="340833">
                <a:tc rowSpan="2">
                  <a:txBody>
                    <a:bodyPr/>
                    <a:lstStyle/>
                    <a:p>
                      <a:pPr marL="111125" indent="0">
                        <a:spcBef>
                          <a:spcPts val="300"/>
                        </a:spcBef>
                        <a:spcAft>
                          <a:spcPts val="300"/>
                        </a:spcAft>
                      </a:pPr>
                      <a:r>
                        <a:rPr lang="en-US" sz="1700" dirty="0"/>
                        <a:t>Belgium </a:t>
                      </a:r>
                      <a:endParaRPr lang="en-US" sz="1700" b="1" dirty="0"/>
                    </a:p>
                  </a:txBody>
                  <a:tcPr marL="90535" marR="90535" marT="45267" marB="45267" anchor="ctr"/>
                </a:tc>
                <a:tc>
                  <a:txBody>
                    <a:bodyPr/>
                    <a:lstStyle/>
                    <a:p>
                      <a:pPr marL="45720">
                        <a:spcBef>
                          <a:spcPts val="300"/>
                        </a:spcBef>
                        <a:spcAft>
                          <a:spcPts val="300"/>
                        </a:spcAft>
                      </a:pPr>
                      <a:r>
                        <a:rPr lang="en-US" sz="1500" dirty="0"/>
                        <a:t>Copyright Law, 30/06/1994</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https://www.wipo.int</a:t>
                      </a:r>
                    </a:p>
                  </a:txBody>
                  <a:tcPr marL="124869" marR="124869" marT="48330" marB="48330" anchor="ctr"/>
                </a:tc>
                <a:extLst>
                  <a:ext uri="{0D108BD9-81ED-4DB2-BD59-A6C34878D82A}">
                    <a16:rowId xmlns:a16="http://schemas.microsoft.com/office/drawing/2014/main" val="10009"/>
                  </a:ext>
                </a:extLst>
              </a:tr>
              <a:tr h="340833">
                <a:tc vMerge="1">
                  <a:txBody>
                    <a:bodyPr/>
                    <a:lstStyle/>
                    <a:p>
                      <a:endParaRPr lang="en-US" sz="1200" dirty="0"/>
                    </a:p>
                  </a:txBody>
                  <a:tcPr anchor="ctr">
                    <a:lnL w="762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45720">
                        <a:spcBef>
                          <a:spcPts val="300"/>
                        </a:spcBef>
                        <a:spcAft>
                          <a:spcPts val="300"/>
                        </a:spcAft>
                      </a:pPr>
                      <a:r>
                        <a:rPr lang="en-US" sz="1500" dirty="0"/>
                        <a:t>Computer Hacking</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https://www.cybercrimelaw.net</a:t>
                      </a:r>
                    </a:p>
                  </a:txBody>
                  <a:tcPr marL="124869" marR="124869" marT="48330" marB="48330" anchor="ctr"/>
                </a:tc>
                <a:extLst>
                  <a:ext uri="{0D108BD9-81ED-4DB2-BD59-A6C34878D82A}">
                    <a16:rowId xmlns:a16="http://schemas.microsoft.com/office/drawing/2014/main" val="10010"/>
                  </a:ext>
                </a:extLst>
              </a:tr>
              <a:tr h="378701">
                <a:tc>
                  <a:txBody>
                    <a:bodyPr/>
                    <a:lstStyle/>
                    <a:p>
                      <a:pPr marL="111125" indent="0">
                        <a:spcBef>
                          <a:spcPts val="300"/>
                        </a:spcBef>
                        <a:spcAft>
                          <a:spcPts val="300"/>
                        </a:spcAft>
                      </a:pPr>
                      <a:r>
                        <a:rPr lang="en-US" sz="1700" dirty="0"/>
                        <a:t>Brazil</a:t>
                      </a:r>
                      <a:endParaRPr lang="en-US" sz="1700" b="1" dirty="0"/>
                    </a:p>
                  </a:txBody>
                  <a:tcPr marL="124869" marR="124869" marT="48330" marB="48330" anchor="ctr"/>
                </a:tc>
                <a:tc>
                  <a:txBody>
                    <a:bodyPr/>
                    <a:lstStyle/>
                    <a:p>
                      <a:pPr marL="45720">
                        <a:spcBef>
                          <a:spcPts val="300"/>
                        </a:spcBef>
                        <a:spcAft>
                          <a:spcPts val="300"/>
                        </a:spcAft>
                      </a:pPr>
                      <a:r>
                        <a:rPr lang="en-US" sz="1500" dirty="0"/>
                        <a:t>Unauthorized modification or alteration of the information system</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https://www.domstol.no</a:t>
                      </a:r>
                    </a:p>
                  </a:txBody>
                  <a:tcPr marL="124869" marR="124869" marT="48330" marB="48330" anchor="ctr"/>
                </a:tc>
                <a:extLst>
                  <a:ext uri="{0D108BD9-81ED-4DB2-BD59-A6C34878D82A}">
                    <a16:rowId xmlns:a16="http://schemas.microsoft.com/office/drawing/2014/main" val="10011"/>
                  </a:ext>
                </a:extLst>
              </a:tr>
              <a:tr h="378701">
                <a:tc>
                  <a:txBody>
                    <a:bodyPr/>
                    <a:lstStyle/>
                    <a:p>
                      <a:pPr marL="111125" indent="0">
                        <a:spcBef>
                          <a:spcPts val="300"/>
                        </a:spcBef>
                        <a:spcAft>
                          <a:spcPts val="300"/>
                        </a:spcAft>
                      </a:pPr>
                      <a:r>
                        <a:rPr lang="en-US" sz="1700" dirty="0"/>
                        <a:t>Hong Kong </a:t>
                      </a:r>
                      <a:endParaRPr lang="en-US" sz="1700" b="1" dirty="0"/>
                    </a:p>
                  </a:txBody>
                  <a:tcPr marL="124869" marR="124869" marT="48330" marB="48330" anchor="ctr"/>
                </a:tc>
                <a:tc>
                  <a:txBody>
                    <a:bodyPr/>
                    <a:lstStyle/>
                    <a:p>
                      <a:pPr marL="45720">
                        <a:spcBef>
                          <a:spcPts val="300"/>
                        </a:spcBef>
                        <a:spcAft>
                          <a:spcPts val="300"/>
                        </a:spcAft>
                      </a:pPr>
                      <a:r>
                        <a:rPr lang="en-US" sz="1500" dirty="0"/>
                        <a:t>Article 139 of the Basic Law</a:t>
                      </a:r>
                    </a:p>
                  </a:txBody>
                  <a:tcPr marL="124869" marR="124869" marT="48330" marB="48330" anchor="ctr"/>
                </a:tc>
                <a:tc>
                  <a:txBody>
                    <a:bodyPr/>
                    <a:lstStyle/>
                    <a:p>
                      <a:pPr marL="0" marR="0" indent="0" algn="l" defTabSz="914400" rtl="0" eaLnBrk="1" fontAlgn="auto" latinLnBrk="0" hangingPunct="1">
                        <a:lnSpc>
                          <a:spcPct val="100000"/>
                        </a:lnSpc>
                        <a:spcBef>
                          <a:spcPts val="300"/>
                        </a:spcBef>
                        <a:spcAft>
                          <a:spcPts val="300"/>
                        </a:spcAft>
                        <a:buClrTx/>
                        <a:buSzTx/>
                        <a:buFontTx/>
                        <a:buNone/>
                        <a:tabLst/>
                        <a:defRPr/>
                      </a:pPr>
                      <a:r>
                        <a:rPr lang="en-US" sz="1500" i="1" dirty="0"/>
                        <a:t>https://www.basiclaw.gov.hk</a:t>
                      </a:r>
                    </a:p>
                  </a:txBody>
                  <a:tcPr marL="124869" marR="124869" marT="48330" marB="48330" anchor="ctr"/>
                </a:tc>
                <a:extLst>
                  <a:ext uri="{0D108BD9-81ED-4DB2-BD59-A6C34878D82A}">
                    <a16:rowId xmlns:a16="http://schemas.microsoft.com/office/drawing/2014/main" val="10012"/>
                  </a:ext>
                </a:extLst>
              </a:tr>
            </a:tbl>
          </a:graphicData>
        </a:graphic>
      </p:graphicFrame>
      <p:sp>
        <p:nvSpPr>
          <p:cNvPr id="29" name="Title 1">
            <a:extLst>
              <a:ext uri="{FF2B5EF4-FFF2-40B4-BE49-F238E27FC236}">
                <a16:creationId xmlns:a16="http://schemas.microsoft.com/office/drawing/2014/main" id="{5BB9B0AC-CB1C-4A92-A7BE-984C47704ACD}"/>
              </a:ext>
            </a:extLst>
          </p:cNvPr>
          <p:cNvSpPr txBox="1">
            <a:spLocks/>
          </p:cNvSpPr>
          <p:nvPr/>
        </p:nvSpPr>
        <p:spPr>
          <a:xfrm>
            <a:off x="4922004" y="59571"/>
            <a:ext cx="7041396" cy="1035966"/>
          </a:xfrm>
          <a:prstGeom prst="rect">
            <a:avLst/>
          </a:prstGeom>
        </p:spPr>
        <p:txBody>
          <a:bodyPr anchor="ctr"/>
          <a:lstStyle>
            <a:defPPr>
              <a:defRPr lang="en-US"/>
            </a:defPPr>
            <a:lvl1pPr algn="ct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l"/>
            <a:r>
              <a:rPr lang="en-US" dirty="0">
                <a:solidFill>
                  <a:schemeClr val="bg1"/>
                </a:solidFill>
              </a:rPr>
              <a:t>Cyber Law in Different Countries (Cont’d)</a:t>
            </a:r>
          </a:p>
        </p:txBody>
      </p:sp>
    </p:spTree>
    <p:extLst>
      <p:ext uri="{BB962C8B-B14F-4D97-AF65-F5344CB8AC3E}">
        <p14:creationId xmlns:p14="http://schemas.microsoft.com/office/powerpoint/2010/main" val="35867979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20BE01-8478-4F17-8E62-33B31E4DCD49}"/>
              </a:ext>
            </a:extLst>
          </p:cNvPr>
          <p:cNvSpPr/>
          <p:nvPr/>
        </p:nvSpPr>
        <p:spPr>
          <a:xfrm>
            <a:off x="3021816" y="1639763"/>
            <a:ext cx="5207784" cy="646331"/>
          </a:xfrm>
          <a:prstGeom prst="rect">
            <a:avLst/>
          </a:prstGeom>
          <a:noFill/>
        </p:spPr>
        <p:txBody>
          <a:bodyPr wrap="square" anchor="ctr">
            <a:spAutoFit/>
          </a:bodyPr>
          <a:lstStyle/>
          <a:p>
            <a:pPr>
              <a:spcBef>
                <a:spcPts val="600"/>
              </a:spcBef>
            </a:pPr>
            <a:r>
              <a:rPr lang="en-US" b="1" dirty="0">
                <a:solidFill>
                  <a:schemeClr val="tx1">
                    <a:lumMod val="75000"/>
                    <a:lumOff val="25000"/>
                  </a:schemeClr>
                </a:solidFill>
                <a:latin typeface="Rockwell" panose="02060603020205020403" pitchFamily="18" charset="0"/>
                <a:ea typeface="Calibri" panose="020F0502020204030204" pitchFamily="34" charset="0"/>
                <a:cs typeface="Calibri" panose="020F0502020204030204" pitchFamily="34" charset="0"/>
              </a:rPr>
              <a:t>Discuss Various Regulatory Frameworks, Laws, and Acts</a:t>
            </a:r>
            <a:endParaRPr lang="en-US" dirty="0">
              <a:solidFill>
                <a:schemeClr val="tx1">
                  <a:lumMod val="75000"/>
                  <a:lumOff val="25000"/>
                </a:schemeClr>
              </a:solidFill>
              <a:effectLst/>
              <a:latin typeface="Rockwell" panose="02060603020205020403" pitchFamily="18"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B008E46-C295-484C-9D47-92EFA9398ED3}"/>
              </a:ext>
            </a:extLst>
          </p:cNvPr>
          <p:cNvSpPr/>
          <p:nvPr/>
        </p:nvSpPr>
        <p:spPr>
          <a:xfrm>
            <a:off x="5191124" y="2903942"/>
            <a:ext cx="4791076" cy="646331"/>
          </a:xfrm>
          <a:prstGeom prst="rect">
            <a:avLst/>
          </a:prstGeom>
          <a:solidFill>
            <a:schemeClr val="bg1">
              <a:lumMod val="95000"/>
            </a:schemeClr>
          </a:solidFill>
        </p:spPr>
        <p:txBody>
          <a:bodyPr wrap="square" anchor="ctr">
            <a:spAutoFit/>
          </a:bodyPr>
          <a:lstStyle/>
          <a:p>
            <a:pPr>
              <a:spcBef>
                <a:spcPts val="600"/>
              </a:spcBef>
            </a:pPr>
            <a:r>
              <a:rPr lang="en-US" b="1" dirty="0">
                <a:solidFill>
                  <a:srgbClr val="C00000"/>
                </a:solidFill>
                <a:latin typeface="Rockwell" panose="02060603020205020403" pitchFamily="18" charset="0"/>
                <a:cs typeface="Calibri" panose="020F0502020204030204" pitchFamily="34" charset="0"/>
              </a:rPr>
              <a:t>Learn to Design and Develop Security Policies</a:t>
            </a:r>
          </a:p>
        </p:txBody>
      </p:sp>
      <p:sp>
        <p:nvSpPr>
          <p:cNvPr id="8" name="Rectangle 7">
            <a:extLst>
              <a:ext uri="{FF2B5EF4-FFF2-40B4-BE49-F238E27FC236}">
                <a16:creationId xmlns:a16="http://schemas.microsoft.com/office/drawing/2014/main" id="{AD026A05-65C4-4D48-98B2-6A2E0C903584}"/>
              </a:ext>
            </a:extLst>
          </p:cNvPr>
          <p:cNvSpPr/>
          <p:nvPr/>
        </p:nvSpPr>
        <p:spPr>
          <a:xfrm>
            <a:off x="7362825" y="4877818"/>
            <a:ext cx="4219575" cy="646331"/>
          </a:xfrm>
          <a:prstGeom prst="rect">
            <a:avLst/>
          </a:prstGeom>
        </p:spPr>
        <p:txBody>
          <a:bodyPr wrap="square" anchor="ctr">
            <a:spAutoFit/>
          </a:bodyPr>
          <a:lstStyle/>
          <a:p>
            <a:pPr>
              <a:spcBef>
                <a:spcPts val="600"/>
              </a:spcBef>
            </a:pPr>
            <a:r>
              <a:rPr lang="en-US" b="1" dirty="0">
                <a:solidFill>
                  <a:schemeClr val="tx1">
                    <a:lumMod val="75000"/>
                    <a:lumOff val="25000"/>
                  </a:schemeClr>
                </a:solidFill>
                <a:latin typeface="Rockwell" panose="02060603020205020403" pitchFamily="18" charset="0"/>
                <a:ea typeface="Calibri" panose="020F0502020204030204" pitchFamily="34" charset="0"/>
                <a:cs typeface="Calibri" panose="020F0502020204030204" pitchFamily="34" charset="0"/>
              </a:rPr>
              <a:t>Learn to Conduct Different Types of Security and Awareness Training</a:t>
            </a:r>
            <a:endParaRPr lang="en-US" dirty="0">
              <a:solidFill>
                <a:schemeClr val="tx1">
                  <a:lumMod val="75000"/>
                  <a:lumOff val="25000"/>
                </a:schemeClr>
              </a:solidFill>
              <a:effectLst/>
              <a:latin typeface="Rockwell" panose="02060603020205020403" pitchFamily="18" charset="0"/>
              <a:ea typeface="Calibri" panose="020F0502020204030204" pitchFamily="34" charset="0"/>
              <a:cs typeface="Times New Roman" panose="02020603050405020304" pitchFamily="18" charset="0"/>
            </a:endParaRPr>
          </a:p>
        </p:txBody>
      </p:sp>
      <p:grpSp>
        <p:nvGrpSpPr>
          <p:cNvPr id="9" name="Group 8">
            <a:extLst>
              <a:ext uri="{FF2B5EF4-FFF2-40B4-BE49-F238E27FC236}">
                <a16:creationId xmlns:a16="http://schemas.microsoft.com/office/drawing/2014/main" id="{1E16ED32-65FC-4CEF-938B-A0D1A6B80777}"/>
              </a:ext>
            </a:extLst>
          </p:cNvPr>
          <p:cNvGrpSpPr/>
          <p:nvPr/>
        </p:nvGrpSpPr>
        <p:grpSpPr>
          <a:xfrm>
            <a:off x="2420335" y="1747486"/>
            <a:ext cx="429514" cy="430887"/>
            <a:chOff x="5867400" y="1201500"/>
            <a:chExt cx="429514" cy="430887"/>
          </a:xfrm>
        </p:grpSpPr>
        <p:sp>
          <p:nvSpPr>
            <p:cNvPr id="10" name="Oval 9">
              <a:extLst>
                <a:ext uri="{FF2B5EF4-FFF2-40B4-BE49-F238E27FC236}">
                  <a16:creationId xmlns:a16="http://schemas.microsoft.com/office/drawing/2014/main" id="{7152BD3D-BB4F-43CD-9CBD-8BEB127A3537}"/>
                </a:ext>
              </a:extLst>
            </p:cNvPr>
            <p:cNvSpPr/>
            <p:nvPr/>
          </p:nvSpPr>
          <p:spPr>
            <a:xfrm>
              <a:off x="5867400" y="120218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11" name="TextBox 10">
              <a:extLst>
                <a:ext uri="{FF2B5EF4-FFF2-40B4-BE49-F238E27FC236}">
                  <a16:creationId xmlns:a16="http://schemas.microsoft.com/office/drawing/2014/main" id="{47943B2C-BD16-4D43-B808-8E6CD3427DEC}"/>
                </a:ext>
              </a:extLst>
            </p:cNvPr>
            <p:cNvSpPr txBox="1"/>
            <p:nvPr/>
          </p:nvSpPr>
          <p:spPr>
            <a:xfrm>
              <a:off x="5912078" y="120150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1</a:t>
              </a:r>
            </a:p>
          </p:txBody>
        </p:sp>
      </p:grpSp>
      <p:grpSp>
        <p:nvGrpSpPr>
          <p:cNvPr id="12" name="Group 11">
            <a:extLst>
              <a:ext uri="{FF2B5EF4-FFF2-40B4-BE49-F238E27FC236}">
                <a16:creationId xmlns:a16="http://schemas.microsoft.com/office/drawing/2014/main" id="{35407D41-4434-41BD-93F0-934FD9AD54D0}"/>
              </a:ext>
            </a:extLst>
          </p:cNvPr>
          <p:cNvGrpSpPr/>
          <p:nvPr/>
        </p:nvGrpSpPr>
        <p:grpSpPr>
          <a:xfrm>
            <a:off x="4587636" y="3011666"/>
            <a:ext cx="429514" cy="430887"/>
            <a:chOff x="5638800" y="1959280"/>
            <a:chExt cx="429514" cy="430887"/>
          </a:xfrm>
        </p:grpSpPr>
        <p:sp>
          <p:nvSpPr>
            <p:cNvPr id="13" name="Oval 12">
              <a:extLst>
                <a:ext uri="{FF2B5EF4-FFF2-40B4-BE49-F238E27FC236}">
                  <a16:creationId xmlns:a16="http://schemas.microsoft.com/office/drawing/2014/main" id="{92368199-B9E1-4CF2-8653-BB4EC0811846}"/>
                </a:ext>
              </a:extLst>
            </p:cNvPr>
            <p:cNvSpPr/>
            <p:nvPr/>
          </p:nvSpPr>
          <p:spPr>
            <a:xfrm>
              <a:off x="5638800" y="195996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defRPr/>
              </a:pPr>
              <a:endParaRPr lang="en-US" sz="2700" b="1" kern="0" dirty="0">
                <a:solidFill>
                  <a:prstClr val="white"/>
                </a:solidFill>
                <a:latin typeface="Rockwell" panose="02060603020205020403" pitchFamily="18" charset="0"/>
              </a:endParaRPr>
            </a:p>
          </p:txBody>
        </p:sp>
        <p:sp>
          <p:nvSpPr>
            <p:cNvPr id="14" name="TextBox 13">
              <a:extLst>
                <a:ext uri="{FF2B5EF4-FFF2-40B4-BE49-F238E27FC236}">
                  <a16:creationId xmlns:a16="http://schemas.microsoft.com/office/drawing/2014/main" id="{63335C9F-0154-4570-BA9C-E68317C333DB}"/>
                </a:ext>
              </a:extLst>
            </p:cNvPr>
            <p:cNvSpPr txBox="1"/>
            <p:nvPr/>
          </p:nvSpPr>
          <p:spPr>
            <a:xfrm>
              <a:off x="5683478" y="1959280"/>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2</a:t>
              </a:r>
            </a:p>
          </p:txBody>
        </p:sp>
      </p:grpSp>
      <p:grpSp>
        <p:nvGrpSpPr>
          <p:cNvPr id="15" name="Group 14">
            <a:extLst>
              <a:ext uri="{FF2B5EF4-FFF2-40B4-BE49-F238E27FC236}">
                <a16:creationId xmlns:a16="http://schemas.microsoft.com/office/drawing/2014/main" id="{36E64FCA-9C0B-41A9-B21F-52E4A46606E3}"/>
              </a:ext>
            </a:extLst>
          </p:cNvPr>
          <p:cNvGrpSpPr/>
          <p:nvPr/>
        </p:nvGrpSpPr>
        <p:grpSpPr>
          <a:xfrm>
            <a:off x="6762750" y="4985540"/>
            <a:ext cx="429514" cy="430887"/>
            <a:chOff x="5410200" y="2840468"/>
            <a:chExt cx="429514" cy="430887"/>
          </a:xfrm>
        </p:grpSpPr>
        <p:sp>
          <p:nvSpPr>
            <p:cNvPr id="16" name="Oval 15">
              <a:extLst>
                <a:ext uri="{FF2B5EF4-FFF2-40B4-BE49-F238E27FC236}">
                  <a16:creationId xmlns:a16="http://schemas.microsoft.com/office/drawing/2014/main" id="{09D9D953-3150-49FC-8688-CEFA28D1E50B}"/>
                </a:ext>
              </a:extLst>
            </p:cNvPr>
            <p:cNvSpPr/>
            <p:nvPr/>
          </p:nvSpPr>
          <p:spPr>
            <a:xfrm>
              <a:off x="5410200" y="2841154"/>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algn="ctr" defTabSz="457200"/>
              <a:endParaRPr lang="en-US" sz="2700" b="1" kern="0" dirty="0">
                <a:solidFill>
                  <a:prstClr val="white"/>
                </a:solidFill>
                <a:latin typeface="Rockwell" panose="02060603020205020403" pitchFamily="18" charset="0"/>
              </a:endParaRPr>
            </a:p>
          </p:txBody>
        </p:sp>
        <p:sp>
          <p:nvSpPr>
            <p:cNvPr id="17" name="TextBox 16">
              <a:extLst>
                <a:ext uri="{FF2B5EF4-FFF2-40B4-BE49-F238E27FC236}">
                  <a16:creationId xmlns:a16="http://schemas.microsoft.com/office/drawing/2014/main" id="{CDCA93A6-4EBA-4208-90F2-37A908551ABE}"/>
                </a:ext>
              </a:extLst>
            </p:cNvPr>
            <p:cNvSpPr txBox="1"/>
            <p:nvPr/>
          </p:nvSpPr>
          <p:spPr>
            <a:xfrm>
              <a:off x="5454878" y="2840468"/>
              <a:ext cx="340158" cy="430887"/>
            </a:xfrm>
            <a:prstGeom prst="rect">
              <a:avLst/>
            </a:prstGeom>
            <a:noFill/>
          </p:spPr>
          <p:txBody>
            <a:bodyPr wrap="none" rtlCol="0" anchor="ctr">
              <a:spAutoFit/>
            </a:bodyPr>
            <a:lstStyle/>
            <a:p>
              <a:pPr algn="ctr" defTabSz="457200">
                <a:defRPr/>
              </a:pPr>
              <a:r>
                <a:rPr lang="en-US" sz="2200" b="1" kern="0" dirty="0">
                  <a:solidFill>
                    <a:prstClr val="white"/>
                  </a:solidFill>
                  <a:latin typeface="Rockwell" panose="02060603020205020403" pitchFamily="18" charset="0"/>
                </a:rPr>
                <a:t>3</a:t>
              </a:r>
            </a:p>
          </p:txBody>
        </p:sp>
      </p:grpSp>
      <p:pic>
        <p:nvPicPr>
          <p:cNvPr id="21" name="Picture Placeholder 20">
            <a:extLst>
              <a:ext uri="{FF2B5EF4-FFF2-40B4-BE49-F238E27FC236}">
                <a16:creationId xmlns:a16="http://schemas.microsoft.com/office/drawing/2014/main" id="{BE65A8FE-CE4A-40C7-9371-E74C63F82AC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35796" r="35796"/>
          <a:stretch>
            <a:fillRect/>
          </a:stretch>
        </p:blipFill>
        <p:spPr>
          <a:xfrm>
            <a:off x="2171700" y="2579311"/>
            <a:ext cx="2173288" cy="3989387"/>
          </a:xfrm>
        </p:spPr>
      </p:pic>
      <p:pic>
        <p:nvPicPr>
          <p:cNvPr id="19" name="Picture Placeholder 18">
            <a:extLst>
              <a:ext uri="{FF2B5EF4-FFF2-40B4-BE49-F238E27FC236}">
                <a16:creationId xmlns:a16="http://schemas.microsoft.com/office/drawing/2014/main" id="{583DD96C-6E32-4F55-A642-F39C76D1355B}"/>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55721" r="16743"/>
          <a:stretch/>
        </p:blipFill>
        <p:spPr>
          <a:xfrm>
            <a:off x="0" y="1310898"/>
            <a:ext cx="2171700" cy="5257800"/>
          </a:xfrm>
        </p:spPr>
      </p:pic>
      <p:pic>
        <p:nvPicPr>
          <p:cNvPr id="24" name="Picture Placeholder 23" descr="A person holding a microphone&#10;&#10;Description automatically generated with low confidence">
            <a:extLst>
              <a:ext uri="{FF2B5EF4-FFF2-40B4-BE49-F238E27FC236}">
                <a16:creationId xmlns:a16="http://schemas.microsoft.com/office/drawing/2014/main" id="{BA387ACB-CB36-455A-9654-E3957BCBA451}"/>
              </a:ext>
            </a:extLst>
          </p:cNvPr>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6995" t="-105" r="39765" b="105"/>
          <a:stretch/>
        </p:blipFill>
        <p:spPr>
          <a:xfrm>
            <a:off x="4341813" y="3849311"/>
            <a:ext cx="2171700" cy="2719387"/>
          </a:xfrm>
        </p:spPr>
      </p:pic>
      <p:sp>
        <p:nvSpPr>
          <p:cNvPr id="18" name="Title 1">
            <a:extLst>
              <a:ext uri="{FF2B5EF4-FFF2-40B4-BE49-F238E27FC236}">
                <a16:creationId xmlns:a16="http://schemas.microsoft.com/office/drawing/2014/main" id="{D673109B-03C3-47EF-A436-72F9FCA1439C}"/>
              </a:ext>
            </a:extLst>
          </p:cNvPr>
          <p:cNvSpPr txBox="1">
            <a:spLocks/>
          </p:cNvSpPr>
          <p:nvPr/>
        </p:nvSpPr>
        <p:spPr>
          <a:xfrm>
            <a:off x="4205861" y="271147"/>
            <a:ext cx="3780279" cy="643253"/>
          </a:xfrm>
          <a:prstGeom prst="rect">
            <a:avLst/>
          </a:prstGeom>
        </p:spPr>
        <p:txBody>
          <a:bodyPr anchor="ctr"/>
          <a:lstStyle>
            <a:defPPr>
              <a:defRPr lang="en-US"/>
            </a:defPPr>
            <a:lvl1pPr defTabSz="565168">
              <a:spcBef>
                <a:spcPct val="0"/>
              </a:spcBef>
              <a:buNone/>
              <a:defRPr sz="3600" b="1">
                <a:solidFill>
                  <a:schemeClr val="bg1"/>
                </a:solidFill>
                <a:latin typeface="Rockwell" panose="02060603020205020403" pitchFamily="18" charset="0"/>
                <a:ea typeface="+mj-ea"/>
                <a:cs typeface="+mj-cs"/>
              </a:defRPr>
            </a:lvl1pPr>
          </a:lstStyle>
          <a:p>
            <a:pPr algn="ctr"/>
            <a:r>
              <a:rPr lang="en-IN" sz="4000" dirty="0">
                <a:solidFill>
                  <a:schemeClr val="tx1">
                    <a:lumMod val="75000"/>
                    <a:lumOff val="25000"/>
                  </a:schemeClr>
                </a:solidFill>
              </a:rPr>
              <a:t>Module Flow</a:t>
            </a:r>
          </a:p>
        </p:txBody>
      </p:sp>
    </p:spTree>
    <p:extLst>
      <p:ext uri="{BB962C8B-B14F-4D97-AF65-F5344CB8AC3E}">
        <p14:creationId xmlns:p14="http://schemas.microsoft.com/office/powerpoint/2010/main" val="1843652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 name="Title 4">
            <a:extLst>
              <a:ext uri="{FF2B5EF4-FFF2-40B4-BE49-F238E27FC236}">
                <a16:creationId xmlns:a16="http://schemas.microsoft.com/office/drawing/2014/main" id="{E41273A1-EC50-48CA-BECC-28676DB179DA}"/>
              </a:ext>
            </a:extLst>
          </p:cNvPr>
          <p:cNvSpPr txBox="1">
            <a:spLocks/>
          </p:cNvSpPr>
          <p:nvPr/>
        </p:nvSpPr>
        <p:spPr>
          <a:xfrm>
            <a:off x="2853686" y="253425"/>
            <a:ext cx="6484629" cy="584775"/>
          </a:xfrm>
          <a:prstGeom prst="rect">
            <a:avLst/>
          </a:prstGeom>
        </p:spPr>
        <p:txBody>
          <a:bodyPr anchor="ctr"/>
          <a:lstStyle>
            <a:defPPr>
              <a:defRPr lang="en-US"/>
            </a:defPPr>
            <a:lvl1pPr algn="ct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r>
              <a:rPr lang="en-IN" sz="4000" dirty="0"/>
              <a:t>What is Security Policy?</a:t>
            </a:r>
          </a:p>
        </p:txBody>
      </p:sp>
      <p:sp>
        <p:nvSpPr>
          <p:cNvPr id="161" name="Freeform 81">
            <a:extLst>
              <a:ext uri="{FF2B5EF4-FFF2-40B4-BE49-F238E27FC236}">
                <a16:creationId xmlns:a16="http://schemas.microsoft.com/office/drawing/2014/main" id="{E5F685C7-4818-4913-B7BC-1214F7A237F5}"/>
              </a:ext>
            </a:extLst>
          </p:cNvPr>
          <p:cNvSpPr>
            <a:spLocks noChangeArrowheads="1"/>
          </p:cNvSpPr>
          <p:nvPr/>
        </p:nvSpPr>
        <p:spPr bwMode="auto">
          <a:xfrm>
            <a:off x="1705388" y="2957035"/>
            <a:ext cx="7892998" cy="1408127"/>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chemeClr val="accent2">
              <a:lumMod val="20000"/>
              <a:lumOff val="80000"/>
            </a:schemeClr>
          </a:solidFill>
          <a:ln>
            <a:noFill/>
          </a:ln>
          <a:effectLst/>
        </p:spPr>
        <p:txBody>
          <a:bodyPr wrap="none" anchor="ctr"/>
          <a:lstStyle/>
          <a:p>
            <a:endParaRPr lang="en-US" sz="3599" dirty="0"/>
          </a:p>
        </p:txBody>
      </p:sp>
      <p:sp>
        <p:nvSpPr>
          <p:cNvPr id="162" name="Freeform 77">
            <a:extLst>
              <a:ext uri="{FF2B5EF4-FFF2-40B4-BE49-F238E27FC236}">
                <a16:creationId xmlns:a16="http://schemas.microsoft.com/office/drawing/2014/main" id="{322FAD6F-2403-48AE-8DA0-D4B890645790}"/>
              </a:ext>
            </a:extLst>
          </p:cNvPr>
          <p:cNvSpPr>
            <a:spLocks noChangeArrowheads="1"/>
          </p:cNvSpPr>
          <p:nvPr/>
        </p:nvSpPr>
        <p:spPr bwMode="auto">
          <a:xfrm>
            <a:off x="-3355" y="2719619"/>
            <a:ext cx="1235098" cy="1653730"/>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chemeClr val="accent2">
              <a:lumMod val="40000"/>
              <a:lumOff val="60000"/>
            </a:schemeClr>
          </a:solidFill>
          <a:ln>
            <a:noFill/>
          </a:ln>
          <a:effectLst/>
        </p:spPr>
        <p:txBody>
          <a:bodyPr wrap="none" anchor="ctr"/>
          <a:lstStyle/>
          <a:p>
            <a:endParaRPr lang="en-US" sz="3599" dirty="0"/>
          </a:p>
        </p:txBody>
      </p:sp>
      <p:sp>
        <p:nvSpPr>
          <p:cNvPr id="163" name="Freeform 79">
            <a:extLst>
              <a:ext uri="{FF2B5EF4-FFF2-40B4-BE49-F238E27FC236}">
                <a16:creationId xmlns:a16="http://schemas.microsoft.com/office/drawing/2014/main" id="{F55D582B-7355-474D-911F-24EE9443DAF7}"/>
              </a:ext>
            </a:extLst>
          </p:cNvPr>
          <p:cNvSpPr>
            <a:spLocks noChangeArrowheads="1"/>
          </p:cNvSpPr>
          <p:nvPr/>
        </p:nvSpPr>
        <p:spPr bwMode="auto">
          <a:xfrm>
            <a:off x="1229477" y="2719619"/>
            <a:ext cx="475910" cy="1653730"/>
          </a:xfrm>
          <a:custGeom>
            <a:avLst/>
            <a:gdLst>
              <a:gd name="T0" fmla="*/ 0 w 928"/>
              <a:gd name="T1" fmla="*/ 2228 h 2229"/>
              <a:gd name="T2" fmla="*/ 0 w 928"/>
              <a:gd name="T3" fmla="*/ 0 h 2229"/>
              <a:gd name="T4" fmla="*/ 927 w 928"/>
              <a:gd name="T5" fmla="*/ 332 h 2229"/>
              <a:gd name="T6" fmla="*/ 927 w 928"/>
              <a:gd name="T7" fmla="*/ 2228 h 2229"/>
              <a:gd name="T8" fmla="*/ 0 w 928"/>
              <a:gd name="T9" fmla="*/ 2228 h 2229"/>
            </a:gdLst>
            <a:ahLst/>
            <a:cxnLst>
              <a:cxn ang="0">
                <a:pos x="T0" y="T1"/>
              </a:cxn>
              <a:cxn ang="0">
                <a:pos x="T2" y="T3"/>
              </a:cxn>
              <a:cxn ang="0">
                <a:pos x="T4" y="T5"/>
              </a:cxn>
              <a:cxn ang="0">
                <a:pos x="T6" y="T7"/>
              </a:cxn>
              <a:cxn ang="0">
                <a:pos x="T8" y="T9"/>
              </a:cxn>
            </a:cxnLst>
            <a:rect l="0" t="0" r="r" b="b"/>
            <a:pathLst>
              <a:path w="928" h="2229">
                <a:moveTo>
                  <a:pt x="0" y="2228"/>
                </a:moveTo>
                <a:lnTo>
                  <a:pt x="0" y="0"/>
                </a:lnTo>
                <a:lnTo>
                  <a:pt x="927" y="332"/>
                </a:lnTo>
                <a:lnTo>
                  <a:pt x="927" y="2228"/>
                </a:lnTo>
                <a:lnTo>
                  <a:pt x="0" y="2228"/>
                </a:lnTo>
              </a:path>
            </a:pathLst>
          </a:custGeom>
          <a:solidFill>
            <a:schemeClr val="accent2">
              <a:lumMod val="75000"/>
            </a:schemeClr>
          </a:solidFill>
          <a:ln>
            <a:noFill/>
          </a:ln>
          <a:effectLst/>
        </p:spPr>
        <p:txBody>
          <a:bodyPr wrap="none" anchor="ctr"/>
          <a:lstStyle/>
          <a:p>
            <a:endParaRPr lang="en-US" sz="3599" dirty="0"/>
          </a:p>
        </p:txBody>
      </p:sp>
      <p:sp>
        <p:nvSpPr>
          <p:cNvPr id="181" name="Freeform 62">
            <a:extLst>
              <a:ext uri="{FF2B5EF4-FFF2-40B4-BE49-F238E27FC236}">
                <a16:creationId xmlns:a16="http://schemas.microsoft.com/office/drawing/2014/main" id="{14C18953-3EBE-4DA3-956F-2D9421123BCF}"/>
              </a:ext>
            </a:extLst>
          </p:cNvPr>
          <p:cNvSpPr>
            <a:spLocks noChangeArrowheads="1"/>
          </p:cNvSpPr>
          <p:nvPr/>
        </p:nvSpPr>
        <p:spPr bwMode="auto">
          <a:xfrm>
            <a:off x="-3355" y="4340350"/>
            <a:ext cx="1235098" cy="1653731"/>
          </a:xfrm>
          <a:custGeom>
            <a:avLst/>
            <a:gdLst>
              <a:gd name="T0" fmla="*/ 0 w 2402"/>
              <a:gd name="T1" fmla="*/ 2228 h 2229"/>
              <a:gd name="T2" fmla="*/ 0 w 2402"/>
              <a:gd name="T3" fmla="*/ 0 h 2229"/>
              <a:gd name="T4" fmla="*/ 2401 w 2402"/>
              <a:gd name="T5" fmla="*/ 0 h 2229"/>
              <a:gd name="T6" fmla="*/ 2401 w 2402"/>
              <a:gd name="T7" fmla="*/ 2228 h 2229"/>
              <a:gd name="T8" fmla="*/ 0 w 2402"/>
              <a:gd name="T9" fmla="*/ 2228 h 2229"/>
            </a:gdLst>
            <a:ahLst/>
            <a:cxnLst>
              <a:cxn ang="0">
                <a:pos x="T0" y="T1"/>
              </a:cxn>
              <a:cxn ang="0">
                <a:pos x="T2" y="T3"/>
              </a:cxn>
              <a:cxn ang="0">
                <a:pos x="T4" y="T5"/>
              </a:cxn>
              <a:cxn ang="0">
                <a:pos x="T6" y="T7"/>
              </a:cxn>
              <a:cxn ang="0">
                <a:pos x="T8" y="T9"/>
              </a:cxn>
            </a:cxnLst>
            <a:rect l="0" t="0" r="r" b="b"/>
            <a:pathLst>
              <a:path w="2402" h="2229">
                <a:moveTo>
                  <a:pt x="0" y="2228"/>
                </a:moveTo>
                <a:lnTo>
                  <a:pt x="0" y="0"/>
                </a:lnTo>
                <a:lnTo>
                  <a:pt x="2401" y="0"/>
                </a:lnTo>
                <a:lnTo>
                  <a:pt x="2401" y="2228"/>
                </a:lnTo>
                <a:lnTo>
                  <a:pt x="0" y="2228"/>
                </a:lnTo>
              </a:path>
            </a:pathLst>
          </a:custGeom>
          <a:solidFill>
            <a:schemeClr val="accent5">
              <a:lumMod val="60000"/>
              <a:lumOff val="40000"/>
            </a:schemeClr>
          </a:solidFill>
          <a:ln>
            <a:noFill/>
          </a:ln>
          <a:effectLst/>
        </p:spPr>
        <p:txBody>
          <a:bodyPr wrap="none" anchor="ctr"/>
          <a:lstStyle/>
          <a:p>
            <a:endParaRPr lang="en-US" sz="3599" dirty="0"/>
          </a:p>
        </p:txBody>
      </p:sp>
      <p:sp>
        <p:nvSpPr>
          <p:cNvPr id="182" name="Freeform 64">
            <a:extLst>
              <a:ext uri="{FF2B5EF4-FFF2-40B4-BE49-F238E27FC236}">
                <a16:creationId xmlns:a16="http://schemas.microsoft.com/office/drawing/2014/main" id="{8B2159E4-4132-45D3-808D-B224BFD81B98}"/>
              </a:ext>
            </a:extLst>
          </p:cNvPr>
          <p:cNvSpPr>
            <a:spLocks noChangeArrowheads="1"/>
          </p:cNvSpPr>
          <p:nvPr/>
        </p:nvSpPr>
        <p:spPr bwMode="auto">
          <a:xfrm>
            <a:off x="1705387" y="4351663"/>
            <a:ext cx="6790179" cy="1404853"/>
          </a:xfrm>
          <a:custGeom>
            <a:avLst/>
            <a:gdLst>
              <a:gd name="T0" fmla="*/ 0 w 6662"/>
              <a:gd name="T1" fmla="*/ 1892 h 1893"/>
              <a:gd name="T2" fmla="*/ 0 w 6662"/>
              <a:gd name="T3" fmla="*/ 0 h 1893"/>
              <a:gd name="T4" fmla="*/ 5979 w 6662"/>
              <a:gd name="T5" fmla="*/ 0 h 1893"/>
              <a:gd name="T6" fmla="*/ 6661 w 6662"/>
              <a:gd name="T7" fmla="*/ 946 h 1893"/>
              <a:gd name="T8" fmla="*/ 5979 w 6662"/>
              <a:gd name="T9" fmla="*/ 1892 h 1893"/>
              <a:gd name="T10" fmla="*/ 0 w 6662"/>
              <a:gd name="T11" fmla="*/ 1892 h 1893"/>
            </a:gdLst>
            <a:ahLst/>
            <a:cxnLst>
              <a:cxn ang="0">
                <a:pos x="T0" y="T1"/>
              </a:cxn>
              <a:cxn ang="0">
                <a:pos x="T2" y="T3"/>
              </a:cxn>
              <a:cxn ang="0">
                <a:pos x="T4" y="T5"/>
              </a:cxn>
              <a:cxn ang="0">
                <a:pos x="T6" y="T7"/>
              </a:cxn>
              <a:cxn ang="0">
                <a:pos x="T8" y="T9"/>
              </a:cxn>
              <a:cxn ang="0">
                <a:pos x="T10" y="T11"/>
              </a:cxn>
            </a:cxnLst>
            <a:rect l="0" t="0" r="r" b="b"/>
            <a:pathLst>
              <a:path w="6662" h="1893">
                <a:moveTo>
                  <a:pt x="0" y="1892"/>
                </a:moveTo>
                <a:lnTo>
                  <a:pt x="0" y="0"/>
                </a:lnTo>
                <a:lnTo>
                  <a:pt x="5979" y="0"/>
                </a:lnTo>
                <a:lnTo>
                  <a:pt x="6661" y="946"/>
                </a:lnTo>
                <a:lnTo>
                  <a:pt x="5979" y="1892"/>
                </a:lnTo>
                <a:lnTo>
                  <a:pt x="0" y="1892"/>
                </a:lnTo>
              </a:path>
            </a:pathLst>
          </a:custGeom>
          <a:solidFill>
            <a:schemeClr val="accent5">
              <a:lumMod val="40000"/>
              <a:lumOff val="60000"/>
            </a:schemeClr>
          </a:solidFill>
          <a:ln>
            <a:noFill/>
          </a:ln>
          <a:effectLst/>
        </p:spPr>
        <p:txBody>
          <a:bodyPr wrap="none" anchor="ctr"/>
          <a:lstStyle/>
          <a:p>
            <a:endParaRPr lang="en-US" sz="3599" dirty="0"/>
          </a:p>
        </p:txBody>
      </p:sp>
      <p:sp>
        <p:nvSpPr>
          <p:cNvPr id="183" name="Freeform 66">
            <a:extLst>
              <a:ext uri="{FF2B5EF4-FFF2-40B4-BE49-F238E27FC236}">
                <a16:creationId xmlns:a16="http://schemas.microsoft.com/office/drawing/2014/main" id="{78C148B0-70D0-4255-A47F-D3AC6A23B910}"/>
              </a:ext>
            </a:extLst>
          </p:cNvPr>
          <p:cNvSpPr>
            <a:spLocks noChangeArrowheads="1"/>
          </p:cNvSpPr>
          <p:nvPr/>
        </p:nvSpPr>
        <p:spPr bwMode="auto">
          <a:xfrm>
            <a:off x="1229477" y="4340202"/>
            <a:ext cx="475910" cy="1657006"/>
          </a:xfrm>
          <a:custGeom>
            <a:avLst/>
            <a:gdLst>
              <a:gd name="T0" fmla="*/ 0 w 928"/>
              <a:gd name="T1" fmla="*/ 2231 h 2232"/>
              <a:gd name="T2" fmla="*/ 0 w 928"/>
              <a:gd name="T3" fmla="*/ 0 h 2232"/>
              <a:gd name="T4" fmla="*/ 927 w 928"/>
              <a:gd name="T5" fmla="*/ 0 h 2232"/>
              <a:gd name="T6" fmla="*/ 927 w 928"/>
              <a:gd name="T7" fmla="*/ 1895 h 2232"/>
              <a:gd name="T8" fmla="*/ 0 w 928"/>
              <a:gd name="T9" fmla="*/ 2231 h 2232"/>
            </a:gdLst>
            <a:ahLst/>
            <a:cxnLst>
              <a:cxn ang="0">
                <a:pos x="T0" y="T1"/>
              </a:cxn>
              <a:cxn ang="0">
                <a:pos x="T2" y="T3"/>
              </a:cxn>
              <a:cxn ang="0">
                <a:pos x="T4" y="T5"/>
              </a:cxn>
              <a:cxn ang="0">
                <a:pos x="T6" y="T7"/>
              </a:cxn>
              <a:cxn ang="0">
                <a:pos x="T8" y="T9"/>
              </a:cxn>
            </a:cxnLst>
            <a:rect l="0" t="0" r="r" b="b"/>
            <a:pathLst>
              <a:path w="928" h="2232">
                <a:moveTo>
                  <a:pt x="0" y="2231"/>
                </a:moveTo>
                <a:lnTo>
                  <a:pt x="0" y="0"/>
                </a:lnTo>
                <a:lnTo>
                  <a:pt x="927" y="0"/>
                </a:lnTo>
                <a:lnTo>
                  <a:pt x="927" y="1895"/>
                </a:lnTo>
                <a:lnTo>
                  <a:pt x="0" y="2231"/>
                </a:lnTo>
              </a:path>
            </a:pathLst>
          </a:custGeom>
          <a:solidFill>
            <a:schemeClr val="accent5">
              <a:lumMod val="75000"/>
            </a:schemeClr>
          </a:solidFill>
          <a:ln>
            <a:noFill/>
          </a:ln>
          <a:effectLst/>
        </p:spPr>
        <p:txBody>
          <a:bodyPr wrap="none" anchor="ctr"/>
          <a:lstStyle/>
          <a:p>
            <a:endParaRPr lang="en-US" sz="3599" dirty="0"/>
          </a:p>
        </p:txBody>
      </p:sp>
      <p:sp>
        <p:nvSpPr>
          <p:cNvPr id="193" name="Freeform 91">
            <a:extLst>
              <a:ext uri="{FF2B5EF4-FFF2-40B4-BE49-F238E27FC236}">
                <a16:creationId xmlns:a16="http://schemas.microsoft.com/office/drawing/2014/main" id="{2AD43FBB-C650-43AD-98E0-7C5ABC645416}"/>
              </a:ext>
            </a:extLst>
          </p:cNvPr>
          <p:cNvSpPr>
            <a:spLocks noChangeArrowheads="1"/>
          </p:cNvSpPr>
          <p:nvPr/>
        </p:nvSpPr>
        <p:spPr bwMode="auto">
          <a:xfrm>
            <a:off x="-3355" y="1089393"/>
            <a:ext cx="1235098" cy="1653731"/>
          </a:xfrm>
          <a:custGeom>
            <a:avLst/>
            <a:gdLst>
              <a:gd name="T0" fmla="*/ 0 w 2402"/>
              <a:gd name="T1" fmla="*/ 2227 h 2228"/>
              <a:gd name="T2" fmla="*/ 0 w 2402"/>
              <a:gd name="T3" fmla="*/ 0 h 2228"/>
              <a:gd name="T4" fmla="*/ 2401 w 2402"/>
              <a:gd name="T5" fmla="*/ 0 h 2228"/>
              <a:gd name="T6" fmla="*/ 2401 w 2402"/>
              <a:gd name="T7" fmla="*/ 2227 h 2228"/>
              <a:gd name="T8" fmla="*/ 0 w 2402"/>
              <a:gd name="T9" fmla="*/ 2227 h 2228"/>
            </a:gdLst>
            <a:ahLst/>
            <a:cxnLst>
              <a:cxn ang="0">
                <a:pos x="T0" y="T1"/>
              </a:cxn>
              <a:cxn ang="0">
                <a:pos x="T2" y="T3"/>
              </a:cxn>
              <a:cxn ang="0">
                <a:pos x="T4" y="T5"/>
              </a:cxn>
              <a:cxn ang="0">
                <a:pos x="T6" y="T7"/>
              </a:cxn>
              <a:cxn ang="0">
                <a:pos x="T8" y="T9"/>
              </a:cxn>
            </a:cxnLst>
            <a:rect l="0" t="0" r="r" b="b"/>
            <a:pathLst>
              <a:path w="2402" h="2228">
                <a:moveTo>
                  <a:pt x="0" y="2227"/>
                </a:moveTo>
                <a:lnTo>
                  <a:pt x="0" y="0"/>
                </a:lnTo>
                <a:lnTo>
                  <a:pt x="2401" y="0"/>
                </a:lnTo>
                <a:lnTo>
                  <a:pt x="2401" y="2227"/>
                </a:lnTo>
                <a:lnTo>
                  <a:pt x="0" y="2227"/>
                </a:lnTo>
              </a:path>
            </a:pathLst>
          </a:custGeom>
          <a:solidFill>
            <a:schemeClr val="tx2">
              <a:lumMod val="40000"/>
              <a:lumOff val="60000"/>
            </a:schemeClr>
          </a:solidFill>
          <a:ln>
            <a:noFill/>
          </a:ln>
          <a:effectLst/>
        </p:spPr>
        <p:txBody>
          <a:bodyPr wrap="none" anchor="ctr"/>
          <a:lstStyle/>
          <a:p>
            <a:endParaRPr lang="en-US" sz="3599" dirty="0"/>
          </a:p>
        </p:txBody>
      </p:sp>
      <p:sp>
        <p:nvSpPr>
          <p:cNvPr id="194" name="Freeform 93">
            <a:extLst>
              <a:ext uri="{FF2B5EF4-FFF2-40B4-BE49-F238E27FC236}">
                <a16:creationId xmlns:a16="http://schemas.microsoft.com/office/drawing/2014/main" id="{BE99410D-8A96-4923-AF02-DD309605D7CF}"/>
              </a:ext>
            </a:extLst>
          </p:cNvPr>
          <p:cNvSpPr>
            <a:spLocks noChangeArrowheads="1"/>
          </p:cNvSpPr>
          <p:nvPr/>
        </p:nvSpPr>
        <p:spPr bwMode="auto">
          <a:xfrm>
            <a:off x="1229477" y="1092730"/>
            <a:ext cx="475910" cy="1902609"/>
          </a:xfrm>
          <a:custGeom>
            <a:avLst/>
            <a:gdLst>
              <a:gd name="T0" fmla="*/ 0 w 928"/>
              <a:gd name="T1" fmla="*/ 2227 h 2560"/>
              <a:gd name="T2" fmla="*/ 0 w 928"/>
              <a:gd name="T3" fmla="*/ 0 h 2560"/>
              <a:gd name="T4" fmla="*/ 927 w 928"/>
              <a:gd name="T5" fmla="*/ 667 h 2560"/>
              <a:gd name="T6" fmla="*/ 927 w 928"/>
              <a:gd name="T7" fmla="*/ 2559 h 2560"/>
              <a:gd name="T8" fmla="*/ 0 w 928"/>
              <a:gd name="T9" fmla="*/ 2227 h 2560"/>
            </a:gdLst>
            <a:ahLst/>
            <a:cxnLst>
              <a:cxn ang="0">
                <a:pos x="T0" y="T1"/>
              </a:cxn>
              <a:cxn ang="0">
                <a:pos x="T2" y="T3"/>
              </a:cxn>
              <a:cxn ang="0">
                <a:pos x="T4" y="T5"/>
              </a:cxn>
              <a:cxn ang="0">
                <a:pos x="T6" y="T7"/>
              </a:cxn>
              <a:cxn ang="0">
                <a:pos x="T8" y="T9"/>
              </a:cxn>
            </a:cxnLst>
            <a:rect l="0" t="0" r="r" b="b"/>
            <a:pathLst>
              <a:path w="928" h="2560">
                <a:moveTo>
                  <a:pt x="0" y="2227"/>
                </a:moveTo>
                <a:lnTo>
                  <a:pt x="0" y="0"/>
                </a:lnTo>
                <a:lnTo>
                  <a:pt x="927" y="667"/>
                </a:lnTo>
                <a:lnTo>
                  <a:pt x="927" y="2559"/>
                </a:lnTo>
                <a:lnTo>
                  <a:pt x="0" y="2227"/>
                </a:lnTo>
              </a:path>
            </a:pathLst>
          </a:custGeom>
          <a:solidFill>
            <a:schemeClr val="tx2">
              <a:lumMod val="75000"/>
            </a:schemeClr>
          </a:solidFill>
          <a:ln>
            <a:noFill/>
          </a:ln>
          <a:effectLst/>
        </p:spPr>
        <p:txBody>
          <a:bodyPr wrap="none" anchor="ctr"/>
          <a:lstStyle/>
          <a:p>
            <a:endParaRPr lang="en-US" sz="3599" dirty="0"/>
          </a:p>
        </p:txBody>
      </p:sp>
      <p:sp>
        <p:nvSpPr>
          <p:cNvPr id="195" name="Freeform 95">
            <a:extLst>
              <a:ext uri="{FF2B5EF4-FFF2-40B4-BE49-F238E27FC236}">
                <a16:creationId xmlns:a16="http://schemas.microsoft.com/office/drawing/2014/main" id="{D23DA30A-D0C7-4D72-A8BD-297BF26A9847}"/>
              </a:ext>
            </a:extLst>
          </p:cNvPr>
          <p:cNvSpPr>
            <a:spLocks noChangeArrowheads="1"/>
          </p:cNvSpPr>
          <p:nvPr/>
        </p:nvSpPr>
        <p:spPr bwMode="auto">
          <a:xfrm>
            <a:off x="1705387" y="1591434"/>
            <a:ext cx="6524214" cy="1366783"/>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tx2">
              <a:lumMod val="20000"/>
              <a:lumOff val="80000"/>
            </a:schemeClr>
          </a:solidFill>
          <a:ln>
            <a:noFill/>
          </a:ln>
          <a:effectLst/>
        </p:spPr>
        <p:txBody>
          <a:bodyPr wrap="none" anchor="ctr"/>
          <a:lstStyle/>
          <a:p>
            <a:endParaRPr lang="en-US" sz="3599" dirty="0"/>
          </a:p>
        </p:txBody>
      </p:sp>
      <p:grpSp>
        <p:nvGrpSpPr>
          <p:cNvPr id="196" name="Group 195">
            <a:extLst>
              <a:ext uri="{FF2B5EF4-FFF2-40B4-BE49-F238E27FC236}">
                <a16:creationId xmlns:a16="http://schemas.microsoft.com/office/drawing/2014/main" id="{6A00E6FA-7964-4F42-9002-9C0D323F696A}"/>
              </a:ext>
            </a:extLst>
          </p:cNvPr>
          <p:cNvGrpSpPr>
            <a:grpSpLocks noChangeAspect="1"/>
          </p:cNvGrpSpPr>
          <p:nvPr/>
        </p:nvGrpSpPr>
        <p:grpSpPr>
          <a:xfrm flipH="1">
            <a:off x="336092" y="4862048"/>
            <a:ext cx="556204" cy="610334"/>
            <a:chOff x="8219160" y="3782051"/>
            <a:chExt cx="943199" cy="1034992"/>
          </a:xfrm>
        </p:grpSpPr>
        <p:sp>
          <p:nvSpPr>
            <p:cNvPr id="197" name="Freeform 33">
              <a:extLst>
                <a:ext uri="{FF2B5EF4-FFF2-40B4-BE49-F238E27FC236}">
                  <a16:creationId xmlns:a16="http://schemas.microsoft.com/office/drawing/2014/main" id="{105755BD-7B5D-46E2-8658-5FE7CD69A19E}"/>
                </a:ext>
              </a:extLst>
            </p:cNvPr>
            <p:cNvSpPr>
              <a:spLocks/>
            </p:cNvSpPr>
            <p:nvPr/>
          </p:nvSpPr>
          <p:spPr bwMode="auto">
            <a:xfrm>
              <a:off x="8558392" y="4042795"/>
              <a:ext cx="403088" cy="723696"/>
            </a:xfrm>
            <a:custGeom>
              <a:avLst/>
              <a:gdLst>
                <a:gd name="T0" fmla="*/ 277 w 303"/>
                <a:gd name="T1" fmla="*/ 544 h 544"/>
                <a:gd name="T2" fmla="*/ 303 w 303"/>
                <a:gd name="T3" fmla="*/ 530 h 544"/>
                <a:gd name="T4" fmla="*/ 28 w 303"/>
                <a:gd name="T5" fmla="*/ 0 h 544"/>
                <a:gd name="T6" fmla="*/ 0 w 303"/>
                <a:gd name="T7" fmla="*/ 14 h 544"/>
                <a:gd name="T8" fmla="*/ 277 w 303"/>
                <a:gd name="T9" fmla="*/ 544 h 544"/>
              </a:gdLst>
              <a:ahLst/>
              <a:cxnLst>
                <a:cxn ang="0">
                  <a:pos x="T0" y="T1"/>
                </a:cxn>
                <a:cxn ang="0">
                  <a:pos x="T2" y="T3"/>
                </a:cxn>
                <a:cxn ang="0">
                  <a:pos x="T4" y="T5"/>
                </a:cxn>
                <a:cxn ang="0">
                  <a:pos x="T6" y="T7"/>
                </a:cxn>
                <a:cxn ang="0">
                  <a:pos x="T8" y="T9"/>
                </a:cxn>
              </a:cxnLst>
              <a:rect l="0" t="0" r="r" b="b"/>
              <a:pathLst>
                <a:path w="303" h="544">
                  <a:moveTo>
                    <a:pt x="277" y="544"/>
                  </a:moveTo>
                  <a:lnTo>
                    <a:pt x="303" y="530"/>
                  </a:lnTo>
                  <a:lnTo>
                    <a:pt x="28" y="0"/>
                  </a:lnTo>
                  <a:lnTo>
                    <a:pt x="0" y="14"/>
                  </a:lnTo>
                  <a:lnTo>
                    <a:pt x="277" y="54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8" name="Freeform 34">
              <a:extLst>
                <a:ext uri="{FF2B5EF4-FFF2-40B4-BE49-F238E27FC236}">
                  <a16:creationId xmlns:a16="http://schemas.microsoft.com/office/drawing/2014/main" id="{AAF0C1EE-CB6A-4409-A6BC-9A954521E278}"/>
                </a:ext>
              </a:extLst>
            </p:cNvPr>
            <p:cNvSpPr>
              <a:spLocks/>
            </p:cNvSpPr>
            <p:nvPr/>
          </p:nvSpPr>
          <p:spPr bwMode="auto">
            <a:xfrm>
              <a:off x="8279024" y="4030821"/>
              <a:ext cx="339233" cy="94453"/>
            </a:xfrm>
            <a:custGeom>
              <a:avLst/>
              <a:gdLst>
                <a:gd name="T0" fmla="*/ 250 w 255"/>
                <a:gd name="T1" fmla="*/ 71 h 71"/>
                <a:gd name="T2" fmla="*/ 255 w 255"/>
                <a:gd name="T3" fmla="*/ 57 h 71"/>
                <a:gd name="T4" fmla="*/ 2 w 255"/>
                <a:gd name="T5" fmla="*/ 0 h 71"/>
                <a:gd name="T6" fmla="*/ 0 w 255"/>
                <a:gd name="T7" fmla="*/ 14 h 71"/>
                <a:gd name="T8" fmla="*/ 250 w 255"/>
                <a:gd name="T9" fmla="*/ 71 h 71"/>
              </a:gdLst>
              <a:ahLst/>
              <a:cxnLst>
                <a:cxn ang="0">
                  <a:pos x="T0" y="T1"/>
                </a:cxn>
                <a:cxn ang="0">
                  <a:pos x="T2" y="T3"/>
                </a:cxn>
                <a:cxn ang="0">
                  <a:pos x="T4" y="T5"/>
                </a:cxn>
                <a:cxn ang="0">
                  <a:pos x="T6" y="T7"/>
                </a:cxn>
                <a:cxn ang="0">
                  <a:pos x="T8" y="T9"/>
                </a:cxn>
              </a:cxnLst>
              <a:rect l="0" t="0" r="r" b="b"/>
              <a:pathLst>
                <a:path w="255" h="71">
                  <a:moveTo>
                    <a:pt x="250" y="71"/>
                  </a:moveTo>
                  <a:lnTo>
                    <a:pt x="255" y="57"/>
                  </a:lnTo>
                  <a:lnTo>
                    <a:pt x="2" y="0"/>
                  </a:lnTo>
                  <a:lnTo>
                    <a:pt x="0" y="14"/>
                  </a:lnTo>
                  <a:lnTo>
                    <a:pt x="250" y="7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9" name="Freeform 35">
              <a:extLst>
                <a:ext uri="{FF2B5EF4-FFF2-40B4-BE49-F238E27FC236}">
                  <a16:creationId xmlns:a16="http://schemas.microsoft.com/office/drawing/2014/main" id="{AB1C8A5F-34F8-4661-A25A-049FE99BB84E}"/>
                </a:ext>
              </a:extLst>
            </p:cNvPr>
            <p:cNvSpPr>
              <a:spLocks/>
            </p:cNvSpPr>
            <p:nvPr/>
          </p:nvSpPr>
          <p:spPr bwMode="auto">
            <a:xfrm>
              <a:off x="8219160" y="3977608"/>
              <a:ext cx="125050" cy="125050"/>
            </a:xfrm>
            <a:custGeom>
              <a:avLst/>
              <a:gdLst>
                <a:gd name="T0" fmla="*/ 1 w 40"/>
                <a:gd name="T1" fmla="*/ 21 h 40"/>
                <a:gd name="T2" fmla="*/ 21 w 40"/>
                <a:gd name="T3" fmla="*/ 39 h 40"/>
                <a:gd name="T4" fmla="*/ 39 w 40"/>
                <a:gd name="T5" fmla="*/ 18 h 40"/>
                <a:gd name="T6" fmla="*/ 18 w 40"/>
                <a:gd name="T7" fmla="*/ 1 h 40"/>
                <a:gd name="T8" fmla="*/ 1 w 40"/>
                <a:gd name="T9" fmla="*/ 21 h 40"/>
              </a:gdLst>
              <a:ahLst/>
              <a:cxnLst>
                <a:cxn ang="0">
                  <a:pos x="T0" y="T1"/>
                </a:cxn>
                <a:cxn ang="0">
                  <a:pos x="T2" y="T3"/>
                </a:cxn>
                <a:cxn ang="0">
                  <a:pos x="T4" y="T5"/>
                </a:cxn>
                <a:cxn ang="0">
                  <a:pos x="T6" y="T7"/>
                </a:cxn>
                <a:cxn ang="0">
                  <a:pos x="T8" y="T9"/>
                </a:cxn>
              </a:cxnLst>
              <a:rect l="0" t="0" r="r" b="b"/>
              <a:pathLst>
                <a:path w="40" h="40">
                  <a:moveTo>
                    <a:pt x="1" y="21"/>
                  </a:moveTo>
                  <a:cubicBezTo>
                    <a:pt x="1" y="32"/>
                    <a:pt x="11" y="40"/>
                    <a:pt x="21" y="39"/>
                  </a:cubicBezTo>
                  <a:cubicBezTo>
                    <a:pt x="32" y="38"/>
                    <a:pt x="40" y="29"/>
                    <a:pt x="39" y="18"/>
                  </a:cubicBezTo>
                  <a:cubicBezTo>
                    <a:pt x="38" y="8"/>
                    <a:pt x="29" y="0"/>
                    <a:pt x="18" y="1"/>
                  </a:cubicBezTo>
                  <a:cubicBezTo>
                    <a:pt x="8" y="1"/>
                    <a:pt x="0" y="11"/>
                    <a:pt x="1" y="21"/>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0" name="Freeform 36">
              <a:extLst>
                <a:ext uri="{FF2B5EF4-FFF2-40B4-BE49-F238E27FC236}">
                  <a16:creationId xmlns:a16="http://schemas.microsoft.com/office/drawing/2014/main" id="{0739F82F-ADDC-46E7-92AB-1633F2F66546}"/>
                </a:ext>
              </a:extLst>
            </p:cNvPr>
            <p:cNvSpPr>
              <a:spLocks/>
            </p:cNvSpPr>
            <p:nvPr/>
          </p:nvSpPr>
          <p:spPr bwMode="auto">
            <a:xfrm>
              <a:off x="8432012" y="3782051"/>
              <a:ext cx="333912" cy="361848"/>
            </a:xfrm>
            <a:custGeom>
              <a:avLst/>
              <a:gdLst>
                <a:gd name="T0" fmla="*/ 0 w 106"/>
                <a:gd name="T1" fmla="*/ 93 h 115"/>
                <a:gd name="T2" fmla="*/ 22 w 106"/>
                <a:gd name="T3" fmla="*/ 0 h 115"/>
                <a:gd name="T4" fmla="*/ 96 w 106"/>
                <a:gd name="T5" fmla="*/ 115 h 115"/>
                <a:gd name="T6" fmla="*/ 0 w 106"/>
                <a:gd name="T7" fmla="*/ 93 h 115"/>
              </a:gdLst>
              <a:ahLst/>
              <a:cxnLst>
                <a:cxn ang="0">
                  <a:pos x="T0" y="T1"/>
                </a:cxn>
                <a:cxn ang="0">
                  <a:pos x="T2" y="T3"/>
                </a:cxn>
                <a:cxn ang="0">
                  <a:pos x="T4" y="T5"/>
                </a:cxn>
                <a:cxn ang="0">
                  <a:pos x="T6" y="T7"/>
                </a:cxn>
              </a:cxnLst>
              <a:rect l="0" t="0" r="r" b="b"/>
              <a:pathLst>
                <a:path w="106" h="115">
                  <a:moveTo>
                    <a:pt x="0" y="93"/>
                  </a:moveTo>
                  <a:cubicBezTo>
                    <a:pt x="22" y="0"/>
                    <a:pt x="22" y="0"/>
                    <a:pt x="22" y="0"/>
                  </a:cubicBezTo>
                  <a:cubicBezTo>
                    <a:pt x="73" y="12"/>
                    <a:pt x="106" y="63"/>
                    <a:pt x="96" y="115"/>
                  </a:cubicBezTo>
                  <a:lnTo>
                    <a:pt x="0" y="93"/>
                  </a:lnTo>
                  <a:close/>
                </a:path>
              </a:pathLst>
            </a:custGeom>
            <a:solidFill>
              <a:srgbClr val="FFAF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37">
              <a:extLst>
                <a:ext uri="{FF2B5EF4-FFF2-40B4-BE49-F238E27FC236}">
                  <a16:creationId xmlns:a16="http://schemas.microsoft.com/office/drawing/2014/main" id="{443B53E6-FBAE-46F6-8AB5-51897433ADB7}"/>
                </a:ext>
              </a:extLst>
            </p:cNvPr>
            <p:cNvSpPr>
              <a:spLocks/>
            </p:cNvSpPr>
            <p:nvPr/>
          </p:nvSpPr>
          <p:spPr bwMode="auto">
            <a:xfrm>
              <a:off x="8366826" y="4074722"/>
              <a:ext cx="367169" cy="327260"/>
            </a:xfrm>
            <a:custGeom>
              <a:avLst/>
              <a:gdLst>
                <a:gd name="T0" fmla="*/ 21 w 117"/>
                <a:gd name="T1" fmla="*/ 0 h 104"/>
                <a:gd name="T2" fmla="*/ 0 w 117"/>
                <a:gd name="T3" fmla="*/ 92 h 104"/>
                <a:gd name="T4" fmla="*/ 117 w 117"/>
                <a:gd name="T5" fmla="*/ 22 h 104"/>
                <a:gd name="T6" fmla="*/ 21 w 117"/>
                <a:gd name="T7" fmla="*/ 0 h 104"/>
              </a:gdLst>
              <a:ahLst/>
              <a:cxnLst>
                <a:cxn ang="0">
                  <a:pos x="T0" y="T1"/>
                </a:cxn>
                <a:cxn ang="0">
                  <a:pos x="T2" y="T3"/>
                </a:cxn>
                <a:cxn ang="0">
                  <a:pos x="T4" y="T5"/>
                </a:cxn>
                <a:cxn ang="0">
                  <a:pos x="T6" y="T7"/>
                </a:cxn>
              </a:cxnLst>
              <a:rect l="0" t="0" r="r" b="b"/>
              <a:pathLst>
                <a:path w="117" h="104">
                  <a:moveTo>
                    <a:pt x="21" y="0"/>
                  </a:moveTo>
                  <a:cubicBezTo>
                    <a:pt x="0" y="92"/>
                    <a:pt x="0" y="92"/>
                    <a:pt x="0" y="92"/>
                  </a:cubicBezTo>
                  <a:cubicBezTo>
                    <a:pt x="52" y="104"/>
                    <a:pt x="103" y="73"/>
                    <a:pt x="117" y="22"/>
                  </a:cubicBezTo>
                  <a:lnTo>
                    <a:pt x="21" y="0"/>
                  </a:lnTo>
                  <a:close/>
                </a:path>
              </a:pathLst>
            </a:custGeom>
            <a:solidFill>
              <a:srgbClr val="FA9C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2" name="Freeform 38">
              <a:extLst>
                <a:ext uri="{FF2B5EF4-FFF2-40B4-BE49-F238E27FC236}">
                  <a16:creationId xmlns:a16="http://schemas.microsoft.com/office/drawing/2014/main" id="{A702A0FA-6FC1-4D84-964B-C74A12346013}"/>
                </a:ext>
              </a:extLst>
            </p:cNvPr>
            <p:cNvSpPr>
              <a:spLocks/>
            </p:cNvSpPr>
            <p:nvPr/>
          </p:nvSpPr>
          <p:spPr bwMode="auto">
            <a:xfrm>
              <a:off x="8432012" y="3782051"/>
              <a:ext cx="333912" cy="361848"/>
            </a:xfrm>
            <a:custGeom>
              <a:avLst/>
              <a:gdLst>
                <a:gd name="T0" fmla="*/ 0 w 106"/>
                <a:gd name="T1" fmla="*/ 93 h 115"/>
                <a:gd name="T2" fmla="*/ 22 w 106"/>
                <a:gd name="T3" fmla="*/ 0 h 115"/>
                <a:gd name="T4" fmla="*/ 96 w 106"/>
                <a:gd name="T5" fmla="*/ 115 h 115"/>
                <a:gd name="T6" fmla="*/ 0 w 106"/>
                <a:gd name="T7" fmla="*/ 93 h 115"/>
              </a:gdLst>
              <a:ahLst/>
              <a:cxnLst>
                <a:cxn ang="0">
                  <a:pos x="T0" y="T1"/>
                </a:cxn>
                <a:cxn ang="0">
                  <a:pos x="T2" y="T3"/>
                </a:cxn>
                <a:cxn ang="0">
                  <a:pos x="T4" y="T5"/>
                </a:cxn>
                <a:cxn ang="0">
                  <a:pos x="T6" y="T7"/>
                </a:cxn>
              </a:cxnLst>
              <a:rect l="0" t="0" r="r" b="b"/>
              <a:pathLst>
                <a:path w="106" h="115">
                  <a:moveTo>
                    <a:pt x="0" y="93"/>
                  </a:moveTo>
                  <a:cubicBezTo>
                    <a:pt x="22" y="0"/>
                    <a:pt x="22" y="0"/>
                    <a:pt x="22" y="0"/>
                  </a:cubicBezTo>
                  <a:cubicBezTo>
                    <a:pt x="73" y="12"/>
                    <a:pt x="106" y="63"/>
                    <a:pt x="96" y="115"/>
                  </a:cubicBezTo>
                  <a:lnTo>
                    <a:pt x="0" y="9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3" name="Freeform 39">
              <a:extLst>
                <a:ext uri="{FF2B5EF4-FFF2-40B4-BE49-F238E27FC236}">
                  <a16:creationId xmlns:a16="http://schemas.microsoft.com/office/drawing/2014/main" id="{2136DD2F-B36F-4F2B-9680-60DF1188BA30}"/>
                </a:ext>
              </a:extLst>
            </p:cNvPr>
            <p:cNvSpPr>
              <a:spLocks/>
            </p:cNvSpPr>
            <p:nvPr/>
          </p:nvSpPr>
          <p:spPr bwMode="auto">
            <a:xfrm>
              <a:off x="8366826" y="4074722"/>
              <a:ext cx="367169" cy="327260"/>
            </a:xfrm>
            <a:custGeom>
              <a:avLst/>
              <a:gdLst>
                <a:gd name="T0" fmla="*/ 21 w 117"/>
                <a:gd name="T1" fmla="*/ 0 h 104"/>
                <a:gd name="T2" fmla="*/ 0 w 117"/>
                <a:gd name="T3" fmla="*/ 92 h 104"/>
                <a:gd name="T4" fmla="*/ 117 w 117"/>
                <a:gd name="T5" fmla="*/ 22 h 104"/>
                <a:gd name="T6" fmla="*/ 21 w 117"/>
                <a:gd name="T7" fmla="*/ 0 h 104"/>
              </a:gdLst>
              <a:ahLst/>
              <a:cxnLst>
                <a:cxn ang="0">
                  <a:pos x="T0" y="T1"/>
                </a:cxn>
                <a:cxn ang="0">
                  <a:pos x="T2" y="T3"/>
                </a:cxn>
                <a:cxn ang="0">
                  <a:pos x="T4" y="T5"/>
                </a:cxn>
                <a:cxn ang="0">
                  <a:pos x="T6" y="T7"/>
                </a:cxn>
              </a:cxnLst>
              <a:rect l="0" t="0" r="r" b="b"/>
              <a:pathLst>
                <a:path w="117" h="104">
                  <a:moveTo>
                    <a:pt x="21" y="0"/>
                  </a:moveTo>
                  <a:cubicBezTo>
                    <a:pt x="0" y="92"/>
                    <a:pt x="0" y="92"/>
                    <a:pt x="0" y="92"/>
                  </a:cubicBezTo>
                  <a:cubicBezTo>
                    <a:pt x="52" y="104"/>
                    <a:pt x="103" y="73"/>
                    <a:pt x="117" y="22"/>
                  </a:cubicBezTo>
                  <a:lnTo>
                    <a:pt x="21" y="0"/>
                  </a:ln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4" name="Freeform 40">
              <a:extLst>
                <a:ext uri="{FF2B5EF4-FFF2-40B4-BE49-F238E27FC236}">
                  <a16:creationId xmlns:a16="http://schemas.microsoft.com/office/drawing/2014/main" id="{B924E9AC-EA17-4B37-BA42-C99B42CD3561}"/>
                </a:ext>
              </a:extLst>
            </p:cNvPr>
            <p:cNvSpPr>
              <a:spLocks/>
            </p:cNvSpPr>
            <p:nvPr/>
          </p:nvSpPr>
          <p:spPr bwMode="auto">
            <a:xfrm>
              <a:off x="8696746" y="4701304"/>
              <a:ext cx="465613" cy="115739"/>
            </a:xfrm>
            <a:custGeom>
              <a:avLst/>
              <a:gdLst>
                <a:gd name="T0" fmla="*/ 11 w 148"/>
                <a:gd name="T1" fmla="*/ 37 h 37"/>
                <a:gd name="T2" fmla="*/ 139 w 148"/>
                <a:gd name="T3" fmla="*/ 28 h 37"/>
                <a:gd name="T4" fmla="*/ 147 w 148"/>
                <a:gd name="T5" fmla="*/ 18 h 37"/>
                <a:gd name="T6" fmla="*/ 147 w 148"/>
                <a:gd name="T7" fmla="*/ 9 h 37"/>
                <a:gd name="T8" fmla="*/ 137 w 148"/>
                <a:gd name="T9" fmla="*/ 0 h 37"/>
                <a:gd name="T10" fmla="*/ 9 w 148"/>
                <a:gd name="T11" fmla="*/ 10 h 37"/>
                <a:gd name="T12" fmla="*/ 1 w 148"/>
                <a:gd name="T13" fmla="*/ 20 h 37"/>
                <a:gd name="T14" fmla="*/ 1 w 148"/>
                <a:gd name="T15" fmla="*/ 29 h 37"/>
                <a:gd name="T16" fmla="*/ 11 w 148"/>
                <a:gd name="T17"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37">
                  <a:moveTo>
                    <a:pt x="11" y="37"/>
                  </a:moveTo>
                  <a:cubicBezTo>
                    <a:pt x="139" y="28"/>
                    <a:pt x="139" y="28"/>
                    <a:pt x="139" y="28"/>
                  </a:cubicBezTo>
                  <a:cubicBezTo>
                    <a:pt x="144" y="27"/>
                    <a:pt x="148" y="23"/>
                    <a:pt x="147" y="18"/>
                  </a:cubicBezTo>
                  <a:cubicBezTo>
                    <a:pt x="147" y="9"/>
                    <a:pt x="147" y="9"/>
                    <a:pt x="147" y="9"/>
                  </a:cubicBezTo>
                  <a:cubicBezTo>
                    <a:pt x="146" y="4"/>
                    <a:pt x="142" y="0"/>
                    <a:pt x="137" y="0"/>
                  </a:cubicBezTo>
                  <a:cubicBezTo>
                    <a:pt x="9" y="10"/>
                    <a:pt x="9" y="10"/>
                    <a:pt x="9" y="10"/>
                  </a:cubicBezTo>
                  <a:cubicBezTo>
                    <a:pt x="4" y="10"/>
                    <a:pt x="0" y="15"/>
                    <a:pt x="1" y="20"/>
                  </a:cubicBezTo>
                  <a:cubicBezTo>
                    <a:pt x="1" y="29"/>
                    <a:pt x="1" y="29"/>
                    <a:pt x="1" y="29"/>
                  </a:cubicBezTo>
                  <a:cubicBezTo>
                    <a:pt x="2" y="34"/>
                    <a:pt x="6" y="37"/>
                    <a:pt x="11" y="37"/>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05" name="Group 204">
            <a:extLst>
              <a:ext uri="{FF2B5EF4-FFF2-40B4-BE49-F238E27FC236}">
                <a16:creationId xmlns:a16="http://schemas.microsoft.com/office/drawing/2014/main" id="{6D3A1071-B70E-4860-BF0E-2DEDC21F8A21}"/>
              </a:ext>
            </a:extLst>
          </p:cNvPr>
          <p:cNvGrpSpPr>
            <a:grpSpLocks noChangeAspect="1"/>
          </p:cNvGrpSpPr>
          <p:nvPr/>
        </p:nvGrpSpPr>
        <p:grpSpPr>
          <a:xfrm>
            <a:off x="397139" y="3239612"/>
            <a:ext cx="434111" cy="613744"/>
            <a:chOff x="4281403" y="2435763"/>
            <a:chExt cx="694429" cy="981779"/>
          </a:xfrm>
        </p:grpSpPr>
        <p:sp>
          <p:nvSpPr>
            <p:cNvPr id="206" name="Freeform 120">
              <a:extLst>
                <a:ext uri="{FF2B5EF4-FFF2-40B4-BE49-F238E27FC236}">
                  <a16:creationId xmlns:a16="http://schemas.microsoft.com/office/drawing/2014/main" id="{B7C1C7F9-CCA1-4A4C-B415-72378EB41800}"/>
                </a:ext>
              </a:extLst>
            </p:cNvPr>
            <p:cNvSpPr>
              <a:spLocks/>
            </p:cNvSpPr>
            <p:nvPr/>
          </p:nvSpPr>
          <p:spPr bwMode="auto">
            <a:xfrm>
              <a:off x="4281403" y="2435763"/>
              <a:ext cx="694429" cy="981779"/>
            </a:xfrm>
            <a:custGeom>
              <a:avLst/>
              <a:gdLst>
                <a:gd name="T0" fmla="*/ 213 w 221"/>
                <a:gd name="T1" fmla="*/ 312 h 312"/>
                <a:gd name="T2" fmla="*/ 9 w 221"/>
                <a:gd name="T3" fmla="*/ 312 h 312"/>
                <a:gd name="T4" fmla="*/ 0 w 221"/>
                <a:gd name="T5" fmla="*/ 304 h 312"/>
                <a:gd name="T6" fmla="*/ 0 w 221"/>
                <a:gd name="T7" fmla="*/ 8 h 312"/>
                <a:gd name="T8" fmla="*/ 9 w 221"/>
                <a:gd name="T9" fmla="*/ 0 h 312"/>
                <a:gd name="T10" fmla="*/ 213 w 221"/>
                <a:gd name="T11" fmla="*/ 0 h 312"/>
                <a:gd name="T12" fmla="*/ 221 w 221"/>
                <a:gd name="T13" fmla="*/ 8 h 312"/>
                <a:gd name="T14" fmla="*/ 221 w 221"/>
                <a:gd name="T15" fmla="*/ 304 h 312"/>
                <a:gd name="T16" fmla="*/ 213 w 221"/>
                <a:gd name="T17" fmla="*/ 31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 h="312">
                  <a:moveTo>
                    <a:pt x="213" y="312"/>
                  </a:moveTo>
                  <a:cubicBezTo>
                    <a:pt x="9" y="312"/>
                    <a:pt x="9" y="312"/>
                    <a:pt x="9" y="312"/>
                  </a:cubicBezTo>
                  <a:cubicBezTo>
                    <a:pt x="4" y="312"/>
                    <a:pt x="0" y="309"/>
                    <a:pt x="0" y="304"/>
                  </a:cubicBezTo>
                  <a:cubicBezTo>
                    <a:pt x="0" y="8"/>
                    <a:pt x="0" y="8"/>
                    <a:pt x="0" y="8"/>
                  </a:cubicBezTo>
                  <a:cubicBezTo>
                    <a:pt x="0" y="3"/>
                    <a:pt x="4" y="0"/>
                    <a:pt x="9" y="0"/>
                  </a:cubicBezTo>
                  <a:cubicBezTo>
                    <a:pt x="213" y="0"/>
                    <a:pt x="213" y="0"/>
                    <a:pt x="213" y="0"/>
                  </a:cubicBezTo>
                  <a:cubicBezTo>
                    <a:pt x="217" y="0"/>
                    <a:pt x="221" y="3"/>
                    <a:pt x="221" y="8"/>
                  </a:cubicBezTo>
                  <a:cubicBezTo>
                    <a:pt x="221" y="304"/>
                    <a:pt x="221" y="304"/>
                    <a:pt x="221" y="304"/>
                  </a:cubicBezTo>
                  <a:cubicBezTo>
                    <a:pt x="221" y="309"/>
                    <a:pt x="217" y="312"/>
                    <a:pt x="213" y="31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Oval 121">
              <a:extLst>
                <a:ext uri="{FF2B5EF4-FFF2-40B4-BE49-F238E27FC236}">
                  <a16:creationId xmlns:a16="http://schemas.microsoft.com/office/drawing/2014/main" id="{A5B1681E-33EB-41AD-A014-D82BE0FA62D7}"/>
                </a:ext>
              </a:extLst>
            </p:cNvPr>
            <p:cNvSpPr>
              <a:spLocks noChangeArrowheads="1"/>
            </p:cNvSpPr>
            <p:nvPr/>
          </p:nvSpPr>
          <p:spPr bwMode="auto">
            <a:xfrm>
              <a:off x="4595359" y="3341714"/>
              <a:ext cx="66516" cy="69177"/>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8" name="Freeform 122">
              <a:extLst>
                <a:ext uri="{FF2B5EF4-FFF2-40B4-BE49-F238E27FC236}">
                  <a16:creationId xmlns:a16="http://schemas.microsoft.com/office/drawing/2014/main" id="{9C5B7F64-0D95-4098-900C-34CA4518CC9C}"/>
                </a:ext>
              </a:extLst>
            </p:cNvPr>
            <p:cNvSpPr>
              <a:spLocks/>
            </p:cNvSpPr>
            <p:nvPr/>
          </p:nvSpPr>
          <p:spPr bwMode="auto">
            <a:xfrm>
              <a:off x="4570083" y="2479664"/>
              <a:ext cx="117068" cy="9313"/>
            </a:xfrm>
            <a:custGeom>
              <a:avLst/>
              <a:gdLst>
                <a:gd name="T0" fmla="*/ 36 w 37"/>
                <a:gd name="T1" fmla="*/ 3 h 3"/>
                <a:gd name="T2" fmla="*/ 1 w 37"/>
                <a:gd name="T3" fmla="*/ 3 h 3"/>
                <a:gd name="T4" fmla="*/ 0 w 37"/>
                <a:gd name="T5" fmla="*/ 2 h 3"/>
                <a:gd name="T6" fmla="*/ 0 w 37"/>
                <a:gd name="T7" fmla="*/ 2 h 3"/>
                <a:gd name="T8" fmla="*/ 1 w 37"/>
                <a:gd name="T9" fmla="*/ 0 h 3"/>
                <a:gd name="T10" fmla="*/ 36 w 37"/>
                <a:gd name="T11" fmla="*/ 0 h 3"/>
                <a:gd name="T12" fmla="*/ 37 w 37"/>
                <a:gd name="T13" fmla="*/ 2 h 3"/>
                <a:gd name="T14" fmla="*/ 37 w 37"/>
                <a:gd name="T15" fmla="*/ 2 h 3"/>
                <a:gd name="T16" fmla="*/ 36 w 37"/>
                <a:gd name="T17" fmla="*/ 3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
                  <a:moveTo>
                    <a:pt x="36" y="3"/>
                  </a:moveTo>
                  <a:cubicBezTo>
                    <a:pt x="1" y="3"/>
                    <a:pt x="1" y="3"/>
                    <a:pt x="1" y="3"/>
                  </a:cubicBezTo>
                  <a:cubicBezTo>
                    <a:pt x="1" y="3"/>
                    <a:pt x="0" y="3"/>
                    <a:pt x="0" y="2"/>
                  </a:cubicBezTo>
                  <a:cubicBezTo>
                    <a:pt x="0" y="2"/>
                    <a:pt x="0" y="2"/>
                    <a:pt x="0" y="2"/>
                  </a:cubicBezTo>
                  <a:cubicBezTo>
                    <a:pt x="0" y="1"/>
                    <a:pt x="1" y="0"/>
                    <a:pt x="1" y="0"/>
                  </a:cubicBezTo>
                  <a:cubicBezTo>
                    <a:pt x="36" y="0"/>
                    <a:pt x="36" y="0"/>
                    <a:pt x="36" y="0"/>
                  </a:cubicBezTo>
                  <a:cubicBezTo>
                    <a:pt x="36" y="0"/>
                    <a:pt x="37" y="1"/>
                    <a:pt x="37" y="2"/>
                  </a:cubicBezTo>
                  <a:cubicBezTo>
                    <a:pt x="37" y="2"/>
                    <a:pt x="37" y="2"/>
                    <a:pt x="37" y="2"/>
                  </a:cubicBezTo>
                  <a:cubicBezTo>
                    <a:pt x="37" y="3"/>
                    <a:pt x="36" y="3"/>
                    <a:pt x="36" y="3"/>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Rectangle 124">
              <a:extLst>
                <a:ext uri="{FF2B5EF4-FFF2-40B4-BE49-F238E27FC236}">
                  <a16:creationId xmlns:a16="http://schemas.microsoft.com/office/drawing/2014/main" id="{50A06345-E46F-44CB-BE29-81A513A930F7}"/>
                </a:ext>
              </a:extLst>
            </p:cNvPr>
            <p:cNvSpPr>
              <a:spLocks noChangeArrowheads="1"/>
            </p:cNvSpPr>
            <p:nvPr/>
          </p:nvSpPr>
          <p:spPr bwMode="auto">
            <a:xfrm>
              <a:off x="4309339" y="2516913"/>
              <a:ext cx="638555" cy="818149"/>
            </a:xfrm>
            <a:prstGeom prst="rect">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0" name="Freeform 125">
              <a:extLst>
                <a:ext uri="{FF2B5EF4-FFF2-40B4-BE49-F238E27FC236}">
                  <a16:creationId xmlns:a16="http://schemas.microsoft.com/office/drawing/2014/main" id="{DEA1842E-0A47-46FE-8ACE-54CE507757D3}"/>
                </a:ext>
              </a:extLst>
            </p:cNvPr>
            <p:cNvSpPr>
              <a:spLocks/>
            </p:cNvSpPr>
            <p:nvPr/>
          </p:nvSpPr>
          <p:spPr bwMode="auto">
            <a:xfrm>
              <a:off x="4422417" y="2712470"/>
              <a:ext cx="412400" cy="431025"/>
            </a:xfrm>
            <a:custGeom>
              <a:avLst/>
              <a:gdLst>
                <a:gd name="T0" fmla="*/ 122 w 131"/>
                <a:gd name="T1" fmla="*/ 92 h 137"/>
                <a:gd name="T2" fmla="*/ 131 w 131"/>
                <a:gd name="T3" fmla="*/ 60 h 137"/>
                <a:gd name="T4" fmla="*/ 66 w 131"/>
                <a:gd name="T5" fmla="*/ 0 h 137"/>
                <a:gd name="T6" fmla="*/ 0 w 131"/>
                <a:gd name="T7" fmla="*/ 60 h 137"/>
                <a:gd name="T8" fmla="*/ 66 w 131"/>
                <a:gd name="T9" fmla="*/ 121 h 137"/>
                <a:gd name="T10" fmla="*/ 86 w 131"/>
                <a:gd name="T11" fmla="*/ 118 h 137"/>
                <a:gd name="T12" fmla="*/ 131 w 131"/>
                <a:gd name="T13" fmla="*/ 137 h 137"/>
                <a:gd name="T14" fmla="*/ 122 w 131"/>
                <a:gd name="T15" fmla="*/ 92 h 1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1" h="137">
                  <a:moveTo>
                    <a:pt x="122" y="92"/>
                  </a:moveTo>
                  <a:cubicBezTo>
                    <a:pt x="128" y="83"/>
                    <a:pt x="131" y="72"/>
                    <a:pt x="131" y="60"/>
                  </a:cubicBezTo>
                  <a:cubicBezTo>
                    <a:pt x="131" y="27"/>
                    <a:pt x="102" y="0"/>
                    <a:pt x="66" y="0"/>
                  </a:cubicBezTo>
                  <a:cubicBezTo>
                    <a:pt x="29" y="0"/>
                    <a:pt x="0" y="27"/>
                    <a:pt x="0" y="60"/>
                  </a:cubicBezTo>
                  <a:cubicBezTo>
                    <a:pt x="0" y="94"/>
                    <a:pt x="29" y="121"/>
                    <a:pt x="66" y="121"/>
                  </a:cubicBezTo>
                  <a:cubicBezTo>
                    <a:pt x="73" y="121"/>
                    <a:pt x="80" y="120"/>
                    <a:pt x="86" y="118"/>
                  </a:cubicBezTo>
                  <a:cubicBezTo>
                    <a:pt x="131" y="137"/>
                    <a:pt x="131" y="137"/>
                    <a:pt x="131" y="137"/>
                  </a:cubicBezTo>
                  <a:lnTo>
                    <a:pt x="122" y="9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grpSp>
      <p:grpSp>
        <p:nvGrpSpPr>
          <p:cNvPr id="211" name="Group 210">
            <a:extLst>
              <a:ext uri="{FF2B5EF4-FFF2-40B4-BE49-F238E27FC236}">
                <a16:creationId xmlns:a16="http://schemas.microsoft.com/office/drawing/2014/main" id="{C2A0B061-3EC9-4C78-8A16-AFB21A4C0F4D}"/>
              </a:ext>
            </a:extLst>
          </p:cNvPr>
          <p:cNvGrpSpPr>
            <a:grpSpLocks noChangeAspect="1"/>
          </p:cNvGrpSpPr>
          <p:nvPr/>
        </p:nvGrpSpPr>
        <p:grpSpPr>
          <a:xfrm>
            <a:off x="340172" y="1598575"/>
            <a:ext cx="548045" cy="635366"/>
            <a:chOff x="3218474" y="3828612"/>
            <a:chExt cx="876683" cy="1016367"/>
          </a:xfrm>
        </p:grpSpPr>
        <p:sp>
          <p:nvSpPr>
            <p:cNvPr id="212" name="Freeform 127">
              <a:extLst>
                <a:ext uri="{FF2B5EF4-FFF2-40B4-BE49-F238E27FC236}">
                  <a16:creationId xmlns:a16="http://schemas.microsoft.com/office/drawing/2014/main" id="{1C775F26-8350-4E72-B3A8-16805AC494A7}"/>
                </a:ext>
              </a:extLst>
            </p:cNvPr>
            <p:cNvSpPr>
              <a:spLocks/>
            </p:cNvSpPr>
            <p:nvPr/>
          </p:nvSpPr>
          <p:spPr bwMode="auto">
            <a:xfrm>
              <a:off x="3218474" y="3828612"/>
              <a:ext cx="436346" cy="1016367"/>
            </a:xfrm>
            <a:custGeom>
              <a:avLst/>
              <a:gdLst>
                <a:gd name="T0" fmla="*/ 139 w 139"/>
                <a:gd name="T1" fmla="*/ 323 h 323"/>
                <a:gd name="T2" fmla="*/ 0 w 139"/>
                <a:gd name="T3" fmla="*/ 53 h 323"/>
                <a:gd name="T4" fmla="*/ 139 w 139"/>
                <a:gd name="T5" fmla="*/ 0 h 323"/>
                <a:gd name="T6" fmla="*/ 139 w 139"/>
                <a:gd name="T7" fmla="*/ 323 h 323"/>
              </a:gdLst>
              <a:ahLst/>
              <a:cxnLst>
                <a:cxn ang="0">
                  <a:pos x="T0" y="T1"/>
                </a:cxn>
                <a:cxn ang="0">
                  <a:pos x="T2" y="T3"/>
                </a:cxn>
                <a:cxn ang="0">
                  <a:pos x="T4" y="T5"/>
                </a:cxn>
                <a:cxn ang="0">
                  <a:pos x="T6" y="T7"/>
                </a:cxn>
              </a:cxnLst>
              <a:rect l="0" t="0" r="r" b="b"/>
              <a:pathLst>
                <a:path w="139" h="323">
                  <a:moveTo>
                    <a:pt x="139" y="323"/>
                  </a:moveTo>
                  <a:cubicBezTo>
                    <a:pt x="139" y="323"/>
                    <a:pt x="0" y="243"/>
                    <a:pt x="0" y="53"/>
                  </a:cubicBezTo>
                  <a:cubicBezTo>
                    <a:pt x="139" y="0"/>
                    <a:pt x="139" y="0"/>
                    <a:pt x="139" y="0"/>
                  </a:cubicBezTo>
                  <a:lnTo>
                    <a:pt x="139" y="32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3" name="Freeform 128">
              <a:extLst>
                <a:ext uri="{FF2B5EF4-FFF2-40B4-BE49-F238E27FC236}">
                  <a16:creationId xmlns:a16="http://schemas.microsoft.com/office/drawing/2014/main" id="{4FBE9532-34AE-494B-8B43-F74915CE5112}"/>
                </a:ext>
              </a:extLst>
            </p:cNvPr>
            <p:cNvSpPr>
              <a:spLocks/>
            </p:cNvSpPr>
            <p:nvPr/>
          </p:nvSpPr>
          <p:spPr bwMode="auto">
            <a:xfrm>
              <a:off x="3654820" y="3828612"/>
              <a:ext cx="440337" cy="1016367"/>
            </a:xfrm>
            <a:custGeom>
              <a:avLst/>
              <a:gdLst>
                <a:gd name="T0" fmla="*/ 0 w 140"/>
                <a:gd name="T1" fmla="*/ 323 h 323"/>
                <a:gd name="T2" fmla="*/ 140 w 140"/>
                <a:gd name="T3" fmla="*/ 53 h 323"/>
                <a:gd name="T4" fmla="*/ 0 w 140"/>
                <a:gd name="T5" fmla="*/ 0 h 323"/>
                <a:gd name="T6" fmla="*/ 0 w 140"/>
                <a:gd name="T7" fmla="*/ 323 h 323"/>
              </a:gdLst>
              <a:ahLst/>
              <a:cxnLst>
                <a:cxn ang="0">
                  <a:pos x="T0" y="T1"/>
                </a:cxn>
                <a:cxn ang="0">
                  <a:pos x="T2" y="T3"/>
                </a:cxn>
                <a:cxn ang="0">
                  <a:pos x="T4" y="T5"/>
                </a:cxn>
                <a:cxn ang="0">
                  <a:pos x="T6" y="T7"/>
                </a:cxn>
              </a:cxnLst>
              <a:rect l="0" t="0" r="r" b="b"/>
              <a:pathLst>
                <a:path w="140" h="323">
                  <a:moveTo>
                    <a:pt x="0" y="323"/>
                  </a:moveTo>
                  <a:cubicBezTo>
                    <a:pt x="0" y="323"/>
                    <a:pt x="140" y="243"/>
                    <a:pt x="140" y="53"/>
                  </a:cubicBezTo>
                  <a:cubicBezTo>
                    <a:pt x="0" y="0"/>
                    <a:pt x="0" y="0"/>
                    <a:pt x="0" y="0"/>
                  </a:cubicBezTo>
                  <a:lnTo>
                    <a:pt x="0" y="323"/>
                  </a:lnTo>
                  <a:close/>
                </a:path>
              </a:pathLst>
            </a:custGeom>
            <a:solidFill>
              <a:srgbClr val="3131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4" name="Freeform 129">
              <a:extLst>
                <a:ext uri="{FF2B5EF4-FFF2-40B4-BE49-F238E27FC236}">
                  <a16:creationId xmlns:a16="http://schemas.microsoft.com/office/drawing/2014/main" id="{CEF96A76-6489-4357-81F6-D862FEE0313F}"/>
                </a:ext>
              </a:extLst>
            </p:cNvPr>
            <p:cNvSpPr>
              <a:spLocks/>
            </p:cNvSpPr>
            <p:nvPr/>
          </p:nvSpPr>
          <p:spPr bwMode="auto">
            <a:xfrm>
              <a:off x="3218474" y="3828612"/>
              <a:ext cx="436346" cy="1016367"/>
            </a:xfrm>
            <a:custGeom>
              <a:avLst/>
              <a:gdLst>
                <a:gd name="T0" fmla="*/ 139 w 139"/>
                <a:gd name="T1" fmla="*/ 323 h 323"/>
                <a:gd name="T2" fmla="*/ 0 w 139"/>
                <a:gd name="T3" fmla="*/ 53 h 323"/>
                <a:gd name="T4" fmla="*/ 139 w 139"/>
                <a:gd name="T5" fmla="*/ 0 h 323"/>
                <a:gd name="T6" fmla="*/ 139 w 139"/>
                <a:gd name="T7" fmla="*/ 323 h 323"/>
              </a:gdLst>
              <a:ahLst/>
              <a:cxnLst>
                <a:cxn ang="0">
                  <a:pos x="T0" y="T1"/>
                </a:cxn>
                <a:cxn ang="0">
                  <a:pos x="T2" y="T3"/>
                </a:cxn>
                <a:cxn ang="0">
                  <a:pos x="T4" y="T5"/>
                </a:cxn>
                <a:cxn ang="0">
                  <a:pos x="T6" y="T7"/>
                </a:cxn>
              </a:cxnLst>
              <a:rect l="0" t="0" r="r" b="b"/>
              <a:pathLst>
                <a:path w="139" h="323">
                  <a:moveTo>
                    <a:pt x="139" y="323"/>
                  </a:moveTo>
                  <a:cubicBezTo>
                    <a:pt x="139" y="323"/>
                    <a:pt x="0" y="243"/>
                    <a:pt x="0" y="53"/>
                  </a:cubicBezTo>
                  <a:cubicBezTo>
                    <a:pt x="139" y="0"/>
                    <a:pt x="139" y="0"/>
                    <a:pt x="139" y="0"/>
                  </a:cubicBezTo>
                  <a:lnTo>
                    <a:pt x="139" y="323"/>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5" name="Freeform 130">
              <a:extLst>
                <a:ext uri="{FF2B5EF4-FFF2-40B4-BE49-F238E27FC236}">
                  <a16:creationId xmlns:a16="http://schemas.microsoft.com/office/drawing/2014/main" id="{371BC1B5-83B2-48F6-9C23-90A9EE69042F}"/>
                </a:ext>
              </a:extLst>
            </p:cNvPr>
            <p:cNvSpPr>
              <a:spLocks/>
            </p:cNvSpPr>
            <p:nvPr/>
          </p:nvSpPr>
          <p:spPr bwMode="auto">
            <a:xfrm>
              <a:off x="3654820" y="3828612"/>
              <a:ext cx="440337" cy="1016367"/>
            </a:xfrm>
            <a:custGeom>
              <a:avLst/>
              <a:gdLst>
                <a:gd name="T0" fmla="*/ 0 w 140"/>
                <a:gd name="T1" fmla="*/ 323 h 323"/>
                <a:gd name="T2" fmla="*/ 140 w 140"/>
                <a:gd name="T3" fmla="*/ 53 h 323"/>
                <a:gd name="T4" fmla="*/ 0 w 140"/>
                <a:gd name="T5" fmla="*/ 0 h 323"/>
                <a:gd name="T6" fmla="*/ 0 w 140"/>
                <a:gd name="T7" fmla="*/ 323 h 323"/>
              </a:gdLst>
              <a:ahLst/>
              <a:cxnLst>
                <a:cxn ang="0">
                  <a:pos x="T0" y="T1"/>
                </a:cxn>
                <a:cxn ang="0">
                  <a:pos x="T2" y="T3"/>
                </a:cxn>
                <a:cxn ang="0">
                  <a:pos x="T4" y="T5"/>
                </a:cxn>
                <a:cxn ang="0">
                  <a:pos x="T6" y="T7"/>
                </a:cxn>
              </a:cxnLst>
              <a:rect l="0" t="0" r="r" b="b"/>
              <a:pathLst>
                <a:path w="140" h="323">
                  <a:moveTo>
                    <a:pt x="0" y="323"/>
                  </a:moveTo>
                  <a:cubicBezTo>
                    <a:pt x="0" y="323"/>
                    <a:pt x="140" y="243"/>
                    <a:pt x="140" y="53"/>
                  </a:cubicBezTo>
                  <a:cubicBezTo>
                    <a:pt x="0" y="0"/>
                    <a:pt x="0" y="0"/>
                    <a:pt x="0" y="0"/>
                  </a:cubicBezTo>
                  <a:lnTo>
                    <a:pt x="0" y="323"/>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6" name="Freeform 131">
              <a:extLst>
                <a:ext uri="{FF2B5EF4-FFF2-40B4-BE49-F238E27FC236}">
                  <a16:creationId xmlns:a16="http://schemas.microsoft.com/office/drawing/2014/main" id="{6310AA30-CA5B-49DB-B4BC-CA9A6FF6F879}"/>
                </a:ext>
              </a:extLst>
            </p:cNvPr>
            <p:cNvSpPr>
              <a:spLocks/>
            </p:cNvSpPr>
            <p:nvPr/>
          </p:nvSpPr>
          <p:spPr bwMode="auto">
            <a:xfrm>
              <a:off x="3435317" y="4153211"/>
              <a:ext cx="502862" cy="292671"/>
            </a:xfrm>
            <a:custGeom>
              <a:avLst/>
              <a:gdLst>
                <a:gd name="T0" fmla="*/ 378 w 378"/>
                <a:gd name="T1" fmla="*/ 50 h 220"/>
                <a:gd name="T2" fmla="*/ 345 w 378"/>
                <a:gd name="T3" fmla="*/ 0 h 220"/>
                <a:gd name="T4" fmla="*/ 135 w 378"/>
                <a:gd name="T5" fmla="*/ 142 h 220"/>
                <a:gd name="T6" fmla="*/ 45 w 378"/>
                <a:gd name="T7" fmla="*/ 47 h 220"/>
                <a:gd name="T8" fmla="*/ 0 w 378"/>
                <a:gd name="T9" fmla="*/ 90 h 220"/>
                <a:gd name="T10" fmla="*/ 127 w 378"/>
                <a:gd name="T11" fmla="*/ 220 h 220"/>
                <a:gd name="T12" fmla="*/ 127 w 378"/>
                <a:gd name="T13" fmla="*/ 220 h 220"/>
                <a:gd name="T14" fmla="*/ 127 w 378"/>
                <a:gd name="T15" fmla="*/ 220 h 220"/>
                <a:gd name="T16" fmla="*/ 378 w 378"/>
                <a:gd name="T17" fmla="*/ 5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8" h="220">
                  <a:moveTo>
                    <a:pt x="378" y="50"/>
                  </a:moveTo>
                  <a:lnTo>
                    <a:pt x="345" y="0"/>
                  </a:lnTo>
                  <a:lnTo>
                    <a:pt x="135" y="142"/>
                  </a:lnTo>
                  <a:lnTo>
                    <a:pt x="45" y="47"/>
                  </a:lnTo>
                  <a:lnTo>
                    <a:pt x="0" y="90"/>
                  </a:lnTo>
                  <a:lnTo>
                    <a:pt x="127" y="220"/>
                  </a:lnTo>
                  <a:lnTo>
                    <a:pt x="127" y="220"/>
                  </a:lnTo>
                  <a:lnTo>
                    <a:pt x="127" y="220"/>
                  </a:lnTo>
                  <a:lnTo>
                    <a:pt x="378"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7" name="Rectangle 216">
            <a:extLst>
              <a:ext uri="{FF2B5EF4-FFF2-40B4-BE49-F238E27FC236}">
                <a16:creationId xmlns:a16="http://schemas.microsoft.com/office/drawing/2014/main" id="{B560765E-C159-4B1D-85B4-7F2EEDF9706F}"/>
              </a:ext>
            </a:extLst>
          </p:cNvPr>
          <p:cNvSpPr/>
          <p:nvPr/>
        </p:nvSpPr>
        <p:spPr>
          <a:xfrm>
            <a:off x="1800307" y="3176350"/>
            <a:ext cx="7525063" cy="969496"/>
          </a:xfrm>
          <a:prstGeom prst="rect">
            <a:avLst/>
          </a:prstGeom>
        </p:spPr>
        <p:txBody>
          <a:bodyPr wrap="square" anchor="ctr">
            <a:spAutoFit/>
          </a:bodyPr>
          <a:lstStyle/>
          <a:p>
            <a:pPr marL="450850" marR="0" lvl="0" indent="-4508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Security policies are used to inform people on how to work in a safe and secure manner; they define and guide employee actions on how to deal with organization sensitive operation, data, or resources</a:t>
            </a:r>
          </a:p>
        </p:txBody>
      </p:sp>
      <p:sp>
        <p:nvSpPr>
          <p:cNvPr id="218" name="Rectangle 217">
            <a:extLst>
              <a:ext uri="{FF2B5EF4-FFF2-40B4-BE49-F238E27FC236}">
                <a16:creationId xmlns:a16="http://schemas.microsoft.com/office/drawing/2014/main" id="{0F2DF8C9-A6BA-4702-82FC-3708841F7B41}"/>
              </a:ext>
            </a:extLst>
          </p:cNvPr>
          <p:cNvSpPr/>
          <p:nvPr/>
        </p:nvSpPr>
        <p:spPr>
          <a:xfrm>
            <a:off x="1798653" y="4715535"/>
            <a:ext cx="6145483" cy="677108"/>
          </a:xfrm>
          <a:prstGeom prst="rect">
            <a:avLst/>
          </a:prstGeom>
        </p:spPr>
        <p:txBody>
          <a:bodyPr wrap="square" anchor="ctr">
            <a:spAutoFit/>
          </a:bodyPr>
          <a:lstStyle/>
          <a:p>
            <a:pPr marL="450850" marR="0" lvl="0" indent="-4508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The security policy is an </a:t>
            </a:r>
            <a:r>
              <a:rPr kumimoji="0" lang="en-US" sz="1900" b="1" i="0" u="none" strike="noStrike" kern="1200" cap="none" spc="0" normalizeH="0" baseline="0" noProof="0" dirty="0">
                <a:ln>
                  <a:noFill/>
                </a:ln>
                <a:solidFill>
                  <a:srgbClr val="FF0000"/>
                </a:solidFill>
                <a:effectLst/>
                <a:uLnTx/>
                <a:uFillTx/>
                <a:latin typeface="Calibri"/>
                <a:ea typeface="+mn-ea"/>
                <a:cs typeface="+mn-cs"/>
              </a:rPr>
              <a:t>integral</a:t>
            </a:r>
            <a:r>
              <a:rPr kumimoji="0" lang="en-US" sz="1900" b="0" i="0" u="none" strike="noStrike" kern="1200" cap="none" spc="0" normalizeH="0" baseline="0" noProof="0" dirty="0">
                <a:ln>
                  <a:noFill/>
                </a:ln>
                <a:solidFill>
                  <a:prstClr val="black"/>
                </a:solidFill>
                <a:effectLst/>
                <a:uLnTx/>
                <a:uFillTx/>
                <a:latin typeface="Calibri"/>
                <a:ea typeface="+mn-ea"/>
                <a:cs typeface="+mn-cs"/>
              </a:rPr>
              <a:t> part of an information security management program for any organization</a:t>
            </a:r>
          </a:p>
        </p:txBody>
      </p:sp>
      <p:sp>
        <p:nvSpPr>
          <p:cNvPr id="219" name="Rectangle 218">
            <a:extLst>
              <a:ext uri="{FF2B5EF4-FFF2-40B4-BE49-F238E27FC236}">
                <a16:creationId xmlns:a16="http://schemas.microsoft.com/office/drawing/2014/main" id="{4291D7FB-4C51-4BAD-9A0C-A2DEF1221D39}"/>
              </a:ext>
            </a:extLst>
          </p:cNvPr>
          <p:cNvSpPr/>
          <p:nvPr/>
        </p:nvSpPr>
        <p:spPr>
          <a:xfrm>
            <a:off x="1804181" y="1643883"/>
            <a:ext cx="5835155" cy="1261884"/>
          </a:xfrm>
          <a:prstGeom prst="rect">
            <a:avLst/>
          </a:prstGeom>
        </p:spPr>
        <p:txBody>
          <a:bodyPr wrap="square" anchor="ctr">
            <a:spAutoFit/>
          </a:bodyPr>
          <a:lstStyle/>
          <a:p>
            <a:pPr marL="450850" marR="0" lvl="0" indent="-4508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srgbClr val="000000"/>
                </a:solidFill>
                <a:effectLst/>
                <a:uLnTx/>
                <a:uFillTx/>
                <a:latin typeface="Calibri"/>
                <a:ea typeface="+mn-ea"/>
                <a:cs typeface="Arial" pitchFamily="34" charset="0"/>
              </a:rPr>
              <a:t>A security policy is a </a:t>
            </a:r>
            <a:r>
              <a:rPr kumimoji="0" lang="en-US" sz="1900" b="1" i="0" u="none" strike="noStrike" kern="1200" cap="none" spc="0" normalizeH="0" baseline="0" noProof="0" dirty="0">
                <a:ln>
                  <a:noFill/>
                </a:ln>
                <a:solidFill>
                  <a:srgbClr val="FF0000"/>
                </a:solidFill>
                <a:effectLst/>
                <a:uLnTx/>
                <a:uFillTx/>
                <a:latin typeface="Calibri"/>
                <a:ea typeface="+mn-ea"/>
                <a:cs typeface="Arial" pitchFamily="34" charset="0"/>
              </a:rPr>
              <a:t>well-documented </a:t>
            </a:r>
            <a:r>
              <a:rPr kumimoji="0" lang="en-US" sz="1900" b="0" i="0" u="none" strike="noStrike" kern="1200" cap="none" spc="0" normalizeH="0" baseline="0" noProof="0" dirty="0">
                <a:ln>
                  <a:noFill/>
                </a:ln>
                <a:solidFill>
                  <a:srgbClr val="000000"/>
                </a:solidFill>
                <a:effectLst/>
                <a:uLnTx/>
                <a:uFillTx/>
                <a:latin typeface="Calibri"/>
                <a:ea typeface="+mn-ea"/>
                <a:cs typeface="Arial" pitchFamily="34" charset="0"/>
              </a:rPr>
              <a:t>set of plans, </a:t>
            </a:r>
            <a:r>
              <a:rPr kumimoji="0" lang="en-US" sz="1900" b="0" i="0" u="none" strike="noStrike" kern="1200" cap="none" spc="0" normalizeH="0" baseline="0" noProof="0" dirty="0">
                <a:ln>
                  <a:noFill/>
                </a:ln>
                <a:solidFill>
                  <a:prstClr val="black"/>
                </a:solidFill>
                <a:effectLst/>
                <a:uLnTx/>
                <a:uFillTx/>
                <a:latin typeface="Calibri"/>
                <a:ea typeface="+mn-ea"/>
              </a:rPr>
              <a:t>processes, procedures, standards, and guidelines required to establish an ideal information security status of an organization</a:t>
            </a:r>
          </a:p>
        </p:txBody>
      </p:sp>
      <p:grpSp>
        <p:nvGrpSpPr>
          <p:cNvPr id="106" name="Group 105">
            <a:extLst>
              <a:ext uri="{FF2B5EF4-FFF2-40B4-BE49-F238E27FC236}">
                <a16:creationId xmlns:a16="http://schemas.microsoft.com/office/drawing/2014/main" id="{1E576F41-FB0C-496C-9628-F4ED50A340D2}"/>
              </a:ext>
            </a:extLst>
          </p:cNvPr>
          <p:cNvGrpSpPr/>
          <p:nvPr/>
        </p:nvGrpSpPr>
        <p:grpSpPr>
          <a:xfrm>
            <a:off x="9497149" y="1219894"/>
            <a:ext cx="2494422" cy="4715021"/>
            <a:chOff x="1156508" y="1499735"/>
            <a:chExt cx="2400671" cy="4537810"/>
          </a:xfrm>
        </p:grpSpPr>
        <p:sp>
          <p:nvSpPr>
            <p:cNvPr id="107" name="Freeform 696">
              <a:extLst>
                <a:ext uri="{FF2B5EF4-FFF2-40B4-BE49-F238E27FC236}">
                  <a16:creationId xmlns:a16="http://schemas.microsoft.com/office/drawing/2014/main" id="{947C0839-BB91-4B4B-97A5-D9FB793B9195}"/>
                </a:ext>
              </a:extLst>
            </p:cNvPr>
            <p:cNvSpPr>
              <a:spLocks noEditPoints="1"/>
            </p:cNvSpPr>
            <p:nvPr/>
          </p:nvSpPr>
          <p:spPr bwMode="auto">
            <a:xfrm>
              <a:off x="1937282" y="1947512"/>
              <a:ext cx="840513" cy="846070"/>
            </a:xfrm>
            <a:custGeom>
              <a:avLst/>
              <a:gdLst>
                <a:gd name="T0" fmla="*/ 0 w 410"/>
                <a:gd name="T1" fmla="*/ 207 h 413"/>
                <a:gd name="T2" fmla="*/ 410 w 410"/>
                <a:gd name="T3" fmla="*/ 207 h 413"/>
                <a:gd name="T4" fmla="*/ 271 w 410"/>
                <a:gd name="T5" fmla="*/ 199 h 413"/>
                <a:gd name="T6" fmla="*/ 312 w 410"/>
                <a:gd name="T7" fmla="*/ 111 h 413"/>
                <a:gd name="T8" fmla="*/ 271 w 410"/>
                <a:gd name="T9" fmla="*/ 199 h 413"/>
                <a:gd name="T10" fmla="*/ 159 w 410"/>
                <a:gd name="T11" fmla="*/ 132 h 413"/>
                <a:gd name="T12" fmla="*/ 251 w 410"/>
                <a:gd name="T13" fmla="*/ 132 h 413"/>
                <a:gd name="T14" fmla="*/ 155 w 410"/>
                <a:gd name="T15" fmla="*/ 199 h 413"/>
                <a:gd name="T16" fmla="*/ 251 w 410"/>
                <a:gd name="T17" fmla="*/ 281 h 413"/>
                <a:gd name="T18" fmla="*/ 159 w 410"/>
                <a:gd name="T19" fmla="*/ 281 h 413"/>
                <a:gd name="T20" fmla="*/ 255 w 410"/>
                <a:gd name="T21" fmla="*/ 215 h 413"/>
                <a:gd name="T22" fmla="*/ 236 w 410"/>
                <a:gd name="T23" fmla="*/ 22 h 413"/>
                <a:gd name="T24" fmla="*/ 264 w 410"/>
                <a:gd name="T25" fmla="*/ 113 h 413"/>
                <a:gd name="T26" fmla="*/ 205 w 410"/>
                <a:gd name="T27" fmla="*/ 121 h 413"/>
                <a:gd name="T28" fmla="*/ 205 w 410"/>
                <a:gd name="T29" fmla="*/ 16 h 413"/>
                <a:gd name="T30" fmla="*/ 174 w 410"/>
                <a:gd name="T31" fmla="*/ 22 h 413"/>
                <a:gd name="T32" fmla="*/ 104 w 410"/>
                <a:gd name="T33" fmla="*/ 96 h 413"/>
                <a:gd name="T34" fmla="*/ 144 w 410"/>
                <a:gd name="T35" fmla="*/ 129 h 413"/>
                <a:gd name="T36" fmla="*/ 81 w 410"/>
                <a:gd name="T37" fmla="*/ 199 h 413"/>
                <a:gd name="T38" fmla="*/ 144 w 410"/>
                <a:gd name="T39" fmla="*/ 129 h 413"/>
                <a:gd name="T40" fmla="*/ 17 w 410"/>
                <a:gd name="T41" fmla="*/ 199 h 413"/>
                <a:gd name="T42" fmla="*/ 84 w 410"/>
                <a:gd name="T43" fmla="*/ 103 h 413"/>
                <a:gd name="T44" fmla="*/ 65 w 410"/>
                <a:gd name="T45" fmla="*/ 215 h 413"/>
                <a:gd name="T46" fmla="*/ 60 w 410"/>
                <a:gd name="T47" fmla="*/ 328 h 413"/>
                <a:gd name="T48" fmla="*/ 65 w 410"/>
                <a:gd name="T49" fmla="*/ 215 h 413"/>
                <a:gd name="T50" fmla="*/ 139 w 410"/>
                <a:gd name="T51" fmla="*/ 215 h 413"/>
                <a:gd name="T52" fmla="*/ 98 w 410"/>
                <a:gd name="T53" fmla="*/ 303 h 413"/>
                <a:gd name="T54" fmla="*/ 146 w 410"/>
                <a:gd name="T55" fmla="*/ 301 h 413"/>
                <a:gd name="T56" fmla="*/ 104 w 410"/>
                <a:gd name="T57" fmla="*/ 318 h 413"/>
                <a:gd name="T58" fmla="*/ 162 w 410"/>
                <a:gd name="T59" fmla="*/ 297 h 413"/>
                <a:gd name="T60" fmla="*/ 248 w 410"/>
                <a:gd name="T61" fmla="*/ 297 h 413"/>
                <a:gd name="T62" fmla="*/ 162 w 410"/>
                <a:gd name="T63" fmla="*/ 297 h 413"/>
                <a:gd name="T64" fmla="*/ 264 w 410"/>
                <a:gd name="T65" fmla="*/ 301 h 413"/>
                <a:gd name="T66" fmla="*/ 236 w 410"/>
                <a:gd name="T67" fmla="*/ 391 h 413"/>
                <a:gd name="T68" fmla="*/ 271 w 410"/>
                <a:gd name="T69" fmla="*/ 215 h 413"/>
                <a:gd name="T70" fmla="*/ 312 w 410"/>
                <a:gd name="T71" fmla="*/ 303 h 413"/>
                <a:gd name="T72" fmla="*/ 345 w 410"/>
                <a:gd name="T73" fmla="*/ 215 h 413"/>
                <a:gd name="T74" fmla="*/ 350 w 410"/>
                <a:gd name="T75" fmla="*/ 329 h 413"/>
                <a:gd name="T76" fmla="*/ 345 w 410"/>
                <a:gd name="T77" fmla="*/ 215 h 413"/>
                <a:gd name="T78" fmla="*/ 326 w 410"/>
                <a:gd name="T79" fmla="*/ 103 h 413"/>
                <a:gd name="T80" fmla="*/ 393 w 410"/>
                <a:gd name="T81" fmla="*/ 199 h 413"/>
                <a:gd name="T82" fmla="*/ 339 w 410"/>
                <a:gd name="T83" fmla="*/ 73 h 413"/>
                <a:gd name="T84" fmla="*/ 279 w 410"/>
                <a:gd name="T85" fmla="*/ 32 h 413"/>
                <a:gd name="T86" fmla="*/ 131 w 410"/>
                <a:gd name="T87" fmla="*/ 32 h 413"/>
                <a:gd name="T88" fmla="*/ 71 w 410"/>
                <a:gd name="T89" fmla="*/ 73 h 413"/>
                <a:gd name="T90" fmla="*/ 71 w 410"/>
                <a:gd name="T91" fmla="*/ 340 h 413"/>
                <a:gd name="T92" fmla="*/ 131 w 410"/>
                <a:gd name="T93" fmla="*/ 382 h 413"/>
                <a:gd name="T94" fmla="*/ 279 w 410"/>
                <a:gd name="T95" fmla="*/ 382 h 413"/>
                <a:gd name="T96" fmla="*/ 339 w 410"/>
                <a:gd name="T97" fmla="*/ 340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0" h="413">
                  <a:moveTo>
                    <a:pt x="205" y="0"/>
                  </a:moveTo>
                  <a:cubicBezTo>
                    <a:pt x="92" y="0"/>
                    <a:pt x="0" y="93"/>
                    <a:pt x="0" y="207"/>
                  </a:cubicBezTo>
                  <a:cubicBezTo>
                    <a:pt x="0" y="321"/>
                    <a:pt x="92" y="413"/>
                    <a:pt x="205" y="413"/>
                  </a:cubicBezTo>
                  <a:cubicBezTo>
                    <a:pt x="318" y="413"/>
                    <a:pt x="410" y="321"/>
                    <a:pt x="410" y="207"/>
                  </a:cubicBezTo>
                  <a:cubicBezTo>
                    <a:pt x="410" y="93"/>
                    <a:pt x="318" y="0"/>
                    <a:pt x="205" y="0"/>
                  </a:cubicBezTo>
                  <a:close/>
                  <a:moveTo>
                    <a:pt x="271" y="199"/>
                  </a:moveTo>
                  <a:cubicBezTo>
                    <a:pt x="271" y="175"/>
                    <a:pt x="269" y="151"/>
                    <a:pt x="266" y="129"/>
                  </a:cubicBezTo>
                  <a:cubicBezTo>
                    <a:pt x="282" y="125"/>
                    <a:pt x="298" y="119"/>
                    <a:pt x="312" y="111"/>
                  </a:cubicBezTo>
                  <a:cubicBezTo>
                    <a:pt x="322" y="137"/>
                    <a:pt x="328" y="167"/>
                    <a:pt x="329" y="199"/>
                  </a:cubicBezTo>
                  <a:lnTo>
                    <a:pt x="271" y="199"/>
                  </a:lnTo>
                  <a:close/>
                  <a:moveTo>
                    <a:pt x="155" y="199"/>
                  </a:moveTo>
                  <a:cubicBezTo>
                    <a:pt x="155" y="175"/>
                    <a:pt x="157" y="152"/>
                    <a:pt x="159" y="132"/>
                  </a:cubicBezTo>
                  <a:cubicBezTo>
                    <a:pt x="174" y="135"/>
                    <a:pt x="190" y="137"/>
                    <a:pt x="205" y="137"/>
                  </a:cubicBezTo>
                  <a:cubicBezTo>
                    <a:pt x="221" y="137"/>
                    <a:pt x="236" y="135"/>
                    <a:pt x="251" y="132"/>
                  </a:cubicBezTo>
                  <a:cubicBezTo>
                    <a:pt x="253" y="152"/>
                    <a:pt x="255" y="175"/>
                    <a:pt x="255" y="199"/>
                  </a:cubicBezTo>
                  <a:lnTo>
                    <a:pt x="155" y="199"/>
                  </a:lnTo>
                  <a:close/>
                  <a:moveTo>
                    <a:pt x="255" y="215"/>
                  </a:moveTo>
                  <a:cubicBezTo>
                    <a:pt x="255" y="239"/>
                    <a:pt x="253" y="261"/>
                    <a:pt x="251" y="281"/>
                  </a:cubicBezTo>
                  <a:cubicBezTo>
                    <a:pt x="236" y="278"/>
                    <a:pt x="221" y="277"/>
                    <a:pt x="205" y="277"/>
                  </a:cubicBezTo>
                  <a:cubicBezTo>
                    <a:pt x="190" y="277"/>
                    <a:pt x="174" y="278"/>
                    <a:pt x="159" y="281"/>
                  </a:cubicBezTo>
                  <a:cubicBezTo>
                    <a:pt x="157" y="261"/>
                    <a:pt x="155" y="239"/>
                    <a:pt x="155" y="215"/>
                  </a:cubicBezTo>
                  <a:lnTo>
                    <a:pt x="255" y="215"/>
                  </a:lnTo>
                  <a:close/>
                  <a:moveTo>
                    <a:pt x="264" y="113"/>
                  </a:moveTo>
                  <a:cubicBezTo>
                    <a:pt x="258" y="75"/>
                    <a:pt x="249" y="43"/>
                    <a:pt x="236" y="22"/>
                  </a:cubicBezTo>
                  <a:cubicBezTo>
                    <a:pt x="264" y="34"/>
                    <a:pt x="289" y="60"/>
                    <a:pt x="306" y="96"/>
                  </a:cubicBezTo>
                  <a:cubicBezTo>
                    <a:pt x="293" y="103"/>
                    <a:pt x="279" y="109"/>
                    <a:pt x="264" y="113"/>
                  </a:cubicBezTo>
                  <a:close/>
                  <a:moveTo>
                    <a:pt x="248" y="116"/>
                  </a:moveTo>
                  <a:cubicBezTo>
                    <a:pt x="234" y="119"/>
                    <a:pt x="220" y="121"/>
                    <a:pt x="205" y="121"/>
                  </a:cubicBezTo>
                  <a:cubicBezTo>
                    <a:pt x="190" y="121"/>
                    <a:pt x="176" y="119"/>
                    <a:pt x="162" y="116"/>
                  </a:cubicBezTo>
                  <a:cubicBezTo>
                    <a:pt x="171" y="53"/>
                    <a:pt x="190" y="16"/>
                    <a:pt x="205" y="16"/>
                  </a:cubicBezTo>
                  <a:cubicBezTo>
                    <a:pt x="220" y="16"/>
                    <a:pt x="239" y="53"/>
                    <a:pt x="248" y="116"/>
                  </a:cubicBezTo>
                  <a:close/>
                  <a:moveTo>
                    <a:pt x="174" y="22"/>
                  </a:moveTo>
                  <a:cubicBezTo>
                    <a:pt x="161" y="43"/>
                    <a:pt x="152" y="75"/>
                    <a:pt x="146" y="113"/>
                  </a:cubicBezTo>
                  <a:cubicBezTo>
                    <a:pt x="131" y="109"/>
                    <a:pt x="117" y="103"/>
                    <a:pt x="104" y="96"/>
                  </a:cubicBezTo>
                  <a:cubicBezTo>
                    <a:pt x="121" y="60"/>
                    <a:pt x="146" y="34"/>
                    <a:pt x="174" y="22"/>
                  </a:cubicBezTo>
                  <a:close/>
                  <a:moveTo>
                    <a:pt x="144" y="129"/>
                  </a:moveTo>
                  <a:cubicBezTo>
                    <a:pt x="141" y="151"/>
                    <a:pt x="139" y="175"/>
                    <a:pt x="139" y="199"/>
                  </a:cubicBezTo>
                  <a:cubicBezTo>
                    <a:pt x="81" y="199"/>
                    <a:pt x="81" y="199"/>
                    <a:pt x="81" y="199"/>
                  </a:cubicBezTo>
                  <a:cubicBezTo>
                    <a:pt x="82" y="167"/>
                    <a:pt x="88" y="137"/>
                    <a:pt x="98" y="111"/>
                  </a:cubicBezTo>
                  <a:cubicBezTo>
                    <a:pt x="112" y="118"/>
                    <a:pt x="128" y="124"/>
                    <a:pt x="144" y="129"/>
                  </a:cubicBezTo>
                  <a:close/>
                  <a:moveTo>
                    <a:pt x="65" y="199"/>
                  </a:moveTo>
                  <a:cubicBezTo>
                    <a:pt x="17" y="199"/>
                    <a:pt x="17" y="199"/>
                    <a:pt x="17" y="199"/>
                  </a:cubicBezTo>
                  <a:cubicBezTo>
                    <a:pt x="18" y="156"/>
                    <a:pt x="34" y="116"/>
                    <a:pt x="60" y="85"/>
                  </a:cubicBezTo>
                  <a:cubicBezTo>
                    <a:pt x="68" y="91"/>
                    <a:pt x="76" y="97"/>
                    <a:pt x="84" y="103"/>
                  </a:cubicBezTo>
                  <a:cubicBezTo>
                    <a:pt x="73" y="131"/>
                    <a:pt x="66" y="164"/>
                    <a:pt x="65" y="199"/>
                  </a:cubicBezTo>
                  <a:close/>
                  <a:moveTo>
                    <a:pt x="65" y="215"/>
                  </a:moveTo>
                  <a:cubicBezTo>
                    <a:pt x="66" y="250"/>
                    <a:pt x="73" y="282"/>
                    <a:pt x="84" y="311"/>
                  </a:cubicBezTo>
                  <a:cubicBezTo>
                    <a:pt x="76" y="316"/>
                    <a:pt x="68" y="322"/>
                    <a:pt x="60" y="328"/>
                  </a:cubicBezTo>
                  <a:cubicBezTo>
                    <a:pt x="34" y="297"/>
                    <a:pt x="18" y="258"/>
                    <a:pt x="17" y="215"/>
                  </a:cubicBezTo>
                  <a:lnTo>
                    <a:pt x="65" y="215"/>
                  </a:lnTo>
                  <a:close/>
                  <a:moveTo>
                    <a:pt x="81" y="215"/>
                  </a:moveTo>
                  <a:cubicBezTo>
                    <a:pt x="139" y="215"/>
                    <a:pt x="139" y="215"/>
                    <a:pt x="139" y="215"/>
                  </a:cubicBezTo>
                  <a:cubicBezTo>
                    <a:pt x="139" y="238"/>
                    <a:pt x="141" y="262"/>
                    <a:pt x="144" y="285"/>
                  </a:cubicBezTo>
                  <a:cubicBezTo>
                    <a:pt x="128" y="289"/>
                    <a:pt x="112" y="295"/>
                    <a:pt x="98" y="303"/>
                  </a:cubicBezTo>
                  <a:cubicBezTo>
                    <a:pt x="88" y="277"/>
                    <a:pt x="82" y="247"/>
                    <a:pt x="81" y="215"/>
                  </a:cubicBezTo>
                  <a:close/>
                  <a:moveTo>
                    <a:pt x="146" y="301"/>
                  </a:moveTo>
                  <a:cubicBezTo>
                    <a:pt x="152" y="338"/>
                    <a:pt x="161" y="371"/>
                    <a:pt x="174" y="391"/>
                  </a:cubicBezTo>
                  <a:cubicBezTo>
                    <a:pt x="146" y="380"/>
                    <a:pt x="121" y="353"/>
                    <a:pt x="104" y="318"/>
                  </a:cubicBezTo>
                  <a:cubicBezTo>
                    <a:pt x="117" y="311"/>
                    <a:pt x="131" y="305"/>
                    <a:pt x="146" y="301"/>
                  </a:cubicBezTo>
                  <a:close/>
                  <a:moveTo>
                    <a:pt x="162" y="297"/>
                  </a:moveTo>
                  <a:cubicBezTo>
                    <a:pt x="176" y="294"/>
                    <a:pt x="190" y="293"/>
                    <a:pt x="205" y="293"/>
                  </a:cubicBezTo>
                  <a:cubicBezTo>
                    <a:pt x="220" y="293"/>
                    <a:pt x="234" y="294"/>
                    <a:pt x="248" y="297"/>
                  </a:cubicBezTo>
                  <a:cubicBezTo>
                    <a:pt x="239" y="361"/>
                    <a:pt x="220" y="397"/>
                    <a:pt x="205" y="397"/>
                  </a:cubicBezTo>
                  <a:cubicBezTo>
                    <a:pt x="190" y="397"/>
                    <a:pt x="171" y="361"/>
                    <a:pt x="162" y="297"/>
                  </a:cubicBezTo>
                  <a:close/>
                  <a:moveTo>
                    <a:pt x="236" y="391"/>
                  </a:moveTo>
                  <a:cubicBezTo>
                    <a:pt x="249" y="371"/>
                    <a:pt x="258" y="338"/>
                    <a:pt x="264" y="301"/>
                  </a:cubicBezTo>
                  <a:cubicBezTo>
                    <a:pt x="279" y="305"/>
                    <a:pt x="293" y="311"/>
                    <a:pt x="306" y="318"/>
                  </a:cubicBezTo>
                  <a:cubicBezTo>
                    <a:pt x="289" y="353"/>
                    <a:pt x="264" y="380"/>
                    <a:pt x="236" y="391"/>
                  </a:cubicBezTo>
                  <a:close/>
                  <a:moveTo>
                    <a:pt x="266" y="285"/>
                  </a:moveTo>
                  <a:cubicBezTo>
                    <a:pt x="269" y="262"/>
                    <a:pt x="271" y="238"/>
                    <a:pt x="271" y="215"/>
                  </a:cubicBezTo>
                  <a:cubicBezTo>
                    <a:pt x="329" y="215"/>
                    <a:pt x="329" y="215"/>
                    <a:pt x="329" y="215"/>
                  </a:cubicBezTo>
                  <a:cubicBezTo>
                    <a:pt x="328" y="247"/>
                    <a:pt x="322" y="277"/>
                    <a:pt x="312" y="303"/>
                  </a:cubicBezTo>
                  <a:cubicBezTo>
                    <a:pt x="298" y="295"/>
                    <a:pt x="282" y="289"/>
                    <a:pt x="266" y="285"/>
                  </a:cubicBezTo>
                  <a:close/>
                  <a:moveTo>
                    <a:pt x="345" y="215"/>
                  </a:moveTo>
                  <a:cubicBezTo>
                    <a:pt x="393" y="215"/>
                    <a:pt x="393" y="215"/>
                    <a:pt x="393" y="215"/>
                  </a:cubicBezTo>
                  <a:cubicBezTo>
                    <a:pt x="392" y="258"/>
                    <a:pt x="376" y="297"/>
                    <a:pt x="350" y="329"/>
                  </a:cubicBezTo>
                  <a:cubicBezTo>
                    <a:pt x="342" y="322"/>
                    <a:pt x="334" y="316"/>
                    <a:pt x="326" y="311"/>
                  </a:cubicBezTo>
                  <a:cubicBezTo>
                    <a:pt x="337" y="282"/>
                    <a:pt x="344" y="250"/>
                    <a:pt x="345" y="215"/>
                  </a:cubicBezTo>
                  <a:close/>
                  <a:moveTo>
                    <a:pt x="345" y="199"/>
                  </a:moveTo>
                  <a:cubicBezTo>
                    <a:pt x="344" y="164"/>
                    <a:pt x="337" y="131"/>
                    <a:pt x="326" y="103"/>
                  </a:cubicBezTo>
                  <a:cubicBezTo>
                    <a:pt x="334" y="97"/>
                    <a:pt x="342" y="91"/>
                    <a:pt x="350" y="85"/>
                  </a:cubicBezTo>
                  <a:cubicBezTo>
                    <a:pt x="376" y="116"/>
                    <a:pt x="392" y="156"/>
                    <a:pt x="393" y="199"/>
                  </a:cubicBezTo>
                  <a:lnTo>
                    <a:pt x="345" y="199"/>
                  </a:lnTo>
                  <a:close/>
                  <a:moveTo>
                    <a:pt x="339" y="73"/>
                  </a:moveTo>
                  <a:cubicBezTo>
                    <a:pt x="333" y="78"/>
                    <a:pt x="326" y="83"/>
                    <a:pt x="319" y="88"/>
                  </a:cubicBezTo>
                  <a:cubicBezTo>
                    <a:pt x="309" y="65"/>
                    <a:pt x="295" y="46"/>
                    <a:pt x="279" y="32"/>
                  </a:cubicBezTo>
                  <a:cubicBezTo>
                    <a:pt x="302" y="42"/>
                    <a:pt x="322" y="56"/>
                    <a:pt x="339" y="73"/>
                  </a:cubicBezTo>
                  <a:close/>
                  <a:moveTo>
                    <a:pt x="131" y="32"/>
                  </a:moveTo>
                  <a:cubicBezTo>
                    <a:pt x="115" y="46"/>
                    <a:pt x="101" y="65"/>
                    <a:pt x="91" y="88"/>
                  </a:cubicBezTo>
                  <a:cubicBezTo>
                    <a:pt x="84" y="83"/>
                    <a:pt x="77" y="78"/>
                    <a:pt x="71" y="73"/>
                  </a:cubicBezTo>
                  <a:cubicBezTo>
                    <a:pt x="88" y="56"/>
                    <a:pt x="108" y="42"/>
                    <a:pt x="131" y="32"/>
                  </a:cubicBezTo>
                  <a:close/>
                  <a:moveTo>
                    <a:pt x="71" y="340"/>
                  </a:moveTo>
                  <a:cubicBezTo>
                    <a:pt x="77" y="335"/>
                    <a:pt x="84" y="330"/>
                    <a:pt x="91" y="326"/>
                  </a:cubicBezTo>
                  <a:cubicBezTo>
                    <a:pt x="101" y="348"/>
                    <a:pt x="115" y="367"/>
                    <a:pt x="131" y="382"/>
                  </a:cubicBezTo>
                  <a:cubicBezTo>
                    <a:pt x="108" y="372"/>
                    <a:pt x="88" y="358"/>
                    <a:pt x="71" y="340"/>
                  </a:cubicBezTo>
                  <a:close/>
                  <a:moveTo>
                    <a:pt x="279" y="382"/>
                  </a:moveTo>
                  <a:cubicBezTo>
                    <a:pt x="295" y="367"/>
                    <a:pt x="309" y="348"/>
                    <a:pt x="319" y="326"/>
                  </a:cubicBezTo>
                  <a:cubicBezTo>
                    <a:pt x="326" y="330"/>
                    <a:pt x="333" y="335"/>
                    <a:pt x="339" y="340"/>
                  </a:cubicBezTo>
                  <a:cubicBezTo>
                    <a:pt x="322" y="358"/>
                    <a:pt x="302" y="372"/>
                    <a:pt x="279" y="382"/>
                  </a:cubicBezTo>
                  <a:close/>
                </a:path>
              </a:pathLst>
            </a:custGeom>
            <a:solidFill>
              <a:srgbClr val="4454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08" name="Freeform 697">
              <a:extLst>
                <a:ext uri="{FF2B5EF4-FFF2-40B4-BE49-F238E27FC236}">
                  <a16:creationId xmlns:a16="http://schemas.microsoft.com/office/drawing/2014/main" id="{879D1263-2E18-48F9-A7D1-50E9D14FAA9E}"/>
                </a:ext>
              </a:extLst>
            </p:cNvPr>
            <p:cNvSpPr>
              <a:spLocks noEditPoints="1"/>
            </p:cNvSpPr>
            <p:nvPr/>
          </p:nvSpPr>
          <p:spPr bwMode="auto">
            <a:xfrm>
              <a:off x="2047035" y="2899167"/>
              <a:ext cx="133371" cy="708531"/>
            </a:xfrm>
            <a:custGeom>
              <a:avLst/>
              <a:gdLst>
                <a:gd name="T0" fmla="*/ 29 w 65"/>
                <a:gd name="T1" fmla="*/ 113 h 346"/>
                <a:gd name="T2" fmla="*/ 37 w 65"/>
                <a:gd name="T3" fmla="*/ 113 h 346"/>
                <a:gd name="T4" fmla="*/ 33 w 65"/>
                <a:gd name="T5" fmla="*/ 121 h 346"/>
                <a:gd name="T6" fmla="*/ 33 w 65"/>
                <a:gd name="T7" fmla="*/ 84 h 346"/>
                <a:gd name="T8" fmla="*/ 37 w 65"/>
                <a:gd name="T9" fmla="*/ 76 h 346"/>
                <a:gd name="T10" fmla="*/ 29 w 65"/>
                <a:gd name="T11" fmla="*/ 76 h 346"/>
                <a:gd name="T12" fmla="*/ 33 w 65"/>
                <a:gd name="T13" fmla="*/ 84 h 346"/>
                <a:gd name="T14" fmla="*/ 37 w 65"/>
                <a:gd name="T15" fmla="*/ 43 h 346"/>
                <a:gd name="T16" fmla="*/ 33 w 65"/>
                <a:gd name="T17" fmla="*/ 35 h 346"/>
                <a:gd name="T18" fmla="*/ 29 w 65"/>
                <a:gd name="T19" fmla="*/ 43 h 346"/>
                <a:gd name="T20" fmla="*/ 33 w 65"/>
                <a:gd name="T21" fmla="*/ 158 h 346"/>
                <a:gd name="T22" fmla="*/ 37 w 65"/>
                <a:gd name="T23" fmla="*/ 150 h 346"/>
                <a:gd name="T24" fmla="*/ 29 w 65"/>
                <a:gd name="T25" fmla="*/ 150 h 346"/>
                <a:gd name="T26" fmla="*/ 33 w 65"/>
                <a:gd name="T27" fmla="*/ 158 h 346"/>
                <a:gd name="T28" fmla="*/ 37 w 65"/>
                <a:gd name="T29" fmla="*/ 6 h 346"/>
                <a:gd name="T30" fmla="*/ 33 w 65"/>
                <a:gd name="T31" fmla="*/ 0 h 346"/>
                <a:gd name="T32" fmla="*/ 29 w 65"/>
                <a:gd name="T33" fmla="*/ 6 h 346"/>
                <a:gd name="T34" fmla="*/ 60 w 65"/>
                <a:gd name="T35" fmla="*/ 306 h 346"/>
                <a:gd name="T36" fmla="*/ 33 w 65"/>
                <a:gd name="T37" fmla="*/ 332 h 346"/>
                <a:gd name="T38" fmla="*/ 6 w 65"/>
                <a:gd name="T39" fmla="*/ 306 h 346"/>
                <a:gd name="T40" fmla="*/ 33 w 65"/>
                <a:gd name="T41" fmla="*/ 346 h 346"/>
                <a:gd name="T42" fmla="*/ 60 w 65"/>
                <a:gd name="T43" fmla="*/ 306 h 346"/>
                <a:gd name="T44" fmla="*/ 37 w 65"/>
                <a:gd name="T45" fmla="*/ 303 h 346"/>
                <a:gd name="T46" fmla="*/ 33 w 65"/>
                <a:gd name="T47" fmla="*/ 295 h 346"/>
                <a:gd name="T48" fmla="*/ 29 w 65"/>
                <a:gd name="T49" fmla="*/ 303 h 346"/>
                <a:gd name="T50" fmla="*/ 33 w 65"/>
                <a:gd name="T51" fmla="*/ 270 h 346"/>
                <a:gd name="T52" fmla="*/ 37 w 65"/>
                <a:gd name="T53" fmla="*/ 262 h 346"/>
                <a:gd name="T54" fmla="*/ 29 w 65"/>
                <a:gd name="T55" fmla="*/ 262 h 346"/>
                <a:gd name="T56" fmla="*/ 33 w 65"/>
                <a:gd name="T57" fmla="*/ 270 h 346"/>
                <a:gd name="T58" fmla="*/ 37 w 65"/>
                <a:gd name="T59" fmla="*/ 229 h 346"/>
                <a:gd name="T60" fmla="*/ 33 w 65"/>
                <a:gd name="T61" fmla="*/ 220 h 346"/>
                <a:gd name="T62" fmla="*/ 29 w 65"/>
                <a:gd name="T63" fmla="*/ 229 h 346"/>
                <a:gd name="T64" fmla="*/ 33 w 65"/>
                <a:gd name="T65" fmla="*/ 195 h 346"/>
                <a:gd name="T66" fmla="*/ 37 w 65"/>
                <a:gd name="T67" fmla="*/ 187 h 346"/>
                <a:gd name="T68" fmla="*/ 29 w 65"/>
                <a:gd name="T69" fmla="*/ 187 h 346"/>
                <a:gd name="T70" fmla="*/ 33 w 65"/>
                <a:gd name="T71" fmla="*/ 19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346">
                  <a:moveTo>
                    <a:pt x="29" y="117"/>
                  </a:moveTo>
                  <a:cubicBezTo>
                    <a:pt x="29" y="113"/>
                    <a:pt x="29" y="113"/>
                    <a:pt x="29" y="113"/>
                  </a:cubicBezTo>
                  <a:cubicBezTo>
                    <a:pt x="29" y="111"/>
                    <a:pt x="30" y="109"/>
                    <a:pt x="33" y="109"/>
                  </a:cubicBezTo>
                  <a:cubicBezTo>
                    <a:pt x="35" y="109"/>
                    <a:pt x="37" y="111"/>
                    <a:pt x="37" y="113"/>
                  </a:cubicBezTo>
                  <a:cubicBezTo>
                    <a:pt x="37" y="117"/>
                    <a:pt x="37" y="117"/>
                    <a:pt x="37" y="117"/>
                  </a:cubicBezTo>
                  <a:cubicBezTo>
                    <a:pt x="37" y="119"/>
                    <a:pt x="35" y="121"/>
                    <a:pt x="33" y="121"/>
                  </a:cubicBezTo>
                  <a:cubicBezTo>
                    <a:pt x="30" y="121"/>
                    <a:pt x="29" y="119"/>
                    <a:pt x="29" y="117"/>
                  </a:cubicBezTo>
                  <a:close/>
                  <a:moveTo>
                    <a:pt x="33" y="84"/>
                  </a:moveTo>
                  <a:cubicBezTo>
                    <a:pt x="35" y="84"/>
                    <a:pt x="37" y="82"/>
                    <a:pt x="37" y="80"/>
                  </a:cubicBezTo>
                  <a:cubicBezTo>
                    <a:pt x="37" y="76"/>
                    <a:pt x="37" y="76"/>
                    <a:pt x="37" y="76"/>
                  </a:cubicBezTo>
                  <a:cubicBezTo>
                    <a:pt x="37" y="74"/>
                    <a:pt x="35" y="72"/>
                    <a:pt x="33" y="72"/>
                  </a:cubicBezTo>
                  <a:cubicBezTo>
                    <a:pt x="30" y="72"/>
                    <a:pt x="29" y="74"/>
                    <a:pt x="29" y="76"/>
                  </a:cubicBezTo>
                  <a:cubicBezTo>
                    <a:pt x="29" y="80"/>
                    <a:pt x="29" y="80"/>
                    <a:pt x="29" y="80"/>
                  </a:cubicBezTo>
                  <a:cubicBezTo>
                    <a:pt x="29" y="82"/>
                    <a:pt x="30" y="84"/>
                    <a:pt x="33" y="84"/>
                  </a:cubicBezTo>
                  <a:close/>
                  <a:moveTo>
                    <a:pt x="33" y="47"/>
                  </a:moveTo>
                  <a:cubicBezTo>
                    <a:pt x="35" y="47"/>
                    <a:pt x="37" y="45"/>
                    <a:pt x="37" y="43"/>
                  </a:cubicBezTo>
                  <a:cubicBezTo>
                    <a:pt x="37" y="39"/>
                    <a:pt x="37" y="39"/>
                    <a:pt x="37" y="39"/>
                  </a:cubicBezTo>
                  <a:cubicBezTo>
                    <a:pt x="37" y="37"/>
                    <a:pt x="35" y="35"/>
                    <a:pt x="33" y="35"/>
                  </a:cubicBezTo>
                  <a:cubicBezTo>
                    <a:pt x="30" y="35"/>
                    <a:pt x="29" y="37"/>
                    <a:pt x="29" y="39"/>
                  </a:cubicBezTo>
                  <a:cubicBezTo>
                    <a:pt x="29" y="43"/>
                    <a:pt x="29" y="43"/>
                    <a:pt x="29" y="43"/>
                  </a:cubicBezTo>
                  <a:cubicBezTo>
                    <a:pt x="29" y="45"/>
                    <a:pt x="30" y="47"/>
                    <a:pt x="33" y="47"/>
                  </a:cubicBezTo>
                  <a:close/>
                  <a:moveTo>
                    <a:pt x="33" y="158"/>
                  </a:moveTo>
                  <a:cubicBezTo>
                    <a:pt x="35" y="158"/>
                    <a:pt x="37" y="157"/>
                    <a:pt x="37" y="154"/>
                  </a:cubicBezTo>
                  <a:cubicBezTo>
                    <a:pt x="37" y="150"/>
                    <a:pt x="37" y="150"/>
                    <a:pt x="37" y="150"/>
                  </a:cubicBezTo>
                  <a:cubicBezTo>
                    <a:pt x="37" y="148"/>
                    <a:pt x="35" y="146"/>
                    <a:pt x="33" y="146"/>
                  </a:cubicBezTo>
                  <a:cubicBezTo>
                    <a:pt x="30" y="146"/>
                    <a:pt x="29" y="148"/>
                    <a:pt x="29" y="150"/>
                  </a:cubicBezTo>
                  <a:cubicBezTo>
                    <a:pt x="29" y="154"/>
                    <a:pt x="29" y="154"/>
                    <a:pt x="29" y="154"/>
                  </a:cubicBezTo>
                  <a:cubicBezTo>
                    <a:pt x="29" y="157"/>
                    <a:pt x="30" y="158"/>
                    <a:pt x="33" y="158"/>
                  </a:cubicBezTo>
                  <a:close/>
                  <a:moveTo>
                    <a:pt x="33" y="10"/>
                  </a:moveTo>
                  <a:cubicBezTo>
                    <a:pt x="35" y="10"/>
                    <a:pt x="37" y="8"/>
                    <a:pt x="37" y="6"/>
                  </a:cubicBezTo>
                  <a:cubicBezTo>
                    <a:pt x="37" y="4"/>
                    <a:pt x="37" y="4"/>
                    <a:pt x="37" y="4"/>
                  </a:cubicBezTo>
                  <a:cubicBezTo>
                    <a:pt x="37" y="2"/>
                    <a:pt x="35" y="0"/>
                    <a:pt x="33" y="0"/>
                  </a:cubicBezTo>
                  <a:cubicBezTo>
                    <a:pt x="30" y="0"/>
                    <a:pt x="29" y="2"/>
                    <a:pt x="29" y="4"/>
                  </a:cubicBezTo>
                  <a:cubicBezTo>
                    <a:pt x="29" y="6"/>
                    <a:pt x="29" y="6"/>
                    <a:pt x="29" y="6"/>
                  </a:cubicBezTo>
                  <a:cubicBezTo>
                    <a:pt x="29" y="8"/>
                    <a:pt x="30" y="10"/>
                    <a:pt x="33" y="10"/>
                  </a:cubicBezTo>
                  <a:close/>
                  <a:moveTo>
                    <a:pt x="60" y="306"/>
                  </a:moveTo>
                  <a:cubicBezTo>
                    <a:pt x="35" y="332"/>
                    <a:pt x="35" y="332"/>
                    <a:pt x="35" y="332"/>
                  </a:cubicBezTo>
                  <a:cubicBezTo>
                    <a:pt x="34" y="332"/>
                    <a:pt x="33" y="332"/>
                    <a:pt x="33" y="332"/>
                  </a:cubicBezTo>
                  <a:cubicBezTo>
                    <a:pt x="32" y="332"/>
                    <a:pt x="31" y="332"/>
                    <a:pt x="31" y="332"/>
                  </a:cubicBezTo>
                  <a:cubicBezTo>
                    <a:pt x="6" y="306"/>
                    <a:pt x="6" y="306"/>
                    <a:pt x="6" y="306"/>
                  </a:cubicBezTo>
                  <a:cubicBezTo>
                    <a:pt x="0" y="311"/>
                    <a:pt x="0" y="311"/>
                    <a:pt x="0" y="311"/>
                  </a:cubicBezTo>
                  <a:cubicBezTo>
                    <a:pt x="33" y="346"/>
                    <a:pt x="33" y="346"/>
                    <a:pt x="33" y="346"/>
                  </a:cubicBezTo>
                  <a:cubicBezTo>
                    <a:pt x="65" y="311"/>
                    <a:pt x="65" y="311"/>
                    <a:pt x="65" y="311"/>
                  </a:cubicBezTo>
                  <a:lnTo>
                    <a:pt x="60" y="306"/>
                  </a:lnTo>
                  <a:close/>
                  <a:moveTo>
                    <a:pt x="33" y="307"/>
                  </a:moveTo>
                  <a:cubicBezTo>
                    <a:pt x="35" y="307"/>
                    <a:pt x="37" y="305"/>
                    <a:pt x="37" y="303"/>
                  </a:cubicBezTo>
                  <a:cubicBezTo>
                    <a:pt x="37" y="299"/>
                    <a:pt x="37" y="299"/>
                    <a:pt x="37" y="299"/>
                  </a:cubicBezTo>
                  <a:cubicBezTo>
                    <a:pt x="37" y="296"/>
                    <a:pt x="35" y="295"/>
                    <a:pt x="33" y="295"/>
                  </a:cubicBezTo>
                  <a:cubicBezTo>
                    <a:pt x="30" y="295"/>
                    <a:pt x="29" y="296"/>
                    <a:pt x="29" y="299"/>
                  </a:cubicBezTo>
                  <a:cubicBezTo>
                    <a:pt x="29" y="303"/>
                    <a:pt x="29" y="303"/>
                    <a:pt x="29" y="303"/>
                  </a:cubicBezTo>
                  <a:cubicBezTo>
                    <a:pt x="29" y="305"/>
                    <a:pt x="30" y="307"/>
                    <a:pt x="33" y="307"/>
                  </a:cubicBezTo>
                  <a:close/>
                  <a:moveTo>
                    <a:pt x="33" y="270"/>
                  </a:moveTo>
                  <a:cubicBezTo>
                    <a:pt x="35" y="270"/>
                    <a:pt x="37" y="268"/>
                    <a:pt x="37" y="266"/>
                  </a:cubicBezTo>
                  <a:cubicBezTo>
                    <a:pt x="37" y="262"/>
                    <a:pt x="37" y="262"/>
                    <a:pt x="37" y="262"/>
                  </a:cubicBezTo>
                  <a:cubicBezTo>
                    <a:pt x="37" y="259"/>
                    <a:pt x="35" y="258"/>
                    <a:pt x="33" y="258"/>
                  </a:cubicBezTo>
                  <a:cubicBezTo>
                    <a:pt x="30" y="258"/>
                    <a:pt x="29" y="259"/>
                    <a:pt x="29" y="262"/>
                  </a:cubicBezTo>
                  <a:cubicBezTo>
                    <a:pt x="29" y="266"/>
                    <a:pt x="29" y="266"/>
                    <a:pt x="29" y="266"/>
                  </a:cubicBezTo>
                  <a:cubicBezTo>
                    <a:pt x="29" y="268"/>
                    <a:pt x="30" y="270"/>
                    <a:pt x="33" y="270"/>
                  </a:cubicBezTo>
                  <a:close/>
                  <a:moveTo>
                    <a:pt x="33" y="233"/>
                  </a:moveTo>
                  <a:cubicBezTo>
                    <a:pt x="35" y="233"/>
                    <a:pt x="37" y="231"/>
                    <a:pt x="37" y="229"/>
                  </a:cubicBezTo>
                  <a:cubicBezTo>
                    <a:pt x="37" y="224"/>
                    <a:pt x="37" y="224"/>
                    <a:pt x="37" y="224"/>
                  </a:cubicBezTo>
                  <a:cubicBezTo>
                    <a:pt x="37" y="222"/>
                    <a:pt x="35" y="220"/>
                    <a:pt x="33" y="220"/>
                  </a:cubicBezTo>
                  <a:cubicBezTo>
                    <a:pt x="30" y="220"/>
                    <a:pt x="29" y="222"/>
                    <a:pt x="29" y="224"/>
                  </a:cubicBezTo>
                  <a:cubicBezTo>
                    <a:pt x="29" y="229"/>
                    <a:pt x="29" y="229"/>
                    <a:pt x="29" y="229"/>
                  </a:cubicBezTo>
                  <a:cubicBezTo>
                    <a:pt x="29" y="231"/>
                    <a:pt x="30" y="233"/>
                    <a:pt x="33" y="233"/>
                  </a:cubicBezTo>
                  <a:close/>
                  <a:moveTo>
                    <a:pt x="33" y="195"/>
                  </a:moveTo>
                  <a:cubicBezTo>
                    <a:pt x="35" y="195"/>
                    <a:pt x="37" y="194"/>
                    <a:pt x="37" y="191"/>
                  </a:cubicBezTo>
                  <a:cubicBezTo>
                    <a:pt x="37" y="187"/>
                    <a:pt x="37" y="187"/>
                    <a:pt x="37" y="187"/>
                  </a:cubicBezTo>
                  <a:cubicBezTo>
                    <a:pt x="37" y="185"/>
                    <a:pt x="35" y="183"/>
                    <a:pt x="33" y="183"/>
                  </a:cubicBezTo>
                  <a:cubicBezTo>
                    <a:pt x="30" y="183"/>
                    <a:pt x="29" y="185"/>
                    <a:pt x="29" y="187"/>
                  </a:cubicBezTo>
                  <a:cubicBezTo>
                    <a:pt x="29" y="191"/>
                    <a:pt x="29" y="191"/>
                    <a:pt x="29" y="191"/>
                  </a:cubicBezTo>
                  <a:cubicBezTo>
                    <a:pt x="29" y="194"/>
                    <a:pt x="30" y="195"/>
                    <a:pt x="33" y="195"/>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09" name="Freeform 698">
              <a:extLst>
                <a:ext uri="{FF2B5EF4-FFF2-40B4-BE49-F238E27FC236}">
                  <a16:creationId xmlns:a16="http://schemas.microsoft.com/office/drawing/2014/main" id="{B01385D7-A583-4BCE-A52C-46BB4F53C2CC}"/>
                </a:ext>
              </a:extLst>
            </p:cNvPr>
            <p:cNvSpPr>
              <a:spLocks noEditPoints="1"/>
            </p:cNvSpPr>
            <p:nvPr/>
          </p:nvSpPr>
          <p:spPr bwMode="auto">
            <a:xfrm>
              <a:off x="2533282" y="2907503"/>
              <a:ext cx="133371" cy="708531"/>
            </a:xfrm>
            <a:custGeom>
              <a:avLst/>
              <a:gdLst>
                <a:gd name="T0" fmla="*/ 36 w 65"/>
                <a:gd name="T1" fmla="*/ 233 h 346"/>
                <a:gd name="T2" fmla="*/ 28 w 65"/>
                <a:gd name="T3" fmla="*/ 233 h 346"/>
                <a:gd name="T4" fmla="*/ 32 w 65"/>
                <a:gd name="T5" fmla="*/ 225 h 346"/>
                <a:gd name="T6" fmla="*/ 32 w 65"/>
                <a:gd name="T7" fmla="*/ 188 h 346"/>
                <a:gd name="T8" fmla="*/ 28 w 65"/>
                <a:gd name="T9" fmla="*/ 196 h 346"/>
                <a:gd name="T10" fmla="*/ 36 w 65"/>
                <a:gd name="T11" fmla="*/ 196 h 346"/>
                <a:gd name="T12" fmla="*/ 32 w 65"/>
                <a:gd name="T13" fmla="*/ 188 h 346"/>
                <a:gd name="T14" fmla="*/ 28 w 65"/>
                <a:gd name="T15" fmla="*/ 266 h 346"/>
                <a:gd name="T16" fmla="*/ 32 w 65"/>
                <a:gd name="T17" fmla="*/ 274 h 346"/>
                <a:gd name="T18" fmla="*/ 36 w 65"/>
                <a:gd name="T19" fmla="*/ 266 h 346"/>
                <a:gd name="T20" fmla="*/ 32 w 65"/>
                <a:gd name="T21" fmla="*/ 336 h 346"/>
                <a:gd name="T22" fmla="*/ 28 w 65"/>
                <a:gd name="T23" fmla="*/ 342 h 346"/>
                <a:gd name="T24" fmla="*/ 36 w 65"/>
                <a:gd name="T25" fmla="*/ 342 h 346"/>
                <a:gd name="T26" fmla="*/ 32 w 65"/>
                <a:gd name="T27" fmla="*/ 336 h 346"/>
                <a:gd name="T28" fmla="*/ 28 w 65"/>
                <a:gd name="T29" fmla="*/ 303 h 346"/>
                <a:gd name="T30" fmla="*/ 32 w 65"/>
                <a:gd name="T31" fmla="*/ 311 h 346"/>
                <a:gd name="T32" fmla="*/ 36 w 65"/>
                <a:gd name="T33" fmla="*/ 303 h 346"/>
                <a:gd name="T34" fmla="*/ 32 w 65"/>
                <a:gd name="T35" fmla="*/ 151 h 346"/>
                <a:gd name="T36" fmla="*/ 28 w 65"/>
                <a:gd name="T37" fmla="*/ 159 h 346"/>
                <a:gd name="T38" fmla="*/ 36 w 65"/>
                <a:gd name="T39" fmla="*/ 159 h 346"/>
                <a:gd name="T40" fmla="*/ 32 w 65"/>
                <a:gd name="T41" fmla="*/ 151 h 346"/>
                <a:gd name="T42" fmla="*/ 0 w 65"/>
                <a:gd name="T43" fmla="*/ 35 h 346"/>
                <a:gd name="T44" fmla="*/ 30 w 65"/>
                <a:gd name="T45" fmla="*/ 14 h 346"/>
                <a:gd name="T46" fmla="*/ 34 w 65"/>
                <a:gd name="T47" fmla="*/ 14 h 346"/>
                <a:gd name="T48" fmla="*/ 65 w 65"/>
                <a:gd name="T49" fmla="*/ 35 h 346"/>
                <a:gd name="T50" fmla="*/ 32 w 65"/>
                <a:gd name="T51" fmla="*/ 40 h 346"/>
                <a:gd name="T52" fmla="*/ 28 w 65"/>
                <a:gd name="T53" fmla="*/ 48 h 346"/>
                <a:gd name="T54" fmla="*/ 36 w 65"/>
                <a:gd name="T55" fmla="*/ 48 h 346"/>
                <a:gd name="T56" fmla="*/ 32 w 65"/>
                <a:gd name="T57" fmla="*/ 40 h 346"/>
                <a:gd name="T58" fmla="*/ 28 w 65"/>
                <a:gd name="T59" fmla="*/ 118 h 346"/>
                <a:gd name="T60" fmla="*/ 32 w 65"/>
                <a:gd name="T61" fmla="*/ 126 h 346"/>
                <a:gd name="T62" fmla="*/ 36 w 65"/>
                <a:gd name="T63" fmla="*/ 118 h 346"/>
                <a:gd name="T64" fmla="*/ 32 w 65"/>
                <a:gd name="T65" fmla="*/ 77 h 346"/>
                <a:gd name="T66" fmla="*/ 28 w 65"/>
                <a:gd name="T67" fmla="*/ 85 h 346"/>
                <a:gd name="T68" fmla="*/ 36 w 65"/>
                <a:gd name="T69" fmla="*/ 85 h 346"/>
                <a:gd name="T70" fmla="*/ 32 w 65"/>
                <a:gd name="T71" fmla="*/ 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5" h="346">
                  <a:moveTo>
                    <a:pt x="36" y="229"/>
                  </a:moveTo>
                  <a:cubicBezTo>
                    <a:pt x="36" y="233"/>
                    <a:pt x="36" y="233"/>
                    <a:pt x="36" y="233"/>
                  </a:cubicBezTo>
                  <a:cubicBezTo>
                    <a:pt x="36" y="235"/>
                    <a:pt x="35" y="237"/>
                    <a:pt x="32" y="237"/>
                  </a:cubicBezTo>
                  <a:cubicBezTo>
                    <a:pt x="30" y="237"/>
                    <a:pt x="28" y="235"/>
                    <a:pt x="28" y="233"/>
                  </a:cubicBezTo>
                  <a:cubicBezTo>
                    <a:pt x="28" y="229"/>
                    <a:pt x="28" y="229"/>
                    <a:pt x="28" y="229"/>
                  </a:cubicBezTo>
                  <a:cubicBezTo>
                    <a:pt x="28" y="227"/>
                    <a:pt x="30" y="225"/>
                    <a:pt x="32" y="225"/>
                  </a:cubicBezTo>
                  <a:cubicBezTo>
                    <a:pt x="35" y="225"/>
                    <a:pt x="36" y="227"/>
                    <a:pt x="36" y="229"/>
                  </a:cubicBezTo>
                  <a:close/>
                  <a:moveTo>
                    <a:pt x="32" y="188"/>
                  </a:moveTo>
                  <a:cubicBezTo>
                    <a:pt x="30" y="188"/>
                    <a:pt x="28" y="190"/>
                    <a:pt x="28" y="192"/>
                  </a:cubicBezTo>
                  <a:cubicBezTo>
                    <a:pt x="28" y="196"/>
                    <a:pt x="28" y="196"/>
                    <a:pt x="28" y="196"/>
                  </a:cubicBezTo>
                  <a:cubicBezTo>
                    <a:pt x="28" y="198"/>
                    <a:pt x="30" y="200"/>
                    <a:pt x="32" y="200"/>
                  </a:cubicBezTo>
                  <a:cubicBezTo>
                    <a:pt x="35" y="200"/>
                    <a:pt x="36" y="198"/>
                    <a:pt x="36" y="196"/>
                  </a:cubicBezTo>
                  <a:cubicBezTo>
                    <a:pt x="36" y="192"/>
                    <a:pt x="36" y="192"/>
                    <a:pt x="36" y="192"/>
                  </a:cubicBezTo>
                  <a:cubicBezTo>
                    <a:pt x="36" y="190"/>
                    <a:pt x="35" y="188"/>
                    <a:pt x="32" y="188"/>
                  </a:cubicBezTo>
                  <a:close/>
                  <a:moveTo>
                    <a:pt x="32" y="262"/>
                  </a:moveTo>
                  <a:cubicBezTo>
                    <a:pt x="30" y="262"/>
                    <a:pt x="28" y="264"/>
                    <a:pt x="28" y="266"/>
                  </a:cubicBezTo>
                  <a:cubicBezTo>
                    <a:pt x="28" y="270"/>
                    <a:pt x="28" y="270"/>
                    <a:pt x="28" y="270"/>
                  </a:cubicBezTo>
                  <a:cubicBezTo>
                    <a:pt x="28" y="273"/>
                    <a:pt x="30" y="274"/>
                    <a:pt x="32" y="274"/>
                  </a:cubicBezTo>
                  <a:cubicBezTo>
                    <a:pt x="35" y="274"/>
                    <a:pt x="36" y="273"/>
                    <a:pt x="36" y="270"/>
                  </a:cubicBezTo>
                  <a:cubicBezTo>
                    <a:pt x="36" y="266"/>
                    <a:pt x="36" y="266"/>
                    <a:pt x="36" y="266"/>
                  </a:cubicBezTo>
                  <a:cubicBezTo>
                    <a:pt x="36" y="264"/>
                    <a:pt x="35" y="262"/>
                    <a:pt x="32" y="262"/>
                  </a:cubicBezTo>
                  <a:close/>
                  <a:moveTo>
                    <a:pt x="32" y="336"/>
                  </a:moveTo>
                  <a:cubicBezTo>
                    <a:pt x="30" y="336"/>
                    <a:pt x="28" y="338"/>
                    <a:pt x="28" y="340"/>
                  </a:cubicBezTo>
                  <a:cubicBezTo>
                    <a:pt x="28" y="342"/>
                    <a:pt x="28" y="342"/>
                    <a:pt x="28" y="342"/>
                  </a:cubicBezTo>
                  <a:cubicBezTo>
                    <a:pt x="28" y="345"/>
                    <a:pt x="30" y="346"/>
                    <a:pt x="32" y="346"/>
                  </a:cubicBezTo>
                  <a:cubicBezTo>
                    <a:pt x="35" y="346"/>
                    <a:pt x="36" y="345"/>
                    <a:pt x="36" y="342"/>
                  </a:cubicBezTo>
                  <a:cubicBezTo>
                    <a:pt x="36" y="340"/>
                    <a:pt x="36" y="340"/>
                    <a:pt x="36" y="340"/>
                  </a:cubicBezTo>
                  <a:cubicBezTo>
                    <a:pt x="36" y="338"/>
                    <a:pt x="35" y="336"/>
                    <a:pt x="32" y="336"/>
                  </a:cubicBezTo>
                  <a:close/>
                  <a:moveTo>
                    <a:pt x="32" y="299"/>
                  </a:moveTo>
                  <a:cubicBezTo>
                    <a:pt x="30" y="299"/>
                    <a:pt x="28" y="301"/>
                    <a:pt x="28" y="303"/>
                  </a:cubicBezTo>
                  <a:cubicBezTo>
                    <a:pt x="28" y="307"/>
                    <a:pt x="28" y="307"/>
                    <a:pt x="28" y="307"/>
                  </a:cubicBezTo>
                  <a:cubicBezTo>
                    <a:pt x="28" y="310"/>
                    <a:pt x="30" y="311"/>
                    <a:pt x="32" y="311"/>
                  </a:cubicBezTo>
                  <a:cubicBezTo>
                    <a:pt x="35" y="311"/>
                    <a:pt x="36" y="310"/>
                    <a:pt x="36" y="307"/>
                  </a:cubicBezTo>
                  <a:cubicBezTo>
                    <a:pt x="36" y="303"/>
                    <a:pt x="36" y="303"/>
                    <a:pt x="36" y="303"/>
                  </a:cubicBezTo>
                  <a:cubicBezTo>
                    <a:pt x="36" y="301"/>
                    <a:pt x="35" y="299"/>
                    <a:pt x="32" y="299"/>
                  </a:cubicBezTo>
                  <a:close/>
                  <a:moveTo>
                    <a:pt x="32" y="151"/>
                  </a:moveTo>
                  <a:cubicBezTo>
                    <a:pt x="30" y="151"/>
                    <a:pt x="28" y="153"/>
                    <a:pt x="28" y="155"/>
                  </a:cubicBezTo>
                  <a:cubicBezTo>
                    <a:pt x="28" y="159"/>
                    <a:pt x="28" y="159"/>
                    <a:pt x="28" y="159"/>
                  </a:cubicBezTo>
                  <a:cubicBezTo>
                    <a:pt x="28" y="161"/>
                    <a:pt x="30" y="163"/>
                    <a:pt x="32" y="163"/>
                  </a:cubicBezTo>
                  <a:cubicBezTo>
                    <a:pt x="35" y="163"/>
                    <a:pt x="36" y="161"/>
                    <a:pt x="36" y="159"/>
                  </a:cubicBezTo>
                  <a:cubicBezTo>
                    <a:pt x="36" y="155"/>
                    <a:pt x="36" y="155"/>
                    <a:pt x="36" y="155"/>
                  </a:cubicBezTo>
                  <a:cubicBezTo>
                    <a:pt x="36" y="153"/>
                    <a:pt x="35" y="151"/>
                    <a:pt x="32" y="151"/>
                  </a:cubicBezTo>
                  <a:close/>
                  <a:moveTo>
                    <a:pt x="32" y="0"/>
                  </a:moveTo>
                  <a:cubicBezTo>
                    <a:pt x="0" y="35"/>
                    <a:pt x="0" y="35"/>
                    <a:pt x="0" y="35"/>
                  </a:cubicBezTo>
                  <a:cubicBezTo>
                    <a:pt x="6" y="41"/>
                    <a:pt x="6" y="41"/>
                    <a:pt x="6" y="41"/>
                  </a:cubicBezTo>
                  <a:cubicBezTo>
                    <a:pt x="30" y="14"/>
                    <a:pt x="30" y="14"/>
                    <a:pt x="30" y="14"/>
                  </a:cubicBezTo>
                  <a:cubicBezTo>
                    <a:pt x="31" y="14"/>
                    <a:pt x="32" y="15"/>
                    <a:pt x="32" y="15"/>
                  </a:cubicBezTo>
                  <a:cubicBezTo>
                    <a:pt x="33" y="15"/>
                    <a:pt x="34" y="14"/>
                    <a:pt x="34" y="14"/>
                  </a:cubicBezTo>
                  <a:cubicBezTo>
                    <a:pt x="59" y="41"/>
                    <a:pt x="59" y="41"/>
                    <a:pt x="59" y="41"/>
                  </a:cubicBezTo>
                  <a:cubicBezTo>
                    <a:pt x="65" y="35"/>
                    <a:pt x="65" y="35"/>
                    <a:pt x="65" y="35"/>
                  </a:cubicBezTo>
                  <a:lnTo>
                    <a:pt x="32" y="0"/>
                  </a:lnTo>
                  <a:close/>
                  <a:moveTo>
                    <a:pt x="32" y="40"/>
                  </a:moveTo>
                  <a:cubicBezTo>
                    <a:pt x="30" y="40"/>
                    <a:pt x="28" y="41"/>
                    <a:pt x="28" y="44"/>
                  </a:cubicBezTo>
                  <a:cubicBezTo>
                    <a:pt x="28" y="48"/>
                    <a:pt x="28" y="48"/>
                    <a:pt x="28" y="48"/>
                  </a:cubicBezTo>
                  <a:cubicBezTo>
                    <a:pt x="28" y="50"/>
                    <a:pt x="30" y="52"/>
                    <a:pt x="32" y="52"/>
                  </a:cubicBezTo>
                  <a:cubicBezTo>
                    <a:pt x="35" y="52"/>
                    <a:pt x="36" y="50"/>
                    <a:pt x="36" y="48"/>
                  </a:cubicBezTo>
                  <a:cubicBezTo>
                    <a:pt x="36" y="44"/>
                    <a:pt x="36" y="44"/>
                    <a:pt x="36" y="44"/>
                  </a:cubicBezTo>
                  <a:cubicBezTo>
                    <a:pt x="36" y="41"/>
                    <a:pt x="35" y="40"/>
                    <a:pt x="32" y="40"/>
                  </a:cubicBezTo>
                  <a:close/>
                  <a:moveTo>
                    <a:pt x="32" y="114"/>
                  </a:moveTo>
                  <a:cubicBezTo>
                    <a:pt x="30" y="114"/>
                    <a:pt x="28" y="116"/>
                    <a:pt x="28" y="118"/>
                  </a:cubicBezTo>
                  <a:cubicBezTo>
                    <a:pt x="28" y="122"/>
                    <a:pt x="28" y="122"/>
                    <a:pt x="28" y="122"/>
                  </a:cubicBezTo>
                  <a:cubicBezTo>
                    <a:pt x="28" y="124"/>
                    <a:pt x="30" y="126"/>
                    <a:pt x="32" y="126"/>
                  </a:cubicBezTo>
                  <a:cubicBezTo>
                    <a:pt x="35" y="126"/>
                    <a:pt x="36" y="124"/>
                    <a:pt x="36" y="122"/>
                  </a:cubicBezTo>
                  <a:cubicBezTo>
                    <a:pt x="36" y="118"/>
                    <a:pt x="36" y="118"/>
                    <a:pt x="36" y="118"/>
                  </a:cubicBezTo>
                  <a:cubicBezTo>
                    <a:pt x="36" y="116"/>
                    <a:pt x="35" y="114"/>
                    <a:pt x="32" y="114"/>
                  </a:cubicBezTo>
                  <a:close/>
                  <a:moveTo>
                    <a:pt x="32" y="77"/>
                  </a:moveTo>
                  <a:cubicBezTo>
                    <a:pt x="30" y="77"/>
                    <a:pt x="28" y="79"/>
                    <a:pt x="28" y="81"/>
                  </a:cubicBezTo>
                  <a:cubicBezTo>
                    <a:pt x="28" y="85"/>
                    <a:pt x="28" y="85"/>
                    <a:pt x="28" y="85"/>
                  </a:cubicBezTo>
                  <a:cubicBezTo>
                    <a:pt x="28" y="87"/>
                    <a:pt x="30" y="89"/>
                    <a:pt x="32" y="89"/>
                  </a:cubicBezTo>
                  <a:cubicBezTo>
                    <a:pt x="35" y="89"/>
                    <a:pt x="36" y="87"/>
                    <a:pt x="36" y="85"/>
                  </a:cubicBezTo>
                  <a:cubicBezTo>
                    <a:pt x="36" y="81"/>
                    <a:pt x="36" y="81"/>
                    <a:pt x="36" y="81"/>
                  </a:cubicBezTo>
                  <a:cubicBezTo>
                    <a:pt x="36" y="79"/>
                    <a:pt x="35" y="77"/>
                    <a:pt x="32" y="77"/>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10" name="Freeform 719">
              <a:extLst>
                <a:ext uri="{FF2B5EF4-FFF2-40B4-BE49-F238E27FC236}">
                  <a16:creationId xmlns:a16="http://schemas.microsoft.com/office/drawing/2014/main" id="{D698CE26-9C14-4848-8758-FF62CAF311B3}"/>
                </a:ext>
              </a:extLst>
            </p:cNvPr>
            <p:cNvSpPr>
              <a:spLocks noEditPoints="1"/>
            </p:cNvSpPr>
            <p:nvPr/>
          </p:nvSpPr>
          <p:spPr bwMode="auto">
            <a:xfrm>
              <a:off x="2709720" y="1890552"/>
              <a:ext cx="333427" cy="216727"/>
            </a:xfrm>
            <a:custGeom>
              <a:avLst/>
              <a:gdLst>
                <a:gd name="T0" fmla="*/ 70 w 162"/>
                <a:gd name="T1" fmla="*/ 64 h 106"/>
                <a:gd name="T2" fmla="*/ 69 w 162"/>
                <a:gd name="T3" fmla="*/ 70 h 106"/>
                <a:gd name="T4" fmla="*/ 65 w 162"/>
                <a:gd name="T5" fmla="*/ 72 h 106"/>
                <a:gd name="T6" fmla="*/ 63 w 162"/>
                <a:gd name="T7" fmla="*/ 72 h 106"/>
                <a:gd name="T8" fmla="*/ 60 w 162"/>
                <a:gd name="T9" fmla="*/ 70 h 106"/>
                <a:gd name="T10" fmla="*/ 61 w 162"/>
                <a:gd name="T11" fmla="*/ 65 h 106"/>
                <a:gd name="T12" fmla="*/ 65 w 162"/>
                <a:gd name="T13" fmla="*/ 63 h 106"/>
                <a:gd name="T14" fmla="*/ 70 w 162"/>
                <a:gd name="T15" fmla="*/ 64 h 106"/>
                <a:gd name="T16" fmla="*/ 35 w 162"/>
                <a:gd name="T17" fmla="*/ 80 h 106"/>
                <a:gd name="T18" fmla="*/ 31 w 162"/>
                <a:gd name="T19" fmla="*/ 82 h 106"/>
                <a:gd name="T20" fmla="*/ 30 w 162"/>
                <a:gd name="T21" fmla="*/ 88 h 106"/>
                <a:gd name="T22" fmla="*/ 33 w 162"/>
                <a:gd name="T23" fmla="*/ 90 h 106"/>
                <a:gd name="T24" fmla="*/ 35 w 162"/>
                <a:gd name="T25" fmla="*/ 89 h 106"/>
                <a:gd name="T26" fmla="*/ 39 w 162"/>
                <a:gd name="T27" fmla="*/ 87 h 106"/>
                <a:gd name="T28" fmla="*/ 40 w 162"/>
                <a:gd name="T29" fmla="*/ 82 h 106"/>
                <a:gd name="T30" fmla="*/ 35 w 162"/>
                <a:gd name="T31" fmla="*/ 80 h 106"/>
                <a:gd name="T32" fmla="*/ 5 w 162"/>
                <a:gd name="T33" fmla="*/ 98 h 106"/>
                <a:gd name="T34" fmla="*/ 3 w 162"/>
                <a:gd name="T35" fmla="*/ 99 h 106"/>
                <a:gd name="T36" fmla="*/ 2 w 162"/>
                <a:gd name="T37" fmla="*/ 104 h 106"/>
                <a:gd name="T38" fmla="*/ 5 w 162"/>
                <a:gd name="T39" fmla="*/ 106 h 106"/>
                <a:gd name="T40" fmla="*/ 7 w 162"/>
                <a:gd name="T41" fmla="*/ 106 h 106"/>
                <a:gd name="T42" fmla="*/ 9 w 162"/>
                <a:gd name="T43" fmla="*/ 105 h 106"/>
                <a:gd name="T44" fmla="*/ 10 w 162"/>
                <a:gd name="T45" fmla="*/ 99 h 106"/>
                <a:gd name="T46" fmla="*/ 5 w 162"/>
                <a:gd name="T47" fmla="*/ 98 h 106"/>
                <a:gd name="T48" fmla="*/ 94 w 162"/>
                <a:gd name="T49" fmla="*/ 46 h 106"/>
                <a:gd name="T50" fmla="*/ 91 w 162"/>
                <a:gd name="T51" fmla="*/ 48 h 106"/>
                <a:gd name="T52" fmla="*/ 90 w 162"/>
                <a:gd name="T53" fmla="*/ 53 h 106"/>
                <a:gd name="T54" fmla="*/ 93 w 162"/>
                <a:gd name="T55" fmla="*/ 55 h 106"/>
                <a:gd name="T56" fmla="*/ 95 w 162"/>
                <a:gd name="T57" fmla="*/ 54 h 106"/>
                <a:gd name="T58" fmla="*/ 98 w 162"/>
                <a:gd name="T59" fmla="*/ 53 h 106"/>
                <a:gd name="T60" fmla="*/ 100 w 162"/>
                <a:gd name="T61" fmla="*/ 47 h 106"/>
                <a:gd name="T62" fmla="*/ 94 w 162"/>
                <a:gd name="T63" fmla="*/ 46 h 106"/>
                <a:gd name="T64" fmla="*/ 115 w 162"/>
                <a:gd name="T65" fmla="*/ 0 h 106"/>
                <a:gd name="T66" fmla="*/ 114 w 162"/>
                <a:gd name="T67" fmla="*/ 8 h 106"/>
                <a:gd name="T68" fmla="*/ 149 w 162"/>
                <a:gd name="T69" fmla="*/ 16 h 106"/>
                <a:gd name="T70" fmla="*/ 149 w 162"/>
                <a:gd name="T71" fmla="*/ 18 h 106"/>
                <a:gd name="T72" fmla="*/ 151 w 162"/>
                <a:gd name="T73" fmla="*/ 20 h 106"/>
                <a:gd name="T74" fmla="*/ 140 w 162"/>
                <a:gd name="T75" fmla="*/ 55 h 106"/>
                <a:gd name="T76" fmla="*/ 148 w 162"/>
                <a:gd name="T77" fmla="*/ 57 h 106"/>
                <a:gd name="T78" fmla="*/ 162 w 162"/>
                <a:gd name="T79" fmla="*/ 11 h 106"/>
                <a:gd name="T80" fmla="*/ 115 w 162"/>
                <a:gd name="T81" fmla="*/ 0 h 106"/>
                <a:gd name="T82" fmla="*/ 124 w 162"/>
                <a:gd name="T83" fmla="*/ 28 h 106"/>
                <a:gd name="T84" fmla="*/ 121 w 162"/>
                <a:gd name="T85" fmla="*/ 30 h 106"/>
                <a:gd name="T86" fmla="*/ 120 w 162"/>
                <a:gd name="T87" fmla="*/ 36 h 106"/>
                <a:gd name="T88" fmla="*/ 123 w 162"/>
                <a:gd name="T89" fmla="*/ 38 h 106"/>
                <a:gd name="T90" fmla="*/ 125 w 162"/>
                <a:gd name="T91" fmla="*/ 37 h 106"/>
                <a:gd name="T92" fmla="*/ 128 w 162"/>
                <a:gd name="T93" fmla="*/ 35 h 106"/>
                <a:gd name="T94" fmla="*/ 130 w 162"/>
                <a:gd name="T95" fmla="*/ 30 h 106"/>
                <a:gd name="T96" fmla="*/ 124 w 162"/>
                <a:gd name="T97" fmla="*/ 2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2" h="106">
                  <a:moveTo>
                    <a:pt x="70" y="64"/>
                  </a:moveTo>
                  <a:cubicBezTo>
                    <a:pt x="71" y="66"/>
                    <a:pt x="70" y="69"/>
                    <a:pt x="69" y="70"/>
                  </a:cubicBezTo>
                  <a:cubicBezTo>
                    <a:pt x="65" y="72"/>
                    <a:pt x="65" y="72"/>
                    <a:pt x="65" y="72"/>
                  </a:cubicBezTo>
                  <a:cubicBezTo>
                    <a:pt x="65" y="72"/>
                    <a:pt x="64" y="72"/>
                    <a:pt x="63" y="72"/>
                  </a:cubicBezTo>
                  <a:cubicBezTo>
                    <a:pt x="62" y="72"/>
                    <a:pt x="60" y="72"/>
                    <a:pt x="60" y="70"/>
                  </a:cubicBezTo>
                  <a:cubicBezTo>
                    <a:pt x="59" y="68"/>
                    <a:pt x="59" y="66"/>
                    <a:pt x="61" y="65"/>
                  </a:cubicBezTo>
                  <a:cubicBezTo>
                    <a:pt x="65" y="63"/>
                    <a:pt x="65" y="63"/>
                    <a:pt x="65" y="63"/>
                  </a:cubicBezTo>
                  <a:cubicBezTo>
                    <a:pt x="66" y="62"/>
                    <a:pt x="69" y="63"/>
                    <a:pt x="70" y="64"/>
                  </a:cubicBezTo>
                  <a:close/>
                  <a:moveTo>
                    <a:pt x="35" y="80"/>
                  </a:moveTo>
                  <a:cubicBezTo>
                    <a:pt x="31" y="82"/>
                    <a:pt x="31" y="82"/>
                    <a:pt x="31" y="82"/>
                  </a:cubicBezTo>
                  <a:cubicBezTo>
                    <a:pt x="29" y="83"/>
                    <a:pt x="29" y="86"/>
                    <a:pt x="30" y="88"/>
                  </a:cubicBezTo>
                  <a:cubicBezTo>
                    <a:pt x="31" y="89"/>
                    <a:pt x="32" y="90"/>
                    <a:pt x="33" y="90"/>
                  </a:cubicBezTo>
                  <a:cubicBezTo>
                    <a:pt x="34" y="90"/>
                    <a:pt x="35" y="90"/>
                    <a:pt x="35" y="89"/>
                  </a:cubicBezTo>
                  <a:cubicBezTo>
                    <a:pt x="39" y="87"/>
                    <a:pt x="39" y="87"/>
                    <a:pt x="39" y="87"/>
                  </a:cubicBezTo>
                  <a:cubicBezTo>
                    <a:pt x="41" y="86"/>
                    <a:pt x="41" y="84"/>
                    <a:pt x="40" y="82"/>
                  </a:cubicBezTo>
                  <a:cubicBezTo>
                    <a:pt x="39" y="80"/>
                    <a:pt x="37" y="79"/>
                    <a:pt x="35" y="80"/>
                  </a:cubicBezTo>
                  <a:close/>
                  <a:moveTo>
                    <a:pt x="5" y="98"/>
                  </a:moveTo>
                  <a:cubicBezTo>
                    <a:pt x="3" y="99"/>
                    <a:pt x="3" y="99"/>
                    <a:pt x="3" y="99"/>
                  </a:cubicBezTo>
                  <a:cubicBezTo>
                    <a:pt x="1" y="100"/>
                    <a:pt x="0" y="102"/>
                    <a:pt x="2" y="104"/>
                  </a:cubicBezTo>
                  <a:cubicBezTo>
                    <a:pt x="2" y="105"/>
                    <a:pt x="4" y="106"/>
                    <a:pt x="5" y="106"/>
                  </a:cubicBezTo>
                  <a:cubicBezTo>
                    <a:pt x="6" y="106"/>
                    <a:pt x="6" y="106"/>
                    <a:pt x="7" y="106"/>
                  </a:cubicBezTo>
                  <a:cubicBezTo>
                    <a:pt x="9" y="105"/>
                    <a:pt x="9" y="105"/>
                    <a:pt x="9" y="105"/>
                  </a:cubicBezTo>
                  <a:cubicBezTo>
                    <a:pt x="11" y="104"/>
                    <a:pt x="11" y="101"/>
                    <a:pt x="10" y="99"/>
                  </a:cubicBezTo>
                  <a:cubicBezTo>
                    <a:pt x="9" y="97"/>
                    <a:pt x="7" y="97"/>
                    <a:pt x="5" y="98"/>
                  </a:cubicBezTo>
                  <a:close/>
                  <a:moveTo>
                    <a:pt x="94" y="46"/>
                  </a:moveTo>
                  <a:cubicBezTo>
                    <a:pt x="91" y="48"/>
                    <a:pt x="91" y="48"/>
                    <a:pt x="91" y="48"/>
                  </a:cubicBezTo>
                  <a:cubicBezTo>
                    <a:pt x="89" y="49"/>
                    <a:pt x="89" y="51"/>
                    <a:pt x="90" y="53"/>
                  </a:cubicBezTo>
                  <a:cubicBezTo>
                    <a:pt x="90" y="54"/>
                    <a:pt x="92" y="55"/>
                    <a:pt x="93" y="55"/>
                  </a:cubicBezTo>
                  <a:cubicBezTo>
                    <a:pt x="94" y="55"/>
                    <a:pt x="94" y="55"/>
                    <a:pt x="95" y="54"/>
                  </a:cubicBezTo>
                  <a:cubicBezTo>
                    <a:pt x="98" y="53"/>
                    <a:pt x="98" y="53"/>
                    <a:pt x="98" y="53"/>
                  </a:cubicBezTo>
                  <a:cubicBezTo>
                    <a:pt x="100" y="51"/>
                    <a:pt x="101" y="49"/>
                    <a:pt x="100" y="47"/>
                  </a:cubicBezTo>
                  <a:cubicBezTo>
                    <a:pt x="99" y="45"/>
                    <a:pt x="96" y="44"/>
                    <a:pt x="94" y="46"/>
                  </a:cubicBezTo>
                  <a:close/>
                  <a:moveTo>
                    <a:pt x="115" y="0"/>
                  </a:moveTo>
                  <a:cubicBezTo>
                    <a:pt x="114" y="8"/>
                    <a:pt x="114" y="8"/>
                    <a:pt x="114" y="8"/>
                  </a:cubicBezTo>
                  <a:cubicBezTo>
                    <a:pt x="149" y="16"/>
                    <a:pt x="149" y="16"/>
                    <a:pt x="149" y="16"/>
                  </a:cubicBezTo>
                  <a:cubicBezTo>
                    <a:pt x="149" y="17"/>
                    <a:pt x="149" y="18"/>
                    <a:pt x="149" y="18"/>
                  </a:cubicBezTo>
                  <a:cubicBezTo>
                    <a:pt x="150" y="19"/>
                    <a:pt x="150" y="19"/>
                    <a:pt x="151" y="20"/>
                  </a:cubicBezTo>
                  <a:cubicBezTo>
                    <a:pt x="140" y="55"/>
                    <a:pt x="140" y="55"/>
                    <a:pt x="140" y="55"/>
                  </a:cubicBezTo>
                  <a:cubicBezTo>
                    <a:pt x="148" y="57"/>
                    <a:pt x="148" y="57"/>
                    <a:pt x="148" y="57"/>
                  </a:cubicBezTo>
                  <a:cubicBezTo>
                    <a:pt x="162" y="11"/>
                    <a:pt x="162" y="11"/>
                    <a:pt x="162" y="11"/>
                  </a:cubicBezTo>
                  <a:lnTo>
                    <a:pt x="115" y="0"/>
                  </a:lnTo>
                  <a:close/>
                  <a:moveTo>
                    <a:pt x="124" y="28"/>
                  </a:moveTo>
                  <a:cubicBezTo>
                    <a:pt x="121" y="30"/>
                    <a:pt x="121" y="30"/>
                    <a:pt x="121" y="30"/>
                  </a:cubicBezTo>
                  <a:cubicBezTo>
                    <a:pt x="119" y="31"/>
                    <a:pt x="118" y="34"/>
                    <a:pt x="120" y="36"/>
                  </a:cubicBezTo>
                  <a:cubicBezTo>
                    <a:pt x="120" y="37"/>
                    <a:pt x="122" y="38"/>
                    <a:pt x="123" y="38"/>
                  </a:cubicBezTo>
                  <a:cubicBezTo>
                    <a:pt x="124" y="38"/>
                    <a:pt x="124" y="37"/>
                    <a:pt x="125" y="37"/>
                  </a:cubicBezTo>
                  <a:cubicBezTo>
                    <a:pt x="128" y="35"/>
                    <a:pt x="128" y="35"/>
                    <a:pt x="128" y="35"/>
                  </a:cubicBezTo>
                  <a:cubicBezTo>
                    <a:pt x="130" y="34"/>
                    <a:pt x="131" y="32"/>
                    <a:pt x="130" y="30"/>
                  </a:cubicBezTo>
                  <a:cubicBezTo>
                    <a:pt x="129" y="28"/>
                    <a:pt x="126" y="27"/>
                    <a:pt x="124" y="28"/>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11" name="Freeform 720">
              <a:extLst>
                <a:ext uri="{FF2B5EF4-FFF2-40B4-BE49-F238E27FC236}">
                  <a16:creationId xmlns:a16="http://schemas.microsoft.com/office/drawing/2014/main" id="{D6F5D4D8-AA10-448F-A7AF-FD960EF1C389}"/>
                </a:ext>
              </a:extLst>
            </p:cNvPr>
            <p:cNvSpPr>
              <a:spLocks noEditPoints="1"/>
            </p:cNvSpPr>
            <p:nvPr/>
          </p:nvSpPr>
          <p:spPr bwMode="auto">
            <a:xfrm>
              <a:off x="1671930" y="1890552"/>
              <a:ext cx="332037" cy="216727"/>
            </a:xfrm>
            <a:custGeom>
              <a:avLst/>
              <a:gdLst>
                <a:gd name="T0" fmla="*/ 72 w 162"/>
                <a:gd name="T1" fmla="*/ 53 h 106"/>
                <a:gd name="T2" fmla="*/ 69 w 162"/>
                <a:gd name="T3" fmla="*/ 55 h 106"/>
                <a:gd name="T4" fmla="*/ 67 w 162"/>
                <a:gd name="T5" fmla="*/ 54 h 106"/>
                <a:gd name="T6" fmla="*/ 64 w 162"/>
                <a:gd name="T7" fmla="*/ 53 h 106"/>
                <a:gd name="T8" fmla="*/ 62 w 162"/>
                <a:gd name="T9" fmla="*/ 47 h 106"/>
                <a:gd name="T10" fmla="*/ 68 w 162"/>
                <a:gd name="T11" fmla="*/ 46 h 106"/>
                <a:gd name="T12" fmla="*/ 71 w 162"/>
                <a:gd name="T13" fmla="*/ 48 h 106"/>
                <a:gd name="T14" fmla="*/ 72 w 162"/>
                <a:gd name="T15" fmla="*/ 53 h 106"/>
                <a:gd name="T16" fmla="*/ 41 w 162"/>
                <a:gd name="T17" fmla="*/ 30 h 106"/>
                <a:gd name="T18" fmla="*/ 38 w 162"/>
                <a:gd name="T19" fmla="*/ 28 h 106"/>
                <a:gd name="T20" fmla="*/ 32 w 162"/>
                <a:gd name="T21" fmla="*/ 30 h 106"/>
                <a:gd name="T22" fmla="*/ 34 w 162"/>
                <a:gd name="T23" fmla="*/ 35 h 106"/>
                <a:gd name="T24" fmla="*/ 37 w 162"/>
                <a:gd name="T25" fmla="*/ 37 h 106"/>
                <a:gd name="T26" fmla="*/ 39 w 162"/>
                <a:gd name="T27" fmla="*/ 38 h 106"/>
                <a:gd name="T28" fmla="*/ 42 w 162"/>
                <a:gd name="T29" fmla="*/ 36 h 106"/>
                <a:gd name="T30" fmla="*/ 41 w 162"/>
                <a:gd name="T31" fmla="*/ 30 h 106"/>
                <a:gd name="T32" fmla="*/ 0 w 162"/>
                <a:gd name="T33" fmla="*/ 11 h 106"/>
                <a:gd name="T34" fmla="*/ 14 w 162"/>
                <a:gd name="T35" fmla="*/ 57 h 106"/>
                <a:gd name="T36" fmla="*/ 22 w 162"/>
                <a:gd name="T37" fmla="*/ 55 h 106"/>
                <a:gd name="T38" fmla="*/ 11 w 162"/>
                <a:gd name="T39" fmla="*/ 20 h 106"/>
                <a:gd name="T40" fmla="*/ 13 w 162"/>
                <a:gd name="T41" fmla="*/ 18 h 106"/>
                <a:gd name="T42" fmla="*/ 13 w 162"/>
                <a:gd name="T43" fmla="*/ 16 h 106"/>
                <a:gd name="T44" fmla="*/ 48 w 162"/>
                <a:gd name="T45" fmla="*/ 8 h 106"/>
                <a:gd name="T46" fmla="*/ 47 w 162"/>
                <a:gd name="T47" fmla="*/ 0 h 106"/>
                <a:gd name="T48" fmla="*/ 0 w 162"/>
                <a:gd name="T49" fmla="*/ 11 h 106"/>
                <a:gd name="T50" fmla="*/ 101 w 162"/>
                <a:gd name="T51" fmla="*/ 65 h 106"/>
                <a:gd name="T52" fmla="*/ 97 w 162"/>
                <a:gd name="T53" fmla="*/ 63 h 106"/>
                <a:gd name="T54" fmla="*/ 92 w 162"/>
                <a:gd name="T55" fmla="*/ 64 h 106"/>
                <a:gd name="T56" fmla="*/ 93 w 162"/>
                <a:gd name="T57" fmla="*/ 70 h 106"/>
                <a:gd name="T58" fmla="*/ 97 w 162"/>
                <a:gd name="T59" fmla="*/ 72 h 106"/>
                <a:gd name="T60" fmla="*/ 99 w 162"/>
                <a:gd name="T61" fmla="*/ 72 h 106"/>
                <a:gd name="T62" fmla="*/ 102 w 162"/>
                <a:gd name="T63" fmla="*/ 70 h 106"/>
                <a:gd name="T64" fmla="*/ 101 w 162"/>
                <a:gd name="T65" fmla="*/ 65 h 106"/>
                <a:gd name="T66" fmla="*/ 159 w 162"/>
                <a:gd name="T67" fmla="*/ 99 h 106"/>
                <a:gd name="T68" fmla="*/ 157 w 162"/>
                <a:gd name="T69" fmla="*/ 98 h 106"/>
                <a:gd name="T70" fmla="*/ 152 w 162"/>
                <a:gd name="T71" fmla="*/ 99 h 106"/>
                <a:gd name="T72" fmla="*/ 153 w 162"/>
                <a:gd name="T73" fmla="*/ 105 h 106"/>
                <a:gd name="T74" fmla="*/ 155 w 162"/>
                <a:gd name="T75" fmla="*/ 106 h 106"/>
                <a:gd name="T76" fmla="*/ 157 w 162"/>
                <a:gd name="T77" fmla="*/ 106 h 106"/>
                <a:gd name="T78" fmla="*/ 160 w 162"/>
                <a:gd name="T79" fmla="*/ 104 h 106"/>
                <a:gd name="T80" fmla="*/ 159 w 162"/>
                <a:gd name="T81" fmla="*/ 99 h 106"/>
                <a:gd name="T82" fmla="*/ 131 w 162"/>
                <a:gd name="T83" fmla="*/ 82 h 106"/>
                <a:gd name="T84" fmla="*/ 127 w 162"/>
                <a:gd name="T85" fmla="*/ 80 h 106"/>
                <a:gd name="T86" fmla="*/ 122 w 162"/>
                <a:gd name="T87" fmla="*/ 82 h 106"/>
                <a:gd name="T88" fmla="*/ 123 w 162"/>
                <a:gd name="T89" fmla="*/ 87 h 106"/>
                <a:gd name="T90" fmla="*/ 127 w 162"/>
                <a:gd name="T91" fmla="*/ 89 h 106"/>
                <a:gd name="T92" fmla="*/ 129 w 162"/>
                <a:gd name="T93" fmla="*/ 90 h 106"/>
                <a:gd name="T94" fmla="*/ 132 w 162"/>
                <a:gd name="T95" fmla="*/ 88 h 106"/>
                <a:gd name="T96" fmla="*/ 131 w 162"/>
                <a:gd name="T97" fmla="*/ 8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2" h="106">
                  <a:moveTo>
                    <a:pt x="72" y="53"/>
                  </a:moveTo>
                  <a:cubicBezTo>
                    <a:pt x="72" y="54"/>
                    <a:pt x="70" y="55"/>
                    <a:pt x="69" y="55"/>
                  </a:cubicBezTo>
                  <a:cubicBezTo>
                    <a:pt x="68" y="55"/>
                    <a:pt x="68" y="55"/>
                    <a:pt x="67" y="54"/>
                  </a:cubicBezTo>
                  <a:cubicBezTo>
                    <a:pt x="64" y="53"/>
                    <a:pt x="64" y="53"/>
                    <a:pt x="64" y="53"/>
                  </a:cubicBezTo>
                  <a:cubicBezTo>
                    <a:pt x="62" y="51"/>
                    <a:pt x="61" y="49"/>
                    <a:pt x="62" y="47"/>
                  </a:cubicBezTo>
                  <a:cubicBezTo>
                    <a:pt x="63" y="45"/>
                    <a:pt x="66" y="44"/>
                    <a:pt x="68" y="46"/>
                  </a:cubicBezTo>
                  <a:cubicBezTo>
                    <a:pt x="71" y="48"/>
                    <a:pt x="71" y="48"/>
                    <a:pt x="71" y="48"/>
                  </a:cubicBezTo>
                  <a:cubicBezTo>
                    <a:pt x="73" y="49"/>
                    <a:pt x="73" y="51"/>
                    <a:pt x="72" y="53"/>
                  </a:cubicBezTo>
                  <a:close/>
                  <a:moveTo>
                    <a:pt x="41" y="30"/>
                  </a:moveTo>
                  <a:cubicBezTo>
                    <a:pt x="38" y="28"/>
                    <a:pt x="38" y="28"/>
                    <a:pt x="38" y="28"/>
                  </a:cubicBezTo>
                  <a:cubicBezTo>
                    <a:pt x="36" y="27"/>
                    <a:pt x="33" y="28"/>
                    <a:pt x="32" y="30"/>
                  </a:cubicBezTo>
                  <a:cubicBezTo>
                    <a:pt x="31" y="32"/>
                    <a:pt x="32" y="34"/>
                    <a:pt x="34" y="35"/>
                  </a:cubicBezTo>
                  <a:cubicBezTo>
                    <a:pt x="37" y="37"/>
                    <a:pt x="37" y="37"/>
                    <a:pt x="37" y="37"/>
                  </a:cubicBezTo>
                  <a:cubicBezTo>
                    <a:pt x="38" y="37"/>
                    <a:pt x="38" y="38"/>
                    <a:pt x="39" y="38"/>
                  </a:cubicBezTo>
                  <a:cubicBezTo>
                    <a:pt x="40" y="38"/>
                    <a:pt x="42" y="37"/>
                    <a:pt x="42" y="36"/>
                  </a:cubicBezTo>
                  <a:cubicBezTo>
                    <a:pt x="44" y="34"/>
                    <a:pt x="43" y="31"/>
                    <a:pt x="41" y="30"/>
                  </a:cubicBezTo>
                  <a:close/>
                  <a:moveTo>
                    <a:pt x="0" y="11"/>
                  </a:moveTo>
                  <a:cubicBezTo>
                    <a:pt x="14" y="57"/>
                    <a:pt x="14" y="57"/>
                    <a:pt x="14" y="57"/>
                  </a:cubicBezTo>
                  <a:cubicBezTo>
                    <a:pt x="22" y="55"/>
                    <a:pt x="22" y="55"/>
                    <a:pt x="22" y="55"/>
                  </a:cubicBezTo>
                  <a:cubicBezTo>
                    <a:pt x="11" y="20"/>
                    <a:pt x="11" y="20"/>
                    <a:pt x="11" y="20"/>
                  </a:cubicBezTo>
                  <a:cubicBezTo>
                    <a:pt x="12" y="19"/>
                    <a:pt x="12" y="19"/>
                    <a:pt x="13" y="18"/>
                  </a:cubicBezTo>
                  <a:cubicBezTo>
                    <a:pt x="13" y="18"/>
                    <a:pt x="13" y="17"/>
                    <a:pt x="13" y="16"/>
                  </a:cubicBezTo>
                  <a:cubicBezTo>
                    <a:pt x="48" y="8"/>
                    <a:pt x="48" y="8"/>
                    <a:pt x="48" y="8"/>
                  </a:cubicBezTo>
                  <a:cubicBezTo>
                    <a:pt x="47" y="0"/>
                    <a:pt x="47" y="0"/>
                    <a:pt x="47" y="0"/>
                  </a:cubicBezTo>
                  <a:lnTo>
                    <a:pt x="0" y="11"/>
                  </a:lnTo>
                  <a:close/>
                  <a:moveTo>
                    <a:pt x="101" y="65"/>
                  </a:moveTo>
                  <a:cubicBezTo>
                    <a:pt x="97" y="63"/>
                    <a:pt x="97" y="63"/>
                    <a:pt x="97" y="63"/>
                  </a:cubicBezTo>
                  <a:cubicBezTo>
                    <a:pt x="96" y="62"/>
                    <a:pt x="93" y="63"/>
                    <a:pt x="92" y="64"/>
                  </a:cubicBezTo>
                  <a:cubicBezTo>
                    <a:pt x="91" y="66"/>
                    <a:pt x="92" y="69"/>
                    <a:pt x="93" y="70"/>
                  </a:cubicBezTo>
                  <a:cubicBezTo>
                    <a:pt x="97" y="72"/>
                    <a:pt x="97" y="72"/>
                    <a:pt x="97" y="72"/>
                  </a:cubicBezTo>
                  <a:cubicBezTo>
                    <a:pt x="97" y="72"/>
                    <a:pt x="98" y="72"/>
                    <a:pt x="99" y="72"/>
                  </a:cubicBezTo>
                  <a:cubicBezTo>
                    <a:pt x="100" y="72"/>
                    <a:pt x="102" y="72"/>
                    <a:pt x="102" y="70"/>
                  </a:cubicBezTo>
                  <a:cubicBezTo>
                    <a:pt x="103" y="68"/>
                    <a:pt x="103" y="66"/>
                    <a:pt x="101" y="65"/>
                  </a:cubicBezTo>
                  <a:close/>
                  <a:moveTo>
                    <a:pt x="159" y="99"/>
                  </a:moveTo>
                  <a:cubicBezTo>
                    <a:pt x="157" y="98"/>
                    <a:pt x="157" y="98"/>
                    <a:pt x="157" y="98"/>
                  </a:cubicBezTo>
                  <a:cubicBezTo>
                    <a:pt x="155" y="97"/>
                    <a:pt x="153" y="97"/>
                    <a:pt x="152" y="99"/>
                  </a:cubicBezTo>
                  <a:cubicBezTo>
                    <a:pt x="151" y="101"/>
                    <a:pt x="151" y="104"/>
                    <a:pt x="153" y="105"/>
                  </a:cubicBezTo>
                  <a:cubicBezTo>
                    <a:pt x="155" y="106"/>
                    <a:pt x="155" y="106"/>
                    <a:pt x="155" y="106"/>
                  </a:cubicBezTo>
                  <a:cubicBezTo>
                    <a:pt x="156" y="106"/>
                    <a:pt x="156" y="106"/>
                    <a:pt x="157" y="106"/>
                  </a:cubicBezTo>
                  <a:cubicBezTo>
                    <a:pt x="158" y="106"/>
                    <a:pt x="160" y="105"/>
                    <a:pt x="160" y="104"/>
                  </a:cubicBezTo>
                  <a:cubicBezTo>
                    <a:pt x="162" y="102"/>
                    <a:pt x="161" y="100"/>
                    <a:pt x="159" y="99"/>
                  </a:cubicBezTo>
                  <a:close/>
                  <a:moveTo>
                    <a:pt x="131" y="82"/>
                  </a:moveTo>
                  <a:cubicBezTo>
                    <a:pt x="127" y="80"/>
                    <a:pt x="127" y="80"/>
                    <a:pt x="127" y="80"/>
                  </a:cubicBezTo>
                  <a:cubicBezTo>
                    <a:pt x="125" y="79"/>
                    <a:pt x="123" y="80"/>
                    <a:pt x="122" y="82"/>
                  </a:cubicBezTo>
                  <a:cubicBezTo>
                    <a:pt x="121" y="84"/>
                    <a:pt x="121" y="86"/>
                    <a:pt x="123" y="87"/>
                  </a:cubicBezTo>
                  <a:cubicBezTo>
                    <a:pt x="127" y="89"/>
                    <a:pt x="127" y="89"/>
                    <a:pt x="127" y="89"/>
                  </a:cubicBezTo>
                  <a:cubicBezTo>
                    <a:pt x="127" y="90"/>
                    <a:pt x="128" y="90"/>
                    <a:pt x="129" y="90"/>
                  </a:cubicBezTo>
                  <a:cubicBezTo>
                    <a:pt x="130" y="90"/>
                    <a:pt x="131" y="89"/>
                    <a:pt x="132" y="88"/>
                  </a:cubicBezTo>
                  <a:cubicBezTo>
                    <a:pt x="133" y="86"/>
                    <a:pt x="133" y="83"/>
                    <a:pt x="131" y="82"/>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12" name="Freeform 721">
              <a:extLst>
                <a:ext uri="{FF2B5EF4-FFF2-40B4-BE49-F238E27FC236}">
                  <a16:creationId xmlns:a16="http://schemas.microsoft.com/office/drawing/2014/main" id="{ED651E45-4867-49B2-B269-5E3D80C5878B}"/>
                </a:ext>
              </a:extLst>
            </p:cNvPr>
            <p:cNvSpPr>
              <a:spLocks noEditPoints="1"/>
            </p:cNvSpPr>
            <p:nvPr/>
          </p:nvSpPr>
          <p:spPr bwMode="auto">
            <a:xfrm>
              <a:off x="2709720" y="2633815"/>
              <a:ext cx="333427" cy="218117"/>
            </a:xfrm>
            <a:custGeom>
              <a:avLst/>
              <a:gdLst>
                <a:gd name="T0" fmla="*/ 10 w 162"/>
                <a:gd name="T1" fmla="*/ 7 h 106"/>
                <a:gd name="T2" fmla="*/ 7 w 162"/>
                <a:gd name="T3" fmla="*/ 9 h 106"/>
                <a:gd name="T4" fmla="*/ 5 w 162"/>
                <a:gd name="T5" fmla="*/ 9 h 106"/>
                <a:gd name="T6" fmla="*/ 3 w 162"/>
                <a:gd name="T7" fmla="*/ 8 h 106"/>
                <a:gd name="T8" fmla="*/ 2 w 162"/>
                <a:gd name="T9" fmla="*/ 2 h 106"/>
                <a:gd name="T10" fmla="*/ 7 w 162"/>
                <a:gd name="T11" fmla="*/ 1 h 106"/>
                <a:gd name="T12" fmla="*/ 9 w 162"/>
                <a:gd name="T13" fmla="*/ 2 h 106"/>
                <a:gd name="T14" fmla="*/ 10 w 162"/>
                <a:gd name="T15" fmla="*/ 7 h 106"/>
                <a:gd name="T16" fmla="*/ 121 w 162"/>
                <a:gd name="T17" fmla="*/ 76 h 106"/>
                <a:gd name="T18" fmla="*/ 124 w 162"/>
                <a:gd name="T19" fmla="*/ 78 h 106"/>
                <a:gd name="T20" fmla="*/ 126 w 162"/>
                <a:gd name="T21" fmla="*/ 79 h 106"/>
                <a:gd name="T22" fmla="*/ 130 w 162"/>
                <a:gd name="T23" fmla="*/ 77 h 106"/>
                <a:gd name="T24" fmla="*/ 128 w 162"/>
                <a:gd name="T25" fmla="*/ 71 h 106"/>
                <a:gd name="T26" fmla="*/ 125 w 162"/>
                <a:gd name="T27" fmla="*/ 69 h 106"/>
                <a:gd name="T28" fmla="*/ 120 w 162"/>
                <a:gd name="T29" fmla="*/ 71 h 106"/>
                <a:gd name="T30" fmla="*/ 121 w 162"/>
                <a:gd name="T31" fmla="*/ 76 h 106"/>
                <a:gd name="T32" fmla="*/ 39 w 162"/>
                <a:gd name="T33" fmla="*/ 19 h 106"/>
                <a:gd name="T34" fmla="*/ 35 w 162"/>
                <a:gd name="T35" fmla="*/ 17 h 106"/>
                <a:gd name="T36" fmla="*/ 30 w 162"/>
                <a:gd name="T37" fmla="*/ 19 h 106"/>
                <a:gd name="T38" fmla="*/ 31 w 162"/>
                <a:gd name="T39" fmla="*/ 24 h 106"/>
                <a:gd name="T40" fmla="*/ 35 w 162"/>
                <a:gd name="T41" fmla="*/ 26 h 106"/>
                <a:gd name="T42" fmla="*/ 37 w 162"/>
                <a:gd name="T43" fmla="*/ 27 h 106"/>
                <a:gd name="T44" fmla="*/ 40 w 162"/>
                <a:gd name="T45" fmla="*/ 25 h 106"/>
                <a:gd name="T46" fmla="*/ 39 w 162"/>
                <a:gd name="T47" fmla="*/ 19 h 106"/>
                <a:gd name="T48" fmla="*/ 98 w 162"/>
                <a:gd name="T49" fmla="*/ 54 h 106"/>
                <a:gd name="T50" fmla="*/ 95 w 162"/>
                <a:gd name="T51" fmla="*/ 52 h 106"/>
                <a:gd name="T52" fmla="*/ 90 w 162"/>
                <a:gd name="T53" fmla="*/ 54 h 106"/>
                <a:gd name="T54" fmla="*/ 91 w 162"/>
                <a:gd name="T55" fmla="*/ 59 h 106"/>
                <a:gd name="T56" fmla="*/ 94 w 162"/>
                <a:gd name="T57" fmla="*/ 61 h 106"/>
                <a:gd name="T58" fmla="*/ 96 w 162"/>
                <a:gd name="T59" fmla="*/ 61 h 106"/>
                <a:gd name="T60" fmla="*/ 100 w 162"/>
                <a:gd name="T61" fmla="*/ 59 h 106"/>
                <a:gd name="T62" fmla="*/ 98 w 162"/>
                <a:gd name="T63" fmla="*/ 54 h 106"/>
                <a:gd name="T64" fmla="*/ 148 w 162"/>
                <a:gd name="T65" fmla="*/ 50 h 106"/>
                <a:gd name="T66" fmla="*/ 140 w 162"/>
                <a:gd name="T67" fmla="*/ 52 h 106"/>
                <a:gd name="T68" fmla="*/ 151 w 162"/>
                <a:gd name="T69" fmla="*/ 87 h 106"/>
                <a:gd name="T70" fmla="*/ 149 w 162"/>
                <a:gd name="T71" fmla="*/ 88 h 106"/>
                <a:gd name="T72" fmla="*/ 149 w 162"/>
                <a:gd name="T73" fmla="*/ 90 h 106"/>
                <a:gd name="T74" fmla="*/ 114 w 162"/>
                <a:gd name="T75" fmla="*/ 98 h 106"/>
                <a:gd name="T76" fmla="*/ 115 w 162"/>
                <a:gd name="T77" fmla="*/ 106 h 106"/>
                <a:gd name="T78" fmla="*/ 162 w 162"/>
                <a:gd name="T79" fmla="*/ 96 h 106"/>
                <a:gd name="T80" fmla="*/ 148 w 162"/>
                <a:gd name="T81" fmla="*/ 50 h 106"/>
                <a:gd name="T82" fmla="*/ 69 w 162"/>
                <a:gd name="T83" fmla="*/ 37 h 106"/>
                <a:gd name="T84" fmla="*/ 65 w 162"/>
                <a:gd name="T85" fmla="*/ 35 h 106"/>
                <a:gd name="T86" fmla="*/ 60 w 162"/>
                <a:gd name="T87" fmla="*/ 36 h 106"/>
                <a:gd name="T88" fmla="*/ 61 w 162"/>
                <a:gd name="T89" fmla="*/ 42 h 106"/>
                <a:gd name="T90" fmla="*/ 65 w 162"/>
                <a:gd name="T91" fmla="*/ 44 h 106"/>
                <a:gd name="T92" fmla="*/ 67 w 162"/>
                <a:gd name="T93" fmla="*/ 44 h 106"/>
                <a:gd name="T94" fmla="*/ 70 w 162"/>
                <a:gd name="T95" fmla="*/ 42 h 106"/>
                <a:gd name="T96" fmla="*/ 69 w 162"/>
                <a:gd name="T97" fmla="*/ 3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2" h="106">
                  <a:moveTo>
                    <a:pt x="10" y="7"/>
                  </a:moveTo>
                  <a:cubicBezTo>
                    <a:pt x="9" y="9"/>
                    <a:pt x="8" y="9"/>
                    <a:pt x="7" y="9"/>
                  </a:cubicBezTo>
                  <a:cubicBezTo>
                    <a:pt x="6" y="9"/>
                    <a:pt x="5" y="9"/>
                    <a:pt x="5" y="9"/>
                  </a:cubicBezTo>
                  <a:cubicBezTo>
                    <a:pt x="3" y="8"/>
                    <a:pt x="3" y="8"/>
                    <a:pt x="3" y="8"/>
                  </a:cubicBezTo>
                  <a:cubicBezTo>
                    <a:pt x="1" y="7"/>
                    <a:pt x="0" y="4"/>
                    <a:pt x="2" y="2"/>
                  </a:cubicBezTo>
                  <a:cubicBezTo>
                    <a:pt x="3" y="0"/>
                    <a:pt x="5" y="0"/>
                    <a:pt x="7" y="1"/>
                  </a:cubicBezTo>
                  <a:cubicBezTo>
                    <a:pt x="9" y="2"/>
                    <a:pt x="9" y="2"/>
                    <a:pt x="9" y="2"/>
                  </a:cubicBezTo>
                  <a:cubicBezTo>
                    <a:pt x="11" y="3"/>
                    <a:pt x="11" y="5"/>
                    <a:pt x="10" y="7"/>
                  </a:cubicBezTo>
                  <a:close/>
                  <a:moveTo>
                    <a:pt x="121" y="76"/>
                  </a:moveTo>
                  <a:cubicBezTo>
                    <a:pt x="124" y="78"/>
                    <a:pt x="124" y="78"/>
                    <a:pt x="124" y="78"/>
                  </a:cubicBezTo>
                  <a:cubicBezTo>
                    <a:pt x="125" y="79"/>
                    <a:pt x="126" y="79"/>
                    <a:pt x="126" y="79"/>
                  </a:cubicBezTo>
                  <a:cubicBezTo>
                    <a:pt x="128" y="79"/>
                    <a:pt x="129" y="78"/>
                    <a:pt x="130" y="77"/>
                  </a:cubicBezTo>
                  <a:cubicBezTo>
                    <a:pt x="131" y="75"/>
                    <a:pt x="130" y="72"/>
                    <a:pt x="128" y="71"/>
                  </a:cubicBezTo>
                  <a:cubicBezTo>
                    <a:pt x="125" y="69"/>
                    <a:pt x="125" y="69"/>
                    <a:pt x="125" y="69"/>
                  </a:cubicBezTo>
                  <a:cubicBezTo>
                    <a:pt x="123" y="68"/>
                    <a:pt x="121" y="69"/>
                    <a:pt x="120" y="71"/>
                  </a:cubicBezTo>
                  <a:cubicBezTo>
                    <a:pt x="118" y="73"/>
                    <a:pt x="119" y="75"/>
                    <a:pt x="121" y="76"/>
                  </a:cubicBezTo>
                  <a:close/>
                  <a:moveTo>
                    <a:pt x="39" y="19"/>
                  </a:moveTo>
                  <a:cubicBezTo>
                    <a:pt x="35" y="17"/>
                    <a:pt x="35" y="17"/>
                    <a:pt x="35" y="17"/>
                  </a:cubicBezTo>
                  <a:cubicBezTo>
                    <a:pt x="33" y="16"/>
                    <a:pt x="31" y="17"/>
                    <a:pt x="30" y="19"/>
                  </a:cubicBezTo>
                  <a:cubicBezTo>
                    <a:pt x="29" y="21"/>
                    <a:pt x="29" y="23"/>
                    <a:pt x="31" y="24"/>
                  </a:cubicBezTo>
                  <a:cubicBezTo>
                    <a:pt x="35" y="26"/>
                    <a:pt x="35" y="26"/>
                    <a:pt x="35" y="26"/>
                  </a:cubicBezTo>
                  <a:cubicBezTo>
                    <a:pt x="35" y="27"/>
                    <a:pt x="36" y="27"/>
                    <a:pt x="37" y="27"/>
                  </a:cubicBezTo>
                  <a:cubicBezTo>
                    <a:pt x="38" y="27"/>
                    <a:pt x="39" y="26"/>
                    <a:pt x="40" y="25"/>
                  </a:cubicBezTo>
                  <a:cubicBezTo>
                    <a:pt x="41" y="23"/>
                    <a:pt x="41" y="20"/>
                    <a:pt x="39" y="19"/>
                  </a:cubicBezTo>
                  <a:close/>
                  <a:moveTo>
                    <a:pt x="98" y="54"/>
                  </a:moveTo>
                  <a:cubicBezTo>
                    <a:pt x="95" y="52"/>
                    <a:pt x="95" y="52"/>
                    <a:pt x="95" y="52"/>
                  </a:cubicBezTo>
                  <a:cubicBezTo>
                    <a:pt x="93" y="51"/>
                    <a:pt x="91" y="52"/>
                    <a:pt x="90" y="54"/>
                  </a:cubicBezTo>
                  <a:cubicBezTo>
                    <a:pt x="89" y="55"/>
                    <a:pt x="89" y="58"/>
                    <a:pt x="91" y="59"/>
                  </a:cubicBezTo>
                  <a:cubicBezTo>
                    <a:pt x="94" y="61"/>
                    <a:pt x="94" y="61"/>
                    <a:pt x="94" y="61"/>
                  </a:cubicBezTo>
                  <a:cubicBezTo>
                    <a:pt x="95" y="61"/>
                    <a:pt x="96" y="61"/>
                    <a:pt x="96" y="61"/>
                  </a:cubicBezTo>
                  <a:cubicBezTo>
                    <a:pt x="98" y="61"/>
                    <a:pt x="99" y="61"/>
                    <a:pt x="100" y="59"/>
                  </a:cubicBezTo>
                  <a:cubicBezTo>
                    <a:pt x="101" y="58"/>
                    <a:pt x="100" y="55"/>
                    <a:pt x="98" y="54"/>
                  </a:cubicBezTo>
                  <a:close/>
                  <a:moveTo>
                    <a:pt x="148" y="50"/>
                  </a:moveTo>
                  <a:cubicBezTo>
                    <a:pt x="140" y="52"/>
                    <a:pt x="140" y="52"/>
                    <a:pt x="140" y="52"/>
                  </a:cubicBezTo>
                  <a:cubicBezTo>
                    <a:pt x="151" y="87"/>
                    <a:pt x="151" y="87"/>
                    <a:pt x="151" y="87"/>
                  </a:cubicBezTo>
                  <a:cubicBezTo>
                    <a:pt x="150" y="87"/>
                    <a:pt x="150" y="88"/>
                    <a:pt x="149" y="88"/>
                  </a:cubicBezTo>
                  <a:cubicBezTo>
                    <a:pt x="149" y="89"/>
                    <a:pt x="149" y="90"/>
                    <a:pt x="149" y="90"/>
                  </a:cubicBezTo>
                  <a:cubicBezTo>
                    <a:pt x="114" y="98"/>
                    <a:pt x="114" y="98"/>
                    <a:pt x="114" y="98"/>
                  </a:cubicBezTo>
                  <a:cubicBezTo>
                    <a:pt x="115" y="106"/>
                    <a:pt x="115" y="106"/>
                    <a:pt x="115" y="106"/>
                  </a:cubicBezTo>
                  <a:cubicBezTo>
                    <a:pt x="162" y="96"/>
                    <a:pt x="162" y="96"/>
                    <a:pt x="162" y="96"/>
                  </a:cubicBezTo>
                  <a:lnTo>
                    <a:pt x="148" y="50"/>
                  </a:lnTo>
                  <a:close/>
                  <a:moveTo>
                    <a:pt x="69" y="37"/>
                  </a:moveTo>
                  <a:cubicBezTo>
                    <a:pt x="65" y="35"/>
                    <a:pt x="65" y="35"/>
                    <a:pt x="65" y="35"/>
                  </a:cubicBezTo>
                  <a:cubicBezTo>
                    <a:pt x="63" y="34"/>
                    <a:pt x="61" y="34"/>
                    <a:pt x="60" y="36"/>
                  </a:cubicBezTo>
                  <a:cubicBezTo>
                    <a:pt x="59" y="38"/>
                    <a:pt x="59" y="41"/>
                    <a:pt x="61" y="42"/>
                  </a:cubicBezTo>
                  <a:cubicBezTo>
                    <a:pt x="65" y="44"/>
                    <a:pt x="65" y="44"/>
                    <a:pt x="65" y="44"/>
                  </a:cubicBezTo>
                  <a:cubicBezTo>
                    <a:pt x="65" y="44"/>
                    <a:pt x="66" y="44"/>
                    <a:pt x="67" y="44"/>
                  </a:cubicBezTo>
                  <a:cubicBezTo>
                    <a:pt x="68" y="44"/>
                    <a:pt x="69" y="43"/>
                    <a:pt x="70" y="42"/>
                  </a:cubicBezTo>
                  <a:cubicBezTo>
                    <a:pt x="71" y="40"/>
                    <a:pt x="70" y="38"/>
                    <a:pt x="69" y="37"/>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13" name="Freeform 722">
              <a:extLst>
                <a:ext uri="{FF2B5EF4-FFF2-40B4-BE49-F238E27FC236}">
                  <a16:creationId xmlns:a16="http://schemas.microsoft.com/office/drawing/2014/main" id="{59BC3409-DBCB-4660-9F83-CB91350DDE61}"/>
                </a:ext>
              </a:extLst>
            </p:cNvPr>
            <p:cNvSpPr>
              <a:spLocks noEditPoints="1"/>
            </p:cNvSpPr>
            <p:nvPr/>
          </p:nvSpPr>
          <p:spPr bwMode="auto">
            <a:xfrm>
              <a:off x="1671930" y="2633815"/>
              <a:ext cx="332037" cy="218117"/>
            </a:xfrm>
            <a:custGeom>
              <a:avLst/>
              <a:gdLst>
                <a:gd name="T0" fmla="*/ 13 w 162"/>
                <a:gd name="T1" fmla="*/ 90 h 106"/>
                <a:gd name="T2" fmla="*/ 48 w 162"/>
                <a:gd name="T3" fmla="*/ 98 h 106"/>
                <a:gd name="T4" fmla="*/ 47 w 162"/>
                <a:gd name="T5" fmla="*/ 106 h 106"/>
                <a:gd name="T6" fmla="*/ 0 w 162"/>
                <a:gd name="T7" fmla="*/ 96 h 106"/>
                <a:gd name="T8" fmla="*/ 14 w 162"/>
                <a:gd name="T9" fmla="*/ 50 h 106"/>
                <a:gd name="T10" fmla="*/ 22 w 162"/>
                <a:gd name="T11" fmla="*/ 52 h 106"/>
                <a:gd name="T12" fmla="*/ 11 w 162"/>
                <a:gd name="T13" fmla="*/ 87 h 106"/>
                <a:gd name="T14" fmla="*/ 13 w 162"/>
                <a:gd name="T15" fmla="*/ 88 h 106"/>
                <a:gd name="T16" fmla="*/ 13 w 162"/>
                <a:gd name="T17" fmla="*/ 90 h 106"/>
                <a:gd name="T18" fmla="*/ 36 w 162"/>
                <a:gd name="T19" fmla="*/ 79 h 106"/>
                <a:gd name="T20" fmla="*/ 38 w 162"/>
                <a:gd name="T21" fmla="*/ 78 h 106"/>
                <a:gd name="T22" fmla="*/ 41 w 162"/>
                <a:gd name="T23" fmla="*/ 76 h 106"/>
                <a:gd name="T24" fmla="*/ 42 w 162"/>
                <a:gd name="T25" fmla="*/ 71 h 106"/>
                <a:gd name="T26" fmla="*/ 37 w 162"/>
                <a:gd name="T27" fmla="*/ 69 h 106"/>
                <a:gd name="T28" fmla="*/ 34 w 162"/>
                <a:gd name="T29" fmla="*/ 71 h 106"/>
                <a:gd name="T30" fmla="*/ 32 w 162"/>
                <a:gd name="T31" fmla="*/ 77 h 106"/>
                <a:gd name="T32" fmla="*/ 36 w 162"/>
                <a:gd name="T33" fmla="*/ 79 h 106"/>
                <a:gd name="T34" fmla="*/ 67 w 162"/>
                <a:gd name="T35" fmla="*/ 52 h 106"/>
                <a:gd name="T36" fmla="*/ 64 w 162"/>
                <a:gd name="T37" fmla="*/ 54 h 106"/>
                <a:gd name="T38" fmla="*/ 62 w 162"/>
                <a:gd name="T39" fmla="*/ 59 h 106"/>
                <a:gd name="T40" fmla="*/ 66 w 162"/>
                <a:gd name="T41" fmla="*/ 61 h 106"/>
                <a:gd name="T42" fmla="*/ 68 w 162"/>
                <a:gd name="T43" fmla="*/ 61 h 106"/>
                <a:gd name="T44" fmla="*/ 71 w 162"/>
                <a:gd name="T45" fmla="*/ 59 h 106"/>
                <a:gd name="T46" fmla="*/ 72 w 162"/>
                <a:gd name="T47" fmla="*/ 54 h 106"/>
                <a:gd name="T48" fmla="*/ 67 w 162"/>
                <a:gd name="T49" fmla="*/ 52 h 106"/>
                <a:gd name="T50" fmla="*/ 160 w 162"/>
                <a:gd name="T51" fmla="*/ 2 h 106"/>
                <a:gd name="T52" fmla="*/ 155 w 162"/>
                <a:gd name="T53" fmla="*/ 1 h 106"/>
                <a:gd name="T54" fmla="*/ 153 w 162"/>
                <a:gd name="T55" fmla="*/ 2 h 106"/>
                <a:gd name="T56" fmla="*/ 152 w 162"/>
                <a:gd name="T57" fmla="*/ 7 h 106"/>
                <a:gd name="T58" fmla="*/ 155 w 162"/>
                <a:gd name="T59" fmla="*/ 9 h 106"/>
                <a:gd name="T60" fmla="*/ 157 w 162"/>
                <a:gd name="T61" fmla="*/ 9 h 106"/>
                <a:gd name="T62" fmla="*/ 159 w 162"/>
                <a:gd name="T63" fmla="*/ 8 h 106"/>
                <a:gd name="T64" fmla="*/ 160 w 162"/>
                <a:gd name="T65" fmla="*/ 2 h 106"/>
                <a:gd name="T66" fmla="*/ 127 w 162"/>
                <a:gd name="T67" fmla="*/ 17 h 106"/>
                <a:gd name="T68" fmla="*/ 123 w 162"/>
                <a:gd name="T69" fmla="*/ 19 h 106"/>
                <a:gd name="T70" fmla="*/ 122 w 162"/>
                <a:gd name="T71" fmla="*/ 25 h 106"/>
                <a:gd name="T72" fmla="*/ 125 w 162"/>
                <a:gd name="T73" fmla="*/ 27 h 106"/>
                <a:gd name="T74" fmla="*/ 127 w 162"/>
                <a:gd name="T75" fmla="*/ 26 h 106"/>
                <a:gd name="T76" fmla="*/ 131 w 162"/>
                <a:gd name="T77" fmla="*/ 24 h 106"/>
                <a:gd name="T78" fmla="*/ 132 w 162"/>
                <a:gd name="T79" fmla="*/ 19 h 106"/>
                <a:gd name="T80" fmla="*/ 127 w 162"/>
                <a:gd name="T81" fmla="*/ 17 h 106"/>
                <a:gd name="T82" fmla="*/ 97 w 162"/>
                <a:gd name="T83" fmla="*/ 35 h 106"/>
                <a:gd name="T84" fmla="*/ 93 w 162"/>
                <a:gd name="T85" fmla="*/ 37 h 106"/>
                <a:gd name="T86" fmla="*/ 92 w 162"/>
                <a:gd name="T87" fmla="*/ 42 h 106"/>
                <a:gd name="T88" fmla="*/ 95 w 162"/>
                <a:gd name="T89" fmla="*/ 44 h 106"/>
                <a:gd name="T90" fmla="*/ 97 w 162"/>
                <a:gd name="T91" fmla="*/ 44 h 106"/>
                <a:gd name="T92" fmla="*/ 101 w 162"/>
                <a:gd name="T93" fmla="*/ 42 h 106"/>
                <a:gd name="T94" fmla="*/ 102 w 162"/>
                <a:gd name="T95" fmla="*/ 36 h 106"/>
                <a:gd name="T96" fmla="*/ 97 w 162"/>
                <a:gd name="T97" fmla="*/ 3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2" h="106">
                  <a:moveTo>
                    <a:pt x="13" y="90"/>
                  </a:moveTo>
                  <a:cubicBezTo>
                    <a:pt x="48" y="98"/>
                    <a:pt x="48" y="98"/>
                    <a:pt x="48" y="98"/>
                  </a:cubicBezTo>
                  <a:cubicBezTo>
                    <a:pt x="47" y="106"/>
                    <a:pt x="47" y="106"/>
                    <a:pt x="47" y="106"/>
                  </a:cubicBezTo>
                  <a:cubicBezTo>
                    <a:pt x="0" y="96"/>
                    <a:pt x="0" y="96"/>
                    <a:pt x="0" y="96"/>
                  </a:cubicBezTo>
                  <a:cubicBezTo>
                    <a:pt x="14" y="50"/>
                    <a:pt x="14" y="50"/>
                    <a:pt x="14" y="50"/>
                  </a:cubicBezTo>
                  <a:cubicBezTo>
                    <a:pt x="22" y="52"/>
                    <a:pt x="22" y="52"/>
                    <a:pt x="22" y="52"/>
                  </a:cubicBezTo>
                  <a:cubicBezTo>
                    <a:pt x="11" y="87"/>
                    <a:pt x="11" y="87"/>
                    <a:pt x="11" y="87"/>
                  </a:cubicBezTo>
                  <a:cubicBezTo>
                    <a:pt x="12" y="87"/>
                    <a:pt x="12" y="88"/>
                    <a:pt x="13" y="88"/>
                  </a:cubicBezTo>
                  <a:cubicBezTo>
                    <a:pt x="13" y="89"/>
                    <a:pt x="13" y="90"/>
                    <a:pt x="13" y="90"/>
                  </a:cubicBezTo>
                  <a:close/>
                  <a:moveTo>
                    <a:pt x="36" y="79"/>
                  </a:moveTo>
                  <a:cubicBezTo>
                    <a:pt x="36" y="79"/>
                    <a:pt x="37" y="79"/>
                    <a:pt x="38" y="78"/>
                  </a:cubicBezTo>
                  <a:cubicBezTo>
                    <a:pt x="41" y="76"/>
                    <a:pt x="41" y="76"/>
                    <a:pt x="41" y="76"/>
                  </a:cubicBezTo>
                  <a:cubicBezTo>
                    <a:pt x="43" y="75"/>
                    <a:pt x="44" y="73"/>
                    <a:pt x="42" y="71"/>
                  </a:cubicBezTo>
                  <a:cubicBezTo>
                    <a:pt x="41" y="69"/>
                    <a:pt x="39" y="68"/>
                    <a:pt x="37" y="69"/>
                  </a:cubicBezTo>
                  <a:cubicBezTo>
                    <a:pt x="34" y="71"/>
                    <a:pt x="34" y="71"/>
                    <a:pt x="34" y="71"/>
                  </a:cubicBezTo>
                  <a:cubicBezTo>
                    <a:pt x="32" y="72"/>
                    <a:pt x="31" y="75"/>
                    <a:pt x="32" y="77"/>
                  </a:cubicBezTo>
                  <a:cubicBezTo>
                    <a:pt x="33" y="78"/>
                    <a:pt x="34" y="79"/>
                    <a:pt x="36" y="79"/>
                  </a:cubicBezTo>
                  <a:close/>
                  <a:moveTo>
                    <a:pt x="67" y="52"/>
                  </a:moveTo>
                  <a:cubicBezTo>
                    <a:pt x="64" y="54"/>
                    <a:pt x="64" y="54"/>
                    <a:pt x="64" y="54"/>
                  </a:cubicBezTo>
                  <a:cubicBezTo>
                    <a:pt x="62" y="55"/>
                    <a:pt x="61" y="58"/>
                    <a:pt x="62" y="59"/>
                  </a:cubicBezTo>
                  <a:cubicBezTo>
                    <a:pt x="63" y="61"/>
                    <a:pt x="64" y="61"/>
                    <a:pt x="66" y="61"/>
                  </a:cubicBezTo>
                  <a:cubicBezTo>
                    <a:pt x="66" y="61"/>
                    <a:pt x="67" y="61"/>
                    <a:pt x="68" y="61"/>
                  </a:cubicBezTo>
                  <a:cubicBezTo>
                    <a:pt x="71" y="59"/>
                    <a:pt x="71" y="59"/>
                    <a:pt x="71" y="59"/>
                  </a:cubicBezTo>
                  <a:cubicBezTo>
                    <a:pt x="73" y="58"/>
                    <a:pt x="73" y="55"/>
                    <a:pt x="72" y="54"/>
                  </a:cubicBezTo>
                  <a:cubicBezTo>
                    <a:pt x="71" y="52"/>
                    <a:pt x="69" y="51"/>
                    <a:pt x="67" y="52"/>
                  </a:cubicBezTo>
                  <a:close/>
                  <a:moveTo>
                    <a:pt x="160" y="2"/>
                  </a:moveTo>
                  <a:cubicBezTo>
                    <a:pt x="159" y="0"/>
                    <a:pt x="157" y="0"/>
                    <a:pt x="155" y="1"/>
                  </a:cubicBezTo>
                  <a:cubicBezTo>
                    <a:pt x="153" y="2"/>
                    <a:pt x="153" y="2"/>
                    <a:pt x="153" y="2"/>
                  </a:cubicBezTo>
                  <a:cubicBezTo>
                    <a:pt x="151" y="3"/>
                    <a:pt x="151" y="5"/>
                    <a:pt x="152" y="7"/>
                  </a:cubicBezTo>
                  <a:cubicBezTo>
                    <a:pt x="153" y="9"/>
                    <a:pt x="154" y="9"/>
                    <a:pt x="155" y="9"/>
                  </a:cubicBezTo>
                  <a:cubicBezTo>
                    <a:pt x="156" y="9"/>
                    <a:pt x="157" y="9"/>
                    <a:pt x="157" y="9"/>
                  </a:cubicBezTo>
                  <a:cubicBezTo>
                    <a:pt x="159" y="8"/>
                    <a:pt x="159" y="8"/>
                    <a:pt x="159" y="8"/>
                  </a:cubicBezTo>
                  <a:cubicBezTo>
                    <a:pt x="161" y="7"/>
                    <a:pt x="162" y="4"/>
                    <a:pt x="160" y="2"/>
                  </a:cubicBezTo>
                  <a:close/>
                  <a:moveTo>
                    <a:pt x="127" y="17"/>
                  </a:moveTo>
                  <a:cubicBezTo>
                    <a:pt x="123" y="19"/>
                    <a:pt x="123" y="19"/>
                    <a:pt x="123" y="19"/>
                  </a:cubicBezTo>
                  <a:cubicBezTo>
                    <a:pt x="121" y="20"/>
                    <a:pt x="121" y="23"/>
                    <a:pt x="122" y="25"/>
                  </a:cubicBezTo>
                  <a:cubicBezTo>
                    <a:pt x="123" y="26"/>
                    <a:pt x="124" y="27"/>
                    <a:pt x="125" y="27"/>
                  </a:cubicBezTo>
                  <a:cubicBezTo>
                    <a:pt x="126" y="27"/>
                    <a:pt x="127" y="27"/>
                    <a:pt x="127" y="26"/>
                  </a:cubicBezTo>
                  <a:cubicBezTo>
                    <a:pt x="131" y="24"/>
                    <a:pt x="131" y="24"/>
                    <a:pt x="131" y="24"/>
                  </a:cubicBezTo>
                  <a:cubicBezTo>
                    <a:pt x="133" y="23"/>
                    <a:pt x="133" y="21"/>
                    <a:pt x="132" y="19"/>
                  </a:cubicBezTo>
                  <a:cubicBezTo>
                    <a:pt x="131" y="17"/>
                    <a:pt x="129" y="16"/>
                    <a:pt x="127" y="17"/>
                  </a:cubicBezTo>
                  <a:close/>
                  <a:moveTo>
                    <a:pt x="97" y="35"/>
                  </a:moveTo>
                  <a:cubicBezTo>
                    <a:pt x="93" y="37"/>
                    <a:pt x="93" y="37"/>
                    <a:pt x="93" y="37"/>
                  </a:cubicBezTo>
                  <a:cubicBezTo>
                    <a:pt x="92" y="38"/>
                    <a:pt x="91" y="40"/>
                    <a:pt x="92" y="42"/>
                  </a:cubicBezTo>
                  <a:cubicBezTo>
                    <a:pt x="93" y="43"/>
                    <a:pt x="94" y="44"/>
                    <a:pt x="95" y="44"/>
                  </a:cubicBezTo>
                  <a:cubicBezTo>
                    <a:pt x="96" y="44"/>
                    <a:pt x="97" y="44"/>
                    <a:pt x="97" y="44"/>
                  </a:cubicBezTo>
                  <a:cubicBezTo>
                    <a:pt x="101" y="42"/>
                    <a:pt x="101" y="42"/>
                    <a:pt x="101" y="42"/>
                  </a:cubicBezTo>
                  <a:cubicBezTo>
                    <a:pt x="103" y="41"/>
                    <a:pt x="103" y="38"/>
                    <a:pt x="102" y="36"/>
                  </a:cubicBezTo>
                  <a:cubicBezTo>
                    <a:pt x="101" y="34"/>
                    <a:pt x="99" y="34"/>
                    <a:pt x="97" y="35"/>
                  </a:cubicBezTo>
                  <a:close/>
                </a:path>
              </a:pathLst>
            </a:custGeom>
            <a:solidFill>
              <a:srgbClr val="44546A">
                <a:lumMod val="20000"/>
                <a:lumOff val="80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grpSp>
          <p:nvGrpSpPr>
            <p:cNvPr id="114" name="Group 113">
              <a:extLst>
                <a:ext uri="{FF2B5EF4-FFF2-40B4-BE49-F238E27FC236}">
                  <a16:creationId xmlns:a16="http://schemas.microsoft.com/office/drawing/2014/main" id="{7457EC91-144B-4CDB-9149-9BAE382DDAA9}"/>
                </a:ext>
              </a:extLst>
            </p:cNvPr>
            <p:cNvGrpSpPr/>
            <p:nvPr/>
          </p:nvGrpSpPr>
          <p:grpSpPr>
            <a:xfrm>
              <a:off x="1198186" y="4698282"/>
              <a:ext cx="2315925" cy="1339263"/>
              <a:chOff x="1198186" y="4698282"/>
              <a:chExt cx="2315925" cy="1339263"/>
            </a:xfrm>
          </p:grpSpPr>
          <p:sp>
            <p:nvSpPr>
              <p:cNvPr id="158" name="Freeform 723">
                <a:extLst>
                  <a:ext uri="{FF2B5EF4-FFF2-40B4-BE49-F238E27FC236}">
                    <a16:creationId xmlns:a16="http://schemas.microsoft.com/office/drawing/2014/main" id="{17F8D44C-B445-481F-99BF-B71BA7E32AAE}"/>
                  </a:ext>
                </a:extLst>
              </p:cNvPr>
              <p:cNvSpPr>
                <a:spLocks/>
              </p:cNvSpPr>
              <p:nvPr/>
            </p:nvSpPr>
            <p:spPr bwMode="auto">
              <a:xfrm>
                <a:off x="1198186" y="5980585"/>
                <a:ext cx="2315925" cy="56960"/>
              </a:xfrm>
              <a:custGeom>
                <a:avLst/>
                <a:gdLst>
                  <a:gd name="T0" fmla="*/ 587 w 1129"/>
                  <a:gd name="T1" fmla="*/ 0 h 28"/>
                  <a:gd name="T2" fmla="*/ 0 w 1129"/>
                  <a:gd name="T3" fmla="*/ 0 h 28"/>
                  <a:gd name="T4" fmla="*/ 58 w 1129"/>
                  <a:gd name="T5" fmla="*/ 28 h 28"/>
                  <a:gd name="T6" fmla="*/ 587 w 1129"/>
                  <a:gd name="T7" fmla="*/ 28 h 28"/>
                  <a:gd name="T8" fmla="*/ 1072 w 1129"/>
                  <a:gd name="T9" fmla="*/ 28 h 28"/>
                  <a:gd name="T10" fmla="*/ 1129 w 1129"/>
                  <a:gd name="T11" fmla="*/ 0 h 28"/>
                  <a:gd name="T12" fmla="*/ 587 w 1129"/>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129" h="28">
                    <a:moveTo>
                      <a:pt x="587" y="0"/>
                    </a:moveTo>
                    <a:cubicBezTo>
                      <a:pt x="0" y="0"/>
                      <a:pt x="0" y="0"/>
                      <a:pt x="0" y="0"/>
                    </a:cubicBezTo>
                    <a:cubicBezTo>
                      <a:pt x="0" y="0"/>
                      <a:pt x="1" y="28"/>
                      <a:pt x="58" y="28"/>
                    </a:cubicBezTo>
                    <a:cubicBezTo>
                      <a:pt x="587" y="28"/>
                      <a:pt x="587" y="28"/>
                      <a:pt x="587" y="28"/>
                    </a:cubicBezTo>
                    <a:cubicBezTo>
                      <a:pt x="1072" y="28"/>
                      <a:pt x="1072" y="28"/>
                      <a:pt x="1072" y="28"/>
                    </a:cubicBezTo>
                    <a:cubicBezTo>
                      <a:pt x="1129" y="28"/>
                      <a:pt x="1129" y="0"/>
                      <a:pt x="1129" y="0"/>
                    </a:cubicBezTo>
                    <a:lnTo>
                      <a:pt x="587" y="0"/>
                    </a:lnTo>
                    <a:close/>
                  </a:path>
                </a:pathLst>
              </a:custGeom>
              <a:solidFill>
                <a:srgbClr val="44546A">
                  <a:lumMod val="40000"/>
                  <a:lumOff val="6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0" name="Freeform 724">
                <a:extLst>
                  <a:ext uri="{FF2B5EF4-FFF2-40B4-BE49-F238E27FC236}">
                    <a16:creationId xmlns:a16="http://schemas.microsoft.com/office/drawing/2014/main" id="{C3BC71BA-5BFC-4DC9-860C-F64D5CF2C456}"/>
                  </a:ext>
                </a:extLst>
              </p:cNvPr>
              <p:cNvSpPr>
                <a:spLocks/>
              </p:cNvSpPr>
              <p:nvPr/>
            </p:nvSpPr>
            <p:spPr bwMode="auto">
              <a:xfrm>
                <a:off x="1459370" y="4698282"/>
                <a:ext cx="1794946" cy="1251739"/>
              </a:xfrm>
              <a:custGeom>
                <a:avLst/>
                <a:gdLst>
                  <a:gd name="T0" fmla="*/ 875 w 875"/>
                  <a:gd name="T1" fmla="*/ 611 h 611"/>
                  <a:gd name="T2" fmla="*/ 875 w 875"/>
                  <a:gd name="T3" fmla="*/ 30 h 611"/>
                  <a:gd name="T4" fmla="*/ 846 w 875"/>
                  <a:gd name="T5" fmla="*/ 0 h 611"/>
                  <a:gd name="T6" fmla="*/ 30 w 875"/>
                  <a:gd name="T7" fmla="*/ 0 h 611"/>
                  <a:gd name="T8" fmla="*/ 0 w 875"/>
                  <a:gd name="T9" fmla="*/ 30 h 611"/>
                  <a:gd name="T10" fmla="*/ 0 w 875"/>
                  <a:gd name="T11" fmla="*/ 611 h 611"/>
                  <a:gd name="T12" fmla="*/ 875 w 875"/>
                  <a:gd name="T13" fmla="*/ 611 h 611"/>
                </a:gdLst>
                <a:ahLst/>
                <a:cxnLst>
                  <a:cxn ang="0">
                    <a:pos x="T0" y="T1"/>
                  </a:cxn>
                  <a:cxn ang="0">
                    <a:pos x="T2" y="T3"/>
                  </a:cxn>
                  <a:cxn ang="0">
                    <a:pos x="T4" y="T5"/>
                  </a:cxn>
                  <a:cxn ang="0">
                    <a:pos x="T6" y="T7"/>
                  </a:cxn>
                  <a:cxn ang="0">
                    <a:pos x="T8" y="T9"/>
                  </a:cxn>
                  <a:cxn ang="0">
                    <a:pos x="T10" y="T11"/>
                  </a:cxn>
                  <a:cxn ang="0">
                    <a:pos x="T12" y="T13"/>
                  </a:cxn>
                </a:cxnLst>
                <a:rect l="0" t="0" r="r" b="b"/>
                <a:pathLst>
                  <a:path w="875" h="611">
                    <a:moveTo>
                      <a:pt x="875" y="611"/>
                    </a:moveTo>
                    <a:cubicBezTo>
                      <a:pt x="875" y="30"/>
                      <a:pt x="875" y="30"/>
                      <a:pt x="875" y="30"/>
                    </a:cubicBezTo>
                    <a:cubicBezTo>
                      <a:pt x="875" y="13"/>
                      <a:pt x="862" y="0"/>
                      <a:pt x="846" y="0"/>
                    </a:cubicBezTo>
                    <a:cubicBezTo>
                      <a:pt x="30" y="0"/>
                      <a:pt x="30" y="0"/>
                      <a:pt x="30" y="0"/>
                    </a:cubicBezTo>
                    <a:cubicBezTo>
                      <a:pt x="14" y="0"/>
                      <a:pt x="0" y="13"/>
                      <a:pt x="0" y="30"/>
                    </a:cubicBezTo>
                    <a:cubicBezTo>
                      <a:pt x="0" y="611"/>
                      <a:pt x="0" y="611"/>
                      <a:pt x="0" y="611"/>
                    </a:cubicBezTo>
                    <a:cubicBezTo>
                      <a:pt x="875" y="611"/>
                      <a:pt x="875" y="611"/>
                      <a:pt x="875" y="611"/>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4" name="Freeform 725">
                <a:extLst>
                  <a:ext uri="{FF2B5EF4-FFF2-40B4-BE49-F238E27FC236}">
                    <a16:creationId xmlns:a16="http://schemas.microsoft.com/office/drawing/2014/main" id="{34879525-7D09-4BBD-8AEE-40CA555B96D8}"/>
                  </a:ext>
                </a:extLst>
              </p:cNvPr>
              <p:cNvSpPr>
                <a:spLocks/>
              </p:cNvSpPr>
              <p:nvPr/>
            </p:nvSpPr>
            <p:spPr bwMode="auto">
              <a:xfrm>
                <a:off x="1477431" y="4714953"/>
                <a:ext cx="1760214" cy="1235068"/>
              </a:xfrm>
              <a:custGeom>
                <a:avLst/>
                <a:gdLst>
                  <a:gd name="T0" fmla="*/ 858 w 858"/>
                  <a:gd name="T1" fmla="*/ 603 h 603"/>
                  <a:gd name="T2" fmla="*/ 858 w 858"/>
                  <a:gd name="T3" fmla="*/ 29 h 603"/>
                  <a:gd name="T4" fmla="*/ 829 w 858"/>
                  <a:gd name="T5" fmla="*/ 0 h 603"/>
                  <a:gd name="T6" fmla="*/ 29 w 858"/>
                  <a:gd name="T7" fmla="*/ 0 h 603"/>
                  <a:gd name="T8" fmla="*/ 0 w 858"/>
                  <a:gd name="T9" fmla="*/ 29 h 603"/>
                  <a:gd name="T10" fmla="*/ 0 w 858"/>
                  <a:gd name="T11" fmla="*/ 603 h 603"/>
                  <a:gd name="T12" fmla="*/ 858 w 858"/>
                  <a:gd name="T13" fmla="*/ 603 h 603"/>
                </a:gdLst>
                <a:ahLst/>
                <a:cxnLst>
                  <a:cxn ang="0">
                    <a:pos x="T0" y="T1"/>
                  </a:cxn>
                  <a:cxn ang="0">
                    <a:pos x="T2" y="T3"/>
                  </a:cxn>
                  <a:cxn ang="0">
                    <a:pos x="T4" y="T5"/>
                  </a:cxn>
                  <a:cxn ang="0">
                    <a:pos x="T6" y="T7"/>
                  </a:cxn>
                  <a:cxn ang="0">
                    <a:pos x="T8" y="T9"/>
                  </a:cxn>
                  <a:cxn ang="0">
                    <a:pos x="T10" y="T11"/>
                  </a:cxn>
                  <a:cxn ang="0">
                    <a:pos x="T12" y="T13"/>
                  </a:cxn>
                </a:cxnLst>
                <a:rect l="0" t="0" r="r" b="b"/>
                <a:pathLst>
                  <a:path w="858" h="603">
                    <a:moveTo>
                      <a:pt x="858" y="603"/>
                    </a:moveTo>
                    <a:cubicBezTo>
                      <a:pt x="858" y="29"/>
                      <a:pt x="858" y="29"/>
                      <a:pt x="858" y="29"/>
                    </a:cubicBezTo>
                    <a:cubicBezTo>
                      <a:pt x="858" y="13"/>
                      <a:pt x="845" y="0"/>
                      <a:pt x="829" y="0"/>
                    </a:cubicBezTo>
                    <a:cubicBezTo>
                      <a:pt x="29" y="0"/>
                      <a:pt x="29" y="0"/>
                      <a:pt x="29" y="0"/>
                    </a:cubicBezTo>
                    <a:cubicBezTo>
                      <a:pt x="13" y="0"/>
                      <a:pt x="0" y="13"/>
                      <a:pt x="0" y="29"/>
                    </a:cubicBezTo>
                    <a:cubicBezTo>
                      <a:pt x="0" y="603"/>
                      <a:pt x="0" y="603"/>
                      <a:pt x="0" y="603"/>
                    </a:cubicBezTo>
                    <a:cubicBezTo>
                      <a:pt x="858" y="603"/>
                      <a:pt x="858" y="603"/>
                      <a:pt x="858" y="603"/>
                    </a:cubicBezTo>
                  </a:path>
                </a:pathLst>
              </a:custGeom>
              <a:solidFill>
                <a:srgbClr val="44546A">
                  <a:lumMod val="75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5" name="Rectangle 726">
                <a:extLst>
                  <a:ext uri="{FF2B5EF4-FFF2-40B4-BE49-F238E27FC236}">
                    <a16:creationId xmlns:a16="http://schemas.microsoft.com/office/drawing/2014/main" id="{5E9DD95D-C95C-471E-992A-760A4753AEC9}"/>
                  </a:ext>
                </a:extLst>
              </p:cNvPr>
              <p:cNvSpPr>
                <a:spLocks noChangeArrowheads="1"/>
              </p:cNvSpPr>
              <p:nvPr/>
            </p:nvSpPr>
            <p:spPr bwMode="auto">
              <a:xfrm>
                <a:off x="1567734" y="4814981"/>
                <a:ext cx="1579608" cy="1039179"/>
              </a:xfrm>
              <a:prstGeom prst="rect">
                <a:avLst/>
              </a:prstGeom>
              <a:solidFill>
                <a:srgbClr val="902B20">
                  <a:lumMod val="60000"/>
                  <a:lumOff val="4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6" name="Rectangle 727">
                <a:extLst>
                  <a:ext uri="{FF2B5EF4-FFF2-40B4-BE49-F238E27FC236}">
                    <a16:creationId xmlns:a16="http://schemas.microsoft.com/office/drawing/2014/main" id="{8A90A077-D80C-45DD-9903-B44BA9DCD3B0}"/>
                  </a:ext>
                </a:extLst>
              </p:cNvPr>
              <p:cNvSpPr>
                <a:spLocks noChangeArrowheads="1"/>
              </p:cNvSpPr>
              <p:nvPr/>
            </p:nvSpPr>
            <p:spPr bwMode="auto">
              <a:xfrm>
                <a:off x="1567734" y="4814981"/>
                <a:ext cx="1579608" cy="103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7" name="Freeform 728">
                <a:extLst>
                  <a:ext uri="{FF2B5EF4-FFF2-40B4-BE49-F238E27FC236}">
                    <a16:creationId xmlns:a16="http://schemas.microsoft.com/office/drawing/2014/main" id="{357B2D80-3FD9-48B7-B386-C02DBC2719D6}"/>
                  </a:ext>
                </a:extLst>
              </p:cNvPr>
              <p:cNvSpPr>
                <a:spLocks/>
              </p:cNvSpPr>
              <p:nvPr/>
            </p:nvSpPr>
            <p:spPr bwMode="auto">
              <a:xfrm>
                <a:off x="1198186" y="5920846"/>
                <a:ext cx="2315925" cy="76410"/>
              </a:xfrm>
              <a:custGeom>
                <a:avLst/>
                <a:gdLst>
                  <a:gd name="T0" fmla="*/ 1129 w 1129"/>
                  <a:gd name="T1" fmla="*/ 29 h 37"/>
                  <a:gd name="T2" fmla="*/ 1122 w 1129"/>
                  <a:gd name="T3" fmla="*/ 37 h 37"/>
                  <a:gd name="T4" fmla="*/ 8 w 1129"/>
                  <a:gd name="T5" fmla="*/ 37 h 37"/>
                  <a:gd name="T6" fmla="*/ 0 w 1129"/>
                  <a:gd name="T7" fmla="*/ 29 h 37"/>
                  <a:gd name="T8" fmla="*/ 0 w 1129"/>
                  <a:gd name="T9" fmla="*/ 7 h 37"/>
                  <a:gd name="T10" fmla="*/ 8 w 1129"/>
                  <a:gd name="T11" fmla="*/ 0 h 37"/>
                  <a:gd name="T12" fmla="*/ 1122 w 1129"/>
                  <a:gd name="T13" fmla="*/ 0 h 37"/>
                  <a:gd name="T14" fmla="*/ 1129 w 1129"/>
                  <a:gd name="T15" fmla="*/ 7 h 37"/>
                  <a:gd name="T16" fmla="*/ 1129 w 1129"/>
                  <a:gd name="T17" fmla="*/ 29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9" h="37">
                    <a:moveTo>
                      <a:pt x="1129" y="29"/>
                    </a:moveTo>
                    <a:cubicBezTo>
                      <a:pt x="1129" y="34"/>
                      <a:pt x="1126" y="37"/>
                      <a:pt x="1122" y="37"/>
                    </a:cubicBezTo>
                    <a:cubicBezTo>
                      <a:pt x="8" y="37"/>
                      <a:pt x="8" y="37"/>
                      <a:pt x="8" y="37"/>
                    </a:cubicBezTo>
                    <a:cubicBezTo>
                      <a:pt x="4" y="37"/>
                      <a:pt x="0" y="34"/>
                      <a:pt x="0" y="29"/>
                    </a:cubicBezTo>
                    <a:cubicBezTo>
                      <a:pt x="0" y="7"/>
                      <a:pt x="0" y="7"/>
                      <a:pt x="0" y="7"/>
                    </a:cubicBezTo>
                    <a:cubicBezTo>
                      <a:pt x="0" y="3"/>
                      <a:pt x="4" y="0"/>
                      <a:pt x="8" y="0"/>
                    </a:cubicBezTo>
                    <a:cubicBezTo>
                      <a:pt x="1122" y="0"/>
                      <a:pt x="1122" y="0"/>
                      <a:pt x="1122" y="0"/>
                    </a:cubicBezTo>
                    <a:cubicBezTo>
                      <a:pt x="1126" y="0"/>
                      <a:pt x="1129" y="3"/>
                      <a:pt x="1129" y="7"/>
                    </a:cubicBezTo>
                    <a:lnTo>
                      <a:pt x="1129" y="29"/>
                    </a:lnTo>
                    <a:close/>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8" name="Freeform 729">
                <a:extLst>
                  <a:ext uri="{FF2B5EF4-FFF2-40B4-BE49-F238E27FC236}">
                    <a16:creationId xmlns:a16="http://schemas.microsoft.com/office/drawing/2014/main" id="{0D928864-E642-46E2-B31D-95F51245BBB3}"/>
                  </a:ext>
                </a:extLst>
              </p:cNvPr>
              <p:cNvSpPr>
                <a:spLocks/>
              </p:cNvSpPr>
              <p:nvPr/>
            </p:nvSpPr>
            <p:spPr bwMode="auto">
              <a:xfrm>
                <a:off x="2180405" y="5920846"/>
                <a:ext cx="352876" cy="25007"/>
              </a:xfrm>
              <a:custGeom>
                <a:avLst/>
                <a:gdLst>
                  <a:gd name="T0" fmla="*/ 86 w 172"/>
                  <a:gd name="T1" fmla="*/ 0 h 12"/>
                  <a:gd name="T2" fmla="*/ 0 w 172"/>
                  <a:gd name="T3" fmla="*/ 0 h 12"/>
                  <a:gd name="T4" fmla="*/ 14 w 172"/>
                  <a:gd name="T5" fmla="*/ 12 h 12"/>
                  <a:gd name="T6" fmla="*/ 86 w 172"/>
                  <a:gd name="T7" fmla="*/ 12 h 12"/>
                  <a:gd name="T8" fmla="*/ 157 w 172"/>
                  <a:gd name="T9" fmla="*/ 12 h 12"/>
                  <a:gd name="T10" fmla="*/ 172 w 172"/>
                  <a:gd name="T11" fmla="*/ 0 h 12"/>
                  <a:gd name="T12" fmla="*/ 86 w 17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72" h="12">
                    <a:moveTo>
                      <a:pt x="86" y="0"/>
                    </a:moveTo>
                    <a:cubicBezTo>
                      <a:pt x="0" y="0"/>
                      <a:pt x="0" y="0"/>
                      <a:pt x="0" y="0"/>
                    </a:cubicBezTo>
                    <a:cubicBezTo>
                      <a:pt x="0" y="0"/>
                      <a:pt x="1" y="12"/>
                      <a:pt x="14" y="12"/>
                    </a:cubicBezTo>
                    <a:cubicBezTo>
                      <a:pt x="28" y="12"/>
                      <a:pt x="86" y="12"/>
                      <a:pt x="86" y="12"/>
                    </a:cubicBezTo>
                    <a:cubicBezTo>
                      <a:pt x="86" y="12"/>
                      <a:pt x="143" y="12"/>
                      <a:pt x="157" y="12"/>
                    </a:cubicBezTo>
                    <a:cubicBezTo>
                      <a:pt x="170" y="12"/>
                      <a:pt x="172" y="0"/>
                      <a:pt x="172" y="0"/>
                    </a:cubicBezTo>
                    <a:lnTo>
                      <a:pt x="86" y="0"/>
                    </a:lnTo>
                    <a:close/>
                  </a:path>
                </a:pathLst>
              </a:custGeom>
              <a:solidFill>
                <a:srgbClr val="44546A">
                  <a:lumMod val="40000"/>
                  <a:lumOff val="6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69" name="Rectangle 730">
                <a:extLst>
                  <a:ext uri="{FF2B5EF4-FFF2-40B4-BE49-F238E27FC236}">
                    <a16:creationId xmlns:a16="http://schemas.microsoft.com/office/drawing/2014/main" id="{C86BFD11-0587-4E2E-9507-3370665B70AC}"/>
                  </a:ext>
                </a:extLst>
              </p:cNvPr>
              <p:cNvSpPr>
                <a:spLocks noChangeArrowheads="1"/>
              </p:cNvSpPr>
              <p:nvPr/>
            </p:nvSpPr>
            <p:spPr bwMode="auto">
              <a:xfrm>
                <a:off x="1567734" y="4814981"/>
                <a:ext cx="1579608" cy="52793"/>
              </a:xfrm>
              <a:prstGeom prst="rect">
                <a:avLst/>
              </a:prstGeom>
              <a:solidFill>
                <a:srgbClr val="EBEBEB"/>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92" name="Rectangle 731">
                <a:extLst>
                  <a:ext uri="{FF2B5EF4-FFF2-40B4-BE49-F238E27FC236}">
                    <a16:creationId xmlns:a16="http://schemas.microsoft.com/office/drawing/2014/main" id="{0E676A98-A54A-451B-8C75-7867254F09DB}"/>
                  </a:ext>
                </a:extLst>
              </p:cNvPr>
              <p:cNvSpPr>
                <a:spLocks noChangeArrowheads="1"/>
              </p:cNvSpPr>
              <p:nvPr/>
            </p:nvSpPr>
            <p:spPr bwMode="auto">
              <a:xfrm>
                <a:off x="1567734" y="4814981"/>
                <a:ext cx="1579608" cy="5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0" name="Freeform 732">
                <a:extLst>
                  <a:ext uri="{FF2B5EF4-FFF2-40B4-BE49-F238E27FC236}">
                    <a16:creationId xmlns:a16="http://schemas.microsoft.com/office/drawing/2014/main" id="{C8931D79-EEE5-4990-A6EC-178BEDF05819}"/>
                  </a:ext>
                </a:extLst>
              </p:cNvPr>
              <p:cNvSpPr>
                <a:spLocks/>
              </p:cNvSpPr>
              <p:nvPr/>
            </p:nvSpPr>
            <p:spPr bwMode="auto">
              <a:xfrm>
                <a:off x="2988965" y="4927512"/>
                <a:ext cx="76410" cy="73632"/>
              </a:xfrm>
              <a:custGeom>
                <a:avLst/>
                <a:gdLst>
                  <a:gd name="T0" fmla="*/ 37 w 37"/>
                  <a:gd name="T1" fmla="*/ 31 h 36"/>
                  <a:gd name="T2" fmla="*/ 33 w 37"/>
                  <a:gd name="T3" fmla="*/ 36 h 36"/>
                  <a:gd name="T4" fmla="*/ 5 w 37"/>
                  <a:gd name="T5" fmla="*/ 36 h 36"/>
                  <a:gd name="T6" fmla="*/ 0 w 37"/>
                  <a:gd name="T7" fmla="*/ 31 h 36"/>
                  <a:gd name="T8" fmla="*/ 0 w 37"/>
                  <a:gd name="T9" fmla="*/ 5 h 36"/>
                  <a:gd name="T10" fmla="*/ 5 w 37"/>
                  <a:gd name="T11" fmla="*/ 0 h 36"/>
                  <a:gd name="T12" fmla="*/ 33 w 37"/>
                  <a:gd name="T13" fmla="*/ 0 h 36"/>
                  <a:gd name="T14" fmla="*/ 37 w 37"/>
                  <a:gd name="T15" fmla="*/ 5 h 36"/>
                  <a:gd name="T16" fmla="*/ 37 w 37"/>
                  <a:gd name="T17"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6">
                    <a:moveTo>
                      <a:pt x="37" y="31"/>
                    </a:moveTo>
                    <a:cubicBezTo>
                      <a:pt x="37" y="33"/>
                      <a:pt x="35" y="36"/>
                      <a:pt x="33" y="36"/>
                    </a:cubicBezTo>
                    <a:cubicBezTo>
                      <a:pt x="5" y="36"/>
                      <a:pt x="5" y="36"/>
                      <a:pt x="5" y="36"/>
                    </a:cubicBezTo>
                    <a:cubicBezTo>
                      <a:pt x="2" y="36"/>
                      <a:pt x="0" y="33"/>
                      <a:pt x="0" y="31"/>
                    </a:cubicBezTo>
                    <a:cubicBezTo>
                      <a:pt x="0" y="5"/>
                      <a:pt x="0" y="5"/>
                      <a:pt x="0" y="5"/>
                    </a:cubicBezTo>
                    <a:cubicBezTo>
                      <a:pt x="0" y="2"/>
                      <a:pt x="2" y="0"/>
                      <a:pt x="5" y="0"/>
                    </a:cubicBezTo>
                    <a:cubicBezTo>
                      <a:pt x="33" y="0"/>
                      <a:pt x="33" y="0"/>
                      <a:pt x="33" y="0"/>
                    </a:cubicBezTo>
                    <a:cubicBezTo>
                      <a:pt x="35" y="0"/>
                      <a:pt x="37" y="2"/>
                      <a:pt x="37" y="5"/>
                    </a:cubicBezTo>
                    <a:lnTo>
                      <a:pt x="37" y="31"/>
                    </a:lnTo>
                    <a:close/>
                  </a:path>
                </a:pathLst>
              </a:custGeom>
              <a:solidFill>
                <a:srgbClr val="4F4F5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1" name="Freeform 733">
                <a:extLst>
                  <a:ext uri="{FF2B5EF4-FFF2-40B4-BE49-F238E27FC236}">
                    <a16:creationId xmlns:a16="http://schemas.microsoft.com/office/drawing/2014/main" id="{50CBC78E-E96A-4B84-91EF-25F80148DCD8}"/>
                  </a:ext>
                </a:extLst>
              </p:cNvPr>
              <p:cNvSpPr>
                <a:spLocks/>
              </p:cNvSpPr>
              <p:nvPr/>
            </p:nvSpPr>
            <p:spPr bwMode="auto">
              <a:xfrm>
                <a:off x="2988965" y="5049769"/>
                <a:ext cx="76410" cy="59739"/>
              </a:xfrm>
              <a:custGeom>
                <a:avLst/>
                <a:gdLst>
                  <a:gd name="T0" fmla="*/ 35 w 37"/>
                  <a:gd name="T1" fmla="*/ 5 h 29"/>
                  <a:gd name="T2" fmla="*/ 17 w 37"/>
                  <a:gd name="T3" fmla="*/ 5 h 29"/>
                  <a:gd name="T4" fmla="*/ 17 w 37"/>
                  <a:gd name="T5" fmla="*/ 2 h 29"/>
                  <a:gd name="T6" fmla="*/ 15 w 37"/>
                  <a:gd name="T7" fmla="*/ 0 h 29"/>
                  <a:gd name="T8" fmla="*/ 3 w 37"/>
                  <a:gd name="T9" fmla="*/ 0 h 29"/>
                  <a:gd name="T10" fmla="*/ 0 w 37"/>
                  <a:gd name="T11" fmla="*/ 2 h 29"/>
                  <a:gd name="T12" fmla="*/ 0 w 37"/>
                  <a:gd name="T13" fmla="*/ 7 h 29"/>
                  <a:gd name="T14" fmla="*/ 0 w 37"/>
                  <a:gd name="T15" fmla="*/ 12 h 29"/>
                  <a:gd name="T16" fmla="*/ 0 w 37"/>
                  <a:gd name="T17" fmla="*/ 26 h 29"/>
                  <a:gd name="T18" fmla="*/ 3 w 37"/>
                  <a:gd name="T19" fmla="*/ 29 h 29"/>
                  <a:gd name="T20" fmla="*/ 35 w 37"/>
                  <a:gd name="T21" fmla="*/ 29 h 29"/>
                  <a:gd name="T22" fmla="*/ 37 w 37"/>
                  <a:gd name="T23" fmla="*/ 26 h 29"/>
                  <a:gd name="T24" fmla="*/ 37 w 37"/>
                  <a:gd name="T25" fmla="*/ 7 h 29"/>
                  <a:gd name="T26" fmla="*/ 35 w 37"/>
                  <a:gd name="T2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29">
                    <a:moveTo>
                      <a:pt x="35" y="5"/>
                    </a:moveTo>
                    <a:cubicBezTo>
                      <a:pt x="17" y="5"/>
                      <a:pt x="17" y="5"/>
                      <a:pt x="17" y="5"/>
                    </a:cubicBezTo>
                    <a:cubicBezTo>
                      <a:pt x="17" y="2"/>
                      <a:pt x="17" y="2"/>
                      <a:pt x="17" y="2"/>
                    </a:cubicBezTo>
                    <a:cubicBezTo>
                      <a:pt x="17" y="1"/>
                      <a:pt x="16" y="0"/>
                      <a:pt x="15" y="0"/>
                    </a:cubicBezTo>
                    <a:cubicBezTo>
                      <a:pt x="3" y="0"/>
                      <a:pt x="3" y="0"/>
                      <a:pt x="3" y="0"/>
                    </a:cubicBezTo>
                    <a:cubicBezTo>
                      <a:pt x="1" y="0"/>
                      <a:pt x="0" y="1"/>
                      <a:pt x="0" y="2"/>
                    </a:cubicBezTo>
                    <a:cubicBezTo>
                      <a:pt x="0" y="7"/>
                      <a:pt x="0" y="7"/>
                      <a:pt x="0" y="7"/>
                    </a:cubicBezTo>
                    <a:cubicBezTo>
                      <a:pt x="0" y="12"/>
                      <a:pt x="0" y="12"/>
                      <a:pt x="0" y="12"/>
                    </a:cubicBezTo>
                    <a:cubicBezTo>
                      <a:pt x="0" y="26"/>
                      <a:pt x="0" y="26"/>
                      <a:pt x="0" y="26"/>
                    </a:cubicBezTo>
                    <a:cubicBezTo>
                      <a:pt x="0" y="28"/>
                      <a:pt x="1" y="29"/>
                      <a:pt x="3" y="29"/>
                    </a:cubicBezTo>
                    <a:cubicBezTo>
                      <a:pt x="35" y="29"/>
                      <a:pt x="35" y="29"/>
                      <a:pt x="35" y="29"/>
                    </a:cubicBezTo>
                    <a:cubicBezTo>
                      <a:pt x="36" y="29"/>
                      <a:pt x="37" y="28"/>
                      <a:pt x="37" y="26"/>
                    </a:cubicBezTo>
                    <a:cubicBezTo>
                      <a:pt x="37" y="7"/>
                      <a:pt x="37" y="7"/>
                      <a:pt x="37" y="7"/>
                    </a:cubicBezTo>
                    <a:cubicBezTo>
                      <a:pt x="37" y="6"/>
                      <a:pt x="36" y="5"/>
                      <a:pt x="35" y="5"/>
                    </a:cubicBezTo>
                    <a:close/>
                  </a:path>
                </a:pathLst>
              </a:custGeom>
              <a:solidFill>
                <a:srgbClr val="FFCF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2" name="Freeform 734">
                <a:extLst>
                  <a:ext uri="{FF2B5EF4-FFF2-40B4-BE49-F238E27FC236}">
                    <a16:creationId xmlns:a16="http://schemas.microsoft.com/office/drawing/2014/main" id="{E0DB44C7-FFDE-48B8-8C5B-44624D6781F1}"/>
                  </a:ext>
                </a:extLst>
              </p:cNvPr>
              <p:cNvSpPr>
                <a:spLocks/>
              </p:cNvSpPr>
              <p:nvPr/>
            </p:nvSpPr>
            <p:spPr bwMode="auto">
              <a:xfrm>
                <a:off x="2988965" y="5148407"/>
                <a:ext cx="76410" cy="59739"/>
              </a:xfrm>
              <a:custGeom>
                <a:avLst/>
                <a:gdLst>
                  <a:gd name="T0" fmla="*/ 35 w 37"/>
                  <a:gd name="T1" fmla="*/ 5 h 29"/>
                  <a:gd name="T2" fmla="*/ 17 w 37"/>
                  <a:gd name="T3" fmla="*/ 5 h 29"/>
                  <a:gd name="T4" fmla="*/ 17 w 37"/>
                  <a:gd name="T5" fmla="*/ 2 h 29"/>
                  <a:gd name="T6" fmla="*/ 15 w 37"/>
                  <a:gd name="T7" fmla="*/ 0 h 29"/>
                  <a:gd name="T8" fmla="*/ 3 w 37"/>
                  <a:gd name="T9" fmla="*/ 0 h 29"/>
                  <a:gd name="T10" fmla="*/ 0 w 37"/>
                  <a:gd name="T11" fmla="*/ 2 h 29"/>
                  <a:gd name="T12" fmla="*/ 0 w 37"/>
                  <a:gd name="T13" fmla="*/ 7 h 29"/>
                  <a:gd name="T14" fmla="*/ 0 w 37"/>
                  <a:gd name="T15" fmla="*/ 12 h 29"/>
                  <a:gd name="T16" fmla="*/ 0 w 37"/>
                  <a:gd name="T17" fmla="*/ 26 h 29"/>
                  <a:gd name="T18" fmla="*/ 3 w 37"/>
                  <a:gd name="T19" fmla="*/ 29 h 29"/>
                  <a:gd name="T20" fmla="*/ 35 w 37"/>
                  <a:gd name="T21" fmla="*/ 29 h 29"/>
                  <a:gd name="T22" fmla="*/ 37 w 37"/>
                  <a:gd name="T23" fmla="*/ 26 h 29"/>
                  <a:gd name="T24" fmla="*/ 37 w 37"/>
                  <a:gd name="T25" fmla="*/ 7 h 29"/>
                  <a:gd name="T26" fmla="*/ 35 w 37"/>
                  <a:gd name="T2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29">
                    <a:moveTo>
                      <a:pt x="35" y="5"/>
                    </a:moveTo>
                    <a:cubicBezTo>
                      <a:pt x="17" y="5"/>
                      <a:pt x="17" y="5"/>
                      <a:pt x="17" y="5"/>
                    </a:cubicBezTo>
                    <a:cubicBezTo>
                      <a:pt x="17" y="2"/>
                      <a:pt x="17" y="2"/>
                      <a:pt x="17" y="2"/>
                    </a:cubicBezTo>
                    <a:cubicBezTo>
                      <a:pt x="17" y="1"/>
                      <a:pt x="16" y="0"/>
                      <a:pt x="15" y="0"/>
                    </a:cubicBezTo>
                    <a:cubicBezTo>
                      <a:pt x="3" y="0"/>
                      <a:pt x="3" y="0"/>
                      <a:pt x="3" y="0"/>
                    </a:cubicBezTo>
                    <a:cubicBezTo>
                      <a:pt x="1" y="0"/>
                      <a:pt x="0" y="1"/>
                      <a:pt x="0" y="2"/>
                    </a:cubicBezTo>
                    <a:cubicBezTo>
                      <a:pt x="0" y="7"/>
                      <a:pt x="0" y="7"/>
                      <a:pt x="0" y="7"/>
                    </a:cubicBezTo>
                    <a:cubicBezTo>
                      <a:pt x="0" y="12"/>
                      <a:pt x="0" y="12"/>
                      <a:pt x="0" y="12"/>
                    </a:cubicBezTo>
                    <a:cubicBezTo>
                      <a:pt x="0" y="26"/>
                      <a:pt x="0" y="26"/>
                      <a:pt x="0" y="26"/>
                    </a:cubicBezTo>
                    <a:cubicBezTo>
                      <a:pt x="0" y="28"/>
                      <a:pt x="1" y="29"/>
                      <a:pt x="3" y="29"/>
                    </a:cubicBezTo>
                    <a:cubicBezTo>
                      <a:pt x="35" y="29"/>
                      <a:pt x="35" y="29"/>
                      <a:pt x="35" y="29"/>
                    </a:cubicBezTo>
                    <a:cubicBezTo>
                      <a:pt x="36" y="29"/>
                      <a:pt x="37" y="28"/>
                      <a:pt x="37" y="26"/>
                    </a:cubicBezTo>
                    <a:cubicBezTo>
                      <a:pt x="37" y="7"/>
                      <a:pt x="37" y="7"/>
                      <a:pt x="37" y="7"/>
                    </a:cubicBezTo>
                    <a:cubicBezTo>
                      <a:pt x="37" y="6"/>
                      <a:pt x="36" y="5"/>
                      <a:pt x="35" y="5"/>
                    </a:cubicBezTo>
                    <a:close/>
                  </a:path>
                </a:pathLst>
              </a:custGeom>
              <a:solidFill>
                <a:srgbClr val="FFCF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3" name="Freeform 735">
                <a:extLst>
                  <a:ext uri="{FF2B5EF4-FFF2-40B4-BE49-F238E27FC236}">
                    <a16:creationId xmlns:a16="http://schemas.microsoft.com/office/drawing/2014/main" id="{8AC97DC1-C0D6-404E-B294-FAD6F25D07B2}"/>
                  </a:ext>
                </a:extLst>
              </p:cNvPr>
              <p:cNvSpPr>
                <a:spLocks/>
              </p:cNvSpPr>
              <p:nvPr/>
            </p:nvSpPr>
            <p:spPr bwMode="auto">
              <a:xfrm>
                <a:off x="2988965" y="5238711"/>
                <a:ext cx="76410" cy="59739"/>
              </a:xfrm>
              <a:custGeom>
                <a:avLst/>
                <a:gdLst>
                  <a:gd name="T0" fmla="*/ 35 w 37"/>
                  <a:gd name="T1" fmla="*/ 5 h 29"/>
                  <a:gd name="T2" fmla="*/ 17 w 37"/>
                  <a:gd name="T3" fmla="*/ 5 h 29"/>
                  <a:gd name="T4" fmla="*/ 17 w 37"/>
                  <a:gd name="T5" fmla="*/ 3 h 29"/>
                  <a:gd name="T6" fmla="*/ 15 w 37"/>
                  <a:gd name="T7" fmla="*/ 0 h 29"/>
                  <a:gd name="T8" fmla="*/ 3 w 37"/>
                  <a:gd name="T9" fmla="*/ 0 h 29"/>
                  <a:gd name="T10" fmla="*/ 0 w 37"/>
                  <a:gd name="T11" fmla="*/ 3 h 29"/>
                  <a:gd name="T12" fmla="*/ 0 w 37"/>
                  <a:gd name="T13" fmla="*/ 8 h 29"/>
                  <a:gd name="T14" fmla="*/ 0 w 37"/>
                  <a:gd name="T15" fmla="*/ 12 h 29"/>
                  <a:gd name="T16" fmla="*/ 0 w 37"/>
                  <a:gd name="T17" fmla="*/ 27 h 29"/>
                  <a:gd name="T18" fmla="*/ 3 w 37"/>
                  <a:gd name="T19" fmla="*/ 29 h 29"/>
                  <a:gd name="T20" fmla="*/ 35 w 37"/>
                  <a:gd name="T21" fmla="*/ 29 h 29"/>
                  <a:gd name="T22" fmla="*/ 37 w 37"/>
                  <a:gd name="T23" fmla="*/ 27 h 29"/>
                  <a:gd name="T24" fmla="*/ 37 w 37"/>
                  <a:gd name="T25" fmla="*/ 8 h 29"/>
                  <a:gd name="T26" fmla="*/ 35 w 37"/>
                  <a:gd name="T2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29">
                    <a:moveTo>
                      <a:pt x="35" y="5"/>
                    </a:moveTo>
                    <a:cubicBezTo>
                      <a:pt x="17" y="5"/>
                      <a:pt x="17" y="5"/>
                      <a:pt x="17" y="5"/>
                    </a:cubicBezTo>
                    <a:cubicBezTo>
                      <a:pt x="17" y="3"/>
                      <a:pt x="17" y="3"/>
                      <a:pt x="17" y="3"/>
                    </a:cubicBezTo>
                    <a:cubicBezTo>
                      <a:pt x="17" y="1"/>
                      <a:pt x="16" y="0"/>
                      <a:pt x="15" y="0"/>
                    </a:cubicBezTo>
                    <a:cubicBezTo>
                      <a:pt x="3" y="0"/>
                      <a:pt x="3" y="0"/>
                      <a:pt x="3" y="0"/>
                    </a:cubicBezTo>
                    <a:cubicBezTo>
                      <a:pt x="1" y="0"/>
                      <a:pt x="0" y="1"/>
                      <a:pt x="0" y="3"/>
                    </a:cubicBezTo>
                    <a:cubicBezTo>
                      <a:pt x="0" y="8"/>
                      <a:pt x="0" y="8"/>
                      <a:pt x="0" y="8"/>
                    </a:cubicBezTo>
                    <a:cubicBezTo>
                      <a:pt x="0" y="12"/>
                      <a:pt x="0" y="12"/>
                      <a:pt x="0" y="12"/>
                    </a:cubicBezTo>
                    <a:cubicBezTo>
                      <a:pt x="0" y="27"/>
                      <a:pt x="0" y="27"/>
                      <a:pt x="0" y="27"/>
                    </a:cubicBezTo>
                    <a:cubicBezTo>
                      <a:pt x="0" y="28"/>
                      <a:pt x="1" y="29"/>
                      <a:pt x="3" y="29"/>
                    </a:cubicBezTo>
                    <a:cubicBezTo>
                      <a:pt x="35" y="29"/>
                      <a:pt x="35" y="29"/>
                      <a:pt x="35" y="29"/>
                    </a:cubicBezTo>
                    <a:cubicBezTo>
                      <a:pt x="36" y="29"/>
                      <a:pt x="37" y="28"/>
                      <a:pt x="37" y="27"/>
                    </a:cubicBezTo>
                    <a:cubicBezTo>
                      <a:pt x="37" y="8"/>
                      <a:pt x="37" y="8"/>
                      <a:pt x="37" y="8"/>
                    </a:cubicBezTo>
                    <a:cubicBezTo>
                      <a:pt x="37" y="6"/>
                      <a:pt x="36" y="5"/>
                      <a:pt x="35" y="5"/>
                    </a:cubicBezTo>
                    <a:close/>
                  </a:path>
                </a:pathLst>
              </a:custGeom>
              <a:solidFill>
                <a:srgbClr val="FFCF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4" name="Freeform 736">
                <a:extLst>
                  <a:ext uri="{FF2B5EF4-FFF2-40B4-BE49-F238E27FC236}">
                    <a16:creationId xmlns:a16="http://schemas.microsoft.com/office/drawing/2014/main" id="{E74D7045-9BCB-4DC0-A836-9DFBFF25BD58}"/>
                  </a:ext>
                </a:extLst>
              </p:cNvPr>
              <p:cNvSpPr>
                <a:spLocks/>
              </p:cNvSpPr>
              <p:nvPr/>
            </p:nvSpPr>
            <p:spPr bwMode="auto">
              <a:xfrm>
                <a:off x="2988965" y="5331792"/>
                <a:ext cx="76410" cy="58350"/>
              </a:xfrm>
              <a:custGeom>
                <a:avLst/>
                <a:gdLst>
                  <a:gd name="T0" fmla="*/ 35 w 37"/>
                  <a:gd name="T1" fmla="*/ 5 h 29"/>
                  <a:gd name="T2" fmla="*/ 17 w 37"/>
                  <a:gd name="T3" fmla="*/ 5 h 29"/>
                  <a:gd name="T4" fmla="*/ 17 w 37"/>
                  <a:gd name="T5" fmla="*/ 3 h 29"/>
                  <a:gd name="T6" fmla="*/ 15 w 37"/>
                  <a:gd name="T7" fmla="*/ 0 h 29"/>
                  <a:gd name="T8" fmla="*/ 3 w 37"/>
                  <a:gd name="T9" fmla="*/ 0 h 29"/>
                  <a:gd name="T10" fmla="*/ 0 w 37"/>
                  <a:gd name="T11" fmla="*/ 3 h 29"/>
                  <a:gd name="T12" fmla="*/ 0 w 37"/>
                  <a:gd name="T13" fmla="*/ 7 h 29"/>
                  <a:gd name="T14" fmla="*/ 0 w 37"/>
                  <a:gd name="T15" fmla="*/ 12 h 29"/>
                  <a:gd name="T16" fmla="*/ 0 w 37"/>
                  <a:gd name="T17" fmla="*/ 27 h 29"/>
                  <a:gd name="T18" fmla="*/ 3 w 37"/>
                  <a:gd name="T19" fmla="*/ 29 h 29"/>
                  <a:gd name="T20" fmla="*/ 35 w 37"/>
                  <a:gd name="T21" fmla="*/ 29 h 29"/>
                  <a:gd name="T22" fmla="*/ 37 w 37"/>
                  <a:gd name="T23" fmla="*/ 27 h 29"/>
                  <a:gd name="T24" fmla="*/ 37 w 37"/>
                  <a:gd name="T25" fmla="*/ 7 h 29"/>
                  <a:gd name="T26" fmla="*/ 35 w 37"/>
                  <a:gd name="T27"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29">
                    <a:moveTo>
                      <a:pt x="35" y="5"/>
                    </a:moveTo>
                    <a:cubicBezTo>
                      <a:pt x="17" y="5"/>
                      <a:pt x="17" y="5"/>
                      <a:pt x="17" y="5"/>
                    </a:cubicBezTo>
                    <a:cubicBezTo>
                      <a:pt x="17" y="3"/>
                      <a:pt x="17" y="3"/>
                      <a:pt x="17" y="3"/>
                    </a:cubicBezTo>
                    <a:cubicBezTo>
                      <a:pt x="17" y="1"/>
                      <a:pt x="16" y="0"/>
                      <a:pt x="15" y="0"/>
                    </a:cubicBezTo>
                    <a:cubicBezTo>
                      <a:pt x="3" y="0"/>
                      <a:pt x="3" y="0"/>
                      <a:pt x="3" y="0"/>
                    </a:cubicBezTo>
                    <a:cubicBezTo>
                      <a:pt x="1" y="0"/>
                      <a:pt x="0" y="1"/>
                      <a:pt x="0" y="3"/>
                    </a:cubicBezTo>
                    <a:cubicBezTo>
                      <a:pt x="0" y="7"/>
                      <a:pt x="0" y="7"/>
                      <a:pt x="0" y="7"/>
                    </a:cubicBezTo>
                    <a:cubicBezTo>
                      <a:pt x="0" y="12"/>
                      <a:pt x="0" y="12"/>
                      <a:pt x="0" y="12"/>
                    </a:cubicBezTo>
                    <a:cubicBezTo>
                      <a:pt x="0" y="27"/>
                      <a:pt x="0" y="27"/>
                      <a:pt x="0" y="27"/>
                    </a:cubicBezTo>
                    <a:cubicBezTo>
                      <a:pt x="0" y="28"/>
                      <a:pt x="1" y="29"/>
                      <a:pt x="3" y="29"/>
                    </a:cubicBezTo>
                    <a:cubicBezTo>
                      <a:pt x="35" y="29"/>
                      <a:pt x="35" y="29"/>
                      <a:pt x="35" y="29"/>
                    </a:cubicBezTo>
                    <a:cubicBezTo>
                      <a:pt x="36" y="29"/>
                      <a:pt x="37" y="28"/>
                      <a:pt x="37" y="27"/>
                    </a:cubicBezTo>
                    <a:cubicBezTo>
                      <a:pt x="37" y="7"/>
                      <a:pt x="37" y="7"/>
                      <a:pt x="37" y="7"/>
                    </a:cubicBezTo>
                    <a:cubicBezTo>
                      <a:pt x="37" y="6"/>
                      <a:pt x="36" y="5"/>
                      <a:pt x="35" y="5"/>
                    </a:cubicBezTo>
                    <a:close/>
                  </a:path>
                </a:pathLst>
              </a:custGeom>
              <a:solidFill>
                <a:srgbClr val="FFCF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5" name="Freeform 737">
                <a:extLst>
                  <a:ext uri="{FF2B5EF4-FFF2-40B4-BE49-F238E27FC236}">
                    <a16:creationId xmlns:a16="http://schemas.microsoft.com/office/drawing/2014/main" id="{D7007DC4-C847-4139-B4F7-E9D320B90881}"/>
                  </a:ext>
                </a:extLst>
              </p:cNvPr>
              <p:cNvSpPr>
                <a:spLocks/>
              </p:cNvSpPr>
              <p:nvPr/>
            </p:nvSpPr>
            <p:spPr bwMode="auto">
              <a:xfrm>
                <a:off x="2988965" y="5423484"/>
                <a:ext cx="76410" cy="59739"/>
              </a:xfrm>
              <a:custGeom>
                <a:avLst/>
                <a:gdLst>
                  <a:gd name="T0" fmla="*/ 35 w 37"/>
                  <a:gd name="T1" fmla="*/ 4 h 29"/>
                  <a:gd name="T2" fmla="*/ 17 w 37"/>
                  <a:gd name="T3" fmla="*/ 4 h 29"/>
                  <a:gd name="T4" fmla="*/ 17 w 37"/>
                  <a:gd name="T5" fmla="*/ 2 h 29"/>
                  <a:gd name="T6" fmla="*/ 15 w 37"/>
                  <a:gd name="T7" fmla="*/ 0 h 29"/>
                  <a:gd name="T8" fmla="*/ 3 w 37"/>
                  <a:gd name="T9" fmla="*/ 0 h 29"/>
                  <a:gd name="T10" fmla="*/ 0 w 37"/>
                  <a:gd name="T11" fmla="*/ 2 h 29"/>
                  <a:gd name="T12" fmla="*/ 0 w 37"/>
                  <a:gd name="T13" fmla="*/ 7 h 29"/>
                  <a:gd name="T14" fmla="*/ 0 w 37"/>
                  <a:gd name="T15" fmla="*/ 12 h 29"/>
                  <a:gd name="T16" fmla="*/ 0 w 37"/>
                  <a:gd name="T17" fmla="*/ 26 h 29"/>
                  <a:gd name="T18" fmla="*/ 3 w 37"/>
                  <a:gd name="T19" fmla="*/ 29 h 29"/>
                  <a:gd name="T20" fmla="*/ 35 w 37"/>
                  <a:gd name="T21" fmla="*/ 29 h 29"/>
                  <a:gd name="T22" fmla="*/ 37 w 37"/>
                  <a:gd name="T23" fmla="*/ 26 h 29"/>
                  <a:gd name="T24" fmla="*/ 37 w 37"/>
                  <a:gd name="T25" fmla="*/ 7 h 29"/>
                  <a:gd name="T26" fmla="*/ 35 w 37"/>
                  <a:gd name="T27"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 h="29">
                    <a:moveTo>
                      <a:pt x="35" y="4"/>
                    </a:moveTo>
                    <a:cubicBezTo>
                      <a:pt x="17" y="4"/>
                      <a:pt x="17" y="4"/>
                      <a:pt x="17" y="4"/>
                    </a:cubicBezTo>
                    <a:cubicBezTo>
                      <a:pt x="17" y="2"/>
                      <a:pt x="17" y="2"/>
                      <a:pt x="17" y="2"/>
                    </a:cubicBezTo>
                    <a:cubicBezTo>
                      <a:pt x="17" y="1"/>
                      <a:pt x="16" y="0"/>
                      <a:pt x="15" y="0"/>
                    </a:cubicBezTo>
                    <a:cubicBezTo>
                      <a:pt x="3" y="0"/>
                      <a:pt x="3" y="0"/>
                      <a:pt x="3" y="0"/>
                    </a:cubicBezTo>
                    <a:cubicBezTo>
                      <a:pt x="1" y="0"/>
                      <a:pt x="0" y="1"/>
                      <a:pt x="0" y="2"/>
                    </a:cubicBezTo>
                    <a:cubicBezTo>
                      <a:pt x="0" y="7"/>
                      <a:pt x="0" y="7"/>
                      <a:pt x="0" y="7"/>
                    </a:cubicBezTo>
                    <a:cubicBezTo>
                      <a:pt x="0" y="12"/>
                      <a:pt x="0" y="12"/>
                      <a:pt x="0" y="12"/>
                    </a:cubicBezTo>
                    <a:cubicBezTo>
                      <a:pt x="0" y="26"/>
                      <a:pt x="0" y="26"/>
                      <a:pt x="0" y="26"/>
                    </a:cubicBezTo>
                    <a:cubicBezTo>
                      <a:pt x="0" y="27"/>
                      <a:pt x="1" y="29"/>
                      <a:pt x="3" y="29"/>
                    </a:cubicBezTo>
                    <a:cubicBezTo>
                      <a:pt x="35" y="29"/>
                      <a:pt x="35" y="29"/>
                      <a:pt x="35" y="29"/>
                    </a:cubicBezTo>
                    <a:cubicBezTo>
                      <a:pt x="36" y="29"/>
                      <a:pt x="37" y="27"/>
                      <a:pt x="37" y="26"/>
                    </a:cubicBezTo>
                    <a:cubicBezTo>
                      <a:pt x="37" y="7"/>
                      <a:pt x="37" y="7"/>
                      <a:pt x="37" y="7"/>
                    </a:cubicBezTo>
                    <a:cubicBezTo>
                      <a:pt x="37" y="5"/>
                      <a:pt x="36" y="4"/>
                      <a:pt x="35" y="4"/>
                    </a:cubicBezTo>
                    <a:close/>
                  </a:path>
                </a:pathLst>
              </a:custGeom>
              <a:solidFill>
                <a:srgbClr val="FFCF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6" name="Oval 738">
                <a:extLst>
                  <a:ext uri="{FF2B5EF4-FFF2-40B4-BE49-F238E27FC236}">
                    <a16:creationId xmlns:a16="http://schemas.microsoft.com/office/drawing/2014/main" id="{4243ED06-5B0A-4895-97A9-6E1A94CA11A0}"/>
                  </a:ext>
                </a:extLst>
              </p:cNvPr>
              <p:cNvSpPr>
                <a:spLocks noChangeArrowheads="1"/>
              </p:cNvSpPr>
              <p:nvPr/>
            </p:nvSpPr>
            <p:spPr bwMode="auto">
              <a:xfrm>
                <a:off x="1585795" y="4827484"/>
                <a:ext cx="29175" cy="30564"/>
              </a:xfrm>
              <a:prstGeom prst="ellipse">
                <a:avLst/>
              </a:pr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7" name="Freeform 739">
                <a:extLst>
                  <a:ext uri="{FF2B5EF4-FFF2-40B4-BE49-F238E27FC236}">
                    <a16:creationId xmlns:a16="http://schemas.microsoft.com/office/drawing/2014/main" id="{6F607FA4-7050-4D09-9F0D-2CE9EAFB815C}"/>
                  </a:ext>
                </a:extLst>
              </p:cNvPr>
              <p:cNvSpPr>
                <a:spLocks/>
              </p:cNvSpPr>
              <p:nvPr/>
            </p:nvSpPr>
            <p:spPr bwMode="auto">
              <a:xfrm>
                <a:off x="1637198" y="4828874"/>
                <a:ext cx="119478" cy="25007"/>
              </a:xfrm>
              <a:custGeom>
                <a:avLst/>
                <a:gdLst>
                  <a:gd name="T0" fmla="*/ 52 w 58"/>
                  <a:gd name="T1" fmla="*/ 0 h 12"/>
                  <a:gd name="T2" fmla="*/ 6 w 58"/>
                  <a:gd name="T3" fmla="*/ 0 h 12"/>
                  <a:gd name="T4" fmla="*/ 0 w 58"/>
                  <a:gd name="T5" fmla="*/ 6 h 12"/>
                  <a:gd name="T6" fmla="*/ 6 w 58"/>
                  <a:gd name="T7" fmla="*/ 12 h 12"/>
                  <a:gd name="T8" fmla="*/ 52 w 58"/>
                  <a:gd name="T9" fmla="*/ 12 h 12"/>
                  <a:gd name="T10" fmla="*/ 58 w 58"/>
                  <a:gd name="T11" fmla="*/ 6 h 12"/>
                  <a:gd name="T12" fmla="*/ 52 w 5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8" h="12">
                    <a:moveTo>
                      <a:pt x="52" y="0"/>
                    </a:moveTo>
                    <a:cubicBezTo>
                      <a:pt x="6" y="0"/>
                      <a:pt x="6" y="0"/>
                      <a:pt x="6" y="0"/>
                    </a:cubicBezTo>
                    <a:cubicBezTo>
                      <a:pt x="3" y="0"/>
                      <a:pt x="0" y="3"/>
                      <a:pt x="0" y="6"/>
                    </a:cubicBezTo>
                    <a:cubicBezTo>
                      <a:pt x="0" y="10"/>
                      <a:pt x="3" y="12"/>
                      <a:pt x="6" y="12"/>
                    </a:cubicBezTo>
                    <a:cubicBezTo>
                      <a:pt x="52" y="12"/>
                      <a:pt x="52" y="12"/>
                      <a:pt x="52" y="12"/>
                    </a:cubicBezTo>
                    <a:cubicBezTo>
                      <a:pt x="55" y="12"/>
                      <a:pt x="58" y="10"/>
                      <a:pt x="58" y="6"/>
                    </a:cubicBezTo>
                    <a:cubicBezTo>
                      <a:pt x="58" y="3"/>
                      <a:pt x="55" y="0"/>
                      <a:pt x="52" y="0"/>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8" name="Freeform 740">
                <a:extLst>
                  <a:ext uri="{FF2B5EF4-FFF2-40B4-BE49-F238E27FC236}">
                    <a16:creationId xmlns:a16="http://schemas.microsoft.com/office/drawing/2014/main" id="{11F7145E-56F5-4235-BF71-A24E7D6002AD}"/>
                  </a:ext>
                </a:extLst>
              </p:cNvPr>
              <p:cNvSpPr>
                <a:spLocks/>
              </p:cNvSpPr>
              <p:nvPr/>
            </p:nvSpPr>
            <p:spPr bwMode="auto">
              <a:xfrm>
                <a:off x="1776126" y="4828874"/>
                <a:ext cx="118089" cy="25007"/>
              </a:xfrm>
              <a:custGeom>
                <a:avLst/>
                <a:gdLst>
                  <a:gd name="T0" fmla="*/ 51 w 57"/>
                  <a:gd name="T1" fmla="*/ 0 h 12"/>
                  <a:gd name="T2" fmla="*/ 6 w 57"/>
                  <a:gd name="T3" fmla="*/ 0 h 12"/>
                  <a:gd name="T4" fmla="*/ 0 w 57"/>
                  <a:gd name="T5" fmla="*/ 6 h 12"/>
                  <a:gd name="T6" fmla="*/ 6 w 57"/>
                  <a:gd name="T7" fmla="*/ 12 h 12"/>
                  <a:gd name="T8" fmla="*/ 51 w 57"/>
                  <a:gd name="T9" fmla="*/ 12 h 12"/>
                  <a:gd name="T10" fmla="*/ 57 w 57"/>
                  <a:gd name="T11" fmla="*/ 6 h 12"/>
                  <a:gd name="T12" fmla="*/ 51 w 5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7" h="12">
                    <a:moveTo>
                      <a:pt x="51" y="0"/>
                    </a:moveTo>
                    <a:cubicBezTo>
                      <a:pt x="6" y="0"/>
                      <a:pt x="6" y="0"/>
                      <a:pt x="6" y="0"/>
                    </a:cubicBezTo>
                    <a:cubicBezTo>
                      <a:pt x="2" y="0"/>
                      <a:pt x="0" y="3"/>
                      <a:pt x="0" y="6"/>
                    </a:cubicBezTo>
                    <a:cubicBezTo>
                      <a:pt x="0" y="10"/>
                      <a:pt x="2" y="12"/>
                      <a:pt x="6" y="12"/>
                    </a:cubicBezTo>
                    <a:cubicBezTo>
                      <a:pt x="51" y="12"/>
                      <a:pt x="51" y="12"/>
                      <a:pt x="51" y="12"/>
                    </a:cubicBezTo>
                    <a:cubicBezTo>
                      <a:pt x="54" y="12"/>
                      <a:pt x="57" y="10"/>
                      <a:pt x="57" y="6"/>
                    </a:cubicBezTo>
                    <a:cubicBezTo>
                      <a:pt x="57" y="3"/>
                      <a:pt x="54" y="0"/>
                      <a:pt x="51" y="0"/>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29" name="Freeform 741">
                <a:extLst>
                  <a:ext uri="{FF2B5EF4-FFF2-40B4-BE49-F238E27FC236}">
                    <a16:creationId xmlns:a16="http://schemas.microsoft.com/office/drawing/2014/main" id="{1A857369-1000-4BC4-A269-533A44F06380}"/>
                  </a:ext>
                </a:extLst>
              </p:cNvPr>
              <p:cNvSpPr>
                <a:spLocks/>
              </p:cNvSpPr>
              <p:nvPr/>
            </p:nvSpPr>
            <p:spPr bwMode="auto">
              <a:xfrm>
                <a:off x="1913664" y="4828874"/>
                <a:ext cx="118089" cy="25007"/>
              </a:xfrm>
              <a:custGeom>
                <a:avLst/>
                <a:gdLst>
                  <a:gd name="T0" fmla="*/ 51 w 57"/>
                  <a:gd name="T1" fmla="*/ 0 h 12"/>
                  <a:gd name="T2" fmla="*/ 6 w 57"/>
                  <a:gd name="T3" fmla="*/ 0 h 12"/>
                  <a:gd name="T4" fmla="*/ 0 w 57"/>
                  <a:gd name="T5" fmla="*/ 6 h 12"/>
                  <a:gd name="T6" fmla="*/ 6 w 57"/>
                  <a:gd name="T7" fmla="*/ 12 h 12"/>
                  <a:gd name="T8" fmla="*/ 51 w 57"/>
                  <a:gd name="T9" fmla="*/ 12 h 12"/>
                  <a:gd name="T10" fmla="*/ 57 w 57"/>
                  <a:gd name="T11" fmla="*/ 6 h 12"/>
                  <a:gd name="T12" fmla="*/ 51 w 5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7" h="12">
                    <a:moveTo>
                      <a:pt x="51" y="0"/>
                    </a:moveTo>
                    <a:cubicBezTo>
                      <a:pt x="6" y="0"/>
                      <a:pt x="6" y="0"/>
                      <a:pt x="6" y="0"/>
                    </a:cubicBezTo>
                    <a:cubicBezTo>
                      <a:pt x="3" y="0"/>
                      <a:pt x="0" y="3"/>
                      <a:pt x="0" y="6"/>
                    </a:cubicBezTo>
                    <a:cubicBezTo>
                      <a:pt x="0" y="10"/>
                      <a:pt x="3" y="12"/>
                      <a:pt x="6" y="12"/>
                    </a:cubicBezTo>
                    <a:cubicBezTo>
                      <a:pt x="51" y="12"/>
                      <a:pt x="51" y="12"/>
                      <a:pt x="51" y="12"/>
                    </a:cubicBezTo>
                    <a:cubicBezTo>
                      <a:pt x="55" y="12"/>
                      <a:pt x="57" y="10"/>
                      <a:pt x="57" y="6"/>
                    </a:cubicBezTo>
                    <a:cubicBezTo>
                      <a:pt x="57" y="3"/>
                      <a:pt x="55" y="0"/>
                      <a:pt x="51" y="0"/>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0" name="Freeform 742">
                <a:extLst>
                  <a:ext uri="{FF2B5EF4-FFF2-40B4-BE49-F238E27FC236}">
                    <a16:creationId xmlns:a16="http://schemas.microsoft.com/office/drawing/2014/main" id="{3103F754-FC2D-415C-A810-D022F2701316}"/>
                  </a:ext>
                </a:extLst>
              </p:cNvPr>
              <p:cNvSpPr>
                <a:spLocks/>
              </p:cNvSpPr>
              <p:nvPr/>
            </p:nvSpPr>
            <p:spPr bwMode="auto">
              <a:xfrm>
                <a:off x="2051203" y="4828874"/>
                <a:ext cx="119478" cy="25007"/>
              </a:xfrm>
              <a:custGeom>
                <a:avLst/>
                <a:gdLst>
                  <a:gd name="T0" fmla="*/ 52 w 58"/>
                  <a:gd name="T1" fmla="*/ 0 h 12"/>
                  <a:gd name="T2" fmla="*/ 6 w 58"/>
                  <a:gd name="T3" fmla="*/ 0 h 12"/>
                  <a:gd name="T4" fmla="*/ 0 w 58"/>
                  <a:gd name="T5" fmla="*/ 6 h 12"/>
                  <a:gd name="T6" fmla="*/ 6 w 58"/>
                  <a:gd name="T7" fmla="*/ 12 h 12"/>
                  <a:gd name="T8" fmla="*/ 52 w 58"/>
                  <a:gd name="T9" fmla="*/ 12 h 12"/>
                  <a:gd name="T10" fmla="*/ 58 w 58"/>
                  <a:gd name="T11" fmla="*/ 6 h 12"/>
                  <a:gd name="T12" fmla="*/ 52 w 5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8" h="12">
                    <a:moveTo>
                      <a:pt x="52" y="0"/>
                    </a:moveTo>
                    <a:cubicBezTo>
                      <a:pt x="6" y="0"/>
                      <a:pt x="6" y="0"/>
                      <a:pt x="6" y="0"/>
                    </a:cubicBezTo>
                    <a:cubicBezTo>
                      <a:pt x="3" y="0"/>
                      <a:pt x="0" y="3"/>
                      <a:pt x="0" y="6"/>
                    </a:cubicBezTo>
                    <a:cubicBezTo>
                      <a:pt x="0" y="10"/>
                      <a:pt x="3" y="12"/>
                      <a:pt x="6" y="12"/>
                    </a:cubicBezTo>
                    <a:cubicBezTo>
                      <a:pt x="52" y="12"/>
                      <a:pt x="52" y="12"/>
                      <a:pt x="52" y="12"/>
                    </a:cubicBezTo>
                    <a:cubicBezTo>
                      <a:pt x="55" y="12"/>
                      <a:pt x="58" y="10"/>
                      <a:pt x="58" y="6"/>
                    </a:cubicBezTo>
                    <a:cubicBezTo>
                      <a:pt x="58" y="3"/>
                      <a:pt x="55" y="0"/>
                      <a:pt x="52" y="0"/>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1" name="Freeform 743">
                <a:extLst>
                  <a:ext uri="{FF2B5EF4-FFF2-40B4-BE49-F238E27FC236}">
                    <a16:creationId xmlns:a16="http://schemas.microsoft.com/office/drawing/2014/main" id="{BB417BDF-B6F1-48DF-92D3-566A9BEBBAE6}"/>
                  </a:ext>
                </a:extLst>
              </p:cNvPr>
              <p:cNvSpPr>
                <a:spLocks/>
              </p:cNvSpPr>
              <p:nvPr/>
            </p:nvSpPr>
            <p:spPr bwMode="auto">
              <a:xfrm>
                <a:off x="2188741" y="4828874"/>
                <a:ext cx="111142" cy="25007"/>
              </a:xfrm>
              <a:custGeom>
                <a:avLst/>
                <a:gdLst>
                  <a:gd name="T0" fmla="*/ 30 w 54"/>
                  <a:gd name="T1" fmla="*/ 0 h 12"/>
                  <a:gd name="T2" fmla="*/ 6 w 54"/>
                  <a:gd name="T3" fmla="*/ 0 h 12"/>
                  <a:gd name="T4" fmla="*/ 0 w 54"/>
                  <a:gd name="T5" fmla="*/ 6 h 12"/>
                  <a:gd name="T6" fmla="*/ 6 w 54"/>
                  <a:gd name="T7" fmla="*/ 12 h 12"/>
                  <a:gd name="T8" fmla="*/ 52 w 54"/>
                  <a:gd name="T9" fmla="*/ 12 h 12"/>
                  <a:gd name="T10" fmla="*/ 54 w 54"/>
                  <a:gd name="T11" fmla="*/ 12 h 12"/>
                  <a:gd name="T12" fmla="*/ 30 w 54"/>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54" h="12">
                    <a:moveTo>
                      <a:pt x="30" y="0"/>
                    </a:moveTo>
                    <a:cubicBezTo>
                      <a:pt x="6" y="0"/>
                      <a:pt x="6" y="0"/>
                      <a:pt x="6" y="0"/>
                    </a:cubicBezTo>
                    <a:cubicBezTo>
                      <a:pt x="3" y="0"/>
                      <a:pt x="0" y="3"/>
                      <a:pt x="0" y="6"/>
                    </a:cubicBezTo>
                    <a:cubicBezTo>
                      <a:pt x="0" y="10"/>
                      <a:pt x="3" y="12"/>
                      <a:pt x="6" y="12"/>
                    </a:cubicBezTo>
                    <a:cubicBezTo>
                      <a:pt x="52" y="12"/>
                      <a:pt x="52" y="12"/>
                      <a:pt x="52" y="12"/>
                    </a:cubicBezTo>
                    <a:cubicBezTo>
                      <a:pt x="52" y="12"/>
                      <a:pt x="53" y="12"/>
                      <a:pt x="54" y="12"/>
                    </a:cubicBezTo>
                    <a:cubicBezTo>
                      <a:pt x="45" y="8"/>
                      <a:pt x="38" y="4"/>
                      <a:pt x="30" y="0"/>
                    </a:cubicBezTo>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2" name="Freeform 744">
                <a:extLst>
                  <a:ext uri="{FF2B5EF4-FFF2-40B4-BE49-F238E27FC236}">
                    <a16:creationId xmlns:a16="http://schemas.microsoft.com/office/drawing/2014/main" id="{C4184A91-1E40-45E9-839B-1082582D8425}"/>
                  </a:ext>
                </a:extLst>
              </p:cNvPr>
              <p:cNvSpPr>
                <a:spLocks/>
              </p:cNvSpPr>
              <p:nvPr/>
            </p:nvSpPr>
            <p:spPr bwMode="auto">
              <a:xfrm>
                <a:off x="1676098" y="5077554"/>
                <a:ext cx="1083636" cy="657128"/>
              </a:xfrm>
              <a:custGeom>
                <a:avLst/>
                <a:gdLst>
                  <a:gd name="T0" fmla="*/ 528 w 528"/>
                  <a:gd name="T1" fmla="*/ 318 h 321"/>
                  <a:gd name="T2" fmla="*/ 524 w 528"/>
                  <a:gd name="T3" fmla="*/ 321 h 321"/>
                  <a:gd name="T4" fmla="*/ 3 w 528"/>
                  <a:gd name="T5" fmla="*/ 321 h 321"/>
                  <a:gd name="T6" fmla="*/ 0 w 528"/>
                  <a:gd name="T7" fmla="*/ 318 h 321"/>
                  <a:gd name="T8" fmla="*/ 0 w 528"/>
                  <a:gd name="T9" fmla="*/ 4 h 321"/>
                  <a:gd name="T10" fmla="*/ 3 w 528"/>
                  <a:gd name="T11" fmla="*/ 0 h 321"/>
                  <a:gd name="T12" fmla="*/ 524 w 528"/>
                  <a:gd name="T13" fmla="*/ 0 h 321"/>
                  <a:gd name="T14" fmla="*/ 528 w 528"/>
                  <a:gd name="T15" fmla="*/ 4 h 321"/>
                  <a:gd name="T16" fmla="*/ 528 w 528"/>
                  <a:gd name="T17" fmla="*/ 318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8" h="321">
                    <a:moveTo>
                      <a:pt x="528" y="318"/>
                    </a:moveTo>
                    <a:cubicBezTo>
                      <a:pt x="528" y="320"/>
                      <a:pt x="526" y="321"/>
                      <a:pt x="524" y="321"/>
                    </a:cubicBezTo>
                    <a:cubicBezTo>
                      <a:pt x="3" y="321"/>
                      <a:pt x="3" y="321"/>
                      <a:pt x="3" y="321"/>
                    </a:cubicBezTo>
                    <a:cubicBezTo>
                      <a:pt x="1" y="321"/>
                      <a:pt x="0" y="320"/>
                      <a:pt x="0" y="318"/>
                    </a:cubicBezTo>
                    <a:cubicBezTo>
                      <a:pt x="0" y="4"/>
                      <a:pt x="0" y="4"/>
                      <a:pt x="0" y="4"/>
                    </a:cubicBezTo>
                    <a:cubicBezTo>
                      <a:pt x="0" y="2"/>
                      <a:pt x="1" y="0"/>
                      <a:pt x="3" y="0"/>
                    </a:cubicBezTo>
                    <a:cubicBezTo>
                      <a:pt x="524" y="0"/>
                      <a:pt x="524" y="0"/>
                      <a:pt x="524" y="0"/>
                    </a:cubicBezTo>
                    <a:cubicBezTo>
                      <a:pt x="526" y="0"/>
                      <a:pt x="528" y="2"/>
                      <a:pt x="528" y="4"/>
                    </a:cubicBezTo>
                    <a:lnTo>
                      <a:pt x="528" y="318"/>
                    </a:lnTo>
                    <a:close/>
                  </a:path>
                </a:pathLst>
              </a:custGeom>
              <a:solidFill>
                <a:srgbClr val="44546A">
                  <a:lumMod val="40000"/>
                  <a:lumOff val="6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3" name="Rectangle 745">
                <a:extLst>
                  <a:ext uri="{FF2B5EF4-FFF2-40B4-BE49-F238E27FC236}">
                    <a16:creationId xmlns:a16="http://schemas.microsoft.com/office/drawing/2014/main" id="{E0F81541-A452-4BA8-A2C0-81EFD684F63A}"/>
                  </a:ext>
                </a:extLst>
              </p:cNvPr>
              <p:cNvSpPr>
                <a:spLocks noChangeArrowheads="1"/>
              </p:cNvSpPr>
              <p:nvPr/>
            </p:nvSpPr>
            <p:spPr bwMode="auto">
              <a:xfrm>
                <a:off x="1713608" y="5169247"/>
                <a:ext cx="1016951" cy="533483"/>
              </a:xfrm>
              <a:prstGeom prst="rect">
                <a:avLst/>
              </a:pr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4" name="Rectangle 746">
                <a:extLst>
                  <a:ext uri="{FF2B5EF4-FFF2-40B4-BE49-F238E27FC236}">
                    <a16:creationId xmlns:a16="http://schemas.microsoft.com/office/drawing/2014/main" id="{D9E6C2D1-55AC-4B62-A8F4-5A3678E758AA}"/>
                  </a:ext>
                </a:extLst>
              </p:cNvPr>
              <p:cNvSpPr>
                <a:spLocks noChangeArrowheads="1"/>
              </p:cNvSpPr>
              <p:nvPr/>
            </p:nvSpPr>
            <p:spPr bwMode="auto">
              <a:xfrm>
                <a:off x="1676098" y="5163690"/>
                <a:ext cx="1083636" cy="5557"/>
              </a:xfrm>
              <a:prstGeom prst="rect">
                <a:avLst/>
              </a:prstGeom>
              <a:solidFill>
                <a:srgbClr val="44546A">
                  <a:lumMod val="60000"/>
                  <a:lumOff val="4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5" name="Oval 747">
                <a:extLst>
                  <a:ext uri="{FF2B5EF4-FFF2-40B4-BE49-F238E27FC236}">
                    <a16:creationId xmlns:a16="http://schemas.microsoft.com/office/drawing/2014/main" id="{10B9EFF7-445C-4419-AB03-B0DAFF9A6A1C}"/>
                  </a:ext>
                </a:extLst>
              </p:cNvPr>
              <p:cNvSpPr>
                <a:spLocks noChangeArrowheads="1"/>
              </p:cNvSpPr>
              <p:nvPr/>
            </p:nvSpPr>
            <p:spPr bwMode="auto">
              <a:xfrm>
                <a:off x="1701105" y="5097004"/>
                <a:ext cx="30564" cy="33343"/>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6" name="Oval 748">
                <a:extLst>
                  <a:ext uri="{FF2B5EF4-FFF2-40B4-BE49-F238E27FC236}">
                    <a16:creationId xmlns:a16="http://schemas.microsoft.com/office/drawing/2014/main" id="{2DDAFA10-3F9B-4B91-9A53-E10C39628707}"/>
                  </a:ext>
                </a:extLst>
              </p:cNvPr>
              <p:cNvSpPr>
                <a:spLocks noChangeArrowheads="1"/>
              </p:cNvSpPr>
              <p:nvPr/>
            </p:nvSpPr>
            <p:spPr bwMode="auto">
              <a:xfrm>
                <a:off x="1753897" y="5097004"/>
                <a:ext cx="30564" cy="33343"/>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7" name="Oval 749">
                <a:extLst>
                  <a:ext uri="{FF2B5EF4-FFF2-40B4-BE49-F238E27FC236}">
                    <a16:creationId xmlns:a16="http://schemas.microsoft.com/office/drawing/2014/main" id="{F19A7116-6D5E-48F6-8FCE-C1C202528D81}"/>
                  </a:ext>
                </a:extLst>
              </p:cNvPr>
              <p:cNvSpPr>
                <a:spLocks noChangeArrowheads="1"/>
              </p:cNvSpPr>
              <p:nvPr/>
            </p:nvSpPr>
            <p:spPr bwMode="auto">
              <a:xfrm>
                <a:off x="1808079" y="5097004"/>
                <a:ext cx="30564" cy="33343"/>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8" name="Rectangle 750">
                <a:extLst>
                  <a:ext uri="{FF2B5EF4-FFF2-40B4-BE49-F238E27FC236}">
                    <a16:creationId xmlns:a16="http://schemas.microsoft.com/office/drawing/2014/main" id="{A9518CCE-09FB-4329-926C-1A46F775ABEA}"/>
                  </a:ext>
                </a:extLst>
              </p:cNvPr>
              <p:cNvSpPr>
                <a:spLocks noChangeArrowheads="1"/>
              </p:cNvSpPr>
              <p:nvPr/>
            </p:nvSpPr>
            <p:spPr bwMode="auto">
              <a:xfrm>
                <a:off x="1873375" y="5281778"/>
                <a:ext cx="650182" cy="420951"/>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39" name="Freeform 751">
                <a:extLst>
                  <a:ext uri="{FF2B5EF4-FFF2-40B4-BE49-F238E27FC236}">
                    <a16:creationId xmlns:a16="http://schemas.microsoft.com/office/drawing/2014/main" id="{5DA23D93-D47F-46C2-9859-816E463CED5C}"/>
                  </a:ext>
                </a:extLst>
              </p:cNvPr>
              <p:cNvSpPr>
                <a:spLocks noEditPoints="1"/>
              </p:cNvSpPr>
              <p:nvPr/>
            </p:nvSpPr>
            <p:spPr bwMode="auto">
              <a:xfrm>
                <a:off x="1938671" y="5363745"/>
                <a:ext cx="520979" cy="272298"/>
              </a:xfrm>
              <a:custGeom>
                <a:avLst/>
                <a:gdLst>
                  <a:gd name="T0" fmla="*/ 254 w 254"/>
                  <a:gd name="T1" fmla="*/ 6 h 133"/>
                  <a:gd name="T2" fmla="*/ 248 w 254"/>
                  <a:gd name="T3" fmla="*/ 12 h 133"/>
                  <a:gd name="T4" fmla="*/ 6 w 254"/>
                  <a:gd name="T5" fmla="*/ 12 h 133"/>
                  <a:gd name="T6" fmla="*/ 0 w 254"/>
                  <a:gd name="T7" fmla="*/ 6 h 133"/>
                  <a:gd name="T8" fmla="*/ 6 w 254"/>
                  <a:gd name="T9" fmla="*/ 0 h 133"/>
                  <a:gd name="T10" fmla="*/ 248 w 254"/>
                  <a:gd name="T11" fmla="*/ 0 h 133"/>
                  <a:gd name="T12" fmla="*/ 254 w 254"/>
                  <a:gd name="T13" fmla="*/ 6 h 133"/>
                  <a:gd name="T14" fmla="*/ 254 w 254"/>
                  <a:gd name="T15" fmla="*/ 46 h 133"/>
                  <a:gd name="T16" fmla="*/ 248 w 254"/>
                  <a:gd name="T17" fmla="*/ 40 h 133"/>
                  <a:gd name="T18" fmla="*/ 6 w 254"/>
                  <a:gd name="T19" fmla="*/ 40 h 133"/>
                  <a:gd name="T20" fmla="*/ 0 w 254"/>
                  <a:gd name="T21" fmla="*/ 46 h 133"/>
                  <a:gd name="T22" fmla="*/ 6 w 254"/>
                  <a:gd name="T23" fmla="*/ 52 h 133"/>
                  <a:gd name="T24" fmla="*/ 248 w 254"/>
                  <a:gd name="T25" fmla="*/ 52 h 133"/>
                  <a:gd name="T26" fmla="*/ 254 w 254"/>
                  <a:gd name="T27" fmla="*/ 46 h 133"/>
                  <a:gd name="T28" fmla="*/ 254 w 254"/>
                  <a:gd name="T29" fmla="*/ 87 h 133"/>
                  <a:gd name="T30" fmla="*/ 248 w 254"/>
                  <a:gd name="T31" fmla="*/ 81 h 133"/>
                  <a:gd name="T32" fmla="*/ 6 w 254"/>
                  <a:gd name="T33" fmla="*/ 81 h 133"/>
                  <a:gd name="T34" fmla="*/ 0 w 254"/>
                  <a:gd name="T35" fmla="*/ 87 h 133"/>
                  <a:gd name="T36" fmla="*/ 6 w 254"/>
                  <a:gd name="T37" fmla="*/ 93 h 133"/>
                  <a:gd name="T38" fmla="*/ 248 w 254"/>
                  <a:gd name="T39" fmla="*/ 93 h 133"/>
                  <a:gd name="T40" fmla="*/ 254 w 254"/>
                  <a:gd name="T41" fmla="*/ 87 h 133"/>
                  <a:gd name="T42" fmla="*/ 254 w 254"/>
                  <a:gd name="T43" fmla="*/ 127 h 133"/>
                  <a:gd name="T44" fmla="*/ 248 w 254"/>
                  <a:gd name="T45" fmla="*/ 121 h 133"/>
                  <a:gd name="T46" fmla="*/ 6 w 254"/>
                  <a:gd name="T47" fmla="*/ 121 h 133"/>
                  <a:gd name="T48" fmla="*/ 0 w 254"/>
                  <a:gd name="T49" fmla="*/ 127 h 133"/>
                  <a:gd name="T50" fmla="*/ 6 w 254"/>
                  <a:gd name="T51" fmla="*/ 133 h 133"/>
                  <a:gd name="T52" fmla="*/ 248 w 254"/>
                  <a:gd name="T53" fmla="*/ 133 h 133"/>
                  <a:gd name="T54" fmla="*/ 254 w 254"/>
                  <a:gd name="T55" fmla="*/ 12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4" h="133">
                    <a:moveTo>
                      <a:pt x="254" y="6"/>
                    </a:moveTo>
                    <a:cubicBezTo>
                      <a:pt x="254" y="9"/>
                      <a:pt x="251" y="12"/>
                      <a:pt x="248" y="12"/>
                    </a:cubicBezTo>
                    <a:cubicBezTo>
                      <a:pt x="6" y="12"/>
                      <a:pt x="6" y="12"/>
                      <a:pt x="6" y="12"/>
                    </a:cubicBezTo>
                    <a:cubicBezTo>
                      <a:pt x="3" y="12"/>
                      <a:pt x="0" y="9"/>
                      <a:pt x="0" y="6"/>
                    </a:cubicBezTo>
                    <a:cubicBezTo>
                      <a:pt x="0" y="3"/>
                      <a:pt x="3" y="0"/>
                      <a:pt x="6" y="0"/>
                    </a:cubicBezTo>
                    <a:cubicBezTo>
                      <a:pt x="248" y="0"/>
                      <a:pt x="248" y="0"/>
                      <a:pt x="248" y="0"/>
                    </a:cubicBezTo>
                    <a:cubicBezTo>
                      <a:pt x="251" y="0"/>
                      <a:pt x="254" y="3"/>
                      <a:pt x="254" y="6"/>
                    </a:cubicBezTo>
                    <a:close/>
                    <a:moveTo>
                      <a:pt x="254" y="46"/>
                    </a:moveTo>
                    <a:cubicBezTo>
                      <a:pt x="254" y="43"/>
                      <a:pt x="251" y="40"/>
                      <a:pt x="248" y="40"/>
                    </a:cubicBezTo>
                    <a:cubicBezTo>
                      <a:pt x="6" y="40"/>
                      <a:pt x="6" y="40"/>
                      <a:pt x="6" y="40"/>
                    </a:cubicBezTo>
                    <a:cubicBezTo>
                      <a:pt x="3" y="40"/>
                      <a:pt x="0" y="43"/>
                      <a:pt x="0" y="46"/>
                    </a:cubicBezTo>
                    <a:cubicBezTo>
                      <a:pt x="0" y="50"/>
                      <a:pt x="3" y="52"/>
                      <a:pt x="6" y="52"/>
                    </a:cubicBezTo>
                    <a:cubicBezTo>
                      <a:pt x="248" y="52"/>
                      <a:pt x="248" y="52"/>
                      <a:pt x="248" y="52"/>
                    </a:cubicBezTo>
                    <a:cubicBezTo>
                      <a:pt x="251" y="52"/>
                      <a:pt x="254" y="50"/>
                      <a:pt x="254" y="46"/>
                    </a:cubicBezTo>
                    <a:close/>
                    <a:moveTo>
                      <a:pt x="254" y="87"/>
                    </a:moveTo>
                    <a:cubicBezTo>
                      <a:pt x="254" y="83"/>
                      <a:pt x="251" y="81"/>
                      <a:pt x="248" y="81"/>
                    </a:cubicBezTo>
                    <a:cubicBezTo>
                      <a:pt x="6" y="81"/>
                      <a:pt x="6" y="81"/>
                      <a:pt x="6" y="81"/>
                    </a:cubicBezTo>
                    <a:cubicBezTo>
                      <a:pt x="3" y="81"/>
                      <a:pt x="0" y="83"/>
                      <a:pt x="0" y="87"/>
                    </a:cubicBezTo>
                    <a:cubicBezTo>
                      <a:pt x="0" y="90"/>
                      <a:pt x="3" y="93"/>
                      <a:pt x="6" y="93"/>
                    </a:cubicBezTo>
                    <a:cubicBezTo>
                      <a:pt x="248" y="93"/>
                      <a:pt x="248" y="93"/>
                      <a:pt x="248" y="93"/>
                    </a:cubicBezTo>
                    <a:cubicBezTo>
                      <a:pt x="251" y="93"/>
                      <a:pt x="254" y="90"/>
                      <a:pt x="254" y="87"/>
                    </a:cubicBezTo>
                    <a:close/>
                    <a:moveTo>
                      <a:pt x="254" y="127"/>
                    </a:moveTo>
                    <a:cubicBezTo>
                      <a:pt x="254" y="124"/>
                      <a:pt x="251" y="121"/>
                      <a:pt x="248" y="121"/>
                    </a:cubicBezTo>
                    <a:cubicBezTo>
                      <a:pt x="6" y="121"/>
                      <a:pt x="6" y="121"/>
                      <a:pt x="6" y="121"/>
                    </a:cubicBezTo>
                    <a:cubicBezTo>
                      <a:pt x="3" y="121"/>
                      <a:pt x="0" y="124"/>
                      <a:pt x="0" y="127"/>
                    </a:cubicBezTo>
                    <a:cubicBezTo>
                      <a:pt x="0" y="130"/>
                      <a:pt x="3" y="133"/>
                      <a:pt x="6" y="133"/>
                    </a:cubicBezTo>
                    <a:cubicBezTo>
                      <a:pt x="248" y="133"/>
                      <a:pt x="248" y="133"/>
                      <a:pt x="248" y="133"/>
                    </a:cubicBezTo>
                    <a:cubicBezTo>
                      <a:pt x="251" y="133"/>
                      <a:pt x="254" y="130"/>
                      <a:pt x="254" y="127"/>
                    </a:cubicBezTo>
                    <a:close/>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0" name="Freeform 752">
                <a:extLst>
                  <a:ext uri="{FF2B5EF4-FFF2-40B4-BE49-F238E27FC236}">
                    <a16:creationId xmlns:a16="http://schemas.microsoft.com/office/drawing/2014/main" id="{0AC7C68E-C42D-421D-B7F6-D0D3F78F201A}"/>
                  </a:ext>
                </a:extLst>
              </p:cNvPr>
              <p:cNvSpPr>
                <a:spLocks noEditPoints="1"/>
              </p:cNvSpPr>
              <p:nvPr/>
            </p:nvSpPr>
            <p:spPr bwMode="auto">
              <a:xfrm>
                <a:off x="1878932" y="5101172"/>
                <a:ext cx="450126" cy="25007"/>
              </a:xfrm>
              <a:custGeom>
                <a:avLst/>
                <a:gdLst>
                  <a:gd name="T0" fmla="*/ 52 w 219"/>
                  <a:gd name="T1" fmla="*/ 12 h 12"/>
                  <a:gd name="T2" fmla="*/ 6 w 219"/>
                  <a:gd name="T3" fmla="*/ 12 h 12"/>
                  <a:gd name="T4" fmla="*/ 0 w 219"/>
                  <a:gd name="T5" fmla="*/ 6 h 12"/>
                  <a:gd name="T6" fmla="*/ 6 w 219"/>
                  <a:gd name="T7" fmla="*/ 0 h 12"/>
                  <a:gd name="T8" fmla="*/ 52 w 219"/>
                  <a:gd name="T9" fmla="*/ 0 h 12"/>
                  <a:gd name="T10" fmla="*/ 58 w 219"/>
                  <a:gd name="T11" fmla="*/ 6 h 12"/>
                  <a:gd name="T12" fmla="*/ 52 w 219"/>
                  <a:gd name="T13" fmla="*/ 12 h 12"/>
                  <a:gd name="T14" fmla="*/ 138 w 219"/>
                  <a:gd name="T15" fmla="*/ 6 h 12"/>
                  <a:gd name="T16" fmla="*/ 132 w 219"/>
                  <a:gd name="T17" fmla="*/ 0 h 12"/>
                  <a:gd name="T18" fmla="*/ 87 w 219"/>
                  <a:gd name="T19" fmla="*/ 0 h 12"/>
                  <a:gd name="T20" fmla="*/ 81 w 219"/>
                  <a:gd name="T21" fmla="*/ 6 h 12"/>
                  <a:gd name="T22" fmla="*/ 87 w 219"/>
                  <a:gd name="T23" fmla="*/ 12 h 12"/>
                  <a:gd name="T24" fmla="*/ 132 w 219"/>
                  <a:gd name="T25" fmla="*/ 12 h 12"/>
                  <a:gd name="T26" fmla="*/ 138 w 219"/>
                  <a:gd name="T27" fmla="*/ 6 h 12"/>
                  <a:gd name="T28" fmla="*/ 219 w 219"/>
                  <a:gd name="T29" fmla="*/ 6 h 12"/>
                  <a:gd name="T30" fmla="*/ 213 w 219"/>
                  <a:gd name="T31" fmla="*/ 0 h 12"/>
                  <a:gd name="T32" fmla="*/ 167 w 219"/>
                  <a:gd name="T33" fmla="*/ 0 h 12"/>
                  <a:gd name="T34" fmla="*/ 161 w 219"/>
                  <a:gd name="T35" fmla="*/ 6 h 12"/>
                  <a:gd name="T36" fmla="*/ 167 w 219"/>
                  <a:gd name="T37" fmla="*/ 12 h 12"/>
                  <a:gd name="T38" fmla="*/ 213 w 219"/>
                  <a:gd name="T39" fmla="*/ 12 h 12"/>
                  <a:gd name="T40" fmla="*/ 219 w 219"/>
                  <a:gd name="T41" fmla="*/ 6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9" h="12">
                    <a:moveTo>
                      <a:pt x="52" y="12"/>
                    </a:moveTo>
                    <a:cubicBezTo>
                      <a:pt x="6" y="12"/>
                      <a:pt x="6" y="12"/>
                      <a:pt x="6" y="12"/>
                    </a:cubicBezTo>
                    <a:cubicBezTo>
                      <a:pt x="3" y="12"/>
                      <a:pt x="0" y="10"/>
                      <a:pt x="0" y="6"/>
                    </a:cubicBezTo>
                    <a:cubicBezTo>
                      <a:pt x="0" y="3"/>
                      <a:pt x="3" y="0"/>
                      <a:pt x="6" y="0"/>
                    </a:cubicBezTo>
                    <a:cubicBezTo>
                      <a:pt x="52" y="0"/>
                      <a:pt x="52" y="0"/>
                      <a:pt x="52" y="0"/>
                    </a:cubicBezTo>
                    <a:cubicBezTo>
                      <a:pt x="55" y="0"/>
                      <a:pt x="58" y="3"/>
                      <a:pt x="58" y="6"/>
                    </a:cubicBezTo>
                    <a:cubicBezTo>
                      <a:pt x="58" y="10"/>
                      <a:pt x="55" y="12"/>
                      <a:pt x="52" y="12"/>
                    </a:cubicBezTo>
                    <a:close/>
                    <a:moveTo>
                      <a:pt x="138" y="6"/>
                    </a:moveTo>
                    <a:cubicBezTo>
                      <a:pt x="138" y="3"/>
                      <a:pt x="136" y="0"/>
                      <a:pt x="132" y="0"/>
                    </a:cubicBezTo>
                    <a:cubicBezTo>
                      <a:pt x="87" y="0"/>
                      <a:pt x="87" y="0"/>
                      <a:pt x="87" y="0"/>
                    </a:cubicBezTo>
                    <a:cubicBezTo>
                      <a:pt x="83" y="0"/>
                      <a:pt x="81" y="3"/>
                      <a:pt x="81" y="6"/>
                    </a:cubicBezTo>
                    <a:cubicBezTo>
                      <a:pt x="81" y="10"/>
                      <a:pt x="83" y="12"/>
                      <a:pt x="87" y="12"/>
                    </a:cubicBezTo>
                    <a:cubicBezTo>
                      <a:pt x="132" y="12"/>
                      <a:pt x="132" y="12"/>
                      <a:pt x="132" y="12"/>
                    </a:cubicBezTo>
                    <a:cubicBezTo>
                      <a:pt x="136" y="12"/>
                      <a:pt x="138" y="10"/>
                      <a:pt x="138" y="6"/>
                    </a:cubicBezTo>
                    <a:close/>
                    <a:moveTo>
                      <a:pt x="219" y="6"/>
                    </a:moveTo>
                    <a:cubicBezTo>
                      <a:pt x="219" y="3"/>
                      <a:pt x="216" y="0"/>
                      <a:pt x="213" y="0"/>
                    </a:cubicBezTo>
                    <a:cubicBezTo>
                      <a:pt x="167" y="0"/>
                      <a:pt x="167" y="0"/>
                      <a:pt x="167" y="0"/>
                    </a:cubicBezTo>
                    <a:cubicBezTo>
                      <a:pt x="164" y="0"/>
                      <a:pt x="161" y="3"/>
                      <a:pt x="161" y="6"/>
                    </a:cubicBezTo>
                    <a:cubicBezTo>
                      <a:pt x="161" y="10"/>
                      <a:pt x="164" y="12"/>
                      <a:pt x="167" y="12"/>
                    </a:cubicBezTo>
                    <a:cubicBezTo>
                      <a:pt x="213" y="12"/>
                      <a:pt x="213" y="12"/>
                      <a:pt x="213" y="12"/>
                    </a:cubicBezTo>
                    <a:cubicBezTo>
                      <a:pt x="216" y="12"/>
                      <a:pt x="219" y="10"/>
                      <a:pt x="219" y="6"/>
                    </a:cubicBezTo>
                    <a:close/>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1" name="Freeform 753">
                <a:extLst>
                  <a:ext uri="{FF2B5EF4-FFF2-40B4-BE49-F238E27FC236}">
                    <a16:creationId xmlns:a16="http://schemas.microsoft.com/office/drawing/2014/main" id="{17063F8B-7C24-4097-8D37-78D373119E31}"/>
                  </a:ext>
                </a:extLst>
              </p:cNvPr>
              <p:cNvSpPr>
                <a:spLocks/>
              </p:cNvSpPr>
              <p:nvPr/>
            </p:nvSpPr>
            <p:spPr bwMode="auto">
              <a:xfrm>
                <a:off x="2342951" y="4945573"/>
                <a:ext cx="529315" cy="551543"/>
              </a:xfrm>
              <a:custGeom>
                <a:avLst/>
                <a:gdLst>
                  <a:gd name="T0" fmla="*/ 258 w 258"/>
                  <a:gd name="T1" fmla="*/ 265 h 269"/>
                  <a:gd name="T2" fmla="*/ 255 w 258"/>
                  <a:gd name="T3" fmla="*/ 269 h 269"/>
                  <a:gd name="T4" fmla="*/ 3 w 258"/>
                  <a:gd name="T5" fmla="*/ 269 h 269"/>
                  <a:gd name="T6" fmla="*/ 0 w 258"/>
                  <a:gd name="T7" fmla="*/ 265 h 269"/>
                  <a:gd name="T8" fmla="*/ 0 w 258"/>
                  <a:gd name="T9" fmla="*/ 4 h 269"/>
                  <a:gd name="T10" fmla="*/ 3 w 258"/>
                  <a:gd name="T11" fmla="*/ 0 h 269"/>
                  <a:gd name="T12" fmla="*/ 255 w 258"/>
                  <a:gd name="T13" fmla="*/ 0 h 269"/>
                  <a:gd name="T14" fmla="*/ 258 w 258"/>
                  <a:gd name="T15" fmla="*/ 4 h 269"/>
                  <a:gd name="T16" fmla="*/ 258 w 258"/>
                  <a:gd name="T17" fmla="*/ 26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8" h="269">
                    <a:moveTo>
                      <a:pt x="258" y="265"/>
                    </a:moveTo>
                    <a:cubicBezTo>
                      <a:pt x="258" y="267"/>
                      <a:pt x="256" y="269"/>
                      <a:pt x="255" y="269"/>
                    </a:cubicBezTo>
                    <a:cubicBezTo>
                      <a:pt x="3" y="269"/>
                      <a:pt x="3" y="269"/>
                      <a:pt x="3" y="269"/>
                    </a:cubicBezTo>
                    <a:cubicBezTo>
                      <a:pt x="1" y="269"/>
                      <a:pt x="0" y="267"/>
                      <a:pt x="0" y="265"/>
                    </a:cubicBezTo>
                    <a:cubicBezTo>
                      <a:pt x="0" y="4"/>
                      <a:pt x="0" y="4"/>
                      <a:pt x="0" y="4"/>
                    </a:cubicBezTo>
                    <a:cubicBezTo>
                      <a:pt x="0" y="2"/>
                      <a:pt x="1" y="0"/>
                      <a:pt x="3" y="0"/>
                    </a:cubicBezTo>
                    <a:cubicBezTo>
                      <a:pt x="255" y="0"/>
                      <a:pt x="255" y="0"/>
                      <a:pt x="255" y="0"/>
                    </a:cubicBezTo>
                    <a:cubicBezTo>
                      <a:pt x="256" y="0"/>
                      <a:pt x="258" y="2"/>
                      <a:pt x="258" y="4"/>
                    </a:cubicBezTo>
                    <a:lnTo>
                      <a:pt x="258" y="265"/>
                    </a:lnTo>
                    <a:close/>
                  </a:path>
                </a:pathLst>
              </a:custGeom>
              <a:solidFill>
                <a:srgbClr val="44546A">
                  <a:lumMod val="40000"/>
                  <a:lumOff val="6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2" name="Freeform 754">
                <a:extLst>
                  <a:ext uri="{FF2B5EF4-FFF2-40B4-BE49-F238E27FC236}">
                    <a16:creationId xmlns:a16="http://schemas.microsoft.com/office/drawing/2014/main" id="{0BEDE87A-6313-4C2F-991D-07683EF96FF6}"/>
                  </a:ext>
                </a:extLst>
              </p:cNvPr>
              <p:cNvSpPr>
                <a:spLocks/>
              </p:cNvSpPr>
              <p:nvPr/>
            </p:nvSpPr>
            <p:spPr bwMode="auto">
              <a:xfrm>
                <a:off x="2419361" y="5406813"/>
                <a:ext cx="125035" cy="51403"/>
              </a:xfrm>
              <a:custGeom>
                <a:avLst/>
                <a:gdLst>
                  <a:gd name="T0" fmla="*/ 61 w 61"/>
                  <a:gd name="T1" fmla="*/ 16 h 25"/>
                  <a:gd name="T2" fmla="*/ 52 w 61"/>
                  <a:gd name="T3" fmla="*/ 25 h 25"/>
                  <a:gd name="T4" fmla="*/ 9 w 61"/>
                  <a:gd name="T5" fmla="*/ 25 h 25"/>
                  <a:gd name="T6" fmla="*/ 0 w 61"/>
                  <a:gd name="T7" fmla="*/ 16 h 25"/>
                  <a:gd name="T8" fmla="*/ 0 w 61"/>
                  <a:gd name="T9" fmla="*/ 9 h 25"/>
                  <a:gd name="T10" fmla="*/ 9 w 61"/>
                  <a:gd name="T11" fmla="*/ 0 h 25"/>
                  <a:gd name="T12" fmla="*/ 52 w 61"/>
                  <a:gd name="T13" fmla="*/ 0 h 25"/>
                  <a:gd name="T14" fmla="*/ 61 w 61"/>
                  <a:gd name="T15" fmla="*/ 9 h 25"/>
                  <a:gd name="T16" fmla="*/ 61 w 61"/>
                  <a:gd name="T1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25">
                    <a:moveTo>
                      <a:pt x="61" y="16"/>
                    </a:moveTo>
                    <a:cubicBezTo>
                      <a:pt x="61" y="21"/>
                      <a:pt x="57" y="25"/>
                      <a:pt x="52" y="25"/>
                    </a:cubicBezTo>
                    <a:cubicBezTo>
                      <a:pt x="9" y="25"/>
                      <a:pt x="9" y="25"/>
                      <a:pt x="9" y="25"/>
                    </a:cubicBezTo>
                    <a:cubicBezTo>
                      <a:pt x="4" y="25"/>
                      <a:pt x="0" y="21"/>
                      <a:pt x="0" y="16"/>
                    </a:cubicBezTo>
                    <a:cubicBezTo>
                      <a:pt x="0" y="9"/>
                      <a:pt x="0" y="9"/>
                      <a:pt x="0" y="9"/>
                    </a:cubicBezTo>
                    <a:cubicBezTo>
                      <a:pt x="0" y="4"/>
                      <a:pt x="4" y="0"/>
                      <a:pt x="9" y="0"/>
                    </a:cubicBezTo>
                    <a:cubicBezTo>
                      <a:pt x="52" y="0"/>
                      <a:pt x="52" y="0"/>
                      <a:pt x="52" y="0"/>
                    </a:cubicBezTo>
                    <a:cubicBezTo>
                      <a:pt x="57" y="0"/>
                      <a:pt x="61" y="4"/>
                      <a:pt x="61" y="9"/>
                    </a:cubicBezTo>
                    <a:lnTo>
                      <a:pt x="61" y="16"/>
                    </a:lnTo>
                    <a:close/>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3" name="Freeform 755">
                <a:extLst>
                  <a:ext uri="{FF2B5EF4-FFF2-40B4-BE49-F238E27FC236}">
                    <a16:creationId xmlns:a16="http://schemas.microsoft.com/office/drawing/2014/main" id="{564373CC-E6B6-471C-9E30-0F2B8A6701BE}"/>
                  </a:ext>
                </a:extLst>
              </p:cNvPr>
              <p:cNvSpPr>
                <a:spLocks/>
              </p:cNvSpPr>
              <p:nvPr/>
            </p:nvSpPr>
            <p:spPr bwMode="auto">
              <a:xfrm>
                <a:off x="2651370" y="5406813"/>
                <a:ext cx="122256" cy="51403"/>
              </a:xfrm>
              <a:custGeom>
                <a:avLst/>
                <a:gdLst>
                  <a:gd name="T0" fmla="*/ 60 w 60"/>
                  <a:gd name="T1" fmla="*/ 16 h 25"/>
                  <a:gd name="T2" fmla="*/ 51 w 60"/>
                  <a:gd name="T3" fmla="*/ 25 h 25"/>
                  <a:gd name="T4" fmla="*/ 9 w 60"/>
                  <a:gd name="T5" fmla="*/ 25 h 25"/>
                  <a:gd name="T6" fmla="*/ 0 w 60"/>
                  <a:gd name="T7" fmla="*/ 16 h 25"/>
                  <a:gd name="T8" fmla="*/ 0 w 60"/>
                  <a:gd name="T9" fmla="*/ 9 h 25"/>
                  <a:gd name="T10" fmla="*/ 9 w 60"/>
                  <a:gd name="T11" fmla="*/ 0 h 25"/>
                  <a:gd name="T12" fmla="*/ 51 w 60"/>
                  <a:gd name="T13" fmla="*/ 0 h 25"/>
                  <a:gd name="T14" fmla="*/ 60 w 60"/>
                  <a:gd name="T15" fmla="*/ 9 h 25"/>
                  <a:gd name="T16" fmla="*/ 60 w 60"/>
                  <a:gd name="T17"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5">
                    <a:moveTo>
                      <a:pt x="60" y="16"/>
                    </a:moveTo>
                    <a:cubicBezTo>
                      <a:pt x="60" y="21"/>
                      <a:pt x="56" y="25"/>
                      <a:pt x="51" y="25"/>
                    </a:cubicBezTo>
                    <a:cubicBezTo>
                      <a:pt x="9" y="25"/>
                      <a:pt x="9" y="25"/>
                      <a:pt x="9" y="25"/>
                    </a:cubicBezTo>
                    <a:cubicBezTo>
                      <a:pt x="4" y="25"/>
                      <a:pt x="0" y="21"/>
                      <a:pt x="0" y="16"/>
                    </a:cubicBezTo>
                    <a:cubicBezTo>
                      <a:pt x="0" y="9"/>
                      <a:pt x="0" y="9"/>
                      <a:pt x="0" y="9"/>
                    </a:cubicBezTo>
                    <a:cubicBezTo>
                      <a:pt x="0" y="4"/>
                      <a:pt x="4" y="0"/>
                      <a:pt x="9" y="0"/>
                    </a:cubicBezTo>
                    <a:cubicBezTo>
                      <a:pt x="51" y="0"/>
                      <a:pt x="51" y="0"/>
                      <a:pt x="51" y="0"/>
                    </a:cubicBezTo>
                    <a:cubicBezTo>
                      <a:pt x="56" y="0"/>
                      <a:pt x="60" y="4"/>
                      <a:pt x="60" y="9"/>
                    </a:cubicBezTo>
                    <a:lnTo>
                      <a:pt x="60" y="16"/>
                    </a:lnTo>
                    <a:close/>
                  </a:path>
                </a:pathLst>
              </a:custGeom>
              <a:solidFill>
                <a:srgbClr val="2892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4" name="Rectangle 756">
                <a:extLst>
                  <a:ext uri="{FF2B5EF4-FFF2-40B4-BE49-F238E27FC236}">
                    <a16:creationId xmlns:a16="http://schemas.microsoft.com/office/drawing/2014/main" id="{AE1D1A88-A36E-4C6F-8197-885A9584DBB0}"/>
                  </a:ext>
                </a:extLst>
              </p:cNvPr>
              <p:cNvSpPr>
                <a:spLocks noChangeArrowheads="1"/>
              </p:cNvSpPr>
              <p:nvPr/>
            </p:nvSpPr>
            <p:spPr bwMode="auto">
              <a:xfrm>
                <a:off x="2342951" y="5031708"/>
                <a:ext cx="529315" cy="6946"/>
              </a:xfrm>
              <a:prstGeom prst="rect">
                <a:avLst/>
              </a:prstGeom>
              <a:solidFill>
                <a:srgbClr val="44546A">
                  <a:lumMod val="60000"/>
                  <a:lumOff val="4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5" name="Oval 757">
                <a:extLst>
                  <a:ext uri="{FF2B5EF4-FFF2-40B4-BE49-F238E27FC236}">
                    <a16:creationId xmlns:a16="http://schemas.microsoft.com/office/drawing/2014/main" id="{5229BA4D-751B-49DC-B234-DCA120001FA0}"/>
                  </a:ext>
                </a:extLst>
              </p:cNvPr>
              <p:cNvSpPr>
                <a:spLocks noChangeArrowheads="1"/>
              </p:cNvSpPr>
              <p:nvPr/>
            </p:nvSpPr>
            <p:spPr bwMode="auto">
              <a:xfrm>
                <a:off x="2367958" y="4966412"/>
                <a:ext cx="30564" cy="33343"/>
              </a:xfrm>
              <a:prstGeom prst="ellipse">
                <a:avLst/>
              </a:prstGeom>
              <a:solidFill>
                <a:srgbClr val="E38A81"/>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6" name="Oval 758">
                <a:extLst>
                  <a:ext uri="{FF2B5EF4-FFF2-40B4-BE49-F238E27FC236}">
                    <a16:creationId xmlns:a16="http://schemas.microsoft.com/office/drawing/2014/main" id="{0313274A-B7D1-4DC3-873D-E9E20891E734}"/>
                  </a:ext>
                </a:extLst>
              </p:cNvPr>
              <p:cNvSpPr>
                <a:spLocks noChangeArrowheads="1"/>
              </p:cNvSpPr>
              <p:nvPr/>
            </p:nvSpPr>
            <p:spPr bwMode="auto">
              <a:xfrm>
                <a:off x="2420750" y="4966412"/>
                <a:ext cx="30564" cy="33343"/>
              </a:xfrm>
              <a:prstGeom prst="ellipse">
                <a:avLst/>
              </a:prstGeom>
              <a:solidFill>
                <a:srgbClr val="DC6E62"/>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7" name="Oval 759">
                <a:extLst>
                  <a:ext uri="{FF2B5EF4-FFF2-40B4-BE49-F238E27FC236}">
                    <a16:creationId xmlns:a16="http://schemas.microsoft.com/office/drawing/2014/main" id="{B499B9E6-8941-4611-BFF3-8C2985F90FB4}"/>
                  </a:ext>
                </a:extLst>
              </p:cNvPr>
              <p:cNvSpPr>
                <a:spLocks noChangeArrowheads="1"/>
              </p:cNvSpPr>
              <p:nvPr/>
            </p:nvSpPr>
            <p:spPr bwMode="auto">
              <a:xfrm>
                <a:off x="2474932" y="4966412"/>
                <a:ext cx="30564" cy="33343"/>
              </a:xfrm>
              <a:prstGeom prst="ellipse">
                <a:avLst/>
              </a:prstGeom>
              <a:solidFill>
                <a:srgbClr val="C0392B"/>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8" name="Rectangle 760">
                <a:extLst>
                  <a:ext uri="{FF2B5EF4-FFF2-40B4-BE49-F238E27FC236}">
                    <a16:creationId xmlns:a16="http://schemas.microsoft.com/office/drawing/2014/main" id="{0FB1D980-EFAD-4ACC-A124-E54965A6CF37}"/>
                  </a:ext>
                </a:extLst>
              </p:cNvPr>
              <p:cNvSpPr>
                <a:spLocks noChangeArrowheads="1"/>
              </p:cNvSpPr>
              <p:nvPr/>
            </p:nvSpPr>
            <p:spPr bwMode="auto">
              <a:xfrm>
                <a:off x="2392965" y="5069219"/>
                <a:ext cx="440401" cy="297305"/>
              </a:xfrm>
              <a:prstGeom prst="rect">
                <a:avLst/>
              </a:prstGeom>
              <a:solidFill>
                <a:srgbClr val="F0F0F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49" name="Freeform 761">
                <a:extLst>
                  <a:ext uri="{FF2B5EF4-FFF2-40B4-BE49-F238E27FC236}">
                    <a16:creationId xmlns:a16="http://schemas.microsoft.com/office/drawing/2014/main" id="{ADAA7A59-0C76-4996-89CD-CF8C781E8AE2}"/>
                  </a:ext>
                </a:extLst>
              </p:cNvPr>
              <p:cNvSpPr>
                <a:spLocks noEditPoints="1"/>
              </p:cNvSpPr>
              <p:nvPr/>
            </p:nvSpPr>
            <p:spPr bwMode="auto">
              <a:xfrm>
                <a:off x="2436032" y="5124790"/>
                <a:ext cx="354266" cy="183385"/>
              </a:xfrm>
              <a:custGeom>
                <a:avLst/>
                <a:gdLst>
                  <a:gd name="T0" fmla="*/ 173 w 173"/>
                  <a:gd name="T1" fmla="*/ 4 h 90"/>
                  <a:gd name="T2" fmla="*/ 169 w 173"/>
                  <a:gd name="T3" fmla="*/ 8 h 90"/>
                  <a:gd name="T4" fmla="*/ 4 w 173"/>
                  <a:gd name="T5" fmla="*/ 8 h 90"/>
                  <a:gd name="T6" fmla="*/ 0 w 173"/>
                  <a:gd name="T7" fmla="*/ 4 h 90"/>
                  <a:gd name="T8" fmla="*/ 4 w 173"/>
                  <a:gd name="T9" fmla="*/ 0 h 90"/>
                  <a:gd name="T10" fmla="*/ 169 w 173"/>
                  <a:gd name="T11" fmla="*/ 0 h 90"/>
                  <a:gd name="T12" fmla="*/ 173 w 173"/>
                  <a:gd name="T13" fmla="*/ 4 h 90"/>
                  <a:gd name="T14" fmla="*/ 173 w 173"/>
                  <a:gd name="T15" fmla="*/ 31 h 90"/>
                  <a:gd name="T16" fmla="*/ 169 w 173"/>
                  <a:gd name="T17" fmla="*/ 27 h 90"/>
                  <a:gd name="T18" fmla="*/ 4 w 173"/>
                  <a:gd name="T19" fmla="*/ 27 h 90"/>
                  <a:gd name="T20" fmla="*/ 0 w 173"/>
                  <a:gd name="T21" fmla="*/ 31 h 90"/>
                  <a:gd name="T22" fmla="*/ 4 w 173"/>
                  <a:gd name="T23" fmla="*/ 36 h 90"/>
                  <a:gd name="T24" fmla="*/ 169 w 173"/>
                  <a:gd name="T25" fmla="*/ 36 h 90"/>
                  <a:gd name="T26" fmla="*/ 173 w 173"/>
                  <a:gd name="T27" fmla="*/ 31 h 90"/>
                  <a:gd name="T28" fmla="*/ 173 w 173"/>
                  <a:gd name="T29" fmla="*/ 59 h 90"/>
                  <a:gd name="T30" fmla="*/ 169 w 173"/>
                  <a:gd name="T31" fmla="*/ 55 h 90"/>
                  <a:gd name="T32" fmla="*/ 4 w 173"/>
                  <a:gd name="T33" fmla="*/ 55 h 90"/>
                  <a:gd name="T34" fmla="*/ 0 w 173"/>
                  <a:gd name="T35" fmla="*/ 59 h 90"/>
                  <a:gd name="T36" fmla="*/ 4 w 173"/>
                  <a:gd name="T37" fmla="*/ 63 h 90"/>
                  <a:gd name="T38" fmla="*/ 169 w 173"/>
                  <a:gd name="T39" fmla="*/ 63 h 90"/>
                  <a:gd name="T40" fmla="*/ 173 w 173"/>
                  <a:gd name="T41" fmla="*/ 59 h 90"/>
                  <a:gd name="T42" fmla="*/ 173 w 173"/>
                  <a:gd name="T43" fmla="*/ 86 h 90"/>
                  <a:gd name="T44" fmla="*/ 169 w 173"/>
                  <a:gd name="T45" fmla="*/ 82 h 90"/>
                  <a:gd name="T46" fmla="*/ 4 w 173"/>
                  <a:gd name="T47" fmla="*/ 82 h 90"/>
                  <a:gd name="T48" fmla="*/ 0 w 173"/>
                  <a:gd name="T49" fmla="*/ 86 h 90"/>
                  <a:gd name="T50" fmla="*/ 4 w 173"/>
                  <a:gd name="T51" fmla="*/ 90 h 90"/>
                  <a:gd name="T52" fmla="*/ 169 w 173"/>
                  <a:gd name="T53" fmla="*/ 90 h 90"/>
                  <a:gd name="T54" fmla="*/ 173 w 173"/>
                  <a:gd name="T55" fmla="*/ 86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73" h="90">
                    <a:moveTo>
                      <a:pt x="173" y="4"/>
                    </a:moveTo>
                    <a:cubicBezTo>
                      <a:pt x="173" y="6"/>
                      <a:pt x="171" y="8"/>
                      <a:pt x="169" y="8"/>
                    </a:cubicBezTo>
                    <a:cubicBezTo>
                      <a:pt x="4" y="8"/>
                      <a:pt x="4" y="8"/>
                      <a:pt x="4" y="8"/>
                    </a:cubicBezTo>
                    <a:cubicBezTo>
                      <a:pt x="2" y="8"/>
                      <a:pt x="0" y="6"/>
                      <a:pt x="0" y="4"/>
                    </a:cubicBezTo>
                    <a:cubicBezTo>
                      <a:pt x="0" y="2"/>
                      <a:pt x="2" y="0"/>
                      <a:pt x="4" y="0"/>
                    </a:cubicBezTo>
                    <a:cubicBezTo>
                      <a:pt x="169" y="0"/>
                      <a:pt x="169" y="0"/>
                      <a:pt x="169" y="0"/>
                    </a:cubicBezTo>
                    <a:cubicBezTo>
                      <a:pt x="171" y="0"/>
                      <a:pt x="173" y="2"/>
                      <a:pt x="173" y="4"/>
                    </a:cubicBezTo>
                    <a:close/>
                    <a:moveTo>
                      <a:pt x="173" y="31"/>
                    </a:moveTo>
                    <a:cubicBezTo>
                      <a:pt x="173" y="29"/>
                      <a:pt x="171" y="27"/>
                      <a:pt x="169" y="27"/>
                    </a:cubicBezTo>
                    <a:cubicBezTo>
                      <a:pt x="4" y="27"/>
                      <a:pt x="4" y="27"/>
                      <a:pt x="4" y="27"/>
                    </a:cubicBezTo>
                    <a:cubicBezTo>
                      <a:pt x="2" y="27"/>
                      <a:pt x="0" y="29"/>
                      <a:pt x="0" y="31"/>
                    </a:cubicBezTo>
                    <a:cubicBezTo>
                      <a:pt x="0" y="34"/>
                      <a:pt x="2" y="36"/>
                      <a:pt x="4" y="36"/>
                    </a:cubicBezTo>
                    <a:cubicBezTo>
                      <a:pt x="169" y="36"/>
                      <a:pt x="169" y="36"/>
                      <a:pt x="169" y="36"/>
                    </a:cubicBezTo>
                    <a:cubicBezTo>
                      <a:pt x="171" y="36"/>
                      <a:pt x="173" y="34"/>
                      <a:pt x="173" y="31"/>
                    </a:cubicBezTo>
                    <a:close/>
                    <a:moveTo>
                      <a:pt x="173" y="59"/>
                    </a:moveTo>
                    <a:cubicBezTo>
                      <a:pt x="173" y="57"/>
                      <a:pt x="171" y="55"/>
                      <a:pt x="169" y="55"/>
                    </a:cubicBezTo>
                    <a:cubicBezTo>
                      <a:pt x="4" y="55"/>
                      <a:pt x="4" y="55"/>
                      <a:pt x="4" y="55"/>
                    </a:cubicBezTo>
                    <a:cubicBezTo>
                      <a:pt x="2" y="55"/>
                      <a:pt x="0" y="57"/>
                      <a:pt x="0" y="59"/>
                    </a:cubicBezTo>
                    <a:cubicBezTo>
                      <a:pt x="0" y="61"/>
                      <a:pt x="2" y="63"/>
                      <a:pt x="4" y="63"/>
                    </a:cubicBezTo>
                    <a:cubicBezTo>
                      <a:pt x="169" y="63"/>
                      <a:pt x="169" y="63"/>
                      <a:pt x="169" y="63"/>
                    </a:cubicBezTo>
                    <a:cubicBezTo>
                      <a:pt x="171" y="63"/>
                      <a:pt x="173" y="61"/>
                      <a:pt x="173" y="59"/>
                    </a:cubicBezTo>
                    <a:close/>
                    <a:moveTo>
                      <a:pt x="173" y="86"/>
                    </a:moveTo>
                    <a:cubicBezTo>
                      <a:pt x="173" y="84"/>
                      <a:pt x="171" y="82"/>
                      <a:pt x="169" y="82"/>
                    </a:cubicBezTo>
                    <a:cubicBezTo>
                      <a:pt x="4" y="82"/>
                      <a:pt x="4" y="82"/>
                      <a:pt x="4" y="82"/>
                    </a:cubicBezTo>
                    <a:cubicBezTo>
                      <a:pt x="2" y="82"/>
                      <a:pt x="0" y="84"/>
                      <a:pt x="0" y="86"/>
                    </a:cubicBezTo>
                    <a:cubicBezTo>
                      <a:pt x="0" y="89"/>
                      <a:pt x="2" y="90"/>
                      <a:pt x="4" y="90"/>
                    </a:cubicBezTo>
                    <a:cubicBezTo>
                      <a:pt x="169" y="90"/>
                      <a:pt x="169" y="90"/>
                      <a:pt x="169" y="90"/>
                    </a:cubicBezTo>
                    <a:cubicBezTo>
                      <a:pt x="171" y="90"/>
                      <a:pt x="173" y="89"/>
                      <a:pt x="173" y="86"/>
                    </a:cubicBezTo>
                    <a:close/>
                  </a:path>
                </a:pathLst>
              </a:custGeom>
              <a:solidFill>
                <a:srgbClr val="44546A">
                  <a:lumMod val="20000"/>
                  <a:lumOff val="8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250" name="Freeform 762">
                <a:extLst>
                  <a:ext uri="{FF2B5EF4-FFF2-40B4-BE49-F238E27FC236}">
                    <a16:creationId xmlns:a16="http://schemas.microsoft.com/office/drawing/2014/main" id="{2E36D27C-7FDB-49C8-8B7C-D02F56BA45B6}"/>
                  </a:ext>
                </a:extLst>
              </p:cNvPr>
              <p:cNvSpPr>
                <a:spLocks/>
              </p:cNvSpPr>
              <p:nvPr/>
            </p:nvSpPr>
            <p:spPr bwMode="auto">
              <a:xfrm>
                <a:off x="2398522" y="4714953"/>
                <a:ext cx="839123" cy="1205893"/>
              </a:xfrm>
              <a:custGeom>
                <a:avLst/>
                <a:gdLst>
                  <a:gd name="T0" fmla="*/ 409 w 409"/>
                  <a:gd name="T1" fmla="*/ 29 h 589"/>
                  <a:gd name="T2" fmla="*/ 380 w 409"/>
                  <a:gd name="T3" fmla="*/ 0 h 589"/>
                  <a:gd name="T4" fmla="*/ 163 w 409"/>
                  <a:gd name="T5" fmla="*/ 0 h 589"/>
                  <a:gd name="T6" fmla="*/ 0 w 409"/>
                  <a:gd name="T7" fmla="*/ 589 h 589"/>
                  <a:gd name="T8" fmla="*/ 409 w 409"/>
                  <a:gd name="T9" fmla="*/ 589 h 589"/>
                  <a:gd name="T10" fmla="*/ 409 w 409"/>
                  <a:gd name="T11" fmla="*/ 29 h 589"/>
                </a:gdLst>
                <a:ahLst/>
                <a:cxnLst>
                  <a:cxn ang="0">
                    <a:pos x="T0" y="T1"/>
                  </a:cxn>
                  <a:cxn ang="0">
                    <a:pos x="T2" y="T3"/>
                  </a:cxn>
                  <a:cxn ang="0">
                    <a:pos x="T4" y="T5"/>
                  </a:cxn>
                  <a:cxn ang="0">
                    <a:pos x="T6" y="T7"/>
                  </a:cxn>
                  <a:cxn ang="0">
                    <a:pos x="T8" y="T9"/>
                  </a:cxn>
                  <a:cxn ang="0">
                    <a:pos x="T10" y="T11"/>
                  </a:cxn>
                </a:cxnLst>
                <a:rect l="0" t="0" r="r" b="b"/>
                <a:pathLst>
                  <a:path w="409" h="589">
                    <a:moveTo>
                      <a:pt x="409" y="29"/>
                    </a:moveTo>
                    <a:cubicBezTo>
                      <a:pt x="409" y="13"/>
                      <a:pt x="396" y="0"/>
                      <a:pt x="380" y="0"/>
                    </a:cubicBezTo>
                    <a:cubicBezTo>
                      <a:pt x="163" y="0"/>
                      <a:pt x="163" y="0"/>
                      <a:pt x="163" y="0"/>
                    </a:cubicBezTo>
                    <a:cubicBezTo>
                      <a:pt x="0" y="589"/>
                      <a:pt x="0" y="589"/>
                      <a:pt x="0" y="589"/>
                    </a:cubicBezTo>
                    <a:cubicBezTo>
                      <a:pt x="409" y="589"/>
                      <a:pt x="409" y="589"/>
                      <a:pt x="409" y="589"/>
                    </a:cubicBezTo>
                    <a:lnTo>
                      <a:pt x="409" y="29"/>
                    </a:lnTo>
                    <a:close/>
                  </a:path>
                </a:pathLst>
              </a:custGeom>
              <a:solidFill>
                <a:srgbClr val="FFFFFF">
                  <a:alpha val="31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grpSp>
        <p:grpSp>
          <p:nvGrpSpPr>
            <p:cNvPr id="115" name="Group 114">
              <a:extLst>
                <a:ext uri="{FF2B5EF4-FFF2-40B4-BE49-F238E27FC236}">
                  <a16:creationId xmlns:a16="http://schemas.microsoft.com/office/drawing/2014/main" id="{55A7F4A4-5195-4B24-B033-74C2BC49565D}"/>
                </a:ext>
              </a:extLst>
            </p:cNvPr>
            <p:cNvGrpSpPr/>
            <p:nvPr/>
          </p:nvGrpSpPr>
          <p:grpSpPr>
            <a:xfrm>
              <a:off x="1749729" y="3638263"/>
              <a:ext cx="1250349" cy="1244793"/>
              <a:chOff x="1749729" y="3638263"/>
              <a:chExt cx="1250349" cy="1244793"/>
            </a:xfrm>
          </p:grpSpPr>
          <p:sp>
            <p:nvSpPr>
              <p:cNvPr id="147" name="Freeform 763">
                <a:extLst>
                  <a:ext uri="{FF2B5EF4-FFF2-40B4-BE49-F238E27FC236}">
                    <a16:creationId xmlns:a16="http://schemas.microsoft.com/office/drawing/2014/main" id="{88A95DE9-8488-4741-9D79-9DC251AEDDA4}"/>
                  </a:ext>
                </a:extLst>
              </p:cNvPr>
              <p:cNvSpPr>
                <a:spLocks/>
              </p:cNvSpPr>
              <p:nvPr/>
            </p:nvSpPr>
            <p:spPr bwMode="auto">
              <a:xfrm>
                <a:off x="1749729" y="3638263"/>
                <a:ext cx="1250349" cy="1244793"/>
              </a:xfrm>
              <a:custGeom>
                <a:avLst/>
                <a:gdLst>
                  <a:gd name="T0" fmla="*/ 558 w 609"/>
                  <a:gd name="T1" fmla="*/ 80 h 607"/>
                  <a:gd name="T2" fmla="*/ 305 w 609"/>
                  <a:gd name="T3" fmla="*/ 0 h 607"/>
                  <a:gd name="T4" fmla="*/ 51 w 609"/>
                  <a:gd name="T5" fmla="*/ 80 h 607"/>
                  <a:gd name="T6" fmla="*/ 305 w 609"/>
                  <a:gd name="T7" fmla="*/ 607 h 607"/>
                  <a:gd name="T8" fmla="*/ 558 w 609"/>
                  <a:gd name="T9" fmla="*/ 80 h 607"/>
                </a:gdLst>
                <a:ahLst/>
                <a:cxnLst>
                  <a:cxn ang="0">
                    <a:pos x="T0" y="T1"/>
                  </a:cxn>
                  <a:cxn ang="0">
                    <a:pos x="T2" y="T3"/>
                  </a:cxn>
                  <a:cxn ang="0">
                    <a:pos x="T4" y="T5"/>
                  </a:cxn>
                  <a:cxn ang="0">
                    <a:pos x="T6" y="T7"/>
                  </a:cxn>
                  <a:cxn ang="0">
                    <a:pos x="T8" y="T9"/>
                  </a:cxn>
                </a:cxnLst>
                <a:rect l="0" t="0" r="r" b="b"/>
                <a:pathLst>
                  <a:path w="609" h="607">
                    <a:moveTo>
                      <a:pt x="558" y="80"/>
                    </a:moveTo>
                    <a:cubicBezTo>
                      <a:pt x="397" y="93"/>
                      <a:pt x="305" y="0"/>
                      <a:pt x="305" y="0"/>
                    </a:cubicBezTo>
                    <a:cubicBezTo>
                      <a:pt x="305" y="0"/>
                      <a:pt x="213" y="93"/>
                      <a:pt x="51" y="80"/>
                    </a:cubicBezTo>
                    <a:cubicBezTo>
                      <a:pt x="51" y="80"/>
                      <a:pt x="0" y="511"/>
                      <a:pt x="305" y="607"/>
                    </a:cubicBezTo>
                    <a:cubicBezTo>
                      <a:pt x="609" y="511"/>
                      <a:pt x="558" y="80"/>
                      <a:pt x="558" y="80"/>
                    </a:cubicBezTo>
                  </a:path>
                </a:pathLst>
              </a:custGeom>
              <a:solidFill>
                <a:sysClr val="window" lastClr="FFFFFF">
                  <a:lumMod val="95000"/>
                </a:sys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48" name="Freeform 764">
                <a:extLst>
                  <a:ext uri="{FF2B5EF4-FFF2-40B4-BE49-F238E27FC236}">
                    <a16:creationId xmlns:a16="http://schemas.microsoft.com/office/drawing/2014/main" id="{916A863F-F336-4048-BF69-0EC51226A173}"/>
                  </a:ext>
                </a:extLst>
              </p:cNvPr>
              <p:cNvSpPr>
                <a:spLocks/>
              </p:cNvSpPr>
              <p:nvPr/>
            </p:nvSpPr>
            <p:spPr bwMode="auto">
              <a:xfrm>
                <a:off x="1908107" y="3767466"/>
                <a:ext cx="933594" cy="1010005"/>
              </a:xfrm>
              <a:custGeom>
                <a:avLst/>
                <a:gdLst>
                  <a:gd name="T0" fmla="*/ 440 w 455"/>
                  <a:gd name="T1" fmla="*/ 67 h 493"/>
                  <a:gd name="T2" fmla="*/ 228 w 455"/>
                  <a:gd name="T3" fmla="*/ 0 h 493"/>
                  <a:gd name="T4" fmla="*/ 16 w 455"/>
                  <a:gd name="T5" fmla="*/ 67 h 493"/>
                  <a:gd name="T6" fmla="*/ 228 w 455"/>
                  <a:gd name="T7" fmla="*/ 493 h 493"/>
                  <a:gd name="T8" fmla="*/ 440 w 455"/>
                  <a:gd name="T9" fmla="*/ 67 h 493"/>
                </a:gdLst>
                <a:ahLst/>
                <a:cxnLst>
                  <a:cxn ang="0">
                    <a:pos x="T0" y="T1"/>
                  </a:cxn>
                  <a:cxn ang="0">
                    <a:pos x="T2" y="T3"/>
                  </a:cxn>
                  <a:cxn ang="0">
                    <a:pos x="T4" y="T5"/>
                  </a:cxn>
                  <a:cxn ang="0">
                    <a:pos x="T6" y="T7"/>
                  </a:cxn>
                  <a:cxn ang="0">
                    <a:pos x="T8" y="T9"/>
                  </a:cxn>
                </a:cxnLst>
                <a:rect l="0" t="0" r="r" b="b"/>
                <a:pathLst>
                  <a:path w="455" h="493">
                    <a:moveTo>
                      <a:pt x="440" y="67"/>
                    </a:moveTo>
                    <a:cubicBezTo>
                      <a:pt x="324" y="67"/>
                      <a:pt x="228" y="0"/>
                      <a:pt x="228" y="0"/>
                    </a:cubicBezTo>
                    <a:cubicBezTo>
                      <a:pt x="228" y="0"/>
                      <a:pt x="131" y="67"/>
                      <a:pt x="16" y="67"/>
                    </a:cubicBezTo>
                    <a:cubicBezTo>
                      <a:pt x="16" y="67"/>
                      <a:pt x="0" y="414"/>
                      <a:pt x="228" y="493"/>
                    </a:cubicBezTo>
                    <a:cubicBezTo>
                      <a:pt x="455" y="414"/>
                      <a:pt x="440" y="67"/>
                      <a:pt x="440" y="67"/>
                    </a:cubicBezTo>
                  </a:path>
                </a:pathLst>
              </a:custGeom>
              <a:solidFill>
                <a:srgbClr val="E38A81">
                  <a:lumMod val="75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49" name="Freeform 765">
                <a:extLst>
                  <a:ext uri="{FF2B5EF4-FFF2-40B4-BE49-F238E27FC236}">
                    <a16:creationId xmlns:a16="http://schemas.microsoft.com/office/drawing/2014/main" id="{B5596735-0A2B-4987-B4CD-E2E3302CB431}"/>
                  </a:ext>
                </a:extLst>
              </p:cNvPr>
              <p:cNvSpPr>
                <a:spLocks/>
              </p:cNvSpPr>
              <p:nvPr/>
            </p:nvSpPr>
            <p:spPr bwMode="auto">
              <a:xfrm>
                <a:off x="1933114" y="3792473"/>
                <a:ext cx="883580" cy="958601"/>
              </a:xfrm>
              <a:custGeom>
                <a:avLst/>
                <a:gdLst>
                  <a:gd name="T0" fmla="*/ 417 w 431"/>
                  <a:gd name="T1" fmla="*/ 64 h 468"/>
                  <a:gd name="T2" fmla="*/ 216 w 431"/>
                  <a:gd name="T3" fmla="*/ 0 h 468"/>
                  <a:gd name="T4" fmla="*/ 15 w 431"/>
                  <a:gd name="T5" fmla="*/ 64 h 468"/>
                  <a:gd name="T6" fmla="*/ 216 w 431"/>
                  <a:gd name="T7" fmla="*/ 468 h 468"/>
                  <a:gd name="T8" fmla="*/ 417 w 431"/>
                  <a:gd name="T9" fmla="*/ 64 h 468"/>
                </a:gdLst>
                <a:ahLst/>
                <a:cxnLst>
                  <a:cxn ang="0">
                    <a:pos x="T0" y="T1"/>
                  </a:cxn>
                  <a:cxn ang="0">
                    <a:pos x="T2" y="T3"/>
                  </a:cxn>
                  <a:cxn ang="0">
                    <a:pos x="T4" y="T5"/>
                  </a:cxn>
                  <a:cxn ang="0">
                    <a:pos x="T6" y="T7"/>
                  </a:cxn>
                  <a:cxn ang="0">
                    <a:pos x="T8" y="T9"/>
                  </a:cxn>
                </a:cxnLst>
                <a:rect l="0" t="0" r="r" b="b"/>
                <a:pathLst>
                  <a:path w="431" h="468">
                    <a:moveTo>
                      <a:pt x="417" y="64"/>
                    </a:moveTo>
                    <a:cubicBezTo>
                      <a:pt x="307" y="64"/>
                      <a:pt x="216" y="0"/>
                      <a:pt x="216" y="0"/>
                    </a:cubicBezTo>
                    <a:cubicBezTo>
                      <a:pt x="216" y="0"/>
                      <a:pt x="124" y="64"/>
                      <a:pt x="15" y="64"/>
                    </a:cubicBezTo>
                    <a:cubicBezTo>
                      <a:pt x="15" y="64"/>
                      <a:pt x="0" y="393"/>
                      <a:pt x="216" y="468"/>
                    </a:cubicBezTo>
                    <a:cubicBezTo>
                      <a:pt x="431" y="393"/>
                      <a:pt x="417" y="64"/>
                      <a:pt x="417" y="64"/>
                    </a:cubicBezTo>
                  </a:path>
                </a:pathLst>
              </a:custGeom>
              <a:solidFill>
                <a:srgbClr val="E38A81">
                  <a:lumMod val="60000"/>
                  <a:lumOff val="40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0" name="Freeform 766">
                <a:extLst>
                  <a:ext uri="{FF2B5EF4-FFF2-40B4-BE49-F238E27FC236}">
                    <a16:creationId xmlns:a16="http://schemas.microsoft.com/office/drawing/2014/main" id="{715A88F7-95AF-401E-A94C-6E8D8AC2990D}"/>
                  </a:ext>
                </a:extLst>
              </p:cNvPr>
              <p:cNvSpPr>
                <a:spLocks/>
              </p:cNvSpPr>
              <p:nvPr/>
            </p:nvSpPr>
            <p:spPr bwMode="auto">
              <a:xfrm>
                <a:off x="1977571" y="4259270"/>
                <a:ext cx="398723" cy="518200"/>
              </a:xfrm>
              <a:custGeom>
                <a:avLst/>
                <a:gdLst>
                  <a:gd name="T0" fmla="*/ 10 w 194"/>
                  <a:gd name="T1" fmla="*/ 0 h 253"/>
                  <a:gd name="T2" fmla="*/ 0 w 194"/>
                  <a:gd name="T3" fmla="*/ 0 h 253"/>
                  <a:gd name="T4" fmla="*/ 194 w 194"/>
                  <a:gd name="T5" fmla="*/ 253 h 253"/>
                  <a:gd name="T6" fmla="*/ 194 w 194"/>
                  <a:gd name="T7" fmla="*/ 253 h 253"/>
                  <a:gd name="T8" fmla="*/ 194 w 194"/>
                  <a:gd name="T9" fmla="*/ 240 h 253"/>
                  <a:gd name="T10" fmla="*/ 194 w 194"/>
                  <a:gd name="T11" fmla="*/ 240 h 253"/>
                  <a:gd name="T12" fmla="*/ 10 w 194"/>
                  <a:gd name="T13" fmla="*/ 0 h 253"/>
                </a:gdLst>
                <a:ahLst/>
                <a:cxnLst>
                  <a:cxn ang="0">
                    <a:pos x="T0" y="T1"/>
                  </a:cxn>
                  <a:cxn ang="0">
                    <a:pos x="T2" y="T3"/>
                  </a:cxn>
                  <a:cxn ang="0">
                    <a:pos x="T4" y="T5"/>
                  </a:cxn>
                  <a:cxn ang="0">
                    <a:pos x="T6" y="T7"/>
                  </a:cxn>
                  <a:cxn ang="0">
                    <a:pos x="T8" y="T9"/>
                  </a:cxn>
                  <a:cxn ang="0">
                    <a:pos x="T10" y="T11"/>
                  </a:cxn>
                  <a:cxn ang="0">
                    <a:pos x="T12" y="T13"/>
                  </a:cxn>
                </a:cxnLst>
                <a:rect l="0" t="0" r="r" b="b"/>
                <a:pathLst>
                  <a:path w="194" h="253">
                    <a:moveTo>
                      <a:pt x="10" y="0"/>
                    </a:moveTo>
                    <a:cubicBezTo>
                      <a:pt x="0" y="0"/>
                      <a:pt x="0" y="0"/>
                      <a:pt x="0" y="0"/>
                    </a:cubicBezTo>
                    <a:cubicBezTo>
                      <a:pt x="23" y="99"/>
                      <a:pt x="76" y="212"/>
                      <a:pt x="194" y="253"/>
                    </a:cubicBezTo>
                    <a:cubicBezTo>
                      <a:pt x="194" y="253"/>
                      <a:pt x="194" y="253"/>
                      <a:pt x="194" y="253"/>
                    </a:cubicBezTo>
                    <a:cubicBezTo>
                      <a:pt x="194" y="240"/>
                      <a:pt x="194" y="240"/>
                      <a:pt x="194" y="240"/>
                    </a:cubicBezTo>
                    <a:cubicBezTo>
                      <a:pt x="194" y="240"/>
                      <a:pt x="194" y="240"/>
                      <a:pt x="194" y="240"/>
                    </a:cubicBezTo>
                    <a:cubicBezTo>
                      <a:pt x="82" y="201"/>
                      <a:pt x="32" y="94"/>
                      <a:pt x="10" y="0"/>
                    </a:cubicBezTo>
                  </a:path>
                </a:pathLst>
              </a:custGeom>
              <a:solidFill>
                <a:srgbClr val="E38A81">
                  <a:lumMod val="75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1" name="Freeform 767">
                <a:extLst>
                  <a:ext uri="{FF2B5EF4-FFF2-40B4-BE49-F238E27FC236}">
                    <a16:creationId xmlns:a16="http://schemas.microsoft.com/office/drawing/2014/main" id="{3721A51A-7830-43DF-84C0-197EDFA45EB7}"/>
                  </a:ext>
                </a:extLst>
              </p:cNvPr>
              <p:cNvSpPr>
                <a:spLocks/>
              </p:cNvSpPr>
              <p:nvPr/>
            </p:nvSpPr>
            <p:spPr bwMode="auto">
              <a:xfrm>
                <a:off x="1998410" y="4259270"/>
                <a:ext cx="377883" cy="491804"/>
              </a:xfrm>
              <a:custGeom>
                <a:avLst/>
                <a:gdLst>
                  <a:gd name="T0" fmla="*/ 184 w 184"/>
                  <a:gd name="T1" fmla="*/ 0 h 240"/>
                  <a:gd name="T2" fmla="*/ 0 w 184"/>
                  <a:gd name="T3" fmla="*/ 0 h 240"/>
                  <a:gd name="T4" fmla="*/ 184 w 184"/>
                  <a:gd name="T5" fmla="*/ 240 h 240"/>
                  <a:gd name="T6" fmla="*/ 184 w 184"/>
                  <a:gd name="T7" fmla="*/ 240 h 240"/>
                  <a:gd name="T8" fmla="*/ 184 w 184"/>
                  <a:gd name="T9" fmla="*/ 0 h 240"/>
                </a:gdLst>
                <a:ahLst/>
                <a:cxnLst>
                  <a:cxn ang="0">
                    <a:pos x="T0" y="T1"/>
                  </a:cxn>
                  <a:cxn ang="0">
                    <a:pos x="T2" y="T3"/>
                  </a:cxn>
                  <a:cxn ang="0">
                    <a:pos x="T4" y="T5"/>
                  </a:cxn>
                  <a:cxn ang="0">
                    <a:pos x="T6" y="T7"/>
                  </a:cxn>
                  <a:cxn ang="0">
                    <a:pos x="T8" y="T9"/>
                  </a:cxn>
                </a:cxnLst>
                <a:rect l="0" t="0" r="r" b="b"/>
                <a:pathLst>
                  <a:path w="184" h="240">
                    <a:moveTo>
                      <a:pt x="184" y="0"/>
                    </a:moveTo>
                    <a:cubicBezTo>
                      <a:pt x="0" y="0"/>
                      <a:pt x="0" y="0"/>
                      <a:pt x="0" y="0"/>
                    </a:cubicBezTo>
                    <a:cubicBezTo>
                      <a:pt x="22" y="94"/>
                      <a:pt x="72" y="201"/>
                      <a:pt x="184" y="240"/>
                    </a:cubicBezTo>
                    <a:cubicBezTo>
                      <a:pt x="184" y="240"/>
                      <a:pt x="184" y="240"/>
                      <a:pt x="184" y="240"/>
                    </a:cubicBezTo>
                    <a:cubicBezTo>
                      <a:pt x="184" y="0"/>
                      <a:pt x="184" y="0"/>
                      <a:pt x="184" y="0"/>
                    </a:cubicBezTo>
                  </a:path>
                </a:pathLst>
              </a:custGeom>
              <a:solidFill>
                <a:srgbClr val="E38A81"/>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2" name="Freeform 768">
                <a:extLst>
                  <a:ext uri="{FF2B5EF4-FFF2-40B4-BE49-F238E27FC236}">
                    <a16:creationId xmlns:a16="http://schemas.microsoft.com/office/drawing/2014/main" id="{765C2237-5856-45FC-BCBD-7F02F8DEBF0C}"/>
                  </a:ext>
                </a:extLst>
              </p:cNvPr>
              <p:cNvSpPr>
                <a:spLocks noEditPoints="1"/>
              </p:cNvSpPr>
              <p:nvPr/>
            </p:nvSpPr>
            <p:spPr bwMode="auto">
              <a:xfrm>
                <a:off x="2376293" y="3767466"/>
                <a:ext cx="434844" cy="137538"/>
              </a:xfrm>
              <a:custGeom>
                <a:avLst/>
                <a:gdLst>
                  <a:gd name="T0" fmla="*/ 212 w 212"/>
                  <a:gd name="T1" fmla="*/ 67 h 67"/>
                  <a:gd name="T2" fmla="*/ 212 w 212"/>
                  <a:gd name="T3" fmla="*/ 67 h 67"/>
                  <a:gd name="T4" fmla="*/ 212 w 212"/>
                  <a:gd name="T5" fmla="*/ 67 h 67"/>
                  <a:gd name="T6" fmla="*/ 212 w 212"/>
                  <a:gd name="T7" fmla="*/ 67 h 67"/>
                  <a:gd name="T8" fmla="*/ 212 w 212"/>
                  <a:gd name="T9" fmla="*/ 67 h 67"/>
                  <a:gd name="T10" fmla="*/ 212 w 212"/>
                  <a:gd name="T11" fmla="*/ 67 h 67"/>
                  <a:gd name="T12" fmla="*/ 0 w 212"/>
                  <a:gd name="T13" fmla="*/ 0 h 67"/>
                  <a:gd name="T14" fmla="*/ 0 w 212"/>
                  <a:gd name="T15" fmla="*/ 0 h 67"/>
                  <a:gd name="T16" fmla="*/ 76 w 212"/>
                  <a:gd name="T17" fmla="*/ 39 h 67"/>
                  <a:gd name="T18" fmla="*/ 0 w 212"/>
                  <a:gd name="T1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67">
                    <a:moveTo>
                      <a:pt x="212" y="67"/>
                    </a:moveTo>
                    <a:cubicBezTo>
                      <a:pt x="212" y="67"/>
                      <a:pt x="212" y="67"/>
                      <a:pt x="212" y="67"/>
                    </a:cubicBezTo>
                    <a:cubicBezTo>
                      <a:pt x="212" y="67"/>
                      <a:pt x="212" y="67"/>
                      <a:pt x="212" y="67"/>
                    </a:cubicBezTo>
                    <a:moveTo>
                      <a:pt x="212" y="67"/>
                    </a:moveTo>
                    <a:cubicBezTo>
                      <a:pt x="212" y="67"/>
                      <a:pt x="212" y="67"/>
                      <a:pt x="212" y="67"/>
                    </a:cubicBezTo>
                    <a:cubicBezTo>
                      <a:pt x="212" y="67"/>
                      <a:pt x="212" y="67"/>
                      <a:pt x="212" y="67"/>
                    </a:cubicBezTo>
                    <a:moveTo>
                      <a:pt x="0" y="0"/>
                    </a:moveTo>
                    <a:cubicBezTo>
                      <a:pt x="0" y="0"/>
                      <a:pt x="0" y="0"/>
                      <a:pt x="0" y="0"/>
                    </a:cubicBezTo>
                    <a:cubicBezTo>
                      <a:pt x="0" y="0"/>
                      <a:pt x="30" y="21"/>
                      <a:pt x="76" y="39"/>
                    </a:cubicBezTo>
                    <a:cubicBezTo>
                      <a:pt x="30" y="21"/>
                      <a:pt x="0" y="0"/>
                      <a:pt x="0" y="0"/>
                    </a:cubicBezTo>
                  </a:path>
                </a:pathLst>
              </a:custGeom>
              <a:solidFill>
                <a:srgbClr val="E67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3" name="Freeform 769">
                <a:extLst>
                  <a:ext uri="{FF2B5EF4-FFF2-40B4-BE49-F238E27FC236}">
                    <a16:creationId xmlns:a16="http://schemas.microsoft.com/office/drawing/2014/main" id="{CEDBFCB5-E51B-4479-A0E6-ECB225EAED7E}"/>
                  </a:ext>
                </a:extLst>
              </p:cNvPr>
              <p:cNvSpPr>
                <a:spLocks/>
              </p:cNvSpPr>
              <p:nvPr/>
            </p:nvSpPr>
            <p:spPr bwMode="auto">
              <a:xfrm>
                <a:off x="2376293" y="3767466"/>
                <a:ext cx="440401" cy="491804"/>
              </a:xfrm>
              <a:custGeom>
                <a:avLst/>
                <a:gdLst>
                  <a:gd name="T0" fmla="*/ 0 w 215"/>
                  <a:gd name="T1" fmla="*/ 0 h 240"/>
                  <a:gd name="T2" fmla="*/ 0 w 215"/>
                  <a:gd name="T3" fmla="*/ 12 h 240"/>
                  <a:gd name="T4" fmla="*/ 201 w 215"/>
                  <a:gd name="T5" fmla="*/ 76 h 240"/>
                  <a:gd name="T6" fmla="*/ 183 w 215"/>
                  <a:gd name="T7" fmla="*/ 240 h 240"/>
                  <a:gd name="T8" fmla="*/ 193 w 215"/>
                  <a:gd name="T9" fmla="*/ 240 h 240"/>
                  <a:gd name="T10" fmla="*/ 212 w 215"/>
                  <a:gd name="T11" fmla="*/ 67 h 240"/>
                  <a:gd name="T12" fmla="*/ 212 w 215"/>
                  <a:gd name="T13" fmla="*/ 67 h 240"/>
                  <a:gd name="T14" fmla="*/ 212 w 215"/>
                  <a:gd name="T15" fmla="*/ 67 h 240"/>
                  <a:gd name="T16" fmla="*/ 212 w 215"/>
                  <a:gd name="T17" fmla="*/ 67 h 240"/>
                  <a:gd name="T18" fmla="*/ 212 w 215"/>
                  <a:gd name="T19" fmla="*/ 67 h 240"/>
                  <a:gd name="T20" fmla="*/ 212 w 215"/>
                  <a:gd name="T21" fmla="*/ 67 h 240"/>
                  <a:gd name="T22" fmla="*/ 212 w 215"/>
                  <a:gd name="T23" fmla="*/ 67 h 240"/>
                  <a:gd name="T24" fmla="*/ 76 w 215"/>
                  <a:gd name="T25" fmla="*/ 39 h 240"/>
                  <a:gd name="T26" fmla="*/ 0 w 215"/>
                  <a:gd name="T2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5" h="240">
                    <a:moveTo>
                      <a:pt x="0" y="0"/>
                    </a:moveTo>
                    <a:cubicBezTo>
                      <a:pt x="0" y="12"/>
                      <a:pt x="0" y="12"/>
                      <a:pt x="0" y="12"/>
                    </a:cubicBezTo>
                    <a:cubicBezTo>
                      <a:pt x="0" y="13"/>
                      <a:pt x="91" y="76"/>
                      <a:pt x="201" y="76"/>
                    </a:cubicBezTo>
                    <a:cubicBezTo>
                      <a:pt x="201" y="76"/>
                      <a:pt x="204" y="153"/>
                      <a:pt x="183" y="240"/>
                    </a:cubicBezTo>
                    <a:cubicBezTo>
                      <a:pt x="193" y="240"/>
                      <a:pt x="193" y="240"/>
                      <a:pt x="193" y="240"/>
                    </a:cubicBezTo>
                    <a:cubicBezTo>
                      <a:pt x="215" y="149"/>
                      <a:pt x="212" y="68"/>
                      <a:pt x="212" y="67"/>
                    </a:cubicBezTo>
                    <a:cubicBezTo>
                      <a:pt x="212" y="67"/>
                      <a:pt x="212" y="67"/>
                      <a:pt x="212" y="67"/>
                    </a:cubicBezTo>
                    <a:cubicBezTo>
                      <a:pt x="212" y="67"/>
                      <a:pt x="212" y="67"/>
                      <a:pt x="212" y="67"/>
                    </a:cubicBezTo>
                    <a:cubicBezTo>
                      <a:pt x="212" y="67"/>
                      <a:pt x="212" y="67"/>
                      <a:pt x="212" y="67"/>
                    </a:cubicBezTo>
                    <a:cubicBezTo>
                      <a:pt x="212" y="67"/>
                      <a:pt x="212" y="67"/>
                      <a:pt x="212" y="67"/>
                    </a:cubicBezTo>
                    <a:cubicBezTo>
                      <a:pt x="212" y="67"/>
                      <a:pt x="212" y="67"/>
                      <a:pt x="212" y="67"/>
                    </a:cubicBezTo>
                    <a:cubicBezTo>
                      <a:pt x="212" y="67"/>
                      <a:pt x="212" y="67"/>
                      <a:pt x="212" y="67"/>
                    </a:cubicBezTo>
                    <a:cubicBezTo>
                      <a:pt x="160" y="67"/>
                      <a:pt x="113" y="54"/>
                      <a:pt x="76" y="39"/>
                    </a:cubicBezTo>
                    <a:cubicBezTo>
                      <a:pt x="30" y="21"/>
                      <a:pt x="0" y="0"/>
                      <a:pt x="0" y="0"/>
                    </a:cubicBezTo>
                  </a:path>
                </a:pathLst>
              </a:custGeom>
              <a:solidFill>
                <a:srgbClr val="E38A81">
                  <a:lumMod val="75000"/>
                </a:srgbClr>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4" name="Freeform 770">
                <a:extLst>
                  <a:ext uri="{FF2B5EF4-FFF2-40B4-BE49-F238E27FC236}">
                    <a16:creationId xmlns:a16="http://schemas.microsoft.com/office/drawing/2014/main" id="{7BBDC6DE-A45A-4E86-9EAD-FE1F3866A8EF}"/>
                  </a:ext>
                </a:extLst>
              </p:cNvPr>
              <p:cNvSpPr>
                <a:spLocks/>
              </p:cNvSpPr>
              <p:nvPr/>
            </p:nvSpPr>
            <p:spPr bwMode="auto">
              <a:xfrm>
                <a:off x="2376293" y="3792473"/>
                <a:ext cx="418172" cy="466797"/>
              </a:xfrm>
              <a:custGeom>
                <a:avLst/>
                <a:gdLst>
                  <a:gd name="T0" fmla="*/ 0 w 204"/>
                  <a:gd name="T1" fmla="*/ 0 h 228"/>
                  <a:gd name="T2" fmla="*/ 0 w 204"/>
                  <a:gd name="T3" fmla="*/ 228 h 228"/>
                  <a:gd name="T4" fmla="*/ 183 w 204"/>
                  <a:gd name="T5" fmla="*/ 228 h 228"/>
                  <a:gd name="T6" fmla="*/ 201 w 204"/>
                  <a:gd name="T7" fmla="*/ 64 h 228"/>
                  <a:gd name="T8" fmla="*/ 0 w 204"/>
                  <a:gd name="T9" fmla="*/ 0 h 228"/>
                </a:gdLst>
                <a:ahLst/>
                <a:cxnLst>
                  <a:cxn ang="0">
                    <a:pos x="T0" y="T1"/>
                  </a:cxn>
                  <a:cxn ang="0">
                    <a:pos x="T2" y="T3"/>
                  </a:cxn>
                  <a:cxn ang="0">
                    <a:pos x="T4" y="T5"/>
                  </a:cxn>
                  <a:cxn ang="0">
                    <a:pos x="T6" y="T7"/>
                  </a:cxn>
                  <a:cxn ang="0">
                    <a:pos x="T8" y="T9"/>
                  </a:cxn>
                </a:cxnLst>
                <a:rect l="0" t="0" r="r" b="b"/>
                <a:pathLst>
                  <a:path w="204" h="228">
                    <a:moveTo>
                      <a:pt x="0" y="0"/>
                    </a:moveTo>
                    <a:cubicBezTo>
                      <a:pt x="0" y="228"/>
                      <a:pt x="0" y="228"/>
                      <a:pt x="0" y="228"/>
                    </a:cubicBezTo>
                    <a:cubicBezTo>
                      <a:pt x="183" y="228"/>
                      <a:pt x="183" y="228"/>
                      <a:pt x="183" y="228"/>
                    </a:cubicBezTo>
                    <a:cubicBezTo>
                      <a:pt x="204" y="141"/>
                      <a:pt x="201" y="64"/>
                      <a:pt x="201" y="64"/>
                    </a:cubicBezTo>
                    <a:cubicBezTo>
                      <a:pt x="91" y="64"/>
                      <a:pt x="0" y="1"/>
                      <a:pt x="0" y="0"/>
                    </a:cubicBezTo>
                  </a:path>
                </a:pathLst>
              </a:custGeom>
              <a:solidFill>
                <a:srgbClr val="E38A81"/>
              </a:solid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5" name="Freeform 771">
                <a:extLst>
                  <a:ext uri="{FF2B5EF4-FFF2-40B4-BE49-F238E27FC236}">
                    <a16:creationId xmlns:a16="http://schemas.microsoft.com/office/drawing/2014/main" id="{EB187EAE-968B-4943-98DF-28BCF48EDFBE}"/>
                  </a:ext>
                </a:extLst>
              </p:cNvPr>
              <p:cNvSpPr>
                <a:spLocks/>
              </p:cNvSpPr>
              <p:nvPr/>
            </p:nvSpPr>
            <p:spPr bwMode="auto">
              <a:xfrm>
                <a:off x="2209580" y="4141181"/>
                <a:ext cx="332037" cy="325091"/>
              </a:xfrm>
              <a:custGeom>
                <a:avLst/>
                <a:gdLst>
                  <a:gd name="T0" fmla="*/ 162 w 162"/>
                  <a:gd name="T1" fmla="*/ 147 h 159"/>
                  <a:gd name="T2" fmla="*/ 150 w 162"/>
                  <a:gd name="T3" fmla="*/ 159 h 159"/>
                  <a:gd name="T4" fmla="*/ 12 w 162"/>
                  <a:gd name="T5" fmla="*/ 159 h 159"/>
                  <a:gd name="T6" fmla="*/ 0 w 162"/>
                  <a:gd name="T7" fmla="*/ 147 h 159"/>
                  <a:gd name="T8" fmla="*/ 0 w 162"/>
                  <a:gd name="T9" fmla="*/ 12 h 159"/>
                  <a:gd name="T10" fmla="*/ 12 w 162"/>
                  <a:gd name="T11" fmla="*/ 0 h 159"/>
                  <a:gd name="T12" fmla="*/ 150 w 162"/>
                  <a:gd name="T13" fmla="*/ 0 h 159"/>
                  <a:gd name="T14" fmla="*/ 162 w 162"/>
                  <a:gd name="T15" fmla="*/ 12 h 159"/>
                  <a:gd name="T16" fmla="*/ 162 w 16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59">
                    <a:moveTo>
                      <a:pt x="162" y="147"/>
                    </a:moveTo>
                    <a:cubicBezTo>
                      <a:pt x="162" y="154"/>
                      <a:pt x="156" y="159"/>
                      <a:pt x="150" y="159"/>
                    </a:cubicBezTo>
                    <a:cubicBezTo>
                      <a:pt x="12" y="159"/>
                      <a:pt x="12" y="159"/>
                      <a:pt x="12" y="159"/>
                    </a:cubicBezTo>
                    <a:cubicBezTo>
                      <a:pt x="5" y="159"/>
                      <a:pt x="0" y="154"/>
                      <a:pt x="0" y="147"/>
                    </a:cubicBezTo>
                    <a:cubicBezTo>
                      <a:pt x="0" y="12"/>
                      <a:pt x="0" y="12"/>
                      <a:pt x="0" y="12"/>
                    </a:cubicBezTo>
                    <a:cubicBezTo>
                      <a:pt x="0" y="5"/>
                      <a:pt x="5" y="0"/>
                      <a:pt x="12" y="0"/>
                    </a:cubicBezTo>
                    <a:cubicBezTo>
                      <a:pt x="150" y="0"/>
                      <a:pt x="150" y="0"/>
                      <a:pt x="150" y="0"/>
                    </a:cubicBezTo>
                    <a:cubicBezTo>
                      <a:pt x="156" y="0"/>
                      <a:pt x="162" y="5"/>
                      <a:pt x="162" y="12"/>
                    </a:cubicBezTo>
                    <a:lnTo>
                      <a:pt x="162" y="1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6" name="Freeform 772">
                <a:extLst>
                  <a:ext uri="{FF2B5EF4-FFF2-40B4-BE49-F238E27FC236}">
                    <a16:creationId xmlns:a16="http://schemas.microsoft.com/office/drawing/2014/main" id="{18BA0617-9120-4FA8-AB98-109CC97793C2}"/>
                  </a:ext>
                </a:extLst>
              </p:cNvPr>
              <p:cNvSpPr>
                <a:spLocks noEditPoints="1"/>
              </p:cNvSpPr>
              <p:nvPr/>
            </p:nvSpPr>
            <p:spPr bwMode="auto">
              <a:xfrm>
                <a:off x="2266540" y="3970300"/>
                <a:ext cx="216727" cy="240345"/>
              </a:xfrm>
              <a:custGeom>
                <a:avLst/>
                <a:gdLst>
                  <a:gd name="T0" fmla="*/ 105 w 105"/>
                  <a:gd name="T1" fmla="*/ 117 h 117"/>
                  <a:gd name="T2" fmla="*/ 0 w 105"/>
                  <a:gd name="T3" fmla="*/ 117 h 117"/>
                  <a:gd name="T4" fmla="*/ 0 w 105"/>
                  <a:gd name="T5" fmla="*/ 53 h 117"/>
                  <a:gd name="T6" fmla="*/ 53 w 105"/>
                  <a:gd name="T7" fmla="*/ 0 h 117"/>
                  <a:gd name="T8" fmla="*/ 105 w 105"/>
                  <a:gd name="T9" fmla="*/ 53 h 117"/>
                  <a:gd name="T10" fmla="*/ 105 w 105"/>
                  <a:gd name="T11" fmla="*/ 117 h 117"/>
                  <a:gd name="T12" fmla="*/ 23 w 105"/>
                  <a:gd name="T13" fmla="*/ 94 h 117"/>
                  <a:gd name="T14" fmla="*/ 82 w 105"/>
                  <a:gd name="T15" fmla="*/ 94 h 117"/>
                  <a:gd name="T16" fmla="*/ 82 w 105"/>
                  <a:gd name="T17" fmla="*/ 53 h 117"/>
                  <a:gd name="T18" fmla="*/ 53 w 105"/>
                  <a:gd name="T19" fmla="*/ 23 h 117"/>
                  <a:gd name="T20" fmla="*/ 23 w 105"/>
                  <a:gd name="T21" fmla="*/ 53 h 117"/>
                  <a:gd name="T22" fmla="*/ 23 w 105"/>
                  <a:gd name="T23" fmla="*/ 94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5" h="117">
                    <a:moveTo>
                      <a:pt x="105" y="117"/>
                    </a:moveTo>
                    <a:cubicBezTo>
                      <a:pt x="0" y="117"/>
                      <a:pt x="0" y="117"/>
                      <a:pt x="0" y="117"/>
                    </a:cubicBezTo>
                    <a:cubicBezTo>
                      <a:pt x="0" y="53"/>
                      <a:pt x="0" y="53"/>
                      <a:pt x="0" y="53"/>
                    </a:cubicBezTo>
                    <a:cubicBezTo>
                      <a:pt x="0" y="24"/>
                      <a:pt x="24" y="0"/>
                      <a:pt x="53" y="0"/>
                    </a:cubicBezTo>
                    <a:cubicBezTo>
                      <a:pt x="81" y="0"/>
                      <a:pt x="105" y="24"/>
                      <a:pt x="105" y="53"/>
                    </a:cubicBezTo>
                    <a:lnTo>
                      <a:pt x="105" y="117"/>
                    </a:lnTo>
                    <a:close/>
                    <a:moveTo>
                      <a:pt x="23" y="94"/>
                    </a:moveTo>
                    <a:cubicBezTo>
                      <a:pt x="82" y="94"/>
                      <a:pt x="82" y="94"/>
                      <a:pt x="82" y="94"/>
                    </a:cubicBezTo>
                    <a:cubicBezTo>
                      <a:pt x="82" y="53"/>
                      <a:pt x="82" y="53"/>
                      <a:pt x="82" y="53"/>
                    </a:cubicBezTo>
                    <a:cubicBezTo>
                      <a:pt x="82" y="37"/>
                      <a:pt x="69" y="23"/>
                      <a:pt x="53" y="23"/>
                    </a:cubicBezTo>
                    <a:cubicBezTo>
                      <a:pt x="37" y="23"/>
                      <a:pt x="23" y="37"/>
                      <a:pt x="23" y="53"/>
                    </a:cubicBezTo>
                    <a:lnTo>
                      <a:pt x="23" y="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57" name="Freeform 60">
                <a:extLst>
                  <a:ext uri="{FF2B5EF4-FFF2-40B4-BE49-F238E27FC236}">
                    <a16:creationId xmlns:a16="http://schemas.microsoft.com/office/drawing/2014/main" id="{3E7D8122-F855-444A-BAA9-CC4219C13383}"/>
                  </a:ext>
                </a:extLst>
              </p:cNvPr>
              <p:cNvSpPr>
                <a:spLocks noChangeArrowheads="1"/>
              </p:cNvSpPr>
              <p:nvPr/>
            </p:nvSpPr>
            <p:spPr bwMode="auto">
              <a:xfrm>
                <a:off x="2329058" y="4223149"/>
                <a:ext cx="91692" cy="166713"/>
              </a:xfrm>
              <a:custGeom>
                <a:avLst/>
                <a:gdLst>
                  <a:gd name="connsiteX0" fmla="*/ 45846 w 91692"/>
                  <a:gd name="connsiteY0" fmla="*/ 0 h 166713"/>
                  <a:gd name="connsiteX1" fmla="*/ 91692 w 91692"/>
                  <a:gd name="connsiteY1" fmla="*/ 46541 h 166713"/>
                  <a:gd name="connsiteX2" fmla="*/ 78264 w 91692"/>
                  <a:gd name="connsiteY2" fmla="*/ 79451 h 166713"/>
                  <a:gd name="connsiteX3" fmla="*/ 68618 w 91692"/>
                  <a:gd name="connsiteY3" fmla="*/ 83507 h 166713"/>
                  <a:gd name="connsiteX4" fmla="*/ 86135 w 91692"/>
                  <a:gd name="connsiteY4" fmla="*/ 166713 h 166713"/>
                  <a:gd name="connsiteX5" fmla="*/ 47235 w 91692"/>
                  <a:gd name="connsiteY5" fmla="*/ 166713 h 166713"/>
                  <a:gd name="connsiteX6" fmla="*/ 5557 w 91692"/>
                  <a:gd name="connsiteY6" fmla="*/ 166713 h 166713"/>
                  <a:gd name="connsiteX7" fmla="*/ 23074 w 91692"/>
                  <a:gd name="connsiteY7" fmla="*/ 83507 h 166713"/>
                  <a:gd name="connsiteX8" fmla="*/ 13428 w 91692"/>
                  <a:gd name="connsiteY8" fmla="*/ 79451 h 166713"/>
                  <a:gd name="connsiteX9" fmla="*/ 0 w 91692"/>
                  <a:gd name="connsiteY9" fmla="*/ 46541 h 166713"/>
                  <a:gd name="connsiteX10" fmla="*/ 45846 w 91692"/>
                  <a:gd name="connsiteY10" fmla="*/ 0 h 166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1692" h="166713">
                    <a:moveTo>
                      <a:pt x="45846" y="0"/>
                    </a:moveTo>
                    <a:cubicBezTo>
                      <a:pt x="71166" y="0"/>
                      <a:pt x="91692" y="20837"/>
                      <a:pt x="91692" y="46541"/>
                    </a:cubicBezTo>
                    <a:cubicBezTo>
                      <a:pt x="91692" y="59393"/>
                      <a:pt x="86561" y="71029"/>
                      <a:pt x="78264" y="79451"/>
                    </a:cubicBezTo>
                    <a:lnTo>
                      <a:pt x="68618" y="83507"/>
                    </a:lnTo>
                    <a:lnTo>
                      <a:pt x="86135" y="166713"/>
                    </a:lnTo>
                    <a:lnTo>
                      <a:pt x="47235" y="166713"/>
                    </a:lnTo>
                    <a:lnTo>
                      <a:pt x="5557" y="166713"/>
                    </a:lnTo>
                    <a:lnTo>
                      <a:pt x="23074" y="83507"/>
                    </a:lnTo>
                    <a:lnTo>
                      <a:pt x="13428" y="79451"/>
                    </a:lnTo>
                    <a:cubicBezTo>
                      <a:pt x="5132" y="71029"/>
                      <a:pt x="0" y="59393"/>
                      <a:pt x="0" y="46541"/>
                    </a:cubicBezTo>
                    <a:cubicBezTo>
                      <a:pt x="0" y="20837"/>
                      <a:pt x="20526" y="0"/>
                      <a:pt x="45846" y="0"/>
                    </a:cubicBezTo>
                    <a:close/>
                  </a:path>
                </a:pathLst>
              </a:custGeom>
              <a:solidFill>
                <a:srgbClr val="E38A81"/>
              </a:solidFill>
              <a:ln>
                <a:noFill/>
              </a:ln>
            </p:spPr>
            <p:txBody>
              <a:bodyPr vert="horz" wrap="square" lIns="45720" tIns="22860" rIns="45720" bIns="22860" numCol="1" anchor="t" anchorCtr="0" compatLnSpc="1">
                <a:prstTxWarp prst="textNoShape">
                  <a:avLst/>
                </a:prstTxWarp>
                <a:noAutofit/>
              </a:bodyPr>
              <a:lstStyle/>
              <a:p>
                <a:pPr defTabSz="457200">
                  <a:defRPr/>
                </a:pPr>
                <a:endParaRPr lang="en-US" sz="900" kern="0" dirty="0">
                  <a:solidFill>
                    <a:prstClr val="black"/>
                  </a:solidFill>
                  <a:latin typeface="Lato Light"/>
                </a:endParaRPr>
              </a:p>
            </p:txBody>
          </p:sp>
        </p:grpSp>
        <p:grpSp>
          <p:nvGrpSpPr>
            <p:cNvPr id="116" name="Group 115">
              <a:extLst>
                <a:ext uri="{FF2B5EF4-FFF2-40B4-BE49-F238E27FC236}">
                  <a16:creationId xmlns:a16="http://schemas.microsoft.com/office/drawing/2014/main" id="{C8AB3875-9C79-4C44-B263-85D04C8683C2}"/>
                </a:ext>
              </a:extLst>
            </p:cNvPr>
            <p:cNvGrpSpPr/>
            <p:nvPr/>
          </p:nvGrpSpPr>
          <p:grpSpPr>
            <a:xfrm>
              <a:off x="1156508" y="4228706"/>
              <a:ext cx="614060" cy="111142"/>
              <a:chOff x="1114304" y="4228706"/>
              <a:chExt cx="614060" cy="111142"/>
            </a:xfrm>
            <a:solidFill>
              <a:srgbClr val="44546A">
                <a:lumMod val="20000"/>
                <a:lumOff val="80000"/>
              </a:srgbClr>
            </a:solidFill>
          </p:grpSpPr>
          <p:sp>
            <p:nvSpPr>
              <p:cNvPr id="143" name="Oval 775">
                <a:extLst>
                  <a:ext uri="{FF2B5EF4-FFF2-40B4-BE49-F238E27FC236}">
                    <a16:creationId xmlns:a16="http://schemas.microsoft.com/office/drawing/2014/main" id="{57BFAD16-4941-4B13-BBEF-A8305FA9484B}"/>
                  </a:ext>
                </a:extLst>
              </p:cNvPr>
              <p:cNvSpPr>
                <a:spLocks noChangeArrowheads="1"/>
              </p:cNvSpPr>
              <p:nvPr/>
            </p:nvSpPr>
            <p:spPr bwMode="auto">
              <a:xfrm>
                <a:off x="1114304" y="4228706"/>
                <a:ext cx="10697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44" name="Oval 776">
                <a:extLst>
                  <a:ext uri="{FF2B5EF4-FFF2-40B4-BE49-F238E27FC236}">
                    <a16:creationId xmlns:a16="http://schemas.microsoft.com/office/drawing/2014/main" id="{DE0DB02C-2E8D-47C8-9B23-668622EEC8B7}"/>
                  </a:ext>
                </a:extLst>
              </p:cNvPr>
              <p:cNvSpPr>
                <a:spLocks noChangeArrowheads="1"/>
              </p:cNvSpPr>
              <p:nvPr/>
            </p:nvSpPr>
            <p:spPr bwMode="auto">
              <a:xfrm>
                <a:off x="1283796" y="4228706"/>
                <a:ext cx="10836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45" name="Oval 777">
                <a:extLst>
                  <a:ext uri="{FF2B5EF4-FFF2-40B4-BE49-F238E27FC236}">
                    <a16:creationId xmlns:a16="http://schemas.microsoft.com/office/drawing/2014/main" id="{2E6ECB90-2126-454F-8650-D93BA7321892}"/>
                  </a:ext>
                </a:extLst>
              </p:cNvPr>
              <p:cNvSpPr>
                <a:spLocks noChangeArrowheads="1"/>
              </p:cNvSpPr>
              <p:nvPr/>
            </p:nvSpPr>
            <p:spPr bwMode="auto">
              <a:xfrm>
                <a:off x="1451898" y="4228706"/>
                <a:ext cx="10836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46" name="Oval 778">
                <a:extLst>
                  <a:ext uri="{FF2B5EF4-FFF2-40B4-BE49-F238E27FC236}">
                    <a16:creationId xmlns:a16="http://schemas.microsoft.com/office/drawing/2014/main" id="{0FEBE62F-769C-4CAC-A0BF-570D38A09213}"/>
                  </a:ext>
                </a:extLst>
              </p:cNvPr>
              <p:cNvSpPr>
                <a:spLocks noChangeArrowheads="1"/>
              </p:cNvSpPr>
              <p:nvPr/>
            </p:nvSpPr>
            <p:spPr bwMode="auto">
              <a:xfrm>
                <a:off x="1621390" y="4228706"/>
                <a:ext cx="10697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grpSp>
        <p:grpSp>
          <p:nvGrpSpPr>
            <p:cNvPr id="117" name="Group 116">
              <a:extLst>
                <a:ext uri="{FF2B5EF4-FFF2-40B4-BE49-F238E27FC236}">
                  <a16:creationId xmlns:a16="http://schemas.microsoft.com/office/drawing/2014/main" id="{9CECFBA8-EE47-4A41-B4DB-77FD8CA03D78}"/>
                </a:ext>
              </a:extLst>
            </p:cNvPr>
            <p:cNvGrpSpPr/>
            <p:nvPr/>
          </p:nvGrpSpPr>
          <p:grpSpPr>
            <a:xfrm>
              <a:off x="2944508" y="4228706"/>
              <a:ext cx="612671" cy="111142"/>
              <a:chOff x="2902304" y="4228706"/>
              <a:chExt cx="612671" cy="111142"/>
            </a:xfrm>
            <a:solidFill>
              <a:srgbClr val="44546A">
                <a:lumMod val="20000"/>
                <a:lumOff val="80000"/>
              </a:srgbClr>
            </a:solidFill>
          </p:grpSpPr>
          <p:sp>
            <p:nvSpPr>
              <p:cNvPr id="125" name="Oval 779">
                <a:extLst>
                  <a:ext uri="{FF2B5EF4-FFF2-40B4-BE49-F238E27FC236}">
                    <a16:creationId xmlns:a16="http://schemas.microsoft.com/office/drawing/2014/main" id="{D4070088-83B0-4F3F-B603-2FC81899AE82}"/>
                  </a:ext>
                </a:extLst>
              </p:cNvPr>
              <p:cNvSpPr>
                <a:spLocks noChangeArrowheads="1"/>
              </p:cNvSpPr>
              <p:nvPr/>
            </p:nvSpPr>
            <p:spPr bwMode="auto">
              <a:xfrm>
                <a:off x="3406611" y="4228706"/>
                <a:ext cx="10836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34" name="Oval 780">
                <a:extLst>
                  <a:ext uri="{FF2B5EF4-FFF2-40B4-BE49-F238E27FC236}">
                    <a16:creationId xmlns:a16="http://schemas.microsoft.com/office/drawing/2014/main" id="{4B9F8101-02FC-40B8-9225-DF15314915EE}"/>
                  </a:ext>
                </a:extLst>
              </p:cNvPr>
              <p:cNvSpPr>
                <a:spLocks noChangeArrowheads="1"/>
              </p:cNvSpPr>
              <p:nvPr/>
            </p:nvSpPr>
            <p:spPr bwMode="auto">
              <a:xfrm>
                <a:off x="3238509" y="4228706"/>
                <a:ext cx="10697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35" name="Oval 781">
                <a:extLst>
                  <a:ext uri="{FF2B5EF4-FFF2-40B4-BE49-F238E27FC236}">
                    <a16:creationId xmlns:a16="http://schemas.microsoft.com/office/drawing/2014/main" id="{77FADC72-D1C7-4587-92EA-B93A9D69DE03}"/>
                  </a:ext>
                </a:extLst>
              </p:cNvPr>
              <p:cNvSpPr>
                <a:spLocks noChangeArrowheads="1"/>
              </p:cNvSpPr>
              <p:nvPr/>
            </p:nvSpPr>
            <p:spPr bwMode="auto">
              <a:xfrm>
                <a:off x="3070406" y="4228706"/>
                <a:ext cx="10697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sp>
            <p:nvSpPr>
              <p:cNvPr id="136" name="Oval 782">
                <a:extLst>
                  <a:ext uri="{FF2B5EF4-FFF2-40B4-BE49-F238E27FC236}">
                    <a16:creationId xmlns:a16="http://schemas.microsoft.com/office/drawing/2014/main" id="{E95B5A86-652A-45B7-B5DB-60EE3B8F5F6D}"/>
                  </a:ext>
                </a:extLst>
              </p:cNvPr>
              <p:cNvSpPr>
                <a:spLocks noChangeArrowheads="1"/>
              </p:cNvSpPr>
              <p:nvPr/>
            </p:nvSpPr>
            <p:spPr bwMode="auto">
              <a:xfrm>
                <a:off x="2902304" y="4228706"/>
                <a:ext cx="106974" cy="111142"/>
              </a:xfrm>
              <a:prstGeom prst="ellipse">
                <a:avLst/>
              </a:prstGeom>
              <a:grpFill/>
              <a:ln>
                <a:noFill/>
              </a:ln>
            </p:spPr>
            <p:txBody>
              <a:bodyPr vert="horz" wrap="square" lIns="45720" tIns="22860" rIns="45720" bIns="22860" numCol="1" anchor="t" anchorCtr="0" compatLnSpc="1">
                <a:prstTxWarp prst="textNoShape">
                  <a:avLst/>
                </a:prstTxWarp>
              </a:bodyPr>
              <a:lstStyle/>
              <a:p>
                <a:pPr defTabSz="457200">
                  <a:defRPr/>
                </a:pPr>
                <a:endParaRPr lang="en-US" sz="900" kern="0" dirty="0">
                  <a:solidFill>
                    <a:prstClr val="black"/>
                  </a:solidFill>
                  <a:latin typeface="Lato Light"/>
                </a:endParaRPr>
              </a:p>
            </p:txBody>
          </p:sp>
        </p:grpSp>
        <p:sp>
          <p:nvSpPr>
            <p:cNvPr id="118" name="Freeform 36">
              <a:extLst>
                <a:ext uri="{FF2B5EF4-FFF2-40B4-BE49-F238E27FC236}">
                  <a16:creationId xmlns:a16="http://schemas.microsoft.com/office/drawing/2014/main" id="{C74F7CC6-24E9-485E-AE50-C6E446401EEE}"/>
                </a:ext>
              </a:extLst>
            </p:cNvPr>
            <p:cNvSpPr>
              <a:spLocks noChangeArrowheads="1"/>
            </p:cNvSpPr>
            <p:nvPr/>
          </p:nvSpPr>
          <p:spPr bwMode="auto">
            <a:xfrm>
              <a:off x="2967465" y="1499735"/>
              <a:ext cx="481350" cy="435340"/>
            </a:xfrm>
            <a:custGeom>
              <a:avLst/>
              <a:gdLst>
                <a:gd name="T0" fmla="*/ 107500 w 480"/>
                <a:gd name="T1" fmla="*/ 146895 h 436"/>
                <a:gd name="T2" fmla="*/ 107500 w 480"/>
                <a:gd name="T3" fmla="*/ 146895 h 436"/>
                <a:gd name="T4" fmla="*/ 83661 w 480"/>
                <a:gd name="T5" fmla="*/ 171079 h 436"/>
                <a:gd name="T6" fmla="*/ 107500 w 480"/>
                <a:gd name="T7" fmla="*/ 194815 h 436"/>
                <a:gd name="T8" fmla="*/ 131339 w 480"/>
                <a:gd name="T9" fmla="*/ 171079 h 436"/>
                <a:gd name="T10" fmla="*/ 107500 w 480"/>
                <a:gd name="T11" fmla="*/ 146895 h 436"/>
                <a:gd name="T12" fmla="*/ 59822 w 480"/>
                <a:gd name="T13" fmla="*/ 123159 h 436"/>
                <a:gd name="T14" fmla="*/ 59822 w 480"/>
                <a:gd name="T15" fmla="*/ 123159 h 436"/>
                <a:gd name="T16" fmla="*/ 75565 w 480"/>
                <a:gd name="T17" fmla="*/ 139282 h 436"/>
                <a:gd name="T18" fmla="*/ 139435 w 480"/>
                <a:gd name="T19" fmla="*/ 139282 h 436"/>
                <a:gd name="T20" fmla="*/ 155178 w 480"/>
                <a:gd name="T21" fmla="*/ 123159 h 436"/>
                <a:gd name="T22" fmla="*/ 59822 w 480"/>
                <a:gd name="T23" fmla="*/ 123159 h 436"/>
                <a:gd name="T24" fmla="*/ 27887 w 480"/>
                <a:gd name="T25" fmla="*/ 91362 h 436"/>
                <a:gd name="T26" fmla="*/ 27887 w 480"/>
                <a:gd name="T27" fmla="*/ 91362 h 436"/>
                <a:gd name="T28" fmla="*/ 44080 w 480"/>
                <a:gd name="T29" fmla="*/ 107484 h 436"/>
                <a:gd name="T30" fmla="*/ 171371 w 480"/>
                <a:gd name="T31" fmla="*/ 107484 h 436"/>
                <a:gd name="T32" fmla="*/ 187563 w 480"/>
                <a:gd name="T33" fmla="*/ 91362 h 436"/>
                <a:gd name="T34" fmla="*/ 27887 w 480"/>
                <a:gd name="T35" fmla="*/ 91362 h 436"/>
                <a:gd name="T36" fmla="*/ 0 w 480"/>
                <a:gd name="T37" fmla="*/ 60012 h 436"/>
                <a:gd name="T38" fmla="*/ 0 w 480"/>
                <a:gd name="T39" fmla="*/ 60012 h 436"/>
                <a:gd name="T40" fmla="*/ 11695 w 480"/>
                <a:gd name="T41" fmla="*/ 75687 h 436"/>
                <a:gd name="T42" fmla="*/ 199258 w 480"/>
                <a:gd name="T43" fmla="*/ 75687 h 436"/>
                <a:gd name="T44" fmla="*/ 215450 w 480"/>
                <a:gd name="T45" fmla="*/ 60012 h 436"/>
                <a:gd name="T46" fmla="*/ 0 w 480"/>
                <a:gd name="T47" fmla="*/ 60012 h 4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80" h="436">
                  <a:moveTo>
                    <a:pt x="239" y="328"/>
                  </a:moveTo>
                  <a:lnTo>
                    <a:pt x="239" y="328"/>
                  </a:lnTo>
                  <a:cubicBezTo>
                    <a:pt x="213" y="328"/>
                    <a:pt x="186" y="355"/>
                    <a:pt x="186" y="382"/>
                  </a:cubicBezTo>
                  <a:cubicBezTo>
                    <a:pt x="186" y="409"/>
                    <a:pt x="213" y="435"/>
                    <a:pt x="239" y="435"/>
                  </a:cubicBezTo>
                  <a:cubicBezTo>
                    <a:pt x="266" y="435"/>
                    <a:pt x="292" y="409"/>
                    <a:pt x="292" y="382"/>
                  </a:cubicBezTo>
                  <a:cubicBezTo>
                    <a:pt x="292" y="355"/>
                    <a:pt x="266" y="328"/>
                    <a:pt x="239" y="328"/>
                  </a:cubicBezTo>
                  <a:close/>
                  <a:moveTo>
                    <a:pt x="133" y="275"/>
                  </a:moveTo>
                  <a:lnTo>
                    <a:pt x="133" y="275"/>
                  </a:lnTo>
                  <a:cubicBezTo>
                    <a:pt x="168" y="311"/>
                    <a:pt x="168" y="311"/>
                    <a:pt x="168" y="311"/>
                  </a:cubicBezTo>
                  <a:cubicBezTo>
                    <a:pt x="204" y="275"/>
                    <a:pt x="266" y="275"/>
                    <a:pt x="310" y="311"/>
                  </a:cubicBezTo>
                  <a:cubicBezTo>
                    <a:pt x="345" y="275"/>
                    <a:pt x="345" y="275"/>
                    <a:pt x="345" y="275"/>
                  </a:cubicBezTo>
                  <a:cubicBezTo>
                    <a:pt x="283" y="222"/>
                    <a:pt x="195" y="222"/>
                    <a:pt x="133" y="275"/>
                  </a:cubicBezTo>
                  <a:close/>
                  <a:moveTo>
                    <a:pt x="62" y="204"/>
                  </a:moveTo>
                  <a:lnTo>
                    <a:pt x="62" y="204"/>
                  </a:lnTo>
                  <a:cubicBezTo>
                    <a:pt x="98" y="240"/>
                    <a:pt x="98" y="240"/>
                    <a:pt x="98" y="240"/>
                  </a:cubicBezTo>
                  <a:cubicBezTo>
                    <a:pt x="177" y="169"/>
                    <a:pt x="301" y="169"/>
                    <a:pt x="381" y="240"/>
                  </a:cubicBezTo>
                  <a:cubicBezTo>
                    <a:pt x="417" y="204"/>
                    <a:pt x="417" y="204"/>
                    <a:pt x="417" y="204"/>
                  </a:cubicBezTo>
                  <a:cubicBezTo>
                    <a:pt x="319" y="107"/>
                    <a:pt x="160" y="107"/>
                    <a:pt x="62" y="204"/>
                  </a:cubicBezTo>
                  <a:close/>
                  <a:moveTo>
                    <a:pt x="0" y="134"/>
                  </a:moveTo>
                  <a:lnTo>
                    <a:pt x="0" y="134"/>
                  </a:lnTo>
                  <a:cubicBezTo>
                    <a:pt x="26" y="169"/>
                    <a:pt x="26" y="169"/>
                    <a:pt x="26" y="169"/>
                  </a:cubicBezTo>
                  <a:cubicBezTo>
                    <a:pt x="142" y="54"/>
                    <a:pt x="328" y="54"/>
                    <a:pt x="443" y="169"/>
                  </a:cubicBezTo>
                  <a:cubicBezTo>
                    <a:pt x="479" y="134"/>
                    <a:pt x="479" y="134"/>
                    <a:pt x="479" y="134"/>
                  </a:cubicBezTo>
                  <a:cubicBezTo>
                    <a:pt x="345" y="0"/>
                    <a:pt x="133" y="0"/>
                    <a:pt x="0" y="134"/>
                  </a:cubicBezTo>
                  <a:close/>
                </a:path>
              </a:pathLst>
            </a:custGeom>
            <a:solidFill>
              <a:srgbClr val="902B20"/>
            </a:solidFill>
            <a:ln>
              <a:noFill/>
            </a:ln>
            <a:effectLst/>
          </p:spPr>
          <p:txBody>
            <a:bodyPr wrap="none" lIns="17145" tIns="8573" rIns="17145" bIns="8573" anchor="ctr"/>
            <a:lstStyle/>
            <a:p>
              <a:pPr defTabSz="457200">
                <a:defRPr/>
              </a:pPr>
              <a:endParaRPr lang="en-US" sz="900" kern="0" dirty="0">
                <a:solidFill>
                  <a:prstClr val="black"/>
                </a:solidFill>
                <a:latin typeface="Lato Light"/>
              </a:endParaRPr>
            </a:p>
          </p:txBody>
        </p:sp>
        <p:sp>
          <p:nvSpPr>
            <p:cNvPr id="119" name="Freeform 82">
              <a:extLst>
                <a:ext uri="{FF2B5EF4-FFF2-40B4-BE49-F238E27FC236}">
                  <a16:creationId xmlns:a16="http://schemas.microsoft.com/office/drawing/2014/main" id="{3BC9E7AC-43B4-441C-B84D-5504CA9CBE39}"/>
                </a:ext>
              </a:extLst>
            </p:cNvPr>
            <p:cNvSpPr>
              <a:spLocks noChangeArrowheads="1"/>
            </p:cNvSpPr>
            <p:nvPr/>
          </p:nvSpPr>
          <p:spPr bwMode="auto">
            <a:xfrm>
              <a:off x="2980273" y="2907503"/>
              <a:ext cx="499049" cy="445958"/>
            </a:xfrm>
            <a:custGeom>
              <a:avLst/>
              <a:gdLst>
                <a:gd name="T0" fmla="*/ 199518 w 497"/>
                <a:gd name="T1" fmla="*/ 0 h 444"/>
                <a:gd name="T2" fmla="*/ 199518 w 497"/>
                <a:gd name="T3" fmla="*/ 0 h 444"/>
                <a:gd name="T4" fmla="*/ 23870 w 497"/>
                <a:gd name="T5" fmla="*/ 0 h 444"/>
                <a:gd name="T6" fmla="*/ 0 w 497"/>
                <a:gd name="T7" fmla="*/ 23877 h 444"/>
                <a:gd name="T8" fmla="*/ 0 w 497"/>
                <a:gd name="T9" fmla="*/ 155425 h 444"/>
                <a:gd name="T10" fmla="*/ 23870 w 497"/>
                <a:gd name="T11" fmla="*/ 179752 h 444"/>
                <a:gd name="T12" fmla="*/ 68007 w 497"/>
                <a:gd name="T13" fmla="*/ 179752 h 444"/>
                <a:gd name="T14" fmla="*/ 68007 w 497"/>
                <a:gd name="T15" fmla="*/ 155425 h 444"/>
                <a:gd name="T16" fmla="*/ 19817 w 497"/>
                <a:gd name="T17" fmla="*/ 155425 h 444"/>
                <a:gd name="T18" fmla="*/ 19817 w 497"/>
                <a:gd name="T19" fmla="*/ 55863 h 444"/>
                <a:gd name="T20" fmla="*/ 199518 w 497"/>
                <a:gd name="T21" fmla="*/ 55863 h 444"/>
                <a:gd name="T22" fmla="*/ 199518 w 497"/>
                <a:gd name="T23" fmla="*/ 155425 h 444"/>
                <a:gd name="T24" fmla="*/ 155381 w 497"/>
                <a:gd name="T25" fmla="*/ 155425 h 444"/>
                <a:gd name="T26" fmla="*/ 155381 w 497"/>
                <a:gd name="T27" fmla="*/ 179752 h 444"/>
                <a:gd name="T28" fmla="*/ 199518 w 497"/>
                <a:gd name="T29" fmla="*/ 179752 h 444"/>
                <a:gd name="T30" fmla="*/ 223388 w 497"/>
                <a:gd name="T31" fmla="*/ 155425 h 444"/>
                <a:gd name="T32" fmla="*/ 223388 w 497"/>
                <a:gd name="T33" fmla="*/ 23877 h 444"/>
                <a:gd name="T34" fmla="*/ 199518 w 497"/>
                <a:gd name="T35" fmla="*/ 0 h 444"/>
                <a:gd name="T36" fmla="*/ 27923 w 497"/>
                <a:gd name="T37" fmla="*/ 36041 h 444"/>
                <a:gd name="T38" fmla="*/ 27923 w 497"/>
                <a:gd name="T39" fmla="*/ 36041 h 444"/>
                <a:gd name="T40" fmla="*/ 19817 w 497"/>
                <a:gd name="T41" fmla="*/ 27931 h 444"/>
                <a:gd name="T42" fmla="*/ 27923 w 497"/>
                <a:gd name="T43" fmla="*/ 20273 h 444"/>
                <a:gd name="T44" fmla="*/ 35580 w 497"/>
                <a:gd name="T45" fmla="*/ 27931 h 444"/>
                <a:gd name="T46" fmla="*/ 27923 w 497"/>
                <a:gd name="T47" fmla="*/ 36041 h 444"/>
                <a:gd name="T48" fmla="*/ 52244 w 497"/>
                <a:gd name="T49" fmla="*/ 36041 h 444"/>
                <a:gd name="T50" fmla="*/ 52244 w 497"/>
                <a:gd name="T51" fmla="*/ 36041 h 444"/>
                <a:gd name="T52" fmla="*/ 43687 w 497"/>
                <a:gd name="T53" fmla="*/ 27931 h 444"/>
                <a:gd name="T54" fmla="*/ 52244 w 497"/>
                <a:gd name="T55" fmla="*/ 20273 h 444"/>
                <a:gd name="T56" fmla="*/ 59450 w 497"/>
                <a:gd name="T57" fmla="*/ 27931 h 444"/>
                <a:gd name="T58" fmla="*/ 52244 w 497"/>
                <a:gd name="T59" fmla="*/ 36041 h 444"/>
                <a:gd name="T60" fmla="*/ 199518 w 497"/>
                <a:gd name="T61" fmla="*/ 36041 h 444"/>
                <a:gd name="T62" fmla="*/ 199518 w 497"/>
                <a:gd name="T63" fmla="*/ 36041 h 444"/>
                <a:gd name="T64" fmla="*/ 68007 w 497"/>
                <a:gd name="T65" fmla="*/ 36041 h 444"/>
                <a:gd name="T66" fmla="*/ 68007 w 497"/>
                <a:gd name="T67" fmla="*/ 23877 h 444"/>
                <a:gd name="T68" fmla="*/ 199518 w 497"/>
                <a:gd name="T69" fmla="*/ 23877 h 444"/>
                <a:gd name="T70" fmla="*/ 199518 w 497"/>
                <a:gd name="T71" fmla="*/ 36041 h 444"/>
                <a:gd name="T72" fmla="*/ 111694 w 497"/>
                <a:gd name="T73" fmla="*/ 79740 h 444"/>
                <a:gd name="T74" fmla="*/ 111694 w 497"/>
                <a:gd name="T75" fmla="*/ 79740 h 444"/>
                <a:gd name="T76" fmla="*/ 55847 w 497"/>
                <a:gd name="T77" fmla="*/ 135603 h 444"/>
                <a:gd name="T78" fmla="*/ 91877 w 497"/>
                <a:gd name="T79" fmla="*/ 135603 h 444"/>
                <a:gd name="T80" fmla="*/ 91877 w 497"/>
                <a:gd name="T81" fmla="*/ 199574 h 444"/>
                <a:gd name="T82" fmla="*/ 131510 w 497"/>
                <a:gd name="T83" fmla="*/ 199574 h 444"/>
                <a:gd name="T84" fmla="*/ 131510 w 497"/>
                <a:gd name="T85" fmla="*/ 135603 h 444"/>
                <a:gd name="T86" fmla="*/ 163487 w 497"/>
                <a:gd name="T87" fmla="*/ 135603 h 444"/>
                <a:gd name="T88" fmla="*/ 111694 w 497"/>
                <a:gd name="T89" fmla="*/ 79740 h 4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7" h="444">
                  <a:moveTo>
                    <a:pt x="443" y="0"/>
                  </a:moveTo>
                  <a:lnTo>
                    <a:pt x="443" y="0"/>
                  </a:lnTo>
                  <a:cubicBezTo>
                    <a:pt x="53" y="0"/>
                    <a:pt x="53" y="0"/>
                    <a:pt x="53" y="0"/>
                  </a:cubicBezTo>
                  <a:cubicBezTo>
                    <a:pt x="17" y="0"/>
                    <a:pt x="0" y="26"/>
                    <a:pt x="0" y="53"/>
                  </a:cubicBezTo>
                  <a:cubicBezTo>
                    <a:pt x="0" y="345"/>
                    <a:pt x="0" y="345"/>
                    <a:pt x="0" y="345"/>
                  </a:cubicBezTo>
                  <a:cubicBezTo>
                    <a:pt x="0" y="373"/>
                    <a:pt x="17" y="399"/>
                    <a:pt x="53" y="399"/>
                  </a:cubicBezTo>
                  <a:cubicBezTo>
                    <a:pt x="151" y="399"/>
                    <a:pt x="151" y="399"/>
                    <a:pt x="151" y="399"/>
                  </a:cubicBezTo>
                  <a:cubicBezTo>
                    <a:pt x="151" y="345"/>
                    <a:pt x="151" y="345"/>
                    <a:pt x="151" y="345"/>
                  </a:cubicBezTo>
                  <a:cubicBezTo>
                    <a:pt x="44" y="345"/>
                    <a:pt x="44" y="345"/>
                    <a:pt x="44" y="345"/>
                  </a:cubicBezTo>
                  <a:cubicBezTo>
                    <a:pt x="44" y="124"/>
                    <a:pt x="44" y="124"/>
                    <a:pt x="44" y="124"/>
                  </a:cubicBezTo>
                  <a:cubicBezTo>
                    <a:pt x="443" y="124"/>
                    <a:pt x="443" y="124"/>
                    <a:pt x="443" y="124"/>
                  </a:cubicBezTo>
                  <a:cubicBezTo>
                    <a:pt x="443" y="345"/>
                    <a:pt x="443" y="345"/>
                    <a:pt x="443" y="345"/>
                  </a:cubicBezTo>
                  <a:cubicBezTo>
                    <a:pt x="345" y="345"/>
                    <a:pt x="345" y="345"/>
                    <a:pt x="345" y="345"/>
                  </a:cubicBezTo>
                  <a:cubicBezTo>
                    <a:pt x="345" y="399"/>
                    <a:pt x="345" y="399"/>
                    <a:pt x="345" y="399"/>
                  </a:cubicBezTo>
                  <a:cubicBezTo>
                    <a:pt x="443" y="399"/>
                    <a:pt x="443" y="399"/>
                    <a:pt x="443" y="399"/>
                  </a:cubicBezTo>
                  <a:cubicBezTo>
                    <a:pt x="470" y="399"/>
                    <a:pt x="496" y="373"/>
                    <a:pt x="496" y="345"/>
                  </a:cubicBezTo>
                  <a:cubicBezTo>
                    <a:pt x="496" y="53"/>
                    <a:pt x="496" y="53"/>
                    <a:pt x="496" y="53"/>
                  </a:cubicBezTo>
                  <a:cubicBezTo>
                    <a:pt x="496" y="26"/>
                    <a:pt x="470" y="0"/>
                    <a:pt x="443" y="0"/>
                  </a:cubicBezTo>
                  <a:close/>
                  <a:moveTo>
                    <a:pt x="62" y="80"/>
                  </a:moveTo>
                  <a:lnTo>
                    <a:pt x="62" y="80"/>
                  </a:lnTo>
                  <a:cubicBezTo>
                    <a:pt x="53" y="80"/>
                    <a:pt x="44" y="71"/>
                    <a:pt x="44" y="62"/>
                  </a:cubicBezTo>
                  <a:cubicBezTo>
                    <a:pt x="44" y="53"/>
                    <a:pt x="53" y="45"/>
                    <a:pt x="62" y="45"/>
                  </a:cubicBezTo>
                  <a:cubicBezTo>
                    <a:pt x="71" y="45"/>
                    <a:pt x="79" y="53"/>
                    <a:pt x="79" y="62"/>
                  </a:cubicBezTo>
                  <a:cubicBezTo>
                    <a:pt x="79" y="71"/>
                    <a:pt x="71" y="80"/>
                    <a:pt x="62" y="80"/>
                  </a:cubicBezTo>
                  <a:close/>
                  <a:moveTo>
                    <a:pt x="116" y="80"/>
                  </a:moveTo>
                  <a:lnTo>
                    <a:pt x="116" y="80"/>
                  </a:lnTo>
                  <a:cubicBezTo>
                    <a:pt x="107" y="80"/>
                    <a:pt x="97" y="71"/>
                    <a:pt x="97" y="62"/>
                  </a:cubicBezTo>
                  <a:cubicBezTo>
                    <a:pt x="97" y="53"/>
                    <a:pt x="107" y="45"/>
                    <a:pt x="116" y="45"/>
                  </a:cubicBezTo>
                  <a:cubicBezTo>
                    <a:pt x="124" y="45"/>
                    <a:pt x="132" y="53"/>
                    <a:pt x="132" y="62"/>
                  </a:cubicBezTo>
                  <a:cubicBezTo>
                    <a:pt x="132" y="71"/>
                    <a:pt x="124" y="80"/>
                    <a:pt x="116" y="80"/>
                  </a:cubicBezTo>
                  <a:close/>
                  <a:moveTo>
                    <a:pt x="443" y="80"/>
                  </a:moveTo>
                  <a:lnTo>
                    <a:pt x="443" y="80"/>
                  </a:lnTo>
                  <a:cubicBezTo>
                    <a:pt x="151" y="80"/>
                    <a:pt x="151" y="80"/>
                    <a:pt x="151" y="80"/>
                  </a:cubicBezTo>
                  <a:cubicBezTo>
                    <a:pt x="151" y="53"/>
                    <a:pt x="151" y="53"/>
                    <a:pt x="151" y="53"/>
                  </a:cubicBezTo>
                  <a:cubicBezTo>
                    <a:pt x="443" y="53"/>
                    <a:pt x="443" y="53"/>
                    <a:pt x="443" y="53"/>
                  </a:cubicBezTo>
                  <a:lnTo>
                    <a:pt x="443" y="80"/>
                  </a:lnTo>
                  <a:close/>
                  <a:moveTo>
                    <a:pt x="248" y="177"/>
                  </a:moveTo>
                  <a:lnTo>
                    <a:pt x="248" y="177"/>
                  </a:lnTo>
                  <a:cubicBezTo>
                    <a:pt x="124" y="301"/>
                    <a:pt x="124" y="301"/>
                    <a:pt x="124" y="301"/>
                  </a:cubicBezTo>
                  <a:cubicBezTo>
                    <a:pt x="204" y="301"/>
                    <a:pt x="204" y="301"/>
                    <a:pt x="204" y="301"/>
                  </a:cubicBezTo>
                  <a:cubicBezTo>
                    <a:pt x="204" y="443"/>
                    <a:pt x="204" y="443"/>
                    <a:pt x="204" y="443"/>
                  </a:cubicBezTo>
                  <a:cubicBezTo>
                    <a:pt x="292" y="443"/>
                    <a:pt x="292" y="443"/>
                    <a:pt x="292" y="443"/>
                  </a:cubicBezTo>
                  <a:cubicBezTo>
                    <a:pt x="292" y="301"/>
                    <a:pt x="292" y="301"/>
                    <a:pt x="292" y="301"/>
                  </a:cubicBezTo>
                  <a:cubicBezTo>
                    <a:pt x="363" y="301"/>
                    <a:pt x="363" y="301"/>
                    <a:pt x="363" y="301"/>
                  </a:cubicBezTo>
                  <a:lnTo>
                    <a:pt x="248" y="177"/>
                  </a:lnTo>
                  <a:close/>
                </a:path>
              </a:pathLst>
            </a:custGeom>
            <a:solidFill>
              <a:srgbClr val="DC6E62"/>
            </a:solidFill>
            <a:ln>
              <a:noFill/>
            </a:ln>
            <a:effectLst/>
          </p:spPr>
          <p:txBody>
            <a:bodyPr wrap="none" lIns="17145" tIns="8573" rIns="17145" bIns="8573" anchor="ctr"/>
            <a:lstStyle/>
            <a:p>
              <a:pPr defTabSz="457200">
                <a:defRPr/>
              </a:pPr>
              <a:endParaRPr lang="en-US" sz="900" kern="0" dirty="0">
                <a:solidFill>
                  <a:prstClr val="black"/>
                </a:solidFill>
                <a:latin typeface="Lato Light"/>
              </a:endParaRPr>
            </a:p>
          </p:txBody>
        </p:sp>
        <p:sp>
          <p:nvSpPr>
            <p:cNvPr id="120" name="Freeform 127">
              <a:extLst>
                <a:ext uri="{FF2B5EF4-FFF2-40B4-BE49-F238E27FC236}">
                  <a16:creationId xmlns:a16="http://schemas.microsoft.com/office/drawing/2014/main" id="{21492DF0-B836-429A-A87C-64938045121F}"/>
                </a:ext>
              </a:extLst>
            </p:cNvPr>
            <p:cNvSpPr>
              <a:spLocks noChangeArrowheads="1"/>
            </p:cNvSpPr>
            <p:nvPr/>
          </p:nvSpPr>
          <p:spPr bwMode="auto">
            <a:xfrm>
              <a:off x="1258469" y="1507000"/>
              <a:ext cx="499050" cy="399948"/>
            </a:xfrm>
            <a:custGeom>
              <a:avLst/>
              <a:gdLst>
                <a:gd name="T0" fmla="*/ 76114 w 497"/>
                <a:gd name="T1" fmla="*/ 87900 h 400"/>
                <a:gd name="T2" fmla="*/ 76114 w 497"/>
                <a:gd name="T3" fmla="*/ 87900 h 400"/>
                <a:gd name="T4" fmla="*/ 111694 w 497"/>
                <a:gd name="T5" fmla="*/ 123329 h 400"/>
                <a:gd name="T6" fmla="*/ 147724 w 497"/>
                <a:gd name="T7" fmla="*/ 87900 h 400"/>
                <a:gd name="T8" fmla="*/ 111694 w 497"/>
                <a:gd name="T9" fmla="*/ 52023 h 400"/>
                <a:gd name="T10" fmla="*/ 76114 w 497"/>
                <a:gd name="T11" fmla="*/ 87900 h 400"/>
                <a:gd name="T12" fmla="*/ 52244 w 497"/>
                <a:gd name="T13" fmla="*/ 75791 h 400"/>
                <a:gd name="T14" fmla="*/ 52244 w 497"/>
                <a:gd name="T15" fmla="*/ 75791 h 400"/>
                <a:gd name="T16" fmla="*/ 111694 w 497"/>
                <a:gd name="T17" fmla="*/ 28254 h 400"/>
                <a:gd name="T18" fmla="*/ 155381 w 497"/>
                <a:gd name="T19" fmla="*/ 43950 h 400"/>
                <a:gd name="T20" fmla="*/ 175648 w 497"/>
                <a:gd name="T21" fmla="*/ 43950 h 400"/>
                <a:gd name="T22" fmla="*/ 175648 w 497"/>
                <a:gd name="T23" fmla="*/ 24217 h 400"/>
                <a:gd name="T24" fmla="*/ 111694 w 497"/>
                <a:gd name="T25" fmla="*/ 0 h 400"/>
                <a:gd name="T26" fmla="*/ 27923 w 497"/>
                <a:gd name="T27" fmla="*/ 64131 h 400"/>
                <a:gd name="T28" fmla="*/ 0 w 497"/>
                <a:gd name="T29" fmla="*/ 64131 h 400"/>
                <a:gd name="T30" fmla="*/ 0 w 497"/>
                <a:gd name="T31" fmla="*/ 87900 h 400"/>
                <a:gd name="T32" fmla="*/ 36030 w 497"/>
                <a:gd name="T33" fmla="*/ 87900 h 400"/>
                <a:gd name="T34" fmla="*/ 52244 w 497"/>
                <a:gd name="T35" fmla="*/ 75791 h 400"/>
                <a:gd name="T36" fmla="*/ 187357 w 497"/>
                <a:gd name="T37" fmla="*/ 87900 h 400"/>
                <a:gd name="T38" fmla="*/ 187357 w 497"/>
                <a:gd name="T39" fmla="*/ 87900 h 400"/>
                <a:gd name="T40" fmla="*/ 171594 w 497"/>
                <a:gd name="T41" fmla="*/ 103597 h 400"/>
                <a:gd name="T42" fmla="*/ 111694 w 497"/>
                <a:gd name="T43" fmla="*/ 151134 h 400"/>
                <a:gd name="T44" fmla="*/ 68007 w 497"/>
                <a:gd name="T45" fmla="*/ 131402 h 400"/>
                <a:gd name="T46" fmla="*/ 48190 w 497"/>
                <a:gd name="T47" fmla="*/ 131402 h 400"/>
                <a:gd name="T48" fmla="*/ 48190 w 497"/>
                <a:gd name="T49" fmla="*/ 151134 h 400"/>
                <a:gd name="T50" fmla="*/ 111694 w 497"/>
                <a:gd name="T51" fmla="*/ 178940 h 400"/>
                <a:gd name="T52" fmla="*/ 195915 w 497"/>
                <a:gd name="T53" fmla="*/ 115257 h 400"/>
                <a:gd name="T54" fmla="*/ 223388 w 497"/>
                <a:gd name="T55" fmla="*/ 115257 h 400"/>
                <a:gd name="T56" fmla="*/ 223388 w 497"/>
                <a:gd name="T57" fmla="*/ 87900 h 400"/>
                <a:gd name="T58" fmla="*/ 187357 w 497"/>
                <a:gd name="T59" fmla="*/ 87900 h 4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rgbClr val="C0392B"/>
            </a:solidFill>
            <a:ln>
              <a:noFill/>
            </a:ln>
            <a:effectLst/>
          </p:spPr>
          <p:txBody>
            <a:bodyPr wrap="none" lIns="17145" tIns="8573" rIns="17145" bIns="8573" anchor="ctr"/>
            <a:lstStyle/>
            <a:p>
              <a:pPr defTabSz="457200">
                <a:defRPr/>
              </a:pPr>
              <a:endParaRPr lang="en-US" sz="900" kern="0" dirty="0">
                <a:solidFill>
                  <a:prstClr val="black"/>
                </a:solidFill>
                <a:latin typeface="Lato Light"/>
              </a:endParaRPr>
            </a:p>
          </p:txBody>
        </p:sp>
        <p:sp>
          <p:nvSpPr>
            <p:cNvPr id="121" name="Freeform 145">
              <a:extLst>
                <a:ext uri="{FF2B5EF4-FFF2-40B4-BE49-F238E27FC236}">
                  <a16:creationId xmlns:a16="http://schemas.microsoft.com/office/drawing/2014/main" id="{5DAABCC9-0B33-4537-8A2C-8A2A00DB89E7}"/>
                </a:ext>
              </a:extLst>
            </p:cNvPr>
            <p:cNvSpPr>
              <a:spLocks noChangeArrowheads="1"/>
            </p:cNvSpPr>
            <p:nvPr/>
          </p:nvSpPr>
          <p:spPr bwMode="auto">
            <a:xfrm>
              <a:off x="1255884" y="2890018"/>
              <a:ext cx="445958" cy="445958"/>
            </a:xfrm>
            <a:custGeom>
              <a:avLst/>
              <a:gdLst>
                <a:gd name="T0" fmla="*/ 31535 w 444"/>
                <a:gd name="T1" fmla="*/ 179798 h 445"/>
                <a:gd name="T2" fmla="*/ 31535 w 444"/>
                <a:gd name="T3" fmla="*/ 179798 h 445"/>
                <a:gd name="T4" fmla="*/ 55863 w 444"/>
                <a:gd name="T5" fmla="*/ 199576 h 445"/>
                <a:gd name="T6" fmla="*/ 75685 w 444"/>
                <a:gd name="T7" fmla="*/ 179798 h 445"/>
                <a:gd name="T8" fmla="*/ 55863 w 444"/>
                <a:gd name="T9" fmla="*/ 155525 h 445"/>
                <a:gd name="T10" fmla="*/ 31535 w 444"/>
                <a:gd name="T11" fmla="*/ 179798 h 445"/>
                <a:gd name="T12" fmla="*/ 143712 w 444"/>
                <a:gd name="T13" fmla="*/ 179798 h 445"/>
                <a:gd name="T14" fmla="*/ 143712 w 444"/>
                <a:gd name="T15" fmla="*/ 179798 h 445"/>
                <a:gd name="T16" fmla="*/ 167589 w 444"/>
                <a:gd name="T17" fmla="*/ 199576 h 445"/>
                <a:gd name="T18" fmla="*/ 187861 w 444"/>
                <a:gd name="T19" fmla="*/ 179798 h 445"/>
                <a:gd name="T20" fmla="*/ 167589 w 444"/>
                <a:gd name="T21" fmla="*/ 155525 h 445"/>
                <a:gd name="T22" fmla="*/ 143712 w 444"/>
                <a:gd name="T23" fmla="*/ 179798 h 445"/>
                <a:gd name="T24" fmla="*/ 71631 w 444"/>
                <a:gd name="T25" fmla="*/ 127656 h 445"/>
                <a:gd name="T26" fmla="*/ 71631 w 444"/>
                <a:gd name="T27" fmla="*/ 127656 h 445"/>
                <a:gd name="T28" fmla="*/ 195520 w 444"/>
                <a:gd name="T29" fmla="*/ 91697 h 445"/>
                <a:gd name="T30" fmla="*/ 199574 w 444"/>
                <a:gd name="T31" fmla="*/ 84055 h 445"/>
                <a:gd name="T32" fmla="*/ 199574 w 444"/>
                <a:gd name="T33" fmla="*/ 24273 h 445"/>
                <a:gd name="T34" fmla="*/ 44150 w 444"/>
                <a:gd name="T35" fmla="*/ 24273 h 445"/>
                <a:gd name="T36" fmla="*/ 44150 w 444"/>
                <a:gd name="T37" fmla="*/ 4495 h 445"/>
                <a:gd name="T38" fmla="*/ 40095 w 444"/>
                <a:gd name="T39" fmla="*/ 0 h 445"/>
                <a:gd name="T40" fmla="*/ 4055 w 444"/>
                <a:gd name="T41" fmla="*/ 0 h 445"/>
                <a:gd name="T42" fmla="*/ 0 w 444"/>
                <a:gd name="T43" fmla="*/ 4495 h 445"/>
                <a:gd name="T44" fmla="*/ 0 w 444"/>
                <a:gd name="T45" fmla="*/ 24273 h 445"/>
                <a:gd name="T46" fmla="*/ 20273 w 444"/>
                <a:gd name="T47" fmla="*/ 24273 h 445"/>
                <a:gd name="T48" fmla="*/ 44150 w 444"/>
                <a:gd name="T49" fmla="*/ 123611 h 445"/>
                <a:gd name="T50" fmla="*/ 44150 w 444"/>
                <a:gd name="T51" fmla="*/ 135747 h 445"/>
                <a:gd name="T52" fmla="*/ 44150 w 444"/>
                <a:gd name="T53" fmla="*/ 151929 h 445"/>
                <a:gd name="T54" fmla="*/ 47754 w 444"/>
                <a:gd name="T55" fmla="*/ 155525 h 445"/>
                <a:gd name="T56" fmla="*/ 55863 w 444"/>
                <a:gd name="T57" fmla="*/ 155525 h 445"/>
                <a:gd name="T58" fmla="*/ 167589 w 444"/>
                <a:gd name="T59" fmla="*/ 155525 h 445"/>
                <a:gd name="T60" fmla="*/ 195520 w 444"/>
                <a:gd name="T61" fmla="*/ 155525 h 445"/>
                <a:gd name="T62" fmla="*/ 199574 w 444"/>
                <a:gd name="T63" fmla="*/ 151929 h 445"/>
                <a:gd name="T64" fmla="*/ 199574 w 444"/>
                <a:gd name="T65" fmla="*/ 135747 h 445"/>
                <a:gd name="T66" fmla="*/ 75685 w 444"/>
                <a:gd name="T67" fmla="*/ 135747 h 445"/>
                <a:gd name="T68" fmla="*/ 71631 w 444"/>
                <a:gd name="T69" fmla="*/ 127656 h 4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44" h="445">
                  <a:moveTo>
                    <a:pt x="70" y="400"/>
                  </a:moveTo>
                  <a:lnTo>
                    <a:pt x="70" y="400"/>
                  </a:lnTo>
                  <a:cubicBezTo>
                    <a:pt x="70" y="426"/>
                    <a:pt x="98" y="444"/>
                    <a:pt x="124" y="444"/>
                  </a:cubicBezTo>
                  <a:cubicBezTo>
                    <a:pt x="151" y="444"/>
                    <a:pt x="168" y="426"/>
                    <a:pt x="168" y="400"/>
                  </a:cubicBezTo>
                  <a:cubicBezTo>
                    <a:pt x="168" y="373"/>
                    <a:pt x="151" y="346"/>
                    <a:pt x="124" y="346"/>
                  </a:cubicBezTo>
                  <a:cubicBezTo>
                    <a:pt x="98" y="346"/>
                    <a:pt x="70" y="373"/>
                    <a:pt x="70" y="400"/>
                  </a:cubicBezTo>
                  <a:close/>
                  <a:moveTo>
                    <a:pt x="319" y="400"/>
                  </a:moveTo>
                  <a:lnTo>
                    <a:pt x="319" y="400"/>
                  </a:lnTo>
                  <a:cubicBezTo>
                    <a:pt x="319" y="426"/>
                    <a:pt x="345" y="444"/>
                    <a:pt x="372" y="444"/>
                  </a:cubicBezTo>
                  <a:cubicBezTo>
                    <a:pt x="399" y="444"/>
                    <a:pt x="417" y="426"/>
                    <a:pt x="417" y="400"/>
                  </a:cubicBezTo>
                  <a:cubicBezTo>
                    <a:pt x="417" y="373"/>
                    <a:pt x="399" y="346"/>
                    <a:pt x="372" y="346"/>
                  </a:cubicBezTo>
                  <a:cubicBezTo>
                    <a:pt x="345" y="346"/>
                    <a:pt x="319" y="373"/>
                    <a:pt x="319" y="400"/>
                  </a:cubicBezTo>
                  <a:close/>
                  <a:moveTo>
                    <a:pt x="159" y="284"/>
                  </a:moveTo>
                  <a:lnTo>
                    <a:pt x="159" y="284"/>
                  </a:lnTo>
                  <a:cubicBezTo>
                    <a:pt x="434" y="204"/>
                    <a:pt x="434" y="204"/>
                    <a:pt x="434" y="204"/>
                  </a:cubicBezTo>
                  <a:cubicBezTo>
                    <a:pt x="443" y="204"/>
                    <a:pt x="443" y="195"/>
                    <a:pt x="443" y="187"/>
                  </a:cubicBezTo>
                  <a:cubicBezTo>
                    <a:pt x="443" y="54"/>
                    <a:pt x="443" y="54"/>
                    <a:pt x="443" y="54"/>
                  </a:cubicBezTo>
                  <a:cubicBezTo>
                    <a:pt x="98" y="54"/>
                    <a:pt x="98" y="54"/>
                    <a:pt x="98" y="54"/>
                  </a:cubicBezTo>
                  <a:cubicBezTo>
                    <a:pt x="98" y="10"/>
                    <a:pt x="98" y="10"/>
                    <a:pt x="98" y="10"/>
                  </a:cubicBezTo>
                  <a:lnTo>
                    <a:pt x="89" y="0"/>
                  </a:lnTo>
                  <a:cubicBezTo>
                    <a:pt x="9" y="0"/>
                    <a:pt x="9" y="0"/>
                    <a:pt x="9" y="0"/>
                  </a:cubicBezTo>
                  <a:cubicBezTo>
                    <a:pt x="0" y="0"/>
                    <a:pt x="0" y="10"/>
                    <a:pt x="0" y="10"/>
                  </a:cubicBezTo>
                  <a:cubicBezTo>
                    <a:pt x="0" y="54"/>
                    <a:pt x="0" y="54"/>
                    <a:pt x="0" y="54"/>
                  </a:cubicBezTo>
                  <a:cubicBezTo>
                    <a:pt x="45" y="54"/>
                    <a:pt x="45" y="54"/>
                    <a:pt x="45" y="54"/>
                  </a:cubicBezTo>
                  <a:cubicBezTo>
                    <a:pt x="98" y="275"/>
                    <a:pt x="98" y="275"/>
                    <a:pt x="98" y="275"/>
                  </a:cubicBezTo>
                  <a:cubicBezTo>
                    <a:pt x="98" y="302"/>
                    <a:pt x="98" y="302"/>
                    <a:pt x="98" y="302"/>
                  </a:cubicBezTo>
                  <a:cubicBezTo>
                    <a:pt x="98" y="338"/>
                    <a:pt x="98" y="338"/>
                    <a:pt x="98" y="338"/>
                  </a:cubicBezTo>
                  <a:cubicBezTo>
                    <a:pt x="98" y="346"/>
                    <a:pt x="106" y="346"/>
                    <a:pt x="106" y="346"/>
                  </a:cubicBezTo>
                  <a:cubicBezTo>
                    <a:pt x="124" y="346"/>
                    <a:pt x="124" y="346"/>
                    <a:pt x="124" y="346"/>
                  </a:cubicBezTo>
                  <a:cubicBezTo>
                    <a:pt x="372" y="346"/>
                    <a:pt x="372" y="346"/>
                    <a:pt x="372" y="346"/>
                  </a:cubicBezTo>
                  <a:cubicBezTo>
                    <a:pt x="434" y="346"/>
                    <a:pt x="434" y="346"/>
                    <a:pt x="434" y="346"/>
                  </a:cubicBezTo>
                  <a:cubicBezTo>
                    <a:pt x="443" y="346"/>
                    <a:pt x="443" y="346"/>
                    <a:pt x="443" y="338"/>
                  </a:cubicBezTo>
                  <a:cubicBezTo>
                    <a:pt x="443" y="302"/>
                    <a:pt x="443" y="302"/>
                    <a:pt x="443" y="302"/>
                  </a:cubicBezTo>
                  <a:cubicBezTo>
                    <a:pt x="168" y="302"/>
                    <a:pt x="168" y="302"/>
                    <a:pt x="168" y="302"/>
                  </a:cubicBezTo>
                  <a:cubicBezTo>
                    <a:pt x="133" y="302"/>
                    <a:pt x="133" y="284"/>
                    <a:pt x="159" y="284"/>
                  </a:cubicBezTo>
                  <a:close/>
                </a:path>
              </a:pathLst>
            </a:custGeom>
            <a:solidFill>
              <a:srgbClr val="D55143"/>
            </a:solidFill>
            <a:ln>
              <a:noFill/>
            </a:ln>
            <a:effectLst/>
          </p:spPr>
          <p:txBody>
            <a:bodyPr wrap="none" lIns="17145" tIns="8573" rIns="17145" bIns="8573" anchor="ctr"/>
            <a:lstStyle/>
            <a:p>
              <a:pPr defTabSz="457200">
                <a:defRPr/>
              </a:pPr>
              <a:endParaRPr lang="en-US" sz="900" kern="0" dirty="0">
                <a:solidFill>
                  <a:prstClr val="black"/>
                </a:solidFill>
                <a:latin typeface="Lato Light"/>
              </a:endParaRPr>
            </a:p>
          </p:txBody>
        </p:sp>
      </p:grpSp>
    </p:spTree>
    <p:extLst>
      <p:ext uri="{BB962C8B-B14F-4D97-AF65-F5344CB8AC3E}">
        <p14:creationId xmlns:p14="http://schemas.microsoft.com/office/powerpoint/2010/main" val="24285838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Shape 2629"/>
          <p:cNvSpPr>
            <a:spLocks noChangeAspect="1"/>
          </p:cNvSpPr>
          <p:nvPr/>
        </p:nvSpPr>
        <p:spPr>
          <a:xfrm>
            <a:off x="338245" y="5698927"/>
            <a:ext cx="392151" cy="392043"/>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90" name="Shape 2633"/>
          <p:cNvSpPr>
            <a:spLocks noChangeAspect="1"/>
          </p:cNvSpPr>
          <p:nvPr/>
        </p:nvSpPr>
        <p:spPr>
          <a:xfrm>
            <a:off x="8337970" y="5698518"/>
            <a:ext cx="392860" cy="39286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56" name="Title 1">
            <a:extLst>
              <a:ext uri="{FF2B5EF4-FFF2-40B4-BE49-F238E27FC236}">
                <a16:creationId xmlns:a16="http://schemas.microsoft.com/office/drawing/2014/main" id="{B6F0A514-AEED-4851-B1D5-B92C2511BFB0}"/>
              </a:ext>
            </a:extLst>
          </p:cNvPr>
          <p:cNvSpPr txBox="1">
            <a:spLocks/>
          </p:cNvSpPr>
          <p:nvPr/>
        </p:nvSpPr>
        <p:spPr>
          <a:xfrm>
            <a:off x="2743202" y="253425"/>
            <a:ext cx="6705597" cy="584775"/>
          </a:xfrm>
          <a:prstGeom prst="rect">
            <a:avLst/>
          </a:prstGeom>
        </p:spPr>
        <p:txBody>
          <a:bodyPr anchor="ct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sz="4000" dirty="0"/>
              <a:t>Need for a Security Policy</a:t>
            </a:r>
          </a:p>
        </p:txBody>
      </p:sp>
      <p:sp>
        <p:nvSpPr>
          <p:cNvPr id="66" name="Rectangle 65">
            <a:extLst>
              <a:ext uri="{FF2B5EF4-FFF2-40B4-BE49-F238E27FC236}">
                <a16:creationId xmlns:a16="http://schemas.microsoft.com/office/drawing/2014/main" id="{B9E8A872-358E-4165-ADFE-A22AC126533D}"/>
              </a:ext>
            </a:extLst>
          </p:cNvPr>
          <p:cNvSpPr/>
          <p:nvPr/>
        </p:nvSpPr>
        <p:spPr>
          <a:xfrm>
            <a:off x="829299" y="1240304"/>
            <a:ext cx="3744579" cy="969496"/>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Provide consistent application of </a:t>
            </a:r>
            <a:r>
              <a:rPr kumimoji="0" lang="en-US" sz="1900" b="1" i="0" u="none" strike="noStrike" kern="1200" cap="none" spc="0" normalizeH="0" baseline="0" noProof="0" dirty="0">
                <a:ln>
                  <a:noFill/>
                </a:ln>
                <a:solidFill>
                  <a:srgbClr val="FF0000"/>
                </a:solidFill>
                <a:effectLst/>
                <a:uLnTx/>
                <a:uFillTx/>
                <a:latin typeface="Calibri"/>
                <a:ea typeface="+mn-ea"/>
                <a:cs typeface="+mn-cs"/>
              </a:rPr>
              <a:t>security principles </a:t>
            </a:r>
            <a:r>
              <a:rPr kumimoji="0" lang="en-US" sz="1900" b="0" i="0" u="none" strike="noStrike" kern="1200" cap="none" spc="0" normalizeH="0" baseline="0" noProof="0" dirty="0">
                <a:ln>
                  <a:noFill/>
                </a:ln>
                <a:solidFill>
                  <a:prstClr val="black"/>
                </a:solidFill>
                <a:effectLst/>
                <a:uLnTx/>
                <a:uFillTx/>
                <a:latin typeface="Calibri"/>
                <a:ea typeface="+mn-ea"/>
                <a:cs typeface="+mn-cs"/>
              </a:rPr>
              <a:t>throughout the organization</a:t>
            </a:r>
          </a:p>
        </p:txBody>
      </p:sp>
      <p:sp>
        <p:nvSpPr>
          <p:cNvPr id="68" name="Rectangle 67">
            <a:extLst>
              <a:ext uri="{FF2B5EF4-FFF2-40B4-BE49-F238E27FC236}">
                <a16:creationId xmlns:a16="http://schemas.microsoft.com/office/drawing/2014/main" id="{B4C59DA4-0C7F-4E54-ADF6-877A9AAB7C7D}"/>
              </a:ext>
            </a:extLst>
          </p:cNvPr>
          <p:cNvSpPr/>
          <p:nvPr/>
        </p:nvSpPr>
        <p:spPr>
          <a:xfrm>
            <a:off x="829299" y="2774395"/>
            <a:ext cx="3239113" cy="677108"/>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Ensure </a:t>
            </a:r>
            <a:r>
              <a:rPr kumimoji="0" lang="en-US" sz="1900" b="1" i="0" u="none" strike="noStrike" kern="1200" cap="none" spc="0" normalizeH="0" baseline="0" noProof="0" dirty="0">
                <a:ln>
                  <a:noFill/>
                </a:ln>
                <a:solidFill>
                  <a:srgbClr val="FF0000"/>
                </a:solidFill>
                <a:effectLst/>
                <a:uLnTx/>
                <a:uFillTx/>
                <a:latin typeface="Calibri"/>
                <a:ea typeface="+mn-ea"/>
                <a:cs typeface="+mn-cs"/>
              </a:rPr>
              <a:t>information security standards </a:t>
            </a:r>
            <a:r>
              <a:rPr kumimoji="0" lang="en-US" sz="1900" b="0" i="0" u="none" strike="noStrike" kern="1200" cap="none" spc="0" normalizeH="0" baseline="0" noProof="0" dirty="0">
                <a:ln>
                  <a:noFill/>
                </a:ln>
                <a:solidFill>
                  <a:prstClr val="black"/>
                </a:solidFill>
                <a:effectLst/>
                <a:uLnTx/>
                <a:uFillTx/>
                <a:latin typeface="Calibri"/>
                <a:ea typeface="+mn-ea"/>
                <a:cs typeface="+mn-cs"/>
              </a:rPr>
              <a:t>compliance</a:t>
            </a:r>
          </a:p>
        </p:txBody>
      </p:sp>
      <p:sp>
        <p:nvSpPr>
          <p:cNvPr id="69" name="Rectangle 68">
            <a:extLst>
              <a:ext uri="{FF2B5EF4-FFF2-40B4-BE49-F238E27FC236}">
                <a16:creationId xmlns:a16="http://schemas.microsoft.com/office/drawing/2014/main" id="{91DAB3CA-1D52-42F6-AE57-3728743F6693}"/>
              </a:ext>
            </a:extLst>
          </p:cNvPr>
          <p:cNvSpPr/>
          <p:nvPr/>
        </p:nvSpPr>
        <p:spPr>
          <a:xfrm>
            <a:off x="829299" y="4092298"/>
            <a:ext cx="3614273" cy="677108"/>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Limit the organization’s </a:t>
            </a:r>
            <a:r>
              <a:rPr kumimoji="0" lang="en-US" sz="1900" b="1" i="0" u="none" strike="noStrike" kern="1200" cap="none" spc="0" normalizeH="0" baseline="0" noProof="0" dirty="0">
                <a:ln>
                  <a:noFill/>
                </a:ln>
                <a:solidFill>
                  <a:srgbClr val="FF0000"/>
                </a:solidFill>
                <a:effectLst/>
                <a:uLnTx/>
                <a:uFillTx/>
                <a:latin typeface="Calibri"/>
                <a:ea typeface="+mn-ea"/>
                <a:cs typeface="+mn-cs"/>
              </a:rPr>
              <a:t>exposure</a:t>
            </a:r>
            <a:r>
              <a:rPr kumimoji="0" lang="en-US" sz="1900" b="0" i="0" u="none" strike="noStrike" kern="1200" cap="none" spc="0" normalizeH="0" baseline="0" noProof="0" dirty="0">
                <a:ln>
                  <a:noFill/>
                </a:ln>
                <a:solidFill>
                  <a:prstClr val="black"/>
                </a:solidFill>
                <a:effectLst/>
                <a:uLnTx/>
                <a:uFillTx/>
                <a:latin typeface="Calibri"/>
                <a:ea typeface="+mn-ea"/>
                <a:cs typeface="+mn-cs"/>
              </a:rPr>
              <a:t> to external information threats</a:t>
            </a:r>
          </a:p>
        </p:txBody>
      </p:sp>
      <p:sp>
        <p:nvSpPr>
          <p:cNvPr id="72" name="Rectangle 71">
            <a:extLst>
              <a:ext uri="{FF2B5EF4-FFF2-40B4-BE49-F238E27FC236}">
                <a16:creationId xmlns:a16="http://schemas.microsoft.com/office/drawing/2014/main" id="{83151DEA-C4D9-4987-AE62-3C7624DDBB96}"/>
              </a:ext>
            </a:extLst>
          </p:cNvPr>
          <p:cNvSpPr/>
          <p:nvPr/>
        </p:nvSpPr>
        <p:spPr>
          <a:xfrm>
            <a:off x="829299" y="5410200"/>
            <a:ext cx="3342648" cy="969496"/>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Outline senior management’s commitment in maintaining a </a:t>
            </a:r>
            <a:r>
              <a:rPr kumimoji="0" lang="en-US" sz="1900" b="1" i="0" u="none" strike="noStrike" kern="1200" cap="none" spc="0" normalizeH="0" baseline="0" noProof="0" dirty="0">
                <a:ln>
                  <a:noFill/>
                </a:ln>
                <a:solidFill>
                  <a:srgbClr val="FF0000"/>
                </a:solidFill>
                <a:effectLst/>
                <a:uLnTx/>
                <a:uFillTx/>
                <a:latin typeface="Calibri"/>
                <a:ea typeface="+mn-ea"/>
                <a:cs typeface="+mn-cs"/>
              </a:rPr>
              <a:t>secure environment</a:t>
            </a:r>
          </a:p>
        </p:txBody>
      </p:sp>
      <p:sp>
        <p:nvSpPr>
          <p:cNvPr id="84" name="Shape 2588"/>
          <p:cNvSpPr>
            <a:spLocks noChangeAspect="1"/>
          </p:cNvSpPr>
          <p:nvPr/>
        </p:nvSpPr>
        <p:spPr>
          <a:xfrm>
            <a:off x="8335318" y="4298773"/>
            <a:ext cx="398165" cy="361982"/>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Calibri" charset="0"/>
              <a:ea typeface="Calibri" charset="0"/>
              <a:cs typeface="Calibri" charset="0"/>
            </a:endParaRPr>
          </a:p>
        </p:txBody>
      </p:sp>
      <p:sp>
        <p:nvSpPr>
          <p:cNvPr id="78" name="Shape 2562">
            <a:extLst>
              <a:ext uri="{FF2B5EF4-FFF2-40B4-BE49-F238E27FC236}">
                <a16:creationId xmlns:a16="http://schemas.microsoft.com/office/drawing/2014/main" id="{BE2D8B9A-3D3F-443D-BF46-FDF1FD8CB9FB}"/>
              </a:ext>
            </a:extLst>
          </p:cNvPr>
          <p:cNvSpPr>
            <a:spLocks noChangeAspect="1"/>
          </p:cNvSpPr>
          <p:nvPr/>
        </p:nvSpPr>
        <p:spPr>
          <a:xfrm>
            <a:off x="338299" y="4239904"/>
            <a:ext cx="392043" cy="392043"/>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accent3"/>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59" name="Shape 2528"/>
          <p:cNvSpPr>
            <a:spLocks noChangeAspect="1"/>
          </p:cNvSpPr>
          <p:nvPr/>
        </p:nvSpPr>
        <p:spPr>
          <a:xfrm>
            <a:off x="358904" y="1483856"/>
            <a:ext cx="350832" cy="482393"/>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79" name="Shape 2553">
            <a:extLst>
              <a:ext uri="{FF2B5EF4-FFF2-40B4-BE49-F238E27FC236}">
                <a16:creationId xmlns:a16="http://schemas.microsoft.com/office/drawing/2014/main" id="{5D889562-4938-43D8-8976-61BE78246D99}"/>
              </a:ext>
            </a:extLst>
          </p:cNvPr>
          <p:cNvSpPr>
            <a:spLocks noChangeAspect="1"/>
          </p:cNvSpPr>
          <p:nvPr/>
        </p:nvSpPr>
        <p:spPr>
          <a:xfrm>
            <a:off x="8315410" y="1525969"/>
            <a:ext cx="437981" cy="398166"/>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accent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73" name="Shape 2547">
            <a:extLst>
              <a:ext uri="{FF2B5EF4-FFF2-40B4-BE49-F238E27FC236}">
                <a16:creationId xmlns:a16="http://schemas.microsoft.com/office/drawing/2014/main" id="{7366E6BE-093C-4152-B2E2-80EEED510D8B}"/>
              </a:ext>
            </a:extLst>
          </p:cNvPr>
          <p:cNvSpPr>
            <a:spLocks noChangeAspect="1"/>
          </p:cNvSpPr>
          <p:nvPr/>
        </p:nvSpPr>
        <p:spPr>
          <a:xfrm>
            <a:off x="304800" y="2903277"/>
            <a:ext cx="459040" cy="45904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80" name="Shape 2526">
            <a:extLst>
              <a:ext uri="{FF2B5EF4-FFF2-40B4-BE49-F238E27FC236}">
                <a16:creationId xmlns:a16="http://schemas.microsoft.com/office/drawing/2014/main" id="{E45DF56D-56C0-4750-B8A2-8099BEE879A4}"/>
              </a:ext>
            </a:extLst>
          </p:cNvPr>
          <p:cNvSpPr>
            <a:spLocks noChangeAspect="1"/>
          </p:cNvSpPr>
          <p:nvPr/>
        </p:nvSpPr>
        <p:spPr>
          <a:xfrm>
            <a:off x="8305800" y="2743200"/>
            <a:ext cx="457200" cy="45720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accent2"/>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81" name="Прямоугольник 121">
            <a:extLst>
              <a:ext uri="{FF2B5EF4-FFF2-40B4-BE49-F238E27FC236}">
                <a16:creationId xmlns:a16="http://schemas.microsoft.com/office/drawing/2014/main" id="{A7E4DD71-D0D0-4716-9A21-C16B3E91A5E0}"/>
              </a:ext>
            </a:extLst>
          </p:cNvPr>
          <p:cNvSpPr/>
          <p:nvPr/>
        </p:nvSpPr>
        <p:spPr>
          <a:xfrm>
            <a:off x="8824604" y="1532692"/>
            <a:ext cx="2724973" cy="38472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Provide </a:t>
            </a:r>
            <a:r>
              <a:rPr kumimoji="0" lang="en-US" sz="1900" b="1" i="0" u="none" strike="noStrike" kern="1200" cap="none" spc="0" normalizeH="0" baseline="0" noProof="0" dirty="0">
                <a:ln>
                  <a:noFill/>
                </a:ln>
                <a:solidFill>
                  <a:srgbClr val="FF0000"/>
                </a:solidFill>
                <a:effectLst/>
                <a:uLnTx/>
                <a:uFillTx/>
                <a:latin typeface="Calibri"/>
                <a:ea typeface="+mn-ea"/>
                <a:cs typeface="+mn-cs"/>
              </a:rPr>
              <a:t>legal protection </a:t>
            </a:r>
          </a:p>
        </p:txBody>
      </p:sp>
      <p:sp>
        <p:nvSpPr>
          <p:cNvPr id="87" name="Прямоугольник 121">
            <a:extLst>
              <a:ext uri="{FF2B5EF4-FFF2-40B4-BE49-F238E27FC236}">
                <a16:creationId xmlns:a16="http://schemas.microsoft.com/office/drawing/2014/main" id="{9240C324-2CCF-4706-93DD-B34E58FC5C8B}"/>
              </a:ext>
            </a:extLst>
          </p:cNvPr>
          <p:cNvSpPr/>
          <p:nvPr/>
        </p:nvSpPr>
        <p:spPr>
          <a:xfrm>
            <a:off x="8824604" y="2628201"/>
            <a:ext cx="2997888" cy="677108"/>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Quickly respond to security incidents</a:t>
            </a:r>
          </a:p>
        </p:txBody>
      </p:sp>
      <p:sp>
        <p:nvSpPr>
          <p:cNvPr id="91" name="Прямоугольник 121">
            <a:extLst>
              <a:ext uri="{FF2B5EF4-FFF2-40B4-BE49-F238E27FC236}">
                <a16:creationId xmlns:a16="http://schemas.microsoft.com/office/drawing/2014/main" id="{3AE9D5AA-2E82-4541-93BC-5787954059BA}"/>
              </a:ext>
            </a:extLst>
          </p:cNvPr>
          <p:cNvSpPr/>
          <p:nvPr/>
        </p:nvSpPr>
        <p:spPr>
          <a:xfrm>
            <a:off x="8824604" y="4092297"/>
            <a:ext cx="2594260" cy="677108"/>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Reduce the </a:t>
            </a:r>
            <a:r>
              <a:rPr kumimoji="0" lang="en-US" sz="1900" b="1" i="0" u="none" strike="noStrike" kern="1200" cap="none" spc="0" normalizeH="0" baseline="0" noProof="0" dirty="0">
                <a:ln>
                  <a:noFill/>
                </a:ln>
                <a:solidFill>
                  <a:srgbClr val="FF0000"/>
                </a:solidFill>
                <a:effectLst/>
                <a:uLnTx/>
                <a:uFillTx/>
                <a:latin typeface="Calibri"/>
                <a:ea typeface="+mn-ea"/>
                <a:cs typeface="+mn-cs"/>
              </a:rPr>
              <a:t>impact </a:t>
            </a:r>
            <a:r>
              <a:rPr kumimoji="0" lang="en-US" sz="1900" b="0" i="0" u="none" strike="noStrike" kern="1200" cap="none" spc="0" normalizeH="0" baseline="0" noProof="0" dirty="0">
                <a:ln>
                  <a:noFill/>
                </a:ln>
                <a:solidFill>
                  <a:prstClr val="black"/>
                </a:solidFill>
                <a:effectLst/>
                <a:uLnTx/>
                <a:uFillTx/>
                <a:latin typeface="Calibri"/>
                <a:ea typeface="+mn-ea"/>
                <a:cs typeface="+mn-cs"/>
              </a:rPr>
              <a:t>of a security incident</a:t>
            </a:r>
          </a:p>
        </p:txBody>
      </p:sp>
      <p:sp>
        <p:nvSpPr>
          <p:cNvPr id="92" name="Прямоугольник 121">
            <a:extLst>
              <a:ext uri="{FF2B5EF4-FFF2-40B4-BE49-F238E27FC236}">
                <a16:creationId xmlns:a16="http://schemas.microsoft.com/office/drawing/2014/main" id="{E95A55AC-130D-4C49-BEAD-671316090BD9}"/>
              </a:ext>
            </a:extLst>
          </p:cNvPr>
          <p:cNvSpPr/>
          <p:nvPr/>
        </p:nvSpPr>
        <p:spPr>
          <a:xfrm>
            <a:off x="8824604" y="5556394"/>
            <a:ext cx="2825468" cy="677108"/>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Minimize the risk of a </a:t>
            </a:r>
            <a:r>
              <a:rPr kumimoji="0" lang="en-US" sz="1900" b="1" i="0" u="none" strike="noStrike" kern="1200" cap="none" spc="0" normalizeH="0" baseline="0" noProof="0" dirty="0">
                <a:ln>
                  <a:noFill/>
                </a:ln>
                <a:solidFill>
                  <a:srgbClr val="FF0000"/>
                </a:solidFill>
                <a:effectLst/>
                <a:uLnTx/>
                <a:uFillTx/>
                <a:latin typeface="Calibri"/>
                <a:ea typeface="+mn-ea"/>
                <a:cs typeface="+mn-cs"/>
              </a:rPr>
              <a:t>data breach</a:t>
            </a:r>
          </a:p>
        </p:txBody>
      </p:sp>
      <p:grpSp>
        <p:nvGrpSpPr>
          <p:cNvPr id="6" name="Group 5">
            <a:extLst>
              <a:ext uri="{FF2B5EF4-FFF2-40B4-BE49-F238E27FC236}">
                <a16:creationId xmlns:a16="http://schemas.microsoft.com/office/drawing/2014/main" id="{B0417FFB-D905-4D84-8CA3-32F111985102}"/>
              </a:ext>
            </a:extLst>
          </p:cNvPr>
          <p:cNvGrpSpPr/>
          <p:nvPr/>
        </p:nvGrpSpPr>
        <p:grpSpPr>
          <a:xfrm>
            <a:off x="4380798" y="2170054"/>
            <a:ext cx="3430404" cy="3421458"/>
            <a:chOff x="143133" y="2170054"/>
            <a:chExt cx="3430404" cy="3421458"/>
          </a:xfrm>
        </p:grpSpPr>
        <p:sp>
          <p:nvSpPr>
            <p:cNvPr id="39" name="Oval 38"/>
            <p:cNvSpPr/>
            <p:nvPr/>
          </p:nvSpPr>
          <p:spPr>
            <a:xfrm>
              <a:off x="1452435" y="4773957"/>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38" name="Oval 37"/>
            <p:cNvSpPr/>
            <p:nvPr/>
          </p:nvSpPr>
          <p:spPr>
            <a:xfrm>
              <a:off x="1522954" y="4844476"/>
              <a:ext cx="676516" cy="676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0" name="Oval 39"/>
            <p:cNvSpPr>
              <a:spLocks noChangeAspect="1"/>
            </p:cNvSpPr>
            <p:nvPr/>
          </p:nvSpPr>
          <p:spPr>
            <a:xfrm>
              <a:off x="2367745" y="2533179"/>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1" name="Oval 40"/>
            <p:cNvSpPr/>
            <p:nvPr/>
          </p:nvSpPr>
          <p:spPr>
            <a:xfrm>
              <a:off x="2438264" y="2603698"/>
              <a:ext cx="676516" cy="6765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2" name="Oval 41"/>
            <p:cNvSpPr/>
            <p:nvPr/>
          </p:nvSpPr>
          <p:spPr>
            <a:xfrm>
              <a:off x="2359967" y="4412365"/>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3" name="Oval 42"/>
            <p:cNvSpPr/>
            <p:nvPr/>
          </p:nvSpPr>
          <p:spPr>
            <a:xfrm>
              <a:off x="2430486" y="4482884"/>
              <a:ext cx="676516" cy="6765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6" name="Oval 45"/>
            <p:cNvSpPr/>
            <p:nvPr/>
          </p:nvSpPr>
          <p:spPr>
            <a:xfrm>
              <a:off x="1452435" y="2170054"/>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7" name="Oval 46"/>
            <p:cNvSpPr/>
            <p:nvPr/>
          </p:nvSpPr>
          <p:spPr>
            <a:xfrm>
              <a:off x="1522954" y="2240573"/>
              <a:ext cx="676516" cy="67651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8" name="Oval 47"/>
            <p:cNvSpPr/>
            <p:nvPr/>
          </p:nvSpPr>
          <p:spPr>
            <a:xfrm>
              <a:off x="516651" y="2548734"/>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49" name="Oval 48"/>
            <p:cNvSpPr/>
            <p:nvPr/>
          </p:nvSpPr>
          <p:spPr>
            <a:xfrm>
              <a:off x="587170" y="2619253"/>
              <a:ext cx="676516" cy="67651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0" name="Oval 49"/>
            <p:cNvSpPr/>
            <p:nvPr/>
          </p:nvSpPr>
          <p:spPr>
            <a:xfrm>
              <a:off x="539984" y="4412365"/>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1" name="Oval 50"/>
            <p:cNvSpPr/>
            <p:nvPr/>
          </p:nvSpPr>
          <p:spPr>
            <a:xfrm>
              <a:off x="610503" y="4482884"/>
              <a:ext cx="676516" cy="67651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2" name="Oval 51"/>
            <p:cNvSpPr/>
            <p:nvPr/>
          </p:nvSpPr>
          <p:spPr>
            <a:xfrm>
              <a:off x="2755982" y="3523579"/>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3" name="Oval 52"/>
            <p:cNvSpPr/>
            <p:nvPr/>
          </p:nvSpPr>
          <p:spPr>
            <a:xfrm>
              <a:off x="2826501" y="3594098"/>
              <a:ext cx="676516" cy="6765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4" name="Oval 53"/>
            <p:cNvSpPr/>
            <p:nvPr/>
          </p:nvSpPr>
          <p:spPr>
            <a:xfrm>
              <a:off x="143133" y="3523579"/>
              <a:ext cx="817555" cy="817555"/>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5" name="Oval 54"/>
            <p:cNvSpPr/>
            <p:nvPr/>
          </p:nvSpPr>
          <p:spPr>
            <a:xfrm>
              <a:off x="213653" y="3594098"/>
              <a:ext cx="676516" cy="67651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sp>
          <p:nvSpPr>
            <p:cNvPr id="58" name="Shape 2526"/>
            <p:cNvSpPr>
              <a:spLocks noChangeAspect="1"/>
            </p:cNvSpPr>
            <p:nvPr/>
          </p:nvSpPr>
          <p:spPr>
            <a:xfrm>
              <a:off x="2627364" y="2792798"/>
              <a:ext cx="298317" cy="298317"/>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0" name="Shape 2547"/>
            <p:cNvSpPr>
              <a:spLocks noChangeAspect="1"/>
            </p:cNvSpPr>
            <p:nvPr/>
          </p:nvSpPr>
          <p:spPr>
            <a:xfrm>
              <a:off x="776270" y="2808353"/>
              <a:ext cx="298317" cy="298317"/>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1" name="Shape 2553"/>
            <p:cNvSpPr>
              <a:spLocks noChangeAspect="1"/>
            </p:cNvSpPr>
            <p:nvPr/>
          </p:nvSpPr>
          <p:spPr>
            <a:xfrm>
              <a:off x="1712054" y="5047135"/>
              <a:ext cx="298317" cy="271198"/>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2" name="Shape 2562"/>
            <p:cNvSpPr>
              <a:spLocks noChangeAspect="1"/>
            </p:cNvSpPr>
            <p:nvPr/>
          </p:nvSpPr>
          <p:spPr>
            <a:xfrm>
              <a:off x="402753" y="3783198"/>
              <a:ext cx="298317" cy="298317"/>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3" name="Shape 2588"/>
            <p:cNvSpPr>
              <a:spLocks noChangeAspect="1"/>
            </p:cNvSpPr>
            <p:nvPr/>
          </p:nvSpPr>
          <p:spPr>
            <a:xfrm>
              <a:off x="3015601" y="3796752"/>
              <a:ext cx="298317" cy="271208"/>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5" name="Shape 2633"/>
            <p:cNvSpPr>
              <a:spLocks noChangeAspect="1"/>
            </p:cNvSpPr>
            <p:nvPr/>
          </p:nvSpPr>
          <p:spPr>
            <a:xfrm>
              <a:off x="2619586" y="4671984"/>
              <a:ext cx="298317" cy="298317"/>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88" name="Shape 2528"/>
            <p:cNvSpPr>
              <a:spLocks noChangeAspect="1"/>
            </p:cNvSpPr>
            <p:nvPr/>
          </p:nvSpPr>
          <p:spPr>
            <a:xfrm>
              <a:off x="1752733" y="2429673"/>
              <a:ext cx="216958" cy="298317"/>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89" name="Shape 2629"/>
            <p:cNvSpPr>
              <a:spLocks noChangeAspect="1"/>
            </p:cNvSpPr>
            <p:nvPr/>
          </p:nvSpPr>
          <p:spPr>
            <a:xfrm>
              <a:off x="799562" y="4671984"/>
              <a:ext cx="298399" cy="298317"/>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nvGrpSpPr>
            <p:cNvPr id="118" name="Group 117">
              <a:extLst>
                <a:ext uri="{FF2B5EF4-FFF2-40B4-BE49-F238E27FC236}">
                  <a16:creationId xmlns:a16="http://schemas.microsoft.com/office/drawing/2014/main" id="{8B9A5CE3-BC3F-48F1-945A-14B7F92B5F47}"/>
                </a:ext>
              </a:extLst>
            </p:cNvPr>
            <p:cNvGrpSpPr>
              <a:grpSpLocks noChangeAspect="1"/>
            </p:cNvGrpSpPr>
            <p:nvPr/>
          </p:nvGrpSpPr>
          <p:grpSpPr>
            <a:xfrm>
              <a:off x="1852729" y="3565959"/>
              <a:ext cx="11209" cy="11931"/>
              <a:chOff x="16399771" y="1298642"/>
              <a:chExt cx="113873" cy="121204"/>
            </a:xfrm>
            <a:solidFill>
              <a:sysClr val="window" lastClr="FFFFFF">
                <a:lumMod val="65000"/>
              </a:sysClr>
            </a:solidFill>
          </p:grpSpPr>
          <p:sp>
            <p:nvSpPr>
              <p:cNvPr id="122" name="Oval 11">
                <a:extLst>
                  <a:ext uri="{FF2B5EF4-FFF2-40B4-BE49-F238E27FC236}">
                    <a16:creationId xmlns:a16="http://schemas.microsoft.com/office/drawing/2014/main" id="{FA474435-947C-49AC-B6A6-4353621A38F0}"/>
                  </a:ext>
                </a:extLst>
              </p:cNvPr>
              <p:cNvSpPr>
                <a:spLocks noChangeArrowheads="1"/>
              </p:cNvSpPr>
              <p:nvPr/>
            </p:nvSpPr>
            <p:spPr bwMode="auto">
              <a:xfrm>
                <a:off x="16399771" y="1305988"/>
                <a:ext cx="113873" cy="11385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599" b="1" i="0" u="none" strike="noStrike" kern="0" cap="none" spc="0" normalizeH="0" baseline="0" noProof="0" dirty="0">
                  <a:ln>
                    <a:noFill/>
                  </a:ln>
                  <a:solidFill>
                    <a:prstClr val="black"/>
                  </a:solidFill>
                  <a:effectLst/>
                  <a:uLnTx/>
                  <a:uFillTx/>
                  <a:latin typeface="Lato Bold" charset="0"/>
                </a:endParaRPr>
              </a:p>
            </p:txBody>
          </p:sp>
          <p:sp>
            <p:nvSpPr>
              <p:cNvPr id="123" name="Oval 12">
                <a:extLst>
                  <a:ext uri="{FF2B5EF4-FFF2-40B4-BE49-F238E27FC236}">
                    <a16:creationId xmlns:a16="http://schemas.microsoft.com/office/drawing/2014/main" id="{7FEE913F-3606-41B9-9221-DC9AD28E72C7}"/>
                  </a:ext>
                </a:extLst>
              </p:cNvPr>
              <p:cNvSpPr>
                <a:spLocks noChangeArrowheads="1"/>
              </p:cNvSpPr>
              <p:nvPr/>
            </p:nvSpPr>
            <p:spPr bwMode="auto">
              <a:xfrm>
                <a:off x="16399771" y="1298642"/>
                <a:ext cx="113873" cy="113858"/>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599" b="1" i="0" u="none" strike="noStrike" kern="0" cap="none" spc="0" normalizeH="0" baseline="0" noProof="0" dirty="0">
                  <a:ln>
                    <a:noFill/>
                  </a:ln>
                  <a:solidFill>
                    <a:prstClr val="black"/>
                  </a:solidFill>
                  <a:effectLst/>
                  <a:uLnTx/>
                  <a:uFillTx/>
                  <a:latin typeface="Lato Bold" charset="0"/>
                </a:endParaRPr>
              </a:p>
            </p:txBody>
          </p:sp>
          <p:sp>
            <p:nvSpPr>
              <p:cNvPr id="124" name="Oval 13">
                <a:extLst>
                  <a:ext uri="{FF2B5EF4-FFF2-40B4-BE49-F238E27FC236}">
                    <a16:creationId xmlns:a16="http://schemas.microsoft.com/office/drawing/2014/main" id="{1F73C32C-B1E2-4D36-AB69-A90EED19F729}"/>
                  </a:ext>
                </a:extLst>
              </p:cNvPr>
              <p:cNvSpPr>
                <a:spLocks noChangeArrowheads="1"/>
              </p:cNvSpPr>
              <p:nvPr/>
            </p:nvSpPr>
            <p:spPr bwMode="auto">
              <a:xfrm>
                <a:off x="16418136" y="1317007"/>
                <a:ext cx="77140" cy="73456"/>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599" b="1" i="0" u="none" strike="noStrike" kern="0" cap="none" spc="0" normalizeH="0" baseline="0" noProof="0" dirty="0">
                  <a:ln>
                    <a:noFill/>
                  </a:ln>
                  <a:solidFill>
                    <a:prstClr val="black"/>
                  </a:solidFill>
                  <a:effectLst/>
                  <a:uLnTx/>
                  <a:uFillTx/>
                  <a:latin typeface="Lato Bold" charset="0"/>
                </a:endParaRPr>
              </a:p>
            </p:txBody>
          </p:sp>
          <p:sp>
            <p:nvSpPr>
              <p:cNvPr id="125" name="Oval 14">
                <a:extLst>
                  <a:ext uri="{FF2B5EF4-FFF2-40B4-BE49-F238E27FC236}">
                    <a16:creationId xmlns:a16="http://schemas.microsoft.com/office/drawing/2014/main" id="{67FB68E7-B1D2-4B07-815F-CE8BCA608DC7}"/>
                  </a:ext>
                </a:extLst>
              </p:cNvPr>
              <p:cNvSpPr>
                <a:spLocks noChangeArrowheads="1"/>
              </p:cNvSpPr>
              <p:nvPr/>
            </p:nvSpPr>
            <p:spPr bwMode="auto">
              <a:xfrm>
                <a:off x="16440176" y="1331698"/>
                <a:ext cx="36733" cy="44074"/>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599" b="1" i="0" u="none" strike="noStrike" kern="0" cap="none" spc="0" normalizeH="0" baseline="0" noProof="0" dirty="0">
                  <a:ln>
                    <a:noFill/>
                  </a:ln>
                  <a:solidFill>
                    <a:prstClr val="black"/>
                  </a:solidFill>
                  <a:effectLst/>
                  <a:uLnTx/>
                  <a:uFillTx/>
                  <a:latin typeface="Lato Bold" charset="0"/>
                </a:endParaRPr>
              </a:p>
            </p:txBody>
          </p:sp>
          <p:sp>
            <p:nvSpPr>
              <p:cNvPr id="126" name="Oval 15">
                <a:extLst>
                  <a:ext uri="{FF2B5EF4-FFF2-40B4-BE49-F238E27FC236}">
                    <a16:creationId xmlns:a16="http://schemas.microsoft.com/office/drawing/2014/main" id="{63E73114-ED93-4DFC-AE4E-90A339069227}"/>
                  </a:ext>
                </a:extLst>
              </p:cNvPr>
              <p:cNvSpPr>
                <a:spLocks noChangeArrowheads="1"/>
              </p:cNvSpPr>
              <p:nvPr/>
            </p:nvSpPr>
            <p:spPr bwMode="auto">
              <a:xfrm>
                <a:off x="16451197" y="1350061"/>
                <a:ext cx="11021" cy="11020"/>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04" tIns="45702" rIns="91404" bIns="45702"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599" b="1" i="0" u="none" strike="noStrike" kern="0" cap="none" spc="0" normalizeH="0" baseline="0" noProof="0" dirty="0">
                  <a:ln>
                    <a:noFill/>
                  </a:ln>
                  <a:solidFill>
                    <a:prstClr val="black"/>
                  </a:solidFill>
                  <a:effectLst/>
                  <a:uLnTx/>
                  <a:uFillTx/>
                  <a:latin typeface="Lato Bold" charset="0"/>
                </a:endParaRPr>
              </a:p>
            </p:txBody>
          </p:sp>
        </p:grpSp>
        <p:grpSp>
          <p:nvGrpSpPr>
            <p:cNvPr id="5" name="Group 4">
              <a:extLst>
                <a:ext uri="{FF2B5EF4-FFF2-40B4-BE49-F238E27FC236}">
                  <a16:creationId xmlns:a16="http://schemas.microsoft.com/office/drawing/2014/main" id="{A93F7CA7-5144-41C9-8286-9150F0A8F869}"/>
                </a:ext>
              </a:extLst>
            </p:cNvPr>
            <p:cNvGrpSpPr/>
            <p:nvPr/>
          </p:nvGrpSpPr>
          <p:grpSpPr>
            <a:xfrm>
              <a:off x="1041524" y="3064052"/>
              <a:ext cx="1633619" cy="1633620"/>
              <a:chOff x="1041524" y="3064052"/>
              <a:chExt cx="1633619" cy="1633620"/>
            </a:xfrm>
          </p:grpSpPr>
          <p:sp>
            <p:nvSpPr>
              <p:cNvPr id="67" name="Oval 66"/>
              <p:cNvSpPr/>
              <p:nvPr/>
            </p:nvSpPr>
            <p:spPr>
              <a:xfrm>
                <a:off x="1041524" y="3064052"/>
                <a:ext cx="1633619" cy="163362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p>
            </p:txBody>
          </p:sp>
          <p:pic>
            <p:nvPicPr>
              <p:cNvPr id="4" name="Picture 3" descr="Icon&#10;&#10;Description automatically generated">
                <a:extLst>
                  <a:ext uri="{FF2B5EF4-FFF2-40B4-BE49-F238E27FC236}">
                    <a16:creationId xmlns:a16="http://schemas.microsoft.com/office/drawing/2014/main" id="{D38F49CA-9129-4C1A-9124-AF7A10DA9F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2490" y="3422180"/>
                <a:ext cx="1071687" cy="917364"/>
              </a:xfrm>
              <a:prstGeom prst="rect">
                <a:avLst/>
              </a:prstGeom>
            </p:spPr>
          </p:pic>
        </p:grpSp>
      </p:grpSp>
    </p:spTree>
    <p:extLst>
      <p:ext uri="{BB962C8B-B14F-4D97-AF65-F5344CB8AC3E}">
        <p14:creationId xmlns:p14="http://schemas.microsoft.com/office/powerpoint/2010/main" val="269465363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7" name="Freeform 33"/>
          <p:cNvSpPr>
            <a:spLocks noChangeArrowheads="1"/>
          </p:cNvSpPr>
          <p:nvPr/>
        </p:nvSpPr>
        <p:spPr bwMode="auto">
          <a:xfrm>
            <a:off x="0" y="1299718"/>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4">
              <a:lumMod val="40000"/>
              <a:lumOff val="6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5" name="Freeform 33"/>
          <p:cNvSpPr>
            <a:spLocks noChangeArrowheads="1"/>
          </p:cNvSpPr>
          <p:nvPr/>
        </p:nvSpPr>
        <p:spPr bwMode="auto">
          <a:xfrm>
            <a:off x="0" y="3045059"/>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6">
              <a:lumMod val="40000"/>
              <a:lumOff val="6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259" name="Freeform 33"/>
          <p:cNvSpPr>
            <a:spLocks noChangeArrowheads="1"/>
          </p:cNvSpPr>
          <p:nvPr/>
        </p:nvSpPr>
        <p:spPr bwMode="auto">
          <a:xfrm>
            <a:off x="0" y="4799142"/>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5">
              <a:lumMod val="40000"/>
              <a:lumOff val="6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54" name="Title 1">
            <a:extLst>
              <a:ext uri="{FF2B5EF4-FFF2-40B4-BE49-F238E27FC236}">
                <a16:creationId xmlns:a16="http://schemas.microsoft.com/office/drawing/2014/main" id="{68EE92B8-9A56-4E85-857B-D95B971DE8CA}"/>
              </a:ext>
            </a:extLst>
          </p:cNvPr>
          <p:cNvSpPr txBox="1">
            <a:spLocks/>
          </p:cNvSpPr>
          <p:nvPr/>
        </p:nvSpPr>
        <p:spPr>
          <a:xfrm>
            <a:off x="2171702" y="210317"/>
            <a:ext cx="7848597" cy="584775"/>
          </a:xfrm>
          <a:prstGeom prst="rect">
            <a:avLst/>
          </a:prstGeom>
        </p:spPr>
        <p:txBody>
          <a:bodyPr anchor="ct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IN" dirty="0"/>
              <a:t>Advantages of Security Policies</a:t>
            </a:r>
          </a:p>
        </p:txBody>
      </p:sp>
      <p:sp>
        <p:nvSpPr>
          <p:cNvPr id="268" name="Freeform 34"/>
          <p:cNvSpPr>
            <a:spLocks noChangeArrowheads="1"/>
          </p:cNvSpPr>
          <p:nvPr/>
        </p:nvSpPr>
        <p:spPr bwMode="auto">
          <a:xfrm>
            <a:off x="4534435" y="1567259"/>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270" name="Freeform 169"/>
          <p:cNvSpPr>
            <a:spLocks noChangeArrowheads="1"/>
          </p:cNvSpPr>
          <p:nvPr/>
        </p:nvSpPr>
        <p:spPr bwMode="auto">
          <a:xfrm>
            <a:off x="249229" y="1801574"/>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accent4">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59" name="Rectangle 58">
            <a:extLst>
              <a:ext uri="{FF2B5EF4-FFF2-40B4-BE49-F238E27FC236}">
                <a16:creationId xmlns:a16="http://schemas.microsoft.com/office/drawing/2014/main" id="{47DE81C5-547A-4D1B-9D1D-113457B9E015}"/>
              </a:ext>
            </a:extLst>
          </p:cNvPr>
          <p:cNvSpPr/>
          <p:nvPr/>
        </p:nvSpPr>
        <p:spPr>
          <a:xfrm>
            <a:off x="554019" y="1611792"/>
            <a:ext cx="3383031" cy="677108"/>
          </a:xfrm>
          <a:prstGeom prst="rect">
            <a:avLst/>
          </a:prstGeom>
        </p:spPr>
        <p:txBody>
          <a:bodyPr wrap="square" anchor="ctr">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srgbClr val="000000"/>
                </a:solidFill>
                <a:effectLst/>
                <a:uLnTx/>
                <a:uFillTx/>
                <a:latin typeface="Calibri"/>
                <a:ea typeface="+mn-ea"/>
                <a:cs typeface="Arial" pitchFamily="34" charset="0"/>
              </a:rPr>
              <a:t>Enhanced Data and Network Security</a:t>
            </a:r>
          </a:p>
        </p:txBody>
      </p:sp>
      <p:sp>
        <p:nvSpPr>
          <p:cNvPr id="68" name="Shape 2528">
            <a:extLst>
              <a:ext uri="{FF2B5EF4-FFF2-40B4-BE49-F238E27FC236}">
                <a16:creationId xmlns:a16="http://schemas.microsoft.com/office/drawing/2014/main" id="{3AAEAEA1-DCE3-4005-B07A-2B433BE08CEF}"/>
              </a:ext>
            </a:extLst>
          </p:cNvPr>
          <p:cNvSpPr>
            <a:spLocks noChangeAspect="1"/>
          </p:cNvSpPr>
          <p:nvPr/>
        </p:nvSpPr>
        <p:spPr>
          <a:xfrm>
            <a:off x="5026740" y="1901313"/>
            <a:ext cx="350832" cy="482393"/>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accent4"/>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66" name="Freeform 34"/>
          <p:cNvSpPr>
            <a:spLocks noChangeArrowheads="1"/>
          </p:cNvSpPr>
          <p:nvPr/>
        </p:nvSpPr>
        <p:spPr bwMode="auto">
          <a:xfrm>
            <a:off x="4534435" y="3311744"/>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221" name="Freeform 169"/>
          <p:cNvSpPr>
            <a:spLocks noChangeArrowheads="1"/>
          </p:cNvSpPr>
          <p:nvPr/>
        </p:nvSpPr>
        <p:spPr bwMode="auto">
          <a:xfrm>
            <a:off x="249229" y="3546914"/>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accent6">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0" name="Rectangle 59">
            <a:extLst>
              <a:ext uri="{FF2B5EF4-FFF2-40B4-BE49-F238E27FC236}">
                <a16:creationId xmlns:a16="http://schemas.microsoft.com/office/drawing/2014/main" id="{12B86779-178B-4935-877F-ACBB35B282AC}"/>
              </a:ext>
            </a:extLst>
          </p:cNvPr>
          <p:cNvSpPr/>
          <p:nvPr/>
        </p:nvSpPr>
        <p:spPr>
          <a:xfrm>
            <a:off x="554019" y="3503326"/>
            <a:ext cx="2416650" cy="384721"/>
          </a:xfrm>
          <a:prstGeom prst="rect">
            <a:avLst/>
          </a:prstGeom>
        </p:spPr>
        <p:txBody>
          <a:bodyPr wrap="square" anchor="ctr">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Risk Mitigation</a:t>
            </a:r>
          </a:p>
        </p:txBody>
      </p:sp>
      <p:grpSp>
        <p:nvGrpSpPr>
          <p:cNvPr id="77" name="Group 76">
            <a:extLst>
              <a:ext uri="{FF2B5EF4-FFF2-40B4-BE49-F238E27FC236}">
                <a16:creationId xmlns:a16="http://schemas.microsoft.com/office/drawing/2014/main" id="{191F4156-1936-4E8B-A16F-3029FAF13C28}"/>
              </a:ext>
            </a:extLst>
          </p:cNvPr>
          <p:cNvGrpSpPr>
            <a:grpSpLocks noChangeAspect="1"/>
          </p:cNvGrpSpPr>
          <p:nvPr/>
        </p:nvGrpSpPr>
        <p:grpSpPr>
          <a:xfrm>
            <a:off x="4960232" y="3648641"/>
            <a:ext cx="483849" cy="476707"/>
            <a:chOff x="13891985" y="9564330"/>
            <a:chExt cx="981488" cy="967001"/>
          </a:xfrm>
          <a:solidFill>
            <a:schemeClr val="accent6">
              <a:lumMod val="75000"/>
            </a:schemeClr>
          </a:solidFill>
        </p:grpSpPr>
        <p:sp>
          <p:nvSpPr>
            <p:cNvPr id="78" name="Freeform 2292">
              <a:extLst>
                <a:ext uri="{FF2B5EF4-FFF2-40B4-BE49-F238E27FC236}">
                  <a16:creationId xmlns:a16="http://schemas.microsoft.com/office/drawing/2014/main" id="{2193313C-3A51-476E-B8E3-EEDE4AE08CEC}"/>
                </a:ext>
              </a:extLst>
            </p:cNvPr>
            <p:cNvSpPr>
              <a:spLocks noChangeArrowheads="1"/>
            </p:cNvSpPr>
            <p:nvPr/>
          </p:nvSpPr>
          <p:spPr bwMode="auto">
            <a:xfrm>
              <a:off x="14073746" y="9564330"/>
              <a:ext cx="799727" cy="450783"/>
            </a:xfrm>
            <a:custGeom>
              <a:avLst/>
              <a:gdLst>
                <a:gd name="T0" fmla="*/ 194 w 486"/>
                <a:gd name="T1" fmla="*/ 267 h 274"/>
                <a:gd name="T2" fmla="*/ 0 w 486"/>
                <a:gd name="T3" fmla="*/ 79 h 274"/>
                <a:gd name="T4" fmla="*/ 0 w 486"/>
                <a:gd name="T5" fmla="*/ 67 h 274"/>
                <a:gd name="T6" fmla="*/ 0 w 486"/>
                <a:gd name="T7" fmla="*/ 61 h 274"/>
                <a:gd name="T8" fmla="*/ 188 w 486"/>
                <a:gd name="T9" fmla="*/ 0 h 274"/>
                <a:gd name="T10" fmla="*/ 388 w 486"/>
                <a:gd name="T11" fmla="*/ 73 h 274"/>
                <a:gd name="T12" fmla="*/ 485 w 486"/>
                <a:gd name="T13" fmla="*/ 261 h 274"/>
                <a:gd name="T14" fmla="*/ 479 w 486"/>
                <a:gd name="T15" fmla="*/ 267 h 274"/>
                <a:gd name="T16" fmla="*/ 473 w 486"/>
                <a:gd name="T17" fmla="*/ 273 h 274"/>
                <a:gd name="T18" fmla="*/ 200 w 486"/>
                <a:gd name="T19" fmla="*/ 273 h 274"/>
                <a:gd name="T20" fmla="*/ 194 w 486"/>
                <a:gd name="T21" fmla="*/ 267 h 274"/>
                <a:gd name="T22" fmla="*/ 194 w 486"/>
                <a:gd name="T23" fmla="*/ 267 h 274"/>
                <a:gd name="T24" fmla="*/ 158 w 486"/>
                <a:gd name="T25" fmla="*/ 164 h 274"/>
                <a:gd name="T26" fmla="*/ 176 w 486"/>
                <a:gd name="T27" fmla="*/ 188 h 274"/>
                <a:gd name="T28" fmla="*/ 261 w 486"/>
                <a:gd name="T29" fmla="*/ 55 h 274"/>
                <a:gd name="T30" fmla="*/ 237 w 486"/>
                <a:gd name="T31" fmla="*/ 49 h 274"/>
                <a:gd name="T32" fmla="*/ 158 w 486"/>
                <a:gd name="T33" fmla="*/ 164 h 274"/>
                <a:gd name="T34" fmla="*/ 158 w 486"/>
                <a:gd name="T35" fmla="*/ 164 h 274"/>
                <a:gd name="T36" fmla="*/ 188 w 486"/>
                <a:gd name="T37" fmla="*/ 43 h 274"/>
                <a:gd name="T38" fmla="*/ 164 w 486"/>
                <a:gd name="T39" fmla="*/ 49 h 274"/>
                <a:gd name="T40" fmla="*/ 109 w 486"/>
                <a:gd name="T41" fmla="*/ 121 h 274"/>
                <a:gd name="T42" fmla="*/ 134 w 486"/>
                <a:gd name="T43" fmla="*/ 140 h 274"/>
                <a:gd name="T44" fmla="*/ 194 w 486"/>
                <a:gd name="T45" fmla="*/ 43 h 274"/>
                <a:gd name="T46" fmla="*/ 188 w 486"/>
                <a:gd name="T47" fmla="*/ 43 h 274"/>
                <a:gd name="T48" fmla="*/ 188 w 486"/>
                <a:gd name="T49" fmla="*/ 43 h 274"/>
                <a:gd name="T50" fmla="*/ 109 w 486"/>
                <a:gd name="T51" fmla="*/ 55 h 274"/>
                <a:gd name="T52" fmla="*/ 103 w 486"/>
                <a:gd name="T53" fmla="*/ 61 h 274"/>
                <a:gd name="T54" fmla="*/ 67 w 486"/>
                <a:gd name="T55" fmla="*/ 73 h 274"/>
                <a:gd name="T56" fmla="*/ 85 w 486"/>
                <a:gd name="T57" fmla="*/ 91 h 274"/>
                <a:gd name="T58" fmla="*/ 109 w 486"/>
                <a:gd name="T59" fmla="*/ 55 h 274"/>
                <a:gd name="T60" fmla="*/ 109 w 486"/>
                <a:gd name="T61" fmla="*/ 55 h 274"/>
                <a:gd name="T62" fmla="*/ 340 w 486"/>
                <a:gd name="T63" fmla="*/ 225 h 274"/>
                <a:gd name="T64" fmla="*/ 358 w 486"/>
                <a:gd name="T65" fmla="*/ 225 h 274"/>
                <a:gd name="T66" fmla="*/ 400 w 486"/>
                <a:gd name="T67" fmla="*/ 164 h 274"/>
                <a:gd name="T68" fmla="*/ 388 w 486"/>
                <a:gd name="T69" fmla="*/ 152 h 274"/>
                <a:gd name="T70" fmla="*/ 340 w 486"/>
                <a:gd name="T71" fmla="*/ 225 h 274"/>
                <a:gd name="T72" fmla="*/ 340 w 486"/>
                <a:gd name="T73" fmla="*/ 225 h 274"/>
                <a:gd name="T74" fmla="*/ 406 w 486"/>
                <a:gd name="T75" fmla="*/ 225 h 274"/>
                <a:gd name="T76" fmla="*/ 425 w 486"/>
                <a:gd name="T77" fmla="*/ 225 h 274"/>
                <a:gd name="T78" fmla="*/ 418 w 486"/>
                <a:gd name="T79" fmla="*/ 200 h 274"/>
                <a:gd name="T80" fmla="*/ 406 w 486"/>
                <a:gd name="T81" fmla="*/ 225 h 274"/>
                <a:gd name="T82" fmla="*/ 406 w 486"/>
                <a:gd name="T83" fmla="*/ 225 h 274"/>
                <a:gd name="T84" fmla="*/ 267 w 486"/>
                <a:gd name="T85" fmla="*/ 225 h 274"/>
                <a:gd name="T86" fmla="*/ 297 w 486"/>
                <a:gd name="T87" fmla="*/ 225 h 274"/>
                <a:gd name="T88" fmla="*/ 364 w 486"/>
                <a:gd name="T89" fmla="*/ 121 h 274"/>
                <a:gd name="T90" fmla="*/ 358 w 486"/>
                <a:gd name="T91" fmla="*/ 109 h 274"/>
                <a:gd name="T92" fmla="*/ 346 w 486"/>
                <a:gd name="T93" fmla="*/ 103 h 274"/>
                <a:gd name="T94" fmla="*/ 267 w 486"/>
                <a:gd name="T95" fmla="*/ 225 h 274"/>
                <a:gd name="T96" fmla="*/ 267 w 486"/>
                <a:gd name="T97" fmla="*/ 225 h 274"/>
                <a:gd name="T98" fmla="*/ 225 w 486"/>
                <a:gd name="T99" fmla="*/ 225 h 274"/>
                <a:gd name="T100" fmla="*/ 322 w 486"/>
                <a:gd name="T101" fmla="*/ 85 h 274"/>
                <a:gd name="T102" fmla="*/ 297 w 486"/>
                <a:gd name="T103" fmla="*/ 67 h 274"/>
                <a:gd name="T104" fmla="*/ 200 w 486"/>
                <a:gd name="T105" fmla="*/ 212 h 274"/>
                <a:gd name="T106" fmla="*/ 219 w 486"/>
                <a:gd name="T107" fmla="*/ 225 h 274"/>
                <a:gd name="T108" fmla="*/ 225 w 486"/>
                <a:gd name="T109" fmla="*/ 225 h 274"/>
                <a:gd name="T110" fmla="*/ 225 w 486"/>
                <a:gd name="T111" fmla="*/ 225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 h="274">
                  <a:moveTo>
                    <a:pt x="194" y="267"/>
                  </a:moveTo>
                  <a:lnTo>
                    <a:pt x="0" y="79"/>
                  </a:lnTo>
                  <a:cubicBezTo>
                    <a:pt x="0" y="73"/>
                    <a:pt x="0" y="73"/>
                    <a:pt x="0" y="67"/>
                  </a:cubicBezTo>
                  <a:cubicBezTo>
                    <a:pt x="0" y="67"/>
                    <a:pt x="0" y="67"/>
                    <a:pt x="0" y="61"/>
                  </a:cubicBezTo>
                  <a:cubicBezTo>
                    <a:pt x="55" y="19"/>
                    <a:pt x="122" y="0"/>
                    <a:pt x="188" y="0"/>
                  </a:cubicBezTo>
                  <a:cubicBezTo>
                    <a:pt x="261" y="0"/>
                    <a:pt x="334" y="25"/>
                    <a:pt x="388" y="73"/>
                  </a:cubicBezTo>
                  <a:cubicBezTo>
                    <a:pt x="443" y="121"/>
                    <a:pt x="473" y="188"/>
                    <a:pt x="485" y="261"/>
                  </a:cubicBezTo>
                  <a:cubicBezTo>
                    <a:pt x="485" y="267"/>
                    <a:pt x="479" y="267"/>
                    <a:pt x="479" y="267"/>
                  </a:cubicBezTo>
                  <a:cubicBezTo>
                    <a:pt x="479" y="273"/>
                    <a:pt x="473" y="273"/>
                    <a:pt x="473" y="273"/>
                  </a:cubicBezTo>
                  <a:cubicBezTo>
                    <a:pt x="473" y="273"/>
                    <a:pt x="473" y="273"/>
                    <a:pt x="200" y="273"/>
                  </a:cubicBezTo>
                  <a:cubicBezTo>
                    <a:pt x="200" y="273"/>
                    <a:pt x="194" y="273"/>
                    <a:pt x="194" y="267"/>
                  </a:cubicBezTo>
                  <a:lnTo>
                    <a:pt x="194" y="267"/>
                  </a:lnTo>
                  <a:close/>
                  <a:moveTo>
                    <a:pt x="158" y="164"/>
                  </a:moveTo>
                  <a:lnTo>
                    <a:pt x="176" y="188"/>
                  </a:lnTo>
                  <a:cubicBezTo>
                    <a:pt x="176" y="188"/>
                    <a:pt x="176" y="188"/>
                    <a:pt x="261" y="55"/>
                  </a:cubicBezTo>
                  <a:cubicBezTo>
                    <a:pt x="255" y="55"/>
                    <a:pt x="243" y="49"/>
                    <a:pt x="237" y="49"/>
                  </a:cubicBezTo>
                  <a:cubicBezTo>
                    <a:pt x="237" y="49"/>
                    <a:pt x="237" y="49"/>
                    <a:pt x="158" y="164"/>
                  </a:cubicBezTo>
                  <a:lnTo>
                    <a:pt x="158" y="164"/>
                  </a:lnTo>
                  <a:close/>
                  <a:moveTo>
                    <a:pt x="188" y="43"/>
                  </a:moveTo>
                  <a:cubicBezTo>
                    <a:pt x="176" y="43"/>
                    <a:pt x="170" y="43"/>
                    <a:pt x="164" y="49"/>
                  </a:cubicBezTo>
                  <a:cubicBezTo>
                    <a:pt x="164" y="49"/>
                    <a:pt x="164" y="49"/>
                    <a:pt x="109" y="121"/>
                  </a:cubicBezTo>
                  <a:cubicBezTo>
                    <a:pt x="109" y="121"/>
                    <a:pt x="109" y="121"/>
                    <a:pt x="134" y="140"/>
                  </a:cubicBezTo>
                  <a:cubicBezTo>
                    <a:pt x="134" y="140"/>
                    <a:pt x="134" y="140"/>
                    <a:pt x="194" y="43"/>
                  </a:cubicBezTo>
                  <a:lnTo>
                    <a:pt x="188" y="43"/>
                  </a:lnTo>
                  <a:lnTo>
                    <a:pt x="188" y="43"/>
                  </a:lnTo>
                  <a:close/>
                  <a:moveTo>
                    <a:pt x="109" y="55"/>
                  </a:moveTo>
                  <a:cubicBezTo>
                    <a:pt x="103" y="61"/>
                    <a:pt x="103" y="61"/>
                    <a:pt x="103" y="61"/>
                  </a:cubicBezTo>
                  <a:cubicBezTo>
                    <a:pt x="91" y="67"/>
                    <a:pt x="79" y="67"/>
                    <a:pt x="67" y="73"/>
                  </a:cubicBezTo>
                  <a:cubicBezTo>
                    <a:pt x="67" y="73"/>
                    <a:pt x="67" y="73"/>
                    <a:pt x="85" y="91"/>
                  </a:cubicBezTo>
                  <a:cubicBezTo>
                    <a:pt x="85" y="91"/>
                    <a:pt x="85" y="91"/>
                    <a:pt x="109" y="55"/>
                  </a:cubicBezTo>
                  <a:lnTo>
                    <a:pt x="109" y="55"/>
                  </a:lnTo>
                  <a:close/>
                  <a:moveTo>
                    <a:pt x="340" y="225"/>
                  </a:moveTo>
                  <a:lnTo>
                    <a:pt x="358" y="225"/>
                  </a:lnTo>
                  <a:cubicBezTo>
                    <a:pt x="358" y="225"/>
                    <a:pt x="358" y="225"/>
                    <a:pt x="400" y="164"/>
                  </a:cubicBezTo>
                  <a:cubicBezTo>
                    <a:pt x="400" y="158"/>
                    <a:pt x="394" y="152"/>
                    <a:pt x="388" y="152"/>
                  </a:cubicBezTo>
                  <a:cubicBezTo>
                    <a:pt x="388" y="152"/>
                    <a:pt x="388" y="152"/>
                    <a:pt x="340" y="225"/>
                  </a:cubicBezTo>
                  <a:lnTo>
                    <a:pt x="340" y="225"/>
                  </a:lnTo>
                  <a:close/>
                  <a:moveTo>
                    <a:pt x="406" y="225"/>
                  </a:moveTo>
                  <a:lnTo>
                    <a:pt x="425" y="225"/>
                  </a:lnTo>
                  <a:cubicBezTo>
                    <a:pt x="425" y="218"/>
                    <a:pt x="425" y="212"/>
                    <a:pt x="418" y="200"/>
                  </a:cubicBezTo>
                  <a:cubicBezTo>
                    <a:pt x="418" y="200"/>
                    <a:pt x="418" y="200"/>
                    <a:pt x="406" y="225"/>
                  </a:cubicBezTo>
                  <a:lnTo>
                    <a:pt x="406" y="225"/>
                  </a:lnTo>
                  <a:close/>
                  <a:moveTo>
                    <a:pt x="267" y="225"/>
                  </a:moveTo>
                  <a:lnTo>
                    <a:pt x="297" y="225"/>
                  </a:lnTo>
                  <a:cubicBezTo>
                    <a:pt x="297" y="225"/>
                    <a:pt x="297" y="225"/>
                    <a:pt x="364" y="121"/>
                  </a:cubicBezTo>
                  <a:cubicBezTo>
                    <a:pt x="364" y="115"/>
                    <a:pt x="358" y="115"/>
                    <a:pt x="358" y="109"/>
                  </a:cubicBezTo>
                  <a:cubicBezTo>
                    <a:pt x="352" y="109"/>
                    <a:pt x="352" y="103"/>
                    <a:pt x="346" y="103"/>
                  </a:cubicBezTo>
                  <a:cubicBezTo>
                    <a:pt x="346" y="103"/>
                    <a:pt x="346" y="103"/>
                    <a:pt x="267" y="225"/>
                  </a:cubicBezTo>
                  <a:lnTo>
                    <a:pt x="267" y="225"/>
                  </a:lnTo>
                  <a:close/>
                  <a:moveTo>
                    <a:pt x="225" y="225"/>
                  </a:moveTo>
                  <a:lnTo>
                    <a:pt x="322" y="85"/>
                  </a:lnTo>
                  <a:cubicBezTo>
                    <a:pt x="310" y="79"/>
                    <a:pt x="303" y="73"/>
                    <a:pt x="297" y="67"/>
                  </a:cubicBezTo>
                  <a:cubicBezTo>
                    <a:pt x="297" y="67"/>
                    <a:pt x="297" y="67"/>
                    <a:pt x="200" y="212"/>
                  </a:cubicBezTo>
                  <a:cubicBezTo>
                    <a:pt x="200" y="212"/>
                    <a:pt x="200" y="212"/>
                    <a:pt x="219" y="225"/>
                  </a:cubicBezTo>
                  <a:cubicBezTo>
                    <a:pt x="219" y="225"/>
                    <a:pt x="219" y="225"/>
                    <a:pt x="225" y="225"/>
                  </a:cubicBezTo>
                  <a:lnTo>
                    <a:pt x="225" y="225"/>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3800" b="0" i="0" u="none" strike="noStrike" kern="0" cap="none" spc="0" normalizeH="0" baseline="0" noProof="0" dirty="0">
                <a:ln>
                  <a:noFill/>
                </a:ln>
                <a:solidFill>
                  <a:prstClr val="black"/>
                </a:solidFill>
                <a:effectLst/>
                <a:uLnTx/>
                <a:uFillTx/>
              </a:endParaRPr>
            </a:p>
          </p:txBody>
        </p:sp>
        <p:sp>
          <p:nvSpPr>
            <p:cNvPr id="79" name="Freeform 2293">
              <a:extLst>
                <a:ext uri="{FF2B5EF4-FFF2-40B4-BE49-F238E27FC236}">
                  <a16:creationId xmlns:a16="http://schemas.microsoft.com/office/drawing/2014/main" id="{88C77941-90CC-453F-A474-D9DBB9A291A9}"/>
                </a:ext>
              </a:extLst>
            </p:cNvPr>
            <p:cNvSpPr>
              <a:spLocks noChangeArrowheads="1"/>
            </p:cNvSpPr>
            <p:nvPr/>
          </p:nvSpPr>
          <p:spPr bwMode="auto">
            <a:xfrm>
              <a:off x="13891985" y="9731554"/>
              <a:ext cx="443488" cy="712529"/>
            </a:xfrm>
            <a:custGeom>
              <a:avLst/>
              <a:gdLst>
                <a:gd name="T0" fmla="*/ 261 w 268"/>
                <a:gd name="T1" fmla="*/ 188 h 432"/>
                <a:gd name="T2" fmla="*/ 267 w 268"/>
                <a:gd name="T3" fmla="*/ 200 h 432"/>
                <a:gd name="T4" fmla="*/ 128 w 268"/>
                <a:gd name="T5" fmla="*/ 425 h 432"/>
                <a:gd name="T6" fmla="*/ 121 w 268"/>
                <a:gd name="T7" fmla="*/ 425 h 432"/>
                <a:gd name="T8" fmla="*/ 121 w 268"/>
                <a:gd name="T9" fmla="*/ 431 h 432"/>
                <a:gd name="T10" fmla="*/ 115 w 268"/>
                <a:gd name="T11" fmla="*/ 425 h 432"/>
                <a:gd name="T12" fmla="*/ 0 w 268"/>
                <a:gd name="T13" fmla="*/ 188 h 432"/>
                <a:gd name="T14" fmla="*/ 67 w 268"/>
                <a:gd name="T15" fmla="*/ 6 h 432"/>
                <a:gd name="T16" fmla="*/ 73 w 268"/>
                <a:gd name="T17" fmla="*/ 0 h 432"/>
                <a:gd name="T18" fmla="*/ 79 w 268"/>
                <a:gd name="T19" fmla="*/ 6 h 432"/>
                <a:gd name="T20" fmla="*/ 261 w 268"/>
                <a:gd name="T21" fmla="*/ 188 h 432"/>
                <a:gd name="T22" fmla="*/ 261 w 268"/>
                <a:gd name="T23" fmla="*/ 188 h 432"/>
                <a:gd name="T24" fmla="*/ 206 w 268"/>
                <a:gd name="T25" fmla="*/ 200 h 432"/>
                <a:gd name="T26" fmla="*/ 79 w 268"/>
                <a:gd name="T27" fmla="*/ 73 h 432"/>
                <a:gd name="T28" fmla="*/ 61 w 268"/>
                <a:gd name="T29" fmla="*/ 103 h 432"/>
                <a:gd name="T30" fmla="*/ 49 w 268"/>
                <a:gd name="T31" fmla="*/ 188 h 432"/>
                <a:gd name="T32" fmla="*/ 73 w 268"/>
                <a:gd name="T33" fmla="*/ 303 h 432"/>
                <a:gd name="T34" fmla="*/ 109 w 268"/>
                <a:gd name="T35" fmla="*/ 358 h 432"/>
                <a:gd name="T36" fmla="*/ 206 w 268"/>
                <a:gd name="T37" fmla="*/ 200 h 432"/>
                <a:gd name="T38" fmla="*/ 206 w 268"/>
                <a:gd name="T39" fmla="*/ 20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8" h="432">
                  <a:moveTo>
                    <a:pt x="261" y="188"/>
                  </a:moveTo>
                  <a:cubicBezTo>
                    <a:pt x="267" y="194"/>
                    <a:pt x="267" y="194"/>
                    <a:pt x="267" y="200"/>
                  </a:cubicBezTo>
                  <a:cubicBezTo>
                    <a:pt x="267" y="200"/>
                    <a:pt x="267" y="200"/>
                    <a:pt x="128" y="425"/>
                  </a:cubicBezTo>
                  <a:lnTo>
                    <a:pt x="121" y="425"/>
                  </a:lnTo>
                  <a:cubicBezTo>
                    <a:pt x="121" y="425"/>
                    <a:pt x="121" y="425"/>
                    <a:pt x="121" y="431"/>
                  </a:cubicBezTo>
                  <a:cubicBezTo>
                    <a:pt x="115" y="431"/>
                    <a:pt x="115" y="425"/>
                    <a:pt x="115" y="425"/>
                  </a:cubicBezTo>
                  <a:cubicBezTo>
                    <a:pt x="43" y="370"/>
                    <a:pt x="0" y="285"/>
                    <a:pt x="0" y="188"/>
                  </a:cubicBezTo>
                  <a:cubicBezTo>
                    <a:pt x="0" y="122"/>
                    <a:pt x="25" y="55"/>
                    <a:pt x="67" y="6"/>
                  </a:cubicBezTo>
                  <a:cubicBezTo>
                    <a:pt x="67" y="0"/>
                    <a:pt x="67" y="0"/>
                    <a:pt x="73" y="0"/>
                  </a:cubicBezTo>
                  <a:cubicBezTo>
                    <a:pt x="73" y="0"/>
                    <a:pt x="79" y="0"/>
                    <a:pt x="79" y="6"/>
                  </a:cubicBezTo>
                  <a:cubicBezTo>
                    <a:pt x="79" y="6"/>
                    <a:pt x="79" y="6"/>
                    <a:pt x="261" y="188"/>
                  </a:cubicBezTo>
                  <a:lnTo>
                    <a:pt x="261" y="188"/>
                  </a:lnTo>
                  <a:close/>
                  <a:moveTo>
                    <a:pt x="206" y="200"/>
                  </a:moveTo>
                  <a:lnTo>
                    <a:pt x="79" y="73"/>
                  </a:lnTo>
                  <a:cubicBezTo>
                    <a:pt x="73" y="79"/>
                    <a:pt x="67" y="91"/>
                    <a:pt x="61" y="103"/>
                  </a:cubicBezTo>
                  <a:cubicBezTo>
                    <a:pt x="55" y="134"/>
                    <a:pt x="49" y="164"/>
                    <a:pt x="49" y="188"/>
                  </a:cubicBezTo>
                  <a:cubicBezTo>
                    <a:pt x="49" y="231"/>
                    <a:pt x="55" y="267"/>
                    <a:pt x="73" y="303"/>
                  </a:cubicBezTo>
                  <a:cubicBezTo>
                    <a:pt x="85" y="322"/>
                    <a:pt x="97" y="340"/>
                    <a:pt x="109" y="358"/>
                  </a:cubicBezTo>
                  <a:cubicBezTo>
                    <a:pt x="109" y="358"/>
                    <a:pt x="109" y="358"/>
                    <a:pt x="206" y="200"/>
                  </a:cubicBezTo>
                  <a:lnTo>
                    <a:pt x="206" y="20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3800" b="0" i="0" u="none" strike="noStrike" kern="0" cap="none" spc="0" normalizeH="0" baseline="0" noProof="0" dirty="0">
                <a:ln>
                  <a:noFill/>
                </a:ln>
                <a:solidFill>
                  <a:prstClr val="black"/>
                </a:solidFill>
                <a:effectLst/>
                <a:uLnTx/>
                <a:uFillTx/>
              </a:endParaRPr>
            </a:p>
          </p:txBody>
        </p:sp>
        <p:sp>
          <p:nvSpPr>
            <p:cNvPr id="80" name="Freeform 2294">
              <a:extLst>
                <a:ext uri="{FF2B5EF4-FFF2-40B4-BE49-F238E27FC236}">
                  <a16:creationId xmlns:a16="http://schemas.microsoft.com/office/drawing/2014/main" id="{95179623-172C-4893-91A5-E2E6A32998B6}"/>
                </a:ext>
              </a:extLst>
            </p:cNvPr>
            <p:cNvSpPr>
              <a:spLocks noChangeArrowheads="1"/>
            </p:cNvSpPr>
            <p:nvPr/>
          </p:nvSpPr>
          <p:spPr bwMode="auto">
            <a:xfrm>
              <a:off x="14160990" y="10080548"/>
              <a:ext cx="712483" cy="450783"/>
            </a:xfrm>
            <a:custGeom>
              <a:avLst/>
              <a:gdLst>
                <a:gd name="T0" fmla="*/ 418 w 431"/>
                <a:gd name="T1" fmla="*/ 0 h 274"/>
                <a:gd name="T2" fmla="*/ 424 w 431"/>
                <a:gd name="T3" fmla="*/ 7 h 274"/>
                <a:gd name="T4" fmla="*/ 430 w 431"/>
                <a:gd name="T5" fmla="*/ 13 h 274"/>
                <a:gd name="T6" fmla="*/ 333 w 431"/>
                <a:gd name="T7" fmla="*/ 200 h 274"/>
                <a:gd name="T8" fmla="*/ 133 w 431"/>
                <a:gd name="T9" fmla="*/ 273 h 274"/>
                <a:gd name="T10" fmla="*/ 6 w 431"/>
                <a:gd name="T11" fmla="*/ 249 h 274"/>
                <a:gd name="T12" fmla="*/ 0 w 431"/>
                <a:gd name="T13" fmla="*/ 243 h 274"/>
                <a:gd name="T14" fmla="*/ 0 w 431"/>
                <a:gd name="T15" fmla="*/ 237 h 274"/>
                <a:gd name="T16" fmla="*/ 139 w 431"/>
                <a:gd name="T17" fmla="*/ 7 h 274"/>
                <a:gd name="T18" fmla="*/ 151 w 431"/>
                <a:gd name="T19" fmla="*/ 0 h 274"/>
                <a:gd name="T20" fmla="*/ 418 w 431"/>
                <a:gd name="T21" fmla="*/ 0 h 274"/>
                <a:gd name="T22" fmla="*/ 418 w 431"/>
                <a:gd name="T23"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31" h="274">
                  <a:moveTo>
                    <a:pt x="418" y="0"/>
                  </a:moveTo>
                  <a:cubicBezTo>
                    <a:pt x="418" y="0"/>
                    <a:pt x="424" y="0"/>
                    <a:pt x="424" y="7"/>
                  </a:cubicBezTo>
                  <a:cubicBezTo>
                    <a:pt x="424" y="7"/>
                    <a:pt x="430" y="7"/>
                    <a:pt x="430" y="13"/>
                  </a:cubicBezTo>
                  <a:cubicBezTo>
                    <a:pt x="418" y="85"/>
                    <a:pt x="388" y="152"/>
                    <a:pt x="333" y="200"/>
                  </a:cubicBezTo>
                  <a:cubicBezTo>
                    <a:pt x="279" y="249"/>
                    <a:pt x="206" y="273"/>
                    <a:pt x="133" y="273"/>
                  </a:cubicBezTo>
                  <a:cubicBezTo>
                    <a:pt x="91" y="273"/>
                    <a:pt x="42" y="267"/>
                    <a:pt x="6" y="249"/>
                  </a:cubicBezTo>
                  <a:cubicBezTo>
                    <a:pt x="0" y="249"/>
                    <a:pt x="0" y="243"/>
                    <a:pt x="0" y="243"/>
                  </a:cubicBezTo>
                  <a:cubicBezTo>
                    <a:pt x="0" y="237"/>
                    <a:pt x="0" y="237"/>
                    <a:pt x="0" y="237"/>
                  </a:cubicBezTo>
                  <a:cubicBezTo>
                    <a:pt x="0" y="237"/>
                    <a:pt x="0" y="237"/>
                    <a:pt x="139" y="7"/>
                  </a:cubicBezTo>
                  <a:cubicBezTo>
                    <a:pt x="145" y="0"/>
                    <a:pt x="145" y="0"/>
                    <a:pt x="151" y="0"/>
                  </a:cubicBezTo>
                  <a:cubicBezTo>
                    <a:pt x="151" y="0"/>
                    <a:pt x="151" y="0"/>
                    <a:pt x="418" y="0"/>
                  </a:cubicBezTo>
                  <a:lnTo>
                    <a:pt x="418"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3800" b="0" i="0" u="none" strike="noStrike" kern="0" cap="none" spc="0" normalizeH="0" baseline="0" noProof="0" dirty="0">
                <a:ln>
                  <a:noFill/>
                </a:ln>
                <a:solidFill>
                  <a:prstClr val="black"/>
                </a:solidFill>
                <a:effectLst/>
                <a:uLnTx/>
                <a:uFillTx/>
              </a:endParaRPr>
            </a:p>
          </p:txBody>
        </p:sp>
      </p:grpSp>
      <p:sp>
        <p:nvSpPr>
          <p:cNvPr id="260" name="Freeform 34"/>
          <p:cNvSpPr>
            <a:spLocks noChangeArrowheads="1"/>
          </p:cNvSpPr>
          <p:nvPr/>
        </p:nvSpPr>
        <p:spPr bwMode="auto">
          <a:xfrm>
            <a:off x="4534435" y="5056229"/>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262" name="Freeform 169"/>
          <p:cNvSpPr>
            <a:spLocks noChangeArrowheads="1"/>
          </p:cNvSpPr>
          <p:nvPr/>
        </p:nvSpPr>
        <p:spPr bwMode="auto">
          <a:xfrm>
            <a:off x="249229" y="5292255"/>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accent5">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1" name="Rectangle 60">
            <a:extLst>
              <a:ext uri="{FF2B5EF4-FFF2-40B4-BE49-F238E27FC236}">
                <a16:creationId xmlns:a16="http://schemas.microsoft.com/office/drawing/2014/main" id="{27EBC192-86F2-4408-AB3D-1CFFB85432CA}"/>
              </a:ext>
            </a:extLst>
          </p:cNvPr>
          <p:cNvSpPr/>
          <p:nvPr/>
        </p:nvSpPr>
        <p:spPr>
          <a:xfrm>
            <a:off x="554019" y="5102473"/>
            <a:ext cx="4095528" cy="677108"/>
          </a:xfrm>
          <a:prstGeom prst="rect">
            <a:avLst/>
          </a:prstGeom>
        </p:spPr>
        <p:txBody>
          <a:bodyPr wrap="square" anchor="ctr">
            <a:spAutoFit/>
          </a:bodyPr>
          <a:lstStyle/>
          <a:p>
            <a:pPr marR="0" lvl="0" algn="l"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Monitored and Controlled Device Usage and Data Transfers</a:t>
            </a:r>
          </a:p>
        </p:txBody>
      </p:sp>
      <p:sp>
        <p:nvSpPr>
          <p:cNvPr id="82" name="Freeform 282">
            <a:extLst>
              <a:ext uri="{FF2B5EF4-FFF2-40B4-BE49-F238E27FC236}">
                <a16:creationId xmlns:a16="http://schemas.microsoft.com/office/drawing/2014/main" id="{2EB3657B-0F2E-4633-879F-4468D9B0EFEE}"/>
              </a:ext>
            </a:extLst>
          </p:cNvPr>
          <p:cNvSpPr>
            <a:spLocks noChangeAspect="1" noChangeArrowheads="1"/>
          </p:cNvSpPr>
          <p:nvPr/>
        </p:nvSpPr>
        <p:spPr bwMode="auto">
          <a:xfrm>
            <a:off x="4968043" y="5398387"/>
            <a:ext cx="468226" cy="466185"/>
          </a:xfrm>
          <a:custGeom>
            <a:avLst/>
            <a:gdLst>
              <a:gd name="T0" fmla="*/ 1344 w 1999"/>
              <a:gd name="T1" fmla="*/ 289 h 1990"/>
              <a:gd name="T2" fmla="*/ 1344 w 1999"/>
              <a:gd name="T3" fmla="*/ 289 h 1990"/>
              <a:gd name="T4" fmla="*/ 287 w 1999"/>
              <a:gd name="T5" fmla="*/ 297 h 1990"/>
              <a:gd name="T6" fmla="*/ 296 w 1999"/>
              <a:gd name="T7" fmla="*/ 1353 h 1990"/>
              <a:gd name="T8" fmla="*/ 1247 w 1999"/>
              <a:gd name="T9" fmla="*/ 1432 h 1990"/>
              <a:gd name="T10" fmla="*/ 1292 w 1999"/>
              <a:gd name="T11" fmla="*/ 1510 h 1990"/>
              <a:gd name="T12" fmla="*/ 1719 w 1999"/>
              <a:gd name="T13" fmla="*/ 1929 h 1990"/>
              <a:gd name="T14" fmla="*/ 1936 w 1999"/>
              <a:gd name="T15" fmla="*/ 1929 h 1990"/>
              <a:gd name="T16" fmla="*/ 1936 w 1999"/>
              <a:gd name="T17" fmla="*/ 1710 h 1990"/>
              <a:gd name="T18" fmla="*/ 1509 w 1999"/>
              <a:gd name="T19" fmla="*/ 1283 h 1990"/>
              <a:gd name="T20" fmla="*/ 1430 w 1999"/>
              <a:gd name="T21" fmla="*/ 1238 h 1990"/>
              <a:gd name="T22" fmla="*/ 1344 w 1999"/>
              <a:gd name="T23" fmla="*/ 289 h 1990"/>
              <a:gd name="T24" fmla="*/ 1212 w 1999"/>
              <a:gd name="T25" fmla="*/ 1213 h 1990"/>
              <a:gd name="T26" fmla="*/ 1212 w 1999"/>
              <a:gd name="T27" fmla="*/ 1213 h 1990"/>
              <a:gd name="T28" fmla="*/ 428 w 1999"/>
              <a:gd name="T29" fmla="*/ 1213 h 1990"/>
              <a:gd name="T30" fmla="*/ 428 w 1999"/>
              <a:gd name="T31" fmla="*/ 427 h 1990"/>
              <a:gd name="T32" fmla="*/ 1212 w 1999"/>
              <a:gd name="T33" fmla="*/ 427 h 1990"/>
              <a:gd name="T34" fmla="*/ 1212 w 1999"/>
              <a:gd name="T35" fmla="*/ 1213 h 1990"/>
              <a:gd name="T36" fmla="*/ 1212 w 1999"/>
              <a:gd name="T37" fmla="*/ 1213 h 1990"/>
              <a:gd name="T38" fmla="*/ 1212 w 1999"/>
              <a:gd name="T39" fmla="*/ 1213 h 1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99" h="1990">
                <a:moveTo>
                  <a:pt x="1344" y="289"/>
                </a:moveTo>
                <a:lnTo>
                  <a:pt x="1344" y="289"/>
                </a:lnTo>
                <a:cubicBezTo>
                  <a:pt x="1055" y="0"/>
                  <a:pt x="576" y="0"/>
                  <a:pt x="287" y="297"/>
                </a:cubicBezTo>
                <a:cubicBezTo>
                  <a:pt x="0" y="586"/>
                  <a:pt x="0" y="1056"/>
                  <a:pt x="296" y="1353"/>
                </a:cubicBezTo>
                <a:cubicBezTo>
                  <a:pt x="549" y="1605"/>
                  <a:pt x="960" y="1632"/>
                  <a:pt x="1247" y="1432"/>
                </a:cubicBezTo>
                <a:cubicBezTo>
                  <a:pt x="1257" y="1457"/>
                  <a:pt x="1265" y="1483"/>
                  <a:pt x="1292" y="1510"/>
                </a:cubicBezTo>
                <a:cubicBezTo>
                  <a:pt x="1719" y="1929"/>
                  <a:pt x="1719" y="1929"/>
                  <a:pt x="1719" y="1929"/>
                </a:cubicBezTo>
                <a:cubicBezTo>
                  <a:pt x="1779" y="1989"/>
                  <a:pt x="1876" y="1989"/>
                  <a:pt x="1936" y="1929"/>
                </a:cubicBezTo>
                <a:cubicBezTo>
                  <a:pt x="1998" y="1867"/>
                  <a:pt x="1998" y="1772"/>
                  <a:pt x="1936" y="1710"/>
                </a:cubicBezTo>
                <a:cubicBezTo>
                  <a:pt x="1509" y="1283"/>
                  <a:pt x="1509" y="1283"/>
                  <a:pt x="1509" y="1283"/>
                </a:cubicBezTo>
                <a:cubicBezTo>
                  <a:pt x="1492" y="1265"/>
                  <a:pt x="1457" y="1248"/>
                  <a:pt x="1430" y="1238"/>
                </a:cubicBezTo>
                <a:cubicBezTo>
                  <a:pt x="1631" y="951"/>
                  <a:pt x="1606" y="551"/>
                  <a:pt x="1344" y="289"/>
                </a:cubicBezTo>
                <a:close/>
                <a:moveTo>
                  <a:pt x="1212" y="1213"/>
                </a:moveTo>
                <a:lnTo>
                  <a:pt x="1212" y="1213"/>
                </a:lnTo>
                <a:cubicBezTo>
                  <a:pt x="995" y="1432"/>
                  <a:pt x="646" y="1432"/>
                  <a:pt x="428" y="1213"/>
                </a:cubicBezTo>
                <a:cubicBezTo>
                  <a:pt x="209" y="994"/>
                  <a:pt x="209" y="646"/>
                  <a:pt x="428" y="427"/>
                </a:cubicBezTo>
                <a:cubicBezTo>
                  <a:pt x="636" y="210"/>
                  <a:pt x="995" y="210"/>
                  <a:pt x="1212" y="427"/>
                </a:cubicBezTo>
                <a:cubicBezTo>
                  <a:pt x="1430" y="637"/>
                  <a:pt x="1430" y="994"/>
                  <a:pt x="1212" y="1213"/>
                </a:cubicBezTo>
                <a:close/>
                <a:moveTo>
                  <a:pt x="1212" y="1213"/>
                </a:moveTo>
                <a:lnTo>
                  <a:pt x="1212" y="1213"/>
                </a:lnTo>
                <a:close/>
              </a:path>
            </a:pathLst>
          </a:custGeom>
          <a:solidFill>
            <a:srgbClr val="5B9BD5"/>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3800" b="0" i="0" u="none" strike="noStrike" kern="0" cap="none" spc="0" normalizeH="0" baseline="0" noProof="0" dirty="0">
              <a:ln>
                <a:noFill/>
              </a:ln>
              <a:solidFill>
                <a:prstClr val="black"/>
              </a:solidFill>
              <a:effectLst/>
              <a:uLnTx/>
              <a:uFillTx/>
            </a:endParaRPr>
          </a:p>
        </p:txBody>
      </p:sp>
      <p:sp>
        <p:nvSpPr>
          <p:cNvPr id="39" name="Freeform 33">
            <a:extLst>
              <a:ext uri="{FF2B5EF4-FFF2-40B4-BE49-F238E27FC236}">
                <a16:creationId xmlns:a16="http://schemas.microsoft.com/office/drawing/2014/main" id="{D0706020-4D15-44E8-AFBE-2BA5F171DD38}"/>
              </a:ext>
            </a:extLst>
          </p:cNvPr>
          <p:cNvSpPr>
            <a:spLocks noChangeArrowheads="1"/>
          </p:cNvSpPr>
          <p:nvPr/>
        </p:nvSpPr>
        <p:spPr bwMode="auto">
          <a:xfrm flipH="1">
            <a:off x="6372012" y="1299718"/>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1">
              <a:lumMod val="40000"/>
              <a:lumOff val="6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40" name="Freeform 34">
            <a:extLst>
              <a:ext uri="{FF2B5EF4-FFF2-40B4-BE49-F238E27FC236}">
                <a16:creationId xmlns:a16="http://schemas.microsoft.com/office/drawing/2014/main" id="{843A1EA5-5489-426C-B803-AC48357E0885}"/>
              </a:ext>
            </a:extLst>
          </p:cNvPr>
          <p:cNvSpPr>
            <a:spLocks noChangeArrowheads="1"/>
          </p:cNvSpPr>
          <p:nvPr/>
        </p:nvSpPr>
        <p:spPr bwMode="auto">
          <a:xfrm flipH="1">
            <a:off x="6321742" y="1563791"/>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42" name="Freeform 169">
            <a:extLst>
              <a:ext uri="{FF2B5EF4-FFF2-40B4-BE49-F238E27FC236}">
                <a16:creationId xmlns:a16="http://schemas.microsoft.com/office/drawing/2014/main" id="{3500478D-5020-4A40-98E9-E934C2E34946}"/>
              </a:ext>
            </a:extLst>
          </p:cNvPr>
          <p:cNvSpPr>
            <a:spLocks noChangeArrowheads="1"/>
          </p:cNvSpPr>
          <p:nvPr/>
        </p:nvSpPr>
        <p:spPr bwMode="auto">
          <a:xfrm flipH="1">
            <a:off x="11801104" y="1801574"/>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tx2">
              <a:lumMod val="60000"/>
              <a:lumOff val="4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3" name="Rectangle 62">
            <a:extLst>
              <a:ext uri="{FF2B5EF4-FFF2-40B4-BE49-F238E27FC236}">
                <a16:creationId xmlns:a16="http://schemas.microsoft.com/office/drawing/2014/main" id="{B4EFDF9B-E233-4355-B7E8-C36158C7C899}"/>
              </a:ext>
            </a:extLst>
          </p:cNvPr>
          <p:cNvSpPr/>
          <p:nvPr/>
        </p:nvSpPr>
        <p:spPr>
          <a:xfrm>
            <a:off x="8439160" y="1757986"/>
            <a:ext cx="3209915" cy="384721"/>
          </a:xfrm>
          <a:prstGeom prst="rect">
            <a:avLst/>
          </a:prstGeom>
        </p:spPr>
        <p:txBody>
          <a:bodyPr wrap="square" anchor="ctr">
            <a:spAutoFit/>
          </a:bodyPr>
          <a:lstStyle/>
          <a:p>
            <a:pPr marR="0" lvl="0" algn="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Better Network Performance</a:t>
            </a:r>
          </a:p>
        </p:txBody>
      </p:sp>
      <p:sp>
        <p:nvSpPr>
          <p:cNvPr id="84" name="Freeform 283">
            <a:extLst>
              <a:ext uri="{FF2B5EF4-FFF2-40B4-BE49-F238E27FC236}">
                <a16:creationId xmlns:a16="http://schemas.microsoft.com/office/drawing/2014/main" id="{1CBF30EB-C47B-4303-8325-1F642F40F03A}"/>
              </a:ext>
            </a:extLst>
          </p:cNvPr>
          <p:cNvSpPr>
            <a:spLocks noChangeAspect="1" noChangeArrowheads="1"/>
          </p:cNvSpPr>
          <p:nvPr/>
        </p:nvSpPr>
        <p:spPr bwMode="auto">
          <a:xfrm>
            <a:off x="6770964" y="1919558"/>
            <a:ext cx="436999" cy="438967"/>
          </a:xfrm>
          <a:custGeom>
            <a:avLst/>
            <a:gdLst>
              <a:gd name="T0" fmla="*/ 1989 w 1999"/>
              <a:gd name="T1" fmla="*/ 933 h 1999"/>
              <a:gd name="T2" fmla="*/ 1065 w 1999"/>
              <a:gd name="T3" fmla="*/ 0 h 1999"/>
              <a:gd name="T4" fmla="*/ 933 w 1999"/>
              <a:gd name="T5" fmla="*/ 0 h 1999"/>
              <a:gd name="T6" fmla="*/ 0 w 1999"/>
              <a:gd name="T7" fmla="*/ 933 h 1999"/>
              <a:gd name="T8" fmla="*/ 9 w 1999"/>
              <a:gd name="T9" fmla="*/ 1065 h 1999"/>
              <a:gd name="T10" fmla="*/ 933 w 1999"/>
              <a:gd name="T11" fmla="*/ 1998 h 1999"/>
              <a:gd name="T12" fmla="*/ 1065 w 1999"/>
              <a:gd name="T13" fmla="*/ 1989 h 1999"/>
              <a:gd name="T14" fmla="*/ 1998 w 1999"/>
              <a:gd name="T15" fmla="*/ 1065 h 1999"/>
              <a:gd name="T16" fmla="*/ 1989 w 1999"/>
              <a:gd name="T17" fmla="*/ 933 h 1999"/>
              <a:gd name="T18" fmla="*/ 628 w 1999"/>
              <a:gd name="T19" fmla="*/ 217 h 1999"/>
              <a:gd name="T20" fmla="*/ 271 w 1999"/>
              <a:gd name="T21" fmla="*/ 532 h 1999"/>
              <a:gd name="T22" fmla="*/ 201 w 1999"/>
              <a:gd name="T23" fmla="*/ 663 h 1999"/>
              <a:gd name="T24" fmla="*/ 436 w 1999"/>
              <a:gd name="T25" fmla="*/ 663 h 1999"/>
              <a:gd name="T26" fmla="*/ 139 w 1999"/>
              <a:gd name="T27" fmla="*/ 933 h 1999"/>
              <a:gd name="T28" fmla="*/ 139 w 1999"/>
              <a:gd name="T29" fmla="*/ 1065 h 1999"/>
              <a:gd name="T30" fmla="*/ 401 w 1999"/>
              <a:gd name="T31" fmla="*/ 1065 h 1999"/>
              <a:gd name="T32" fmla="*/ 201 w 1999"/>
              <a:gd name="T33" fmla="*/ 1325 h 1999"/>
              <a:gd name="T34" fmla="*/ 271 w 1999"/>
              <a:gd name="T35" fmla="*/ 1465 h 1999"/>
              <a:gd name="T36" fmla="*/ 471 w 1999"/>
              <a:gd name="T37" fmla="*/ 1465 h 1999"/>
              <a:gd name="T38" fmla="*/ 271 w 1999"/>
              <a:gd name="T39" fmla="*/ 1465 h 1999"/>
              <a:gd name="T40" fmla="*/ 933 w 1999"/>
              <a:gd name="T41" fmla="*/ 1849 h 1999"/>
              <a:gd name="T42" fmla="*/ 933 w 1999"/>
              <a:gd name="T43" fmla="*/ 1465 h 1999"/>
              <a:gd name="T44" fmla="*/ 933 w 1999"/>
              <a:gd name="T45" fmla="*/ 1325 h 1999"/>
              <a:gd name="T46" fmla="*/ 568 w 1999"/>
              <a:gd name="T47" fmla="*/ 1325 h 1999"/>
              <a:gd name="T48" fmla="*/ 933 w 1999"/>
              <a:gd name="T49" fmla="*/ 1065 h 1999"/>
              <a:gd name="T50" fmla="*/ 933 w 1999"/>
              <a:gd name="T51" fmla="*/ 933 h 1999"/>
              <a:gd name="T52" fmla="*/ 533 w 1999"/>
              <a:gd name="T53" fmla="*/ 933 h 1999"/>
              <a:gd name="T54" fmla="*/ 933 w 1999"/>
              <a:gd name="T55" fmla="*/ 663 h 1999"/>
              <a:gd name="T56" fmla="*/ 933 w 1999"/>
              <a:gd name="T57" fmla="*/ 532 h 1999"/>
              <a:gd name="T58" fmla="*/ 611 w 1999"/>
              <a:gd name="T59" fmla="*/ 532 h 1999"/>
              <a:gd name="T60" fmla="*/ 933 w 1999"/>
              <a:gd name="T61" fmla="*/ 532 h 1999"/>
              <a:gd name="T62" fmla="*/ 1728 w 1999"/>
              <a:gd name="T63" fmla="*/ 532 h 1999"/>
              <a:gd name="T64" fmla="*/ 1370 w 1999"/>
              <a:gd name="T65" fmla="*/ 217 h 1999"/>
              <a:gd name="T66" fmla="*/ 1065 w 1999"/>
              <a:gd name="T67" fmla="*/ 139 h 1999"/>
              <a:gd name="T68" fmla="*/ 1387 w 1999"/>
              <a:gd name="T69" fmla="*/ 532 h 1999"/>
              <a:gd name="T70" fmla="*/ 1065 w 1999"/>
              <a:gd name="T71" fmla="*/ 139 h 1999"/>
              <a:gd name="T72" fmla="*/ 1065 w 1999"/>
              <a:gd name="T73" fmla="*/ 663 h 1999"/>
              <a:gd name="T74" fmla="*/ 1466 w 1999"/>
              <a:gd name="T75" fmla="*/ 933 h 1999"/>
              <a:gd name="T76" fmla="*/ 1065 w 1999"/>
              <a:gd name="T77" fmla="*/ 663 h 1999"/>
              <a:gd name="T78" fmla="*/ 1065 w 1999"/>
              <a:gd name="T79" fmla="*/ 1065 h 1999"/>
              <a:gd name="T80" fmla="*/ 1430 w 1999"/>
              <a:gd name="T81" fmla="*/ 1325 h 1999"/>
              <a:gd name="T82" fmla="*/ 1065 w 1999"/>
              <a:gd name="T83" fmla="*/ 1065 h 1999"/>
              <a:gd name="T84" fmla="*/ 1065 w 1999"/>
              <a:gd name="T85" fmla="*/ 1849 h 1999"/>
              <a:gd name="T86" fmla="*/ 1387 w 1999"/>
              <a:gd name="T87" fmla="*/ 1465 h 1999"/>
              <a:gd name="T88" fmla="*/ 1370 w 1999"/>
              <a:gd name="T89" fmla="*/ 1779 h 1999"/>
              <a:gd name="T90" fmla="*/ 1527 w 1999"/>
              <a:gd name="T91" fmla="*/ 1465 h 1999"/>
              <a:gd name="T92" fmla="*/ 1370 w 1999"/>
              <a:gd name="T93" fmla="*/ 1779 h 1999"/>
              <a:gd name="T94" fmla="*/ 1798 w 1999"/>
              <a:gd name="T95" fmla="*/ 1325 h 1999"/>
              <a:gd name="T96" fmla="*/ 1596 w 1999"/>
              <a:gd name="T97" fmla="*/ 1065 h 1999"/>
              <a:gd name="T98" fmla="*/ 1798 w 1999"/>
              <a:gd name="T99" fmla="*/ 1325 h 1999"/>
              <a:gd name="T100" fmla="*/ 1596 w 1999"/>
              <a:gd name="T101" fmla="*/ 933 h 1999"/>
              <a:gd name="T102" fmla="*/ 1798 w 1999"/>
              <a:gd name="T103" fmla="*/ 663 h 1999"/>
              <a:gd name="T104" fmla="*/ 1596 w 1999"/>
              <a:gd name="T105" fmla="*/ 933 h 1999"/>
              <a:gd name="T106" fmla="*/ 1596 w 1999"/>
              <a:gd name="T107" fmla="*/ 933 h 1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99" h="1999">
                <a:moveTo>
                  <a:pt x="1989" y="933"/>
                </a:moveTo>
                <a:lnTo>
                  <a:pt x="1989" y="933"/>
                </a:lnTo>
                <a:cubicBezTo>
                  <a:pt x="1963" y="436"/>
                  <a:pt x="1561" y="35"/>
                  <a:pt x="1065" y="0"/>
                </a:cubicBezTo>
                <a:lnTo>
                  <a:pt x="1065" y="0"/>
                </a:lnTo>
                <a:cubicBezTo>
                  <a:pt x="933" y="0"/>
                  <a:pt x="933" y="0"/>
                  <a:pt x="933" y="0"/>
                </a:cubicBezTo>
                <a:lnTo>
                  <a:pt x="933" y="0"/>
                </a:lnTo>
                <a:cubicBezTo>
                  <a:pt x="436" y="35"/>
                  <a:pt x="36" y="436"/>
                  <a:pt x="9" y="933"/>
                </a:cubicBezTo>
                <a:cubicBezTo>
                  <a:pt x="0" y="933"/>
                  <a:pt x="0" y="933"/>
                  <a:pt x="0" y="933"/>
                </a:cubicBezTo>
                <a:cubicBezTo>
                  <a:pt x="0" y="1065"/>
                  <a:pt x="0" y="1065"/>
                  <a:pt x="0" y="1065"/>
                </a:cubicBezTo>
                <a:cubicBezTo>
                  <a:pt x="9" y="1065"/>
                  <a:pt x="9" y="1065"/>
                  <a:pt x="9" y="1065"/>
                </a:cubicBezTo>
                <a:cubicBezTo>
                  <a:pt x="36" y="1560"/>
                  <a:pt x="436" y="1962"/>
                  <a:pt x="933" y="1989"/>
                </a:cubicBezTo>
                <a:cubicBezTo>
                  <a:pt x="933" y="1998"/>
                  <a:pt x="933" y="1998"/>
                  <a:pt x="933" y="1998"/>
                </a:cubicBezTo>
                <a:cubicBezTo>
                  <a:pt x="1065" y="1998"/>
                  <a:pt x="1065" y="1998"/>
                  <a:pt x="1065" y="1998"/>
                </a:cubicBezTo>
                <a:cubicBezTo>
                  <a:pt x="1065" y="1989"/>
                  <a:pt x="1065" y="1989"/>
                  <a:pt x="1065" y="1989"/>
                </a:cubicBezTo>
                <a:cubicBezTo>
                  <a:pt x="1561" y="1962"/>
                  <a:pt x="1963" y="1560"/>
                  <a:pt x="1989" y="1065"/>
                </a:cubicBezTo>
                <a:cubicBezTo>
                  <a:pt x="1998" y="1065"/>
                  <a:pt x="1998" y="1065"/>
                  <a:pt x="1998" y="1065"/>
                </a:cubicBezTo>
                <a:cubicBezTo>
                  <a:pt x="1998" y="933"/>
                  <a:pt x="1998" y="933"/>
                  <a:pt x="1998" y="933"/>
                </a:cubicBezTo>
                <a:lnTo>
                  <a:pt x="1989" y="933"/>
                </a:lnTo>
                <a:close/>
                <a:moveTo>
                  <a:pt x="628" y="217"/>
                </a:moveTo>
                <a:lnTo>
                  <a:pt x="628" y="217"/>
                </a:lnTo>
                <a:cubicBezTo>
                  <a:pt x="568" y="306"/>
                  <a:pt x="506" y="409"/>
                  <a:pt x="471" y="532"/>
                </a:cubicBezTo>
                <a:cubicBezTo>
                  <a:pt x="271" y="532"/>
                  <a:pt x="271" y="532"/>
                  <a:pt x="271" y="532"/>
                </a:cubicBezTo>
                <a:cubicBezTo>
                  <a:pt x="358" y="401"/>
                  <a:pt x="479" y="287"/>
                  <a:pt x="628" y="217"/>
                </a:cubicBezTo>
                <a:close/>
                <a:moveTo>
                  <a:pt x="201" y="663"/>
                </a:moveTo>
                <a:lnTo>
                  <a:pt x="201" y="663"/>
                </a:lnTo>
                <a:cubicBezTo>
                  <a:pt x="436" y="663"/>
                  <a:pt x="436" y="663"/>
                  <a:pt x="436" y="663"/>
                </a:cubicBezTo>
                <a:cubicBezTo>
                  <a:pt x="419" y="749"/>
                  <a:pt x="409" y="838"/>
                  <a:pt x="401" y="933"/>
                </a:cubicBezTo>
                <a:cubicBezTo>
                  <a:pt x="139" y="933"/>
                  <a:pt x="139" y="933"/>
                  <a:pt x="139" y="933"/>
                </a:cubicBezTo>
                <a:cubicBezTo>
                  <a:pt x="149" y="838"/>
                  <a:pt x="166" y="749"/>
                  <a:pt x="201" y="663"/>
                </a:cubicBezTo>
                <a:close/>
                <a:moveTo>
                  <a:pt x="139" y="1065"/>
                </a:moveTo>
                <a:lnTo>
                  <a:pt x="139" y="1065"/>
                </a:lnTo>
                <a:cubicBezTo>
                  <a:pt x="401" y="1065"/>
                  <a:pt x="401" y="1065"/>
                  <a:pt x="401" y="1065"/>
                </a:cubicBezTo>
                <a:cubicBezTo>
                  <a:pt x="409" y="1160"/>
                  <a:pt x="419" y="1247"/>
                  <a:pt x="436" y="1325"/>
                </a:cubicBezTo>
                <a:cubicBezTo>
                  <a:pt x="201" y="1325"/>
                  <a:pt x="201" y="1325"/>
                  <a:pt x="201" y="1325"/>
                </a:cubicBezTo>
                <a:cubicBezTo>
                  <a:pt x="166" y="1247"/>
                  <a:pt x="149" y="1160"/>
                  <a:pt x="139" y="1065"/>
                </a:cubicBezTo>
                <a:close/>
                <a:moveTo>
                  <a:pt x="271" y="1465"/>
                </a:moveTo>
                <a:lnTo>
                  <a:pt x="271" y="1465"/>
                </a:lnTo>
                <a:cubicBezTo>
                  <a:pt x="471" y="1465"/>
                  <a:pt x="471" y="1465"/>
                  <a:pt x="471" y="1465"/>
                </a:cubicBezTo>
                <a:cubicBezTo>
                  <a:pt x="506" y="1587"/>
                  <a:pt x="558" y="1692"/>
                  <a:pt x="628" y="1779"/>
                </a:cubicBezTo>
                <a:cubicBezTo>
                  <a:pt x="479" y="1709"/>
                  <a:pt x="358" y="1595"/>
                  <a:pt x="271" y="1465"/>
                </a:cubicBezTo>
                <a:close/>
                <a:moveTo>
                  <a:pt x="933" y="1849"/>
                </a:moveTo>
                <a:lnTo>
                  <a:pt x="933" y="1849"/>
                </a:lnTo>
                <a:cubicBezTo>
                  <a:pt x="793" y="1814"/>
                  <a:pt x="680" y="1665"/>
                  <a:pt x="611" y="1465"/>
                </a:cubicBezTo>
                <a:cubicBezTo>
                  <a:pt x="933" y="1465"/>
                  <a:pt x="933" y="1465"/>
                  <a:pt x="933" y="1465"/>
                </a:cubicBezTo>
                <a:lnTo>
                  <a:pt x="933" y="1849"/>
                </a:lnTo>
                <a:close/>
                <a:moveTo>
                  <a:pt x="933" y="1325"/>
                </a:moveTo>
                <a:lnTo>
                  <a:pt x="933" y="1325"/>
                </a:lnTo>
                <a:cubicBezTo>
                  <a:pt x="568" y="1325"/>
                  <a:pt x="568" y="1325"/>
                  <a:pt x="568" y="1325"/>
                </a:cubicBezTo>
                <a:cubicBezTo>
                  <a:pt x="549" y="1247"/>
                  <a:pt x="541" y="1160"/>
                  <a:pt x="533" y="1065"/>
                </a:cubicBezTo>
                <a:cubicBezTo>
                  <a:pt x="933" y="1065"/>
                  <a:pt x="933" y="1065"/>
                  <a:pt x="933" y="1065"/>
                </a:cubicBezTo>
                <a:lnTo>
                  <a:pt x="933" y="1325"/>
                </a:lnTo>
                <a:close/>
                <a:moveTo>
                  <a:pt x="933" y="933"/>
                </a:moveTo>
                <a:lnTo>
                  <a:pt x="933" y="933"/>
                </a:lnTo>
                <a:cubicBezTo>
                  <a:pt x="533" y="933"/>
                  <a:pt x="533" y="933"/>
                  <a:pt x="533" y="933"/>
                </a:cubicBezTo>
                <a:cubicBezTo>
                  <a:pt x="541" y="838"/>
                  <a:pt x="549" y="749"/>
                  <a:pt x="568" y="663"/>
                </a:cubicBezTo>
                <a:cubicBezTo>
                  <a:pt x="933" y="663"/>
                  <a:pt x="933" y="663"/>
                  <a:pt x="933" y="663"/>
                </a:cubicBezTo>
                <a:lnTo>
                  <a:pt x="933" y="933"/>
                </a:lnTo>
                <a:close/>
                <a:moveTo>
                  <a:pt x="933" y="532"/>
                </a:moveTo>
                <a:lnTo>
                  <a:pt x="933" y="532"/>
                </a:lnTo>
                <a:cubicBezTo>
                  <a:pt x="611" y="532"/>
                  <a:pt x="611" y="532"/>
                  <a:pt x="611" y="532"/>
                </a:cubicBezTo>
                <a:cubicBezTo>
                  <a:pt x="680" y="322"/>
                  <a:pt x="793" y="184"/>
                  <a:pt x="933" y="139"/>
                </a:cubicBezTo>
                <a:lnTo>
                  <a:pt x="933" y="532"/>
                </a:lnTo>
                <a:close/>
                <a:moveTo>
                  <a:pt x="1728" y="532"/>
                </a:moveTo>
                <a:lnTo>
                  <a:pt x="1728" y="532"/>
                </a:lnTo>
                <a:cubicBezTo>
                  <a:pt x="1527" y="532"/>
                  <a:pt x="1527" y="532"/>
                  <a:pt x="1527" y="532"/>
                </a:cubicBezTo>
                <a:cubicBezTo>
                  <a:pt x="1492" y="409"/>
                  <a:pt x="1439" y="306"/>
                  <a:pt x="1370" y="217"/>
                </a:cubicBezTo>
                <a:cubicBezTo>
                  <a:pt x="1517" y="287"/>
                  <a:pt x="1641" y="401"/>
                  <a:pt x="1728" y="532"/>
                </a:cubicBezTo>
                <a:close/>
                <a:moveTo>
                  <a:pt x="1065" y="139"/>
                </a:moveTo>
                <a:lnTo>
                  <a:pt x="1065" y="139"/>
                </a:lnTo>
                <a:cubicBezTo>
                  <a:pt x="1204" y="184"/>
                  <a:pt x="1317" y="322"/>
                  <a:pt x="1387" y="532"/>
                </a:cubicBezTo>
                <a:cubicBezTo>
                  <a:pt x="1065" y="532"/>
                  <a:pt x="1065" y="532"/>
                  <a:pt x="1065" y="532"/>
                </a:cubicBezTo>
                <a:lnTo>
                  <a:pt x="1065" y="139"/>
                </a:lnTo>
                <a:close/>
                <a:moveTo>
                  <a:pt x="1065" y="663"/>
                </a:moveTo>
                <a:lnTo>
                  <a:pt x="1065" y="663"/>
                </a:lnTo>
                <a:cubicBezTo>
                  <a:pt x="1430" y="663"/>
                  <a:pt x="1430" y="663"/>
                  <a:pt x="1430" y="663"/>
                </a:cubicBezTo>
                <a:cubicBezTo>
                  <a:pt x="1449" y="749"/>
                  <a:pt x="1457" y="838"/>
                  <a:pt x="1466" y="933"/>
                </a:cubicBezTo>
                <a:cubicBezTo>
                  <a:pt x="1065" y="933"/>
                  <a:pt x="1065" y="933"/>
                  <a:pt x="1065" y="933"/>
                </a:cubicBezTo>
                <a:lnTo>
                  <a:pt x="1065" y="663"/>
                </a:lnTo>
                <a:close/>
                <a:moveTo>
                  <a:pt x="1065" y="1065"/>
                </a:moveTo>
                <a:lnTo>
                  <a:pt x="1065" y="1065"/>
                </a:lnTo>
                <a:cubicBezTo>
                  <a:pt x="1466" y="1065"/>
                  <a:pt x="1466" y="1065"/>
                  <a:pt x="1466" y="1065"/>
                </a:cubicBezTo>
                <a:cubicBezTo>
                  <a:pt x="1457" y="1160"/>
                  <a:pt x="1449" y="1247"/>
                  <a:pt x="1430" y="1325"/>
                </a:cubicBezTo>
                <a:cubicBezTo>
                  <a:pt x="1065" y="1325"/>
                  <a:pt x="1065" y="1325"/>
                  <a:pt x="1065" y="1325"/>
                </a:cubicBezTo>
                <a:lnTo>
                  <a:pt x="1065" y="1065"/>
                </a:lnTo>
                <a:close/>
                <a:moveTo>
                  <a:pt x="1065" y="1849"/>
                </a:moveTo>
                <a:lnTo>
                  <a:pt x="1065" y="1849"/>
                </a:lnTo>
                <a:cubicBezTo>
                  <a:pt x="1065" y="1465"/>
                  <a:pt x="1065" y="1465"/>
                  <a:pt x="1065" y="1465"/>
                </a:cubicBezTo>
                <a:cubicBezTo>
                  <a:pt x="1387" y="1465"/>
                  <a:pt x="1387" y="1465"/>
                  <a:pt x="1387" y="1465"/>
                </a:cubicBezTo>
                <a:cubicBezTo>
                  <a:pt x="1317" y="1665"/>
                  <a:pt x="1204" y="1814"/>
                  <a:pt x="1065" y="1849"/>
                </a:cubicBezTo>
                <a:close/>
                <a:moveTo>
                  <a:pt x="1370" y="1779"/>
                </a:moveTo>
                <a:lnTo>
                  <a:pt x="1370" y="1779"/>
                </a:lnTo>
                <a:cubicBezTo>
                  <a:pt x="1439" y="1692"/>
                  <a:pt x="1492" y="1587"/>
                  <a:pt x="1527" y="1465"/>
                </a:cubicBezTo>
                <a:cubicBezTo>
                  <a:pt x="1728" y="1465"/>
                  <a:pt x="1728" y="1465"/>
                  <a:pt x="1728" y="1465"/>
                </a:cubicBezTo>
                <a:cubicBezTo>
                  <a:pt x="1641" y="1595"/>
                  <a:pt x="1517" y="1709"/>
                  <a:pt x="1370" y="1779"/>
                </a:cubicBezTo>
                <a:close/>
                <a:moveTo>
                  <a:pt x="1798" y="1325"/>
                </a:moveTo>
                <a:lnTo>
                  <a:pt x="1798" y="1325"/>
                </a:lnTo>
                <a:cubicBezTo>
                  <a:pt x="1561" y="1325"/>
                  <a:pt x="1561" y="1325"/>
                  <a:pt x="1561" y="1325"/>
                </a:cubicBezTo>
                <a:cubicBezTo>
                  <a:pt x="1579" y="1247"/>
                  <a:pt x="1587" y="1160"/>
                  <a:pt x="1596" y="1065"/>
                </a:cubicBezTo>
                <a:cubicBezTo>
                  <a:pt x="1858" y="1065"/>
                  <a:pt x="1858" y="1065"/>
                  <a:pt x="1858" y="1065"/>
                </a:cubicBezTo>
                <a:cubicBezTo>
                  <a:pt x="1849" y="1160"/>
                  <a:pt x="1833" y="1247"/>
                  <a:pt x="1798" y="1325"/>
                </a:cubicBezTo>
                <a:close/>
                <a:moveTo>
                  <a:pt x="1596" y="933"/>
                </a:moveTo>
                <a:lnTo>
                  <a:pt x="1596" y="933"/>
                </a:lnTo>
                <a:cubicBezTo>
                  <a:pt x="1587" y="838"/>
                  <a:pt x="1579" y="749"/>
                  <a:pt x="1561" y="663"/>
                </a:cubicBezTo>
                <a:cubicBezTo>
                  <a:pt x="1798" y="663"/>
                  <a:pt x="1798" y="663"/>
                  <a:pt x="1798" y="663"/>
                </a:cubicBezTo>
                <a:cubicBezTo>
                  <a:pt x="1833" y="749"/>
                  <a:pt x="1849" y="838"/>
                  <a:pt x="1858" y="933"/>
                </a:cubicBezTo>
                <a:lnTo>
                  <a:pt x="1596" y="933"/>
                </a:lnTo>
                <a:close/>
                <a:moveTo>
                  <a:pt x="1596" y="933"/>
                </a:moveTo>
                <a:lnTo>
                  <a:pt x="1596" y="933"/>
                </a:lnTo>
                <a:close/>
              </a:path>
            </a:pathLst>
          </a:custGeom>
          <a:solidFill>
            <a:schemeClr val="tx2">
              <a:lumMod val="60000"/>
              <a:lumOff val="40000"/>
            </a:schemeClr>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13800" b="0" i="0" u="none" strike="noStrike" kern="0" cap="none" spc="0" normalizeH="0" baseline="0" noProof="0" dirty="0">
              <a:ln>
                <a:noFill/>
              </a:ln>
              <a:solidFill>
                <a:prstClr val="black"/>
              </a:solidFill>
              <a:effectLst/>
              <a:uLnTx/>
              <a:uFillTx/>
            </a:endParaRPr>
          </a:p>
        </p:txBody>
      </p:sp>
      <p:sp>
        <p:nvSpPr>
          <p:cNvPr id="49" name="Freeform 33">
            <a:extLst>
              <a:ext uri="{FF2B5EF4-FFF2-40B4-BE49-F238E27FC236}">
                <a16:creationId xmlns:a16="http://schemas.microsoft.com/office/drawing/2014/main" id="{3B47761B-D238-4F93-A674-05BC240AEBA1}"/>
              </a:ext>
            </a:extLst>
          </p:cNvPr>
          <p:cNvSpPr>
            <a:spLocks noChangeArrowheads="1"/>
          </p:cNvSpPr>
          <p:nvPr/>
        </p:nvSpPr>
        <p:spPr bwMode="auto">
          <a:xfrm flipH="1">
            <a:off x="6372012" y="3045059"/>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bg2">
              <a:lumMod val="9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50" name="Freeform 34">
            <a:extLst>
              <a:ext uri="{FF2B5EF4-FFF2-40B4-BE49-F238E27FC236}">
                <a16:creationId xmlns:a16="http://schemas.microsoft.com/office/drawing/2014/main" id="{84791D7C-79A0-4CD6-B2CE-C1C595D23942}"/>
              </a:ext>
            </a:extLst>
          </p:cNvPr>
          <p:cNvSpPr>
            <a:spLocks noChangeArrowheads="1"/>
          </p:cNvSpPr>
          <p:nvPr/>
        </p:nvSpPr>
        <p:spPr bwMode="auto">
          <a:xfrm flipH="1">
            <a:off x="6321742" y="3309987"/>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52" name="Freeform 169">
            <a:extLst>
              <a:ext uri="{FF2B5EF4-FFF2-40B4-BE49-F238E27FC236}">
                <a16:creationId xmlns:a16="http://schemas.microsoft.com/office/drawing/2014/main" id="{28C19F9A-A6FE-4829-895C-18BB07B34120}"/>
              </a:ext>
            </a:extLst>
          </p:cNvPr>
          <p:cNvSpPr>
            <a:spLocks noChangeArrowheads="1"/>
          </p:cNvSpPr>
          <p:nvPr/>
        </p:nvSpPr>
        <p:spPr bwMode="auto">
          <a:xfrm flipH="1">
            <a:off x="11801104" y="3546914"/>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bg2">
              <a:lumMod val="5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2" name="Rectangle 61">
            <a:extLst>
              <a:ext uri="{FF2B5EF4-FFF2-40B4-BE49-F238E27FC236}">
                <a16:creationId xmlns:a16="http://schemas.microsoft.com/office/drawing/2014/main" id="{66B65B5E-4F9A-460F-9B42-DA4F7DBB6B2C}"/>
              </a:ext>
            </a:extLst>
          </p:cNvPr>
          <p:cNvSpPr/>
          <p:nvPr/>
        </p:nvSpPr>
        <p:spPr>
          <a:xfrm>
            <a:off x="7915275" y="3357132"/>
            <a:ext cx="3733800" cy="677108"/>
          </a:xfrm>
          <a:prstGeom prst="rect">
            <a:avLst/>
          </a:prstGeom>
        </p:spPr>
        <p:txBody>
          <a:bodyPr wrap="square" anchor="ctr">
            <a:spAutoFit/>
          </a:bodyPr>
          <a:lstStyle/>
          <a:p>
            <a:pPr marR="0" lvl="0" algn="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Quick Response to Issues and Lower Downtime</a:t>
            </a:r>
          </a:p>
        </p:txBody>
      </p:sp>
      <p:sp>
        <p:nvSpPr>
          <p:cNvPr id="86" name="Freeform 73">
            <a:extLst>
              <a:ext uri="{FF2B5EF4-FFF2-40B4-BE49-F238E27FC236}">
                <a16:creationId xmlns:a16="http://schemas.microsoft.com/office/drawing/2014/main" id="{9010B147-5509-4543-8C0A-A7D75106C088}"/>
              </a:ext>
            </a:extLst>
          </p:cNvPr>
          <p:cNvSpPr>
            <a:spLocks noChangeAspect="1" noChangeArrowheads="1"/>
          </p:cNvSpPr>
          <p:nvPr/>
        </p:nvSpPr>
        <p:spPr bwMode="auto">
          <a:xfrm>
            <a:off x="6776856" y="3672574"/>
            <a:ext cx="425214" cy="425327"/>
          </a:xfrm>
          <a:custGeom>
            <a:avLst/>
            <a:gdLst>
              <a:gd name="T0" fmla="*/ 207010 w 602"/>
              <a:gd name="T1" fmla="*/ 217127 h 602"/>
              <a:gd name="T2" fmla="*/ 207010 w 602"/>
              <a:gd name="T3" fmla="*/ 217127 h 602"/>
              <a:gd name="T4" fmla="*/ 10116 w 602"/>
              <a:gd name="T5" fmla="*/ 217127 h 602"/>
              <a:gd name="T6" fmla="*/ 0 w 602"/>
              <a:gd name="T7" fmla="*/ 206650 h 602"/>
              <a:gd name="T8" fmla="*/ 0 w 602"/>
              <a:gd name="T9" fmla="*/ 10116 h 602"/>
              <a:gd name="T10" fmla="*/ 10116 w 602"/>
              <a:gd name="T11" fmla="*/ 0 h 602"/>
              <a:gd name="T12" fmla="*/ 207010 w 602"/>
              <a:gd name="T13" fmla="*/ 0 h 602"/>
              <a:gd name="T14" fmla="*/ 217126 w 602"/>
              <a:gd name="T15" fmla="*/ 10116 h 602"/>
              <a:gd name="T16" fmla="*/ 217126 w 602"/>
              <a:gd name="T17" fmla="*/ 206650 h 602"/>
              <a:gd name="T18" fmla="*/ 207010 w 602"/>
              <a:gd name="T19" fmla="*/ 217127 h 602"/>
              <a:gd name="T20" fmla="*/ 196533 w 602"/>
              <a:gd name="T21" fmla="*/ 20231 h 602"/>
              <a:gd name="T22" fmla="*/ 196533 w 602"/>
              <a:gd name="T23" fmla="*/ 20231 h 602"/>
              <a:gd name="T24" fmla="*/ 20593 w 602"/>
              <a:gd name="T25" fmla="*/ 20231 h 602"/>
              <a:gd name="T26" fmla="*/ 20593 w 602"/>
              <a:gd name="T27" fmla="*/ 196534 h 602"/>
              <a:gd name="T28" fmla="*/ 196533 w 602"/>
              <a:gd name="T29" fmla="*/ 196534 h 602"/>
              <a:gd name="T30" fmla="*/ 196533 w 602"/>
              <a:gd name="T31" fmla="*/ 20231 h 602"/>
              <a:gd name="T32" fmla="*/ 40824 w 602"/>
              <a:gd name="T33" fmla="*/ 145594 h 602"/>
              <a:gd name="T34" fmla="*/ 40824 w 602"/>
              <a:gd name="T35" fmla="*/ 145594 h 602"/>
              <a:gd name="T36" fmla="*/ 61417 w 602"/>
              <a:gd name="T37" fmla="*/ 145594 h 602"/>
              <a:gd name="T38" fmla="*/ 71532 w 602"/>
              <a:gd name="T39" fmla="*/ 155710 h 602"/>
              <a:gd name="T40" fmla="*/ 71532 w 602"/>
              <a:gd name="T41" fmla="*/ 175941 h 602"/>
              <a:gd name="T42" fmla="*/ 61417 w 602"/>
              <a:gd name="T43" fmla="*/ 186418 h 602"/>
              <a:gd name="T44" fmla="*/ 40824 w 602"/>
              <a:gd name="T45" fmla="*/ 186418 h 602"/>
              <a:gd name="T46" fmla="*/ 30708 w 602"/>
              <a:gd name="T47" fmla="*/ 175941 h 602"/>
              <a:gd name="T48" fmla="*/ 30708 w 602"/>
              <a:gd name="T49" fmla="*/ 155710 h 602"/>
              <a:gd name="T50" fmla="*/ 40824 w 602"/>
              <a:gd name="T51" fmla="*/ 145594 h 602"/>
              <a:gd name="T52" fmla="*/ 97183 w 602"/>
              <a:gd name="T53" fmla="*/ 53469 h 602"/>
              <a:gd name="T54" fmla="*/ 97183 w 602"/>
              <a:gd name="T55" fmla="*/ 53469 h 602"/>
              <a:gd name="T56" fmla="*/ 117414 w 602"/>
              <a:gd name="T57" fmla="*/ 53469 h 602"/>
              <a:gd name="T58" fmla="*/ 127530 w 602"/>
              <a:gd name="T59" fmla="*/ 63585 h 602"/>
              <a:gd name="T60" fmla="*/ 127530 w 602"/>
              <a:gd name="T61" fmla="*/ 175941 h 602"/>
              <a:gd name="T62" fmla="*/ 117414 w 602"/>
              <a:gd name="T63" fmla="*/ 186418 h 602"/>
              <a:gd name="T64" fmla="*/ 97183 w 602"/>
              <a:gd name="T65" fmla="*/ 186418 h 602"/>
              <a:gd name="T66" fmla="*/ 86706 w 602"/>
              <a:gd name="T67" fmla="*/ 175941 h 602"/>
              <a:gd name="T68" fmla="*/ 86706 w 602"/>
              <a:gd name="T69" fmla="*/ 63585 h 602"/>
              <a:gd name="T70" fmla="*/ 97183 w 602"/>
              <a:gd name="T71" fmla="*/ 53469 h 602"/>
              <a:gd name="T72" fmla="*/ 155709 w 602"/>
              <a:gd name="T73" fmla="*/ 94293 h 602"/>
              <a:gd name="T74" fmla="*/ 155709 w 602"/>
              <a:gd name="T75" fmla="*/ 94293 h 602"/>
              <a:gd name="T76" fmla="*/ 176302 w 602"/>
              <a:gd name="T77" fmla="*/ 94293 h 602"/>
              <a:gd name="T78" fmla="*/ 186417 w 602"/>
              <a:gd name="T79" fmla="*/ 104770 h 602"/>
              <a:gd name="T80" fmla="*/ 186417 w 602"/>
              <a:gd name="T81" fmla="*/ 175941 h 602"/>
              <a:gd name="T82" fmla="*/ 176302 w 602"/>
              <a:gd name="T83" fmla="*/ 186418 h 602"/>
              <a:gd name="T84" fmla="*/ 155709 w 602"/>
              <a:gd name="T85" fmla="*/ 186418 h 602"/>
              <a:gd name="T86" fmla="*/ 145593 w 602"/>
              <a:gd name="T87" fmla="*/ 175941 h 602"/>
              <a:gd name="T88" fmla="*/ 145593 w 602"/>
              <a:gd name="T89" fmla="*/ 104770 h 602"/>
              <a:gd name="T90" fmla="*/ 155709 w 602"/>
              <a:gd name="T91" fmla="*/ 94293 h 6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2" h="602">
                <a:moveTo>
                  <a:pt x="573" y="601"/>
                </a:moveTo>
                <a:lnTo>
                  <a:pt x="573" y="601"/>
                </a:lnTo>
                <a:cubicBezTo>
                  <a:pt x="28" y="601"/>
                  <a:pt x="28" y="601"/>
                  <a:pt x="28" y="601"/>
                </a:cubicBezTo>
                <a:cubicBezTo>
                  <a:pt x="7" y="601"/>
                  <a:pt x="0" y="586"/>
                  <a:pt x="0" y="572"/>
                </a:cubicBezTo>
                <a:cubicBezTo>
                  <a:pt x="0" y="28"/>
                  <a:pt x="0" y="28"/>
                  <a:pt x="0" y="28"/>
                </a:cubicBezTo>
                <a:cubicBezTo>
                  <a:pt x="0" y="7"/>
                  <a:pt x="7" y="0"/>
                  <a:pt x="28" y="0"/>
                </a:cubicBezTo>
                <a:cubicBezTo>
                  <a:pt x="573" y="0"/>
                  <a:pt x="573" y="0"/>
                  <a:pt x="573" y="0"/>
                </a:cubicBezTo>
                <a:cubicBezTo>
                  <a:pt x="587" y="0"/>
                  <a:pt x="601" y="7"/>
                  <a:pt x="601" y="28"/>
                </a:cubicBezTo>
                <a:cubicBezTo>
                  <a:pt x="601" y="572"/>
                  <a:pt x="601" y="572"/>
                  <a:pt x="601" y="572"/>
                </a:cubicBezTo>
                <a:cubicBezTo>
                  <a:pt x="601" y="586"/>
                  <a:pt x="587" y="601"/>
                  <a:pt x="573" y="601"/>
                </a:cubicBezTo>
                <a:close/>
                <a:moveTo>
                  <a:pt x="544" y="56"/>
                </a:moveTo>
                <a:lnTo>
                  <a:pt x="544" y="56"/>
                </a:lnTo>
                <a:cubicBezTo>
                  <a:pt x="57" y="56"/>
                  <a:pt x="57" y="56"/>
                  <a:pt x="57" y="56"/>
                </a:cubicBezTo>
                <a:cubicBezTo>
                  <a:pt x="57" y="544"/>
                  <a:pt x="57" y="544"/>
                  <a:pt x="57" y="544"/>
                </a:cubicBezTo>
                <a:cubicBezTo>
                  <a:pt x="544" y="544"/>
                  <a:pt x="544" y="544"/>
                  <a:pt x="544" y="544"/>
                </a:cubicBezTo>
                <a:lnTo>
                  <a:pt x="544" y="56"/>
                </a:lnTo>
                <a:close/>
                <a:moveTo>
                  <a:pt x="113" y="403"/>
                </a:moveTo>
                <a:lnTo>
                  <a:pt x="113" y="403"/>
                </a:lnTo>
                <a:cubicBezTo>
                  <a:pt x="170" y="403"/>
                  <a:pt x="170" y="403"/>
                  <a:pt x="170" y="403"/>
                </a:cubicBezTo>
                <a:cubicBezTo>
                  <a:pt x="184" y="403"/>
                  <a:pt x="198" y="417"/>
                  <a:pt x="198" y="431"/>
                </a:cubicBezTo>
                <a:cubicBezTo>
                  <a:pt x="198" y="487"/>
                  <a:pt x="198" y="487"/>
                  <a:pt x="198" y="487"/>
                </a:cubicBezTo>
                <a:cubicBezTo>
                  <a:pt x="198" y="502"/>
                  <a:pt x="184" y="516"/>
                  <a:pt x="170" y="516"/>
                </a:cubicBezTo>
                <a:cubicBezTo>
                  <a:pt x="113" y="516"/>
                  <a:pt x="113" y="516"/>
                  <a:pt x="113" y="516"/>
                </a:cubicBezTo>
                <a:cubicBezTo>
                  <a:pt x="92" y="516"/>
                  <a:pt x="85" y="502"/>
                  <a:pt x="85" y="487"/>
                </a:cubicBezTo>
                <a:cubicBezTo>
                  <a:pt x="85" y="431"/>
                  <a:pt x="85" y="431"/>
                  <a:pt x="85" y="431"/>
                </a:cubicBezTo>
                <a:cubicBezTo>
                  <a:pt x="85" y="417"/>
                  <a:pt x="92" y="403"/>
                  <a:pt x="113" y="403"/>
                </a:cubicBezTo>
                <a:close/>
                <a:moveTo>
                  <a:pt x="269" y="148"/>
                </a:moveTo>
                <a:lnTo>
                  <a:pt x="269" y="148"/>
                </a:lnTo>
                <a:cubicBezTo>
                  <a:pt x="325" y="148"/>
                  <a:pt x="325" y="148"/>
                  <a:pt x="325" y="148"/>
                </a:cubicBezTo>
                <a:cubicBezTo>
                  <a:pt x="346" y="148"/>
                  <a:pt x="353" y="162"/>
                  <a:pt x="353" y="176"/>
                </a:cubicBezTo>
                <a:cubicBezTo>
                  <a:pt x="353" y="487"/>
                  <a:pt x="353" y="487"/>
                  <a:pt x="353" y="487"/>
                </a:cubicBezTo>
                <a:cubicBezTo>
                  <a:pt x="353" y="502"/>
                  <a:pt x="346" y="516"/>
                  <a:pt x="325" y="516"/>
                </a:cubicBezTo>
                <a:cubicBezTo>
                  <a:pt x="269" y="516"/>
                  <a:pt x="269" y="516"/>
                  <a:pt x="269" y="516"/>
                </a:cubicBezTo>
                <a:cubicBezTo>
                  <a:pt x="255" y="516"/>
                  <a:pt x="240" y="502"/>
                  <a:pt x="240" y="487"/>
                </a:cubicBezTo>
                <a:cubicBezTo>
                  <a:pt x="240" y="176"/>
                  <a:pt x="240" y="176"/>
                  <a:pt x="240" y="176"/>
                </a:cubicBezTo>
                <a:cubicBezTo>
                  <a:pt x="240" y="162"/>
                  <a:pt x="255" y="148"/>
                  <a:pt x="269" y="148"/>
                </a:cubicBezTo>
                <a:close/>
                <a:moveTo>
                  <a:pt x="431" y="261"/>
                </a:moveTo>
                <a:lnTo>
                  <a:pt x="431" y="261"/>
                </a:lnTo>
                <a:cubicBezTo>
                  <a:pt x="488" y="261"/>
                  <a:pt x="488" y="261"/>
                  <a:pt x="488" y="261"/>
                </a:cubicBezTo>
                <a:cubicBezTo>
                  <a:pt x="502" y="261"/>
                  <a:pt x="516" y="276"/>
                  <a:pt x="516" y="290"/>
                </a:cubicBezTo>
                <a:cubicBezTo>
                  <a:pt x="516" y="487"/>
                  <a:pt x="516" y="487"/>
                  <a:pt x="516" y="487"/>
                </a:cubicBezTo>
                <a:cubicBezTo>
                  <a:pt x="516" y="502"/>
                  <a:pt x="502" y="516"/>
                  <a:pt x="488" y="516"/>
                </a:cubicBezTo>
                <a:cubicBezTo>
                  <a:pt x="431" y="516"/>
                  <a:pt x="431" y="516"/>
                  <a:pt x="431" y="516"/>
                </a:cubicBezTo>
                <a:cubicBezTo>
                  <a:pt x="417" y="516"/>
                  <a:pt x="403" y="502"/>
                  <a:pt x="403" y="487"/>
                </a:cubicBezTo>
                <a:cubicBezTo>
                  <a:pt x="403" y="290"/>
                  <a:pt x="403" y="290"/>
                  <a:pt x="403" y="290"/>
                </a:cubicBezTo>
                <a:cubicBezTo>
                  <a:pt x="403" y="276"/>
                  <a:pt x="417" y="261"/>
                  <a:pt x="431" y="261"/>
                </a:cubicBezTo>
                <a:close/>
              </a:path>
            </a:pathLst>
          </a:custGeom>
          <a:solidFill>
            <a:schemeClr val="bg2">
              <a:lumMod val="50000"/>
            </a:schemeClr>
          </a:solidFill>
          <a:ln>
            <a:noFill/>
          </a:ln>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44" name="Freeform 33">
            <a:extLst>
              <a:ext uri="{FF2B5EF4-FFF2-40B4-BE49-F238E27FC236}">
                <a16:creationId xmlns:a16="http://schemas.microsoft.com/office/drawing/2014/main" id="{CCA227D5-7051-43E7-90DB-C273F279DA76}"/>
              </a:ext>
            </a:extLst>
          </p:cNvPr>
          <p:cNvSpPr>
            <a:spLocks noChangeArrowheads="1"/>
          </p:cNvSpPr>
          <p:nvPr/>
        </p:nvSpPr>
        <p:spPr bwMode="auto">
          <a:xfrm flipH="1">
            <a:off x="6372012" y="4790399"/>
            <a:ext cx="5819607" cy="1301256"/>
          </a:xfrm>
          <a:custGeom>
            <a:avLst/>
            <a:gdLst>
              <a:gd name="T0" fmla="*/ 19388 w 19389"/>
              <a:gd name="T1" fmla="*/ 0 h 4338"/>
              <a:gd name="T2" fmla="*/ 19388 w 19389"/>
              <a:gd name="T3" fmla="*/ 4337 h 4338"/>
              <a:gd name="T4" fmla="*/ 0 w 19389"/>
              <a:gd name="T5" fmla="*/ 4337 h 4338"/>
              <a:gd name="T6" fmla="*/ 0 w 19389"/>
              <a:gd name="T7" fmla="*/ 0 h 4338"/>
              <a:gd name="T8" fmla="*/ 19388 w 19389"/>
              <a:gd name="T9" fmla="*/ 0 h 4338"/>
            </a:gdLst>
            <a:ahLst/>
            <a:cxnLst>
              <a:cxn ang="0">
                <a:pos x="T0" y="T1"/>
              </a:cxn>
              <a:cxn ang="0">
                <a:pos x="T2" y="T3"/>
              </a:cxn>
              <a:cxn ang="0">
                <a:pos x="T4" y="T5"/>
              </a:cxn>
              <a:cxn ang="0">
                <a:pos x="T6" y="T7"/>
              </a:cxn>
              <a:cxn ang="0">
                <a:pos x="T8" y="T9"/>
              </a:cxn>
            </a:cxnLst>
            <a:rect l="0" t="0" r="r" b="b"/>
            <a:pathLst>
              <a:path w="19389" h="4338">
                <a:moveTo>
                  <a:pt x="19388" y="0"/>
                </a:moveTo>
                <a:lnTo>
                  <a:pt x="19388" y="4337"/>
                </a:lnTo>
                <a:lnTo>
                  <a:pt x="0" y="4337"/>
                </a:lnTo>
                <a:lnTo>
                  <a:pt x="0" y="0"/>
                </a:lnTo>
                <a:lnTo>
                  <a:pt x="19388" y="0"/>
                </a:lnTo>
              </a:path>
            </a:pathLst>
          </a:custGeom>
          <a:solidFill>
            <a:schemeClr val="accent3">
              <a:lumMod val="40000"/>
              <a:lumOff val="60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45" name="Freeform 34">
            <a:extLst>
              <a:ext uri="{FF2B5EF4-FFF2-40B4-BE49-F238E27FC236}">
                <a16:creationId xmlns:a16="http://schemas.microsoft.com/office/drawing/2014/main" id="{3F94553E-E4C6-473E-AA7B-DA7DD959802D}"/>
              </a:ext>
            </a:extLst>
          </p:cNvPr>
          <p:cNvSpPr>
            <a:spLocks noChangeArrowheads="1"/>
          </p:cNvSpPr>
          <p:nvPr/>
        </p:nvSpPr>
        <p:spPr bwMode="auto">
          <a:xfrm flipH="1">
            <a:off x="6321742" y="5063155"/>
            <a:ext cx="1335442" cy="1150501"/>
          </a:xfrm>
          <a:custGeom>
            <a:avLst/>
            <a:gdLst>
              <a:gd name="T0" fmla="*/ 5389 w 5390"/>
              <a:gd name="T1" fmla="*/ 0 h 3837"/>
              <a:gd name="T2" fmla="*/ 2036 w 5390"/>
              <a:gd name="T3" fmla="*/ 0 h 3837"/>
              <a:gd name="T4" fmla="*/ 0 w 5390"/>
              <a:gd name="T5" fmla="*/ 3836 h 3837"/>
              <a:gd name="T6" fmla="*/ 5389 w 5390"/>
              <a:gd name="T7" fmla="*/ 3836 h 3837"/>
              <a:gd name="T8" fmla="*/ 5389 w 5390"/>
              <a:gd name="T9" fmla="*/ 0 h 3837"/>
            </a:gdLst>
            <a:ahLst/>
            <a:cxnLst>
              <a:cxn ang="0">
                <a:pos x="T0" y="T1"/>
              </a:cxn>
              <a:cxn ang="0">
                <a:pos x="T2" y="T3"/>
              </a:cxn>
              <a:cxn ang="0">
                <a:pos x="T4" y="T5"/>
              </a:cxn>
              <a:cxn ang="0">
                <a:pos x="T6" y="T7"/>
              </a:cxn>
              <a:cxn ang="0">
                <a:pos x="T8" y="T9"/>
              </a:cxn>
            </a:cxnLst>
            <a:rect l="0" t="0" r="r" b="b"/>
            <a:pathLst>
              <a:path w="5390" h="3837">
                <a:moveTo>
                  <a:pt x="5389" y="0"/>
                </a:moveTo>
                <a:lnTo>
                  <a:pt x="2036" y="0"/>
                </a:lnTo>
                <a:lnTo>
                  <a:pt x="0" y="3836"/>
                </a:lnTo>
                <a:lnTo>
                  <a:pt x="5389" y="3836"/>
                </a:lnTo>
                <a:lnTo>
                  <a:pt x="5389" y="0"/>
                </a:lnTo>
              </a:path>
            </a:pathLst>
          </a:custGeom>
          <a:solidFill>
            <a:schemeClr val="bg1"/>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47" name="Freeform 169">
            <a:extLst>
              <a:ext uri="{FF2B5EF4-FFF2-40B4-BE49-F238E27FC236}">
                <a16:creationId xmlns:a16="http://schemas.microsoft.com/office/drawing/2014/main" id="{9347D163-034D-44B2-8751-6AF154E07013}"/>
              </a:ext>
            </a:extLst>
          </p:cNvPr>
          <p:cNvSpPr>
            <a:spLocks noChangeArrowheads="1"/>
          </p:cNvSpPr>
          <p:nvPr/>
        </p:nvSpPr>
        <p:spPr bwMode="auto">
          <a:xfrm flipH="1">
            <a:off x="11801104" y="5292255"/>
            <a:ext cx="150811" cy="297544"/>
          </a:xfrm>
          <a:custGeom>
            <a:avLst/>
            <a:gdLst>
              <a:gd name="T0" fmla="*/ 53 w 609"/>
              <a:gd name="T1" fmla="*/ 808 h 992"/>
              <a:gd name="T2" fmla="*/ 53 w 609"/>
              <a:gd name="T3" fmla="*/ 808 h 992"/>
              <a:gd name="T4" fmla="*/ 396 w 609"/>
              <a:gd name="T5" fmla="*/ 495 h 992"/>
              <a:gd name="T6" fmla="*/ 48 w 609"/>
              <a:gd name="T7" fmla="*/ 189 h 992"/>
              <a:gd name="T8" fmla="*/ 30 w 609"/>
              <a:gd name="T9" fmla="*/ 53 h 992"/>
              <a:gd name="T10" fmla="*/ 136 w 609"/>
              <a:gd name="T11" fmla="*/ 29 h 992"/>
              <a:gd name="T12" fmla="*/ 573 w 609"/>
              <a:gd name="T13" fmla="*/ 413 h 992"/>
              <a:gd name="T14" fmla="*/ 608 w 609"/>
              <a:gd name="T15" fmla="*/ 489 h 992"/>
              <a:gd name="T16" fmla="*/ 579 w 609"/>
              <a:gd name="T17" fmla="*/ 571 h 992"/>
              <a:gd name="T18" fmla="*/ 148 w 609"/>
              <a:gd name="T19" fmla="*/ 961 h 992"/>
              <a:gd name="T20" fmla="*/ 36 w 609"/>
              <a:gd name="T21" fmla="*/ 943 h 992"/>
              <a:gd name="T22" fmla="*/ 53 w 609"/>
              <a:gd name="T23" fmla="*/ 808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9" h="992">
                <a:moveTo>
                  <a:pt x="53" y="808"/>
                </a:moveTo>
                <a:lnTo>
                  <a:pt x="53" y="808"/>
                </a:lnTo>
                <a:cubicBezTo>
                  <a:pt x="396" y="495"/>
                  <a:pt x="396" y="495"/>
                  <a:pt x="396" y="495"/>
                </a:cubicBezTo>
                <a:cubicBezTo>
                  <a:pt x="48" y="189"/>
                  <a:pt x="48" y="189"/>
                  <a:pt x="48" y="189"/>
                </a:cubicBezTo>
                <a:cubicBezTo>
                  <a:pt x="12" y="159"/>
                  <a:pt x="0" y="94"/>
                  <a:pt x="30" y="53"/>
                </a:cubicBezTo>
                <a:cubicBezTo>
                  <a:pt x="53" y="12"/>
                  <a:pt x="101" y="0"/>
                  <a:pt x="136" y="29"/>
                </a:cubicBezTo>
                <a:cubicBezTo>
                  <a:pt x="573" y="413"/>
                  <a:pt x="573" y="413"/>
                  <a:pt x="573" y="413"/>
                </a:cubicBezTo>
                <a:cubicBezTo>
                  <a:pt x="596" y="431"/>
                  <a:pt x="608" y="460"/>
                  <a:pt x="608" y="489"/>
                </a:cubicBezTo>
                <a:cubicBezTo>
                  <a:pt x="608" y="524"/>
                  <a:pt x="596" y="548"/>
                  <a:pt x="579" y="571"/>
                </a:cubicBezTo>
                <a:cubicBezTo>
                  <a:pt x="148" y="961"/>
                  <a:pt x="148" y="961"/>
                  <a:pt x="148" y="961"/>
                </a:cubicBezTo>
                <a:cubicBezTo>
                  <a:pt x="113" y="991"/>
                  <a:pt x="65" y="985"/>
                  <a:pt x="36" y="943"/>
                </a:cubicBezTo>
                <a:cubicBezTo>
                  <a:pt x="12" y="896"/>
                  <a:pt x="18" y="837"/>
                  <a:pt x="53" y="808"/>
                </a:cubicBezTo>
              </a:path>
            </a:pathLst>
          </a:custGeom>
          <a:solidFill>
            <a:schemeClr val="accent3">
              <a:lumMod val="75000"/>
            </a:schemeClr>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4" name="Rectangle 63">
            <a:extLst>
              <a:ext uri="{FF2B5EF4-FFF2-40B4-BE49-F238E27FC236}">
                <a16:creationId xmlns:a16="http://schemas.microsoft.com/office/drawing/2014/main" id="{2732852C-0E2C-4088-85BD-C153893533FA}"/>
              </a:ext>
            </a:extLst>
          </p:cNvPr>
          <p:cNvSpPr/>
          <p:nvPr/>
        </p:nvSpPr>
        <p:spPr>
          <a:xfrm>
            <a:off x="8209589" y="5102473"/>
            <a:ext cx="3439486" cy="677108"/>
          </a:xfrm>
          <a:prstGeom prst="rect">
            <a:avLst/>
          </a:prstGeom>
        </p:spPr>
        <p:txBody>
          <a:bodyPr wrap="square" anchor="ctr">
            <a:spAutoFit/>
          </a:bodyPr>
          <a:lstStyle/>
          <a:p>
            <a:pPr marR="0" lvl="0" algn="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Reduction in Management Stress Levels</a:t>
            </a:r>
          </a:p>
        </p:txBody>
      </p:sp>
      <p:sp>
        <p:nvSpPr>
          <p:cNvPr id="88" name="Freeform 157">
            <a:extLst>
              <a:ext uri="{FF2B5EF4-FFF2-40B4-BE49-F238E27FC236}">
                <a16:creationId xmlns:a16="http://schemas.microsoft.com/office/drawing/2014/main" id="{9D041B94-A6F8-40FA-B626-FFF537221CED}"/>
              </a:ext>
            </a:extLst>
          </p:cNvPr>
          <p:cNvSpPr>
            <a:spLocks noChangeAspect="1" noChangeArrowheads="1"/>
          </p:cNvSpPr>
          <p:nvPr/>
        </p:nvSpPr>
        <p:spPr bwMode="auto">
          <a:xfrm>
            <a:off x="6749631" y="5405444"/>
            <a:ext cx="479664" cy="465923"/>
          </a:xfrm>
          <a:custGeom>
            <a:avLst/>
            <a:gdLst>
              <a:gd name="T0" fmla="*/ 309 w 634"/>
              <a:gd name="T1" fmla="*/ 88 h 619"/>
              <a:gd name="T2" fmla="*/ 309 w 634"/>
              <a:gd name="T3" fmla="*/ 88 h 619"/>
              <a:gd name="T4" fmla="*/ 176 w 634"/>
              <a:gd name="T5" fmla="*/ 235 h 619"/>
              <a:gd name="T6" fmla="*/ 309 w 634"/>
              <a:gd name="T7" fmla="*/ 367 h 619"/>
              <a:gd name="T8" fmla="*/ 456 w 634"/>
              <a:gd name="T9" fmla="*/ 235 h 619"/>
              <a:gd name="T10" fmla="*/ 309 w 634"/>
              <a:gd name="T11" fmla="*/ 88 h 619"/>
              <a:gd name="T12" fmla="*/ 309 w 634"/>
              <a:gd name="T13" fmla="*/ 323 h 619"/>
              <a:gd name="T14" fmla="*/ 309 w 634"/>
              <a:gd name="T15" fmla="*/ 323 h 619"/>
              <a:gd name="T16" fmla="*/ 221 w 634"/>
              <a:gd name="T17" fmla="*/ 235 h 619"/>
              <a:gd name="T18" fmla="*/ 309 w 634"/>
              <a:gd name="T19" fmla="*/ 132 h 619"/>
              <a:gd name="T20" fmla="*/ 412 w 634"/>
              <a:gd name="T21" fmla="*/ 235 h 619"/>
              <a:gd name="T22" fmla="*/ 309 w 634"/>
              <a:gd name="T23" fmla="*/ 323 h 619"/>
              <a:gd name="T24" fmla="*/ 530 w 634"/>
              <a:gd name="T25" fmla="*/ 338 h 619"/>
              <a:gd name="T26" fmla="*/ 530 w 634"/>
              <a:gd name="T27" fmla="*/ 338 h 619"/>
              <a:gd name="T28" fmla="*/ 559 w 634"/>
              <a:gd name="T29" fmla="*/ 235 h 619"/>
              <a:gd name="T30" fmla="*/ 309 w 634"/>
              <a:gd name="T31" fmla="*/ 0 h 619"/>
              <a:gd name="T32" fmla="*/ 73 w 634"/>
              <a:gd name="T33" fmla="*/ 235 h 619"/>
              <a:gd name="T34" fmla="*/ 103 w 634"/>
              <a:gd name="T35" fmla="*/ 338 h 619"/>
              <a:gd name="T36" fmla="*/ 0 w 634"/>
              <a:gd name="T37" fmla="*/ 500 h 619"/>
              <a:gd name="T38" fmla="*/ 117 w 634"/>
              <a:gd name="T39" fmla="*/ 530 h 619"/>
              <a:gd name="T40" fmla="*/ 206 w 634"/>
              <a:gd name="T41" fmla="*/ 618 h 619"/>
              <a:gd name="T42" fmla="*/ 294 w 634"/>
              <a:gd name="T43" fmla="*/ 471 h 619"/>
              <a:gd name="T44" fmla="*/ 309 w 634"/>
              <a:gd name="T45" fmla="*/ 471 h 619"/>
              <a:gd name="T46" fmla="*/ 324 w 634"/>
              <a:gd name="T47" fmla="*/ 471 h 619"/>
              <a:gd name="T48" fmla="*/ 412 w 634"/>
              <a:gd name="T49" fmla="*/ 618 h 619"/>
              <a:gd name="T50" fmla="*/ 500 w 634"/>
              <a:gd name="T51" fmla="*/ 530 h 619"/>
              <a:gd name="T52" fmla="*/ 633 w 634"/>
              <a:gd name="T53" fmla="*/ 500 h 619"/>
              <a:gd name="T54" fmla="*/ 530 w 634"/>
              <a:gd name="T55" fmla="*/ 338 h 619"/>
              <a:gd name="T56" fmla="*/ 206 w 634"/>
              <a:gd name="T57" fmla="*/ 544 h 619"/>
              <a:gd name="T58" fmla="*/ 206 w 634"/>
              <a:gd name="T59" fmla="*/ 544 h 619"/>
              <a:gd name="T60" fmla="*/ 147 w 634"/>
              <a:gd name="T61" fmla="*/ 500 h 619"/>
              <a:gd name="T62" fmla="*/ 58 w 634"/>
              <a:gd name="T63" fmla="*/ 471 h 619"/>
              <a:gd name="T64" fmla="*/ 117 w 634"/>
              <a:gd name="T65" fmla="*/ 382 h 619"/>
              <a:gd name="T66" fmla="*/ 250 w 634"/>
              <a:gd name="T67" fmla="*/ 456 h 619"/>
              <a:gd name="T68" fmla="*/ 206 w 634"/>
              <a:gd name="T69" fmla="*/ 544 h 619"/>
              <a:gd name="T70" fmla="*/ 309 w 634"/>
              <a:gd name="T71" fmla="*/ 426 h 619"/>
              <a:gd name="T72" fmla="*/ 309 w 634"/>
              <a:gd name="T73" fmla="*/ 426 h 619"/>
              <a:gd name="T74" fmla="*/ 117 w 634"/>
              <a:gd name="T75" fmla="*/ 235 h 619"/>
              <a:gd name="T76" fmla="*/ 309 w 634"/>
              <a:gd name="T77" fmla="*/ 29 h 619"/>
              <a:gd name="T78" fmla="*/ 515 w 634"/>
              <a:gd name="T79" fmla="*/ 235 h 619"/>
              <a:gd name="T80" fmla="*/ 309 w 634"/>
              <a:gd name="T81" fmla="*/ 426 h 619"/>
              <a:gd name="T82" fmla="*/ 485 w 634"/>
              <a:gd name="T83" fmla="*/ 500 h 619"/>
              <a:gd name="T84" fmla="*/ 485 w 634"/>
              <a:gd name="T85" fmla="*/ 500 h 619"/>
              <a:gd name="T86" fmla="*/ 426 w 634"/>
              <a:gd name="T87" fmla="*/ 544 h 619"/>
              <a:gd name="T88" fmla="*/ 368 w 634"/>
              <a:gd name="T89" fmla="*/ 456 h 619"/>
              <a:gd name="T90" fmla="*/ 500 w 634"/>
              <a:gd name="T91" fmla="*/ 382 h 619"/>
              <a:gd name="T92" fmla="*/ 559 w 634"/>
              <a:gd name="T93" fmla="*/ 471 h 619"/>
              <a:gd name="T94" fmla="*/ 485 w 634"/>
              <a:gd name="T95" fmla="*/ 500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4" h="619">
                <a:moveTo>
                  <a:pt x="309" y="88"/>
                </a:moveTo>
                <a:lnTo>
                  <a:pt x="309" y="88"/>
                </a:lnTo>
                <a:cubicBezTo>
                  <a:pt x="235" y="88"/>
                  <a:pt x="176" y="162"/>
                  <a:pt x="176" y="235"/>
                </a:cubicBezTo>
                <a:cubicBezTo>
                  <a:pt x="176" y="309"/>
                  <a:pt x="235" y="367"/>
                  <a:pt x="309" y="367"/>
                </a:cubicBezTo>
                <a:cubicBezTo>
                  <a:pt x="383" y="367"/>
                  <a:pt x="456" y="309"/>
                  <a:pt x="456" y="235"/>
                </a:cubicBezTo>
                <a:cubicBezTo>
                  <a:pt x="456" y="162"/>
                  <a:pt x="383" y="88"/>
                  <a:pt x="309" y="88"/>
                </a:cubicBezTo>
                <a:close/>
                <a:moveTo>
                  <a:pt x="309" y="323"/>
                </a:moveTo>
                <a:lnTo>
                  <a:pt x="309" y="323"/>
                </a:lnTo>
                <a:cubicBezTo>
                  <a:pt x="265" y="323"/>
                  <a:pt x="221" y="279"/>
                  <a:pt x="221" y="235"/>
                </a:cubicBezTo>
                <a:cubicBezTo>
                  <a:pt x="221" y="176"/>
                  <a:pt x="265" y="132"/>
                  <a:pt x="309" y="132"/>
                </a:cubicBezTo>
                <a:cubicBezTo>
                  <a:pt x="368" y="132"/>
                  <a:pt x="412" y="176"/>
                  <a:pt x="412" y="235"/>
                </a:cubicBezTo>
                <a:cubicBezTo>
                  <a:pt x="412" y="279"/>
                  <a:pt x="368" y="323"/>
                  <a:pt x="309" y="323"/>
                </a:cubicBezTo>
                <a:close/>
                <a:moveTo>
                  <a:pt x="530" y="338"/>
                </a:moveTo>
                <a:lnTo>
                  <a:pt x="530" y="338"/>
                </a:lnTo>
                <a:cubicBezTo>
                  <a:pt x="544" y="309"/>
                  <a:pt x="559" y="264"/>
                  <a:pt x="559" y="235"/>
                </a:cubicBezTo>
                <a:cubicBezTo>
                  <a:pt x="559" y="103"/>
                  <a:pt x="441" y="0"/>
                  <a:pt x="309" y="0"/>
                </a:cubicBezTo>
                <a:cubicBezTo>
                  <a:pt x="176" y="0"/>
                  <a:pt x="73" y="103"/>
                  <a:pt x="73" y="235"/>
                </a:cubicBezTo>
                <a:cubicBezTo>
                  <a:pt x="73" y="264"/>
                  <a:pt x="88" y="309"/>
                  <a:pt x="103" y="338"/>
                </a:cubicBezTo>
                <a:cubicBezTo>
                  <a:pt x="0" y="500"/>
                  <a:pt x="0" y="500"/>
                  <a:pt x="0" y="500"/>
                </a:cubicBezTo>
                <a:cubicBezTo>
                  <a:pt x="0" y="500"/>
                  <a:pt x="58" y="515"/>
                  <a:pt x="117" y="530"/>
                </a:cubicBezTo>
                <a:cubicBezTo>
                  <a:pt x="162" y="574"/>
                  <a:pt x="206" y="618"/>
                  <a:pt x="206" y="618"/>
                </a:cubicBezTo>
                <a:cubicBezTo>
                  <a:pt x="294" y="471"/>
                  <a:pt x="294" y="471"/>
                  <a:pt x="294" y="471"/>
                </a:cubicBezTo>
                <a:cubicBezTo>
                  <a:pt x="309" y="471"/>
                  <a:pt x="309" y="471"/>
                  <a:pt x="309" y="471"/>
                </a:cubicBezTo>
                <a:cubicBezTo>
                  <a:pt x="324" y="471"/>
                  <a:pt x="324" y="471"/>
                  <a:pt x="324" y="471"/>
                </a:cubicBezTo>
                <a:cubicBezTo>
                  <a:pt x="412" y="618"/>
                  <a:pt x="412" y="618"/>
                  <a:pt x="412" y="618"/>
                </a:cubicBezTo>
                <a:cubicBezTo>
                  <a:pt x="412" y="618"/>
                  <a:pt x="456" y="574"/>
                  <a:pt x="500" y="530"/>
                </a:cubicBezTo>
                <a:cubicBezTo>
                  <a:pt x="559" y="515"/>
                  <a:pt x="633" y="500"/>
                  <a:pt x="633" y="500"/>
                </a:cubicBezTo>
                <a:lnTo>
                  <a:pt x="530" y="338"/>
                </a:lnTo>
                <a:close/>
                <a:moveTo>
                  <a:pt x="206" y="544"/>
                </a:moveTo>
                <a:lnTo>
                  <a:pt x="206" y="544"/>
                </a:lnTo>
                <a:cubicBezTo>
                  <a:pt x="206" y="544"/>
                  <a:pt x="176" y="530"/>
                  <a:pt x="147" y="500"/>
                </a:cubicBezTo>
                <a:cubicBezTo>
                  <a:pt x="103" y="485"/>
                  <a:pt x="58" y="471"/>
                  <a:pt x="58" y="471"/>
                </a:cubicBezTo>
                <a:cubicBezTo>
                  <a:pt x="117" y="382"/>
                  <a:pt x="117" y="382"/>
                  <a:pt x="117" y="382"/>
                </a:cubicBezTo>
                <a:cubicBezTo>
                  <a:pt x="147" y="412"/>
                  <a:pt x="206" y="456"/>
                  <a:pt x="250" y="456"/>
                </a:cubicBezTo>
                <a:lnTo>
                  <a:pt x="206" y="544"/>
                </a:lnTo>
                <a:close/>
                <a:moveTo>
                  <a:pt x="309" y="426"/>
                </a:moveTo>
                <a:lnTo>
                  <a:pt x="309" y="426"/>
                </a:lnTo>
                <a:cubicBezTo>
                  <a:pt x="206" y="426"/>
                  <a:pt x="117" y="338"/>
                  <a:pt x="117" y="235"/>
                </a:cubicBezTo>
                <a:cubicBezTo>
                  <a:pt x="117" y="117"/>
                  <a:pt x="206" y="29"/>
                  <a:pt x="309" y="29"/>
                </a:cubicBezTo>
                <a:cubicBezTo>
                  <a:pt x="426" y="29"/>
                  <a:pt x="515" y="117"/>
                  <a:pt x="515" y="235"/>
                </a:cubicBezTo>
                <a:cubicBezTo>
                  <a:pt x="515" y="338"/>
                  <a:pt x="426" y="426"/>
                  <a:pt x="309" y="426"/>
                </a:cubicBezTo>
                <a:close/>
                <a:moveTo>
                  <a:pt x="485" y="500"/>
                </a:moveTo>
                <a:lnTo>
                  <a:pt x="485" y="500"/>
                </a:lnTo>
                <a:cubicBezTo>
                  <a:pt x="456" y="530"/>
                  <a:pt x="426" y="544"/>
                  <a:pt x="426" y="544"/>
                </a:cubicBezTo>
                <a:cubicBezTo>
                  <a:pt x="368" y="456"/>
                  <a:pt x="368" y="456"/>
                  <a:pt x="368" y="456"/>
                </a:cubicBezTo>
                <a:cubicBezTo>
                  <a:pt x="426" y="456"/>
                  <a:pt x="471" y="412"/>
                  <a:pt x="500" y="382"/>
                </a:cubicBezTo>
                <a:cubicBezTo>
                  <a:pt x="559" y="471"/>
                  <a:pt x="559" y="471"/>
                  <a:pt x="559" y="471"/>
                </a:cubicBezTo>
                <a:cubicBezTo>
                  <a:pt x="559" y="471"/>
                  <a:pt x="530" y="485"/>
                  <a:pt x="485" y="500"/>
                </a:cubicBezTo>
                <a:close/>
              </a:path>
            </a:pathLst>
          </a:custGeom>
          <a:solidFill>
            <a:schemeClr val="accent3">
              <a:lumMod val="75000"/>
            </a:schemeClr>
          </a:solidFill>
          <a:ln>
            <a:noFill/>
          </a:ln>
          <a:effectLst/>
        </p:spPr>
        <p:txBody>
          <a:bodyPr wrap="none" lIns="243797" tIns="121899" rIns="243797" bIns="121899"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317189937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51FC3A8-B84E-4AF1-BC33-5D1DC8802D1B}"/>
              </a:ext>
            </a:extLst>
          </p:cNvPr>
          <p:cNvPicPr>
            <a:picLocks noGrp="1" noChangeAspect="1"/>
          </p:cNvPicPr>
          <p:nvPr>
            <p:ph type="pic" sz="quarter" idx="13"/>
          </p:nvPr>
        </p:nvPicPr>
        <p:blipFill>
          <a:blip r:embed="rId3" cstate="print">
            <a:alphaModFix amt="5000"/>
            <a:extLst>
              <a:ext uri="{28A0092B-C50C-407E-A947-70E740481C1C}">
                <a14:useLocalDpi xmlns:a14="http://schemas.microsoft.com/office/drawing/2010/main" val="0"/>
              </a:ext>
            </a:extLst>
          </a:blip>
          <a:srcRect t="5091" b="5091"/>
          <a:stretch>
            <a:fillRect/>
          </a:stretch>
        </p:blipFill>
        <p:spPr>
          <a:xfrm>
            <a:off x="0" y="1071563"/>
            <a:ext cx="12192000" cy="5481637"/>
          </a:xfrm>
        </p:spPr>
      </p:pic>
      <p:sp>
        <p:nvSpPr>
          <p:cNvPr id="85" name="Oval 84"/>
          <p:cNvSpPr/>
          <p:nvPr/>
        </p:nvSpPr>
        <p:spPr bwMode="auto">
          <a:xfrm>
            <a:off x="457204" y="1655223"/>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5" name="Freeform 36"/>
          <p:cNvSpPr>
            <a:spLocks noChangeAspect="1" noChangeArrowheads="1"/>
          </p:cNvSpPr>
          <p:nvPr/>
        </p:nvSpPr>
        <p:spPr bwMode="auto">
          <a:xfrm>
            <a:off x="703287" y="1860317"/>
            <a:ext cx="272695" cy="354873"/>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93" name="Oval 92"/>
          <p:cNvSpPr/>
          <p:nvPr/>
        </p:nvSpPr>
        <p:spPr bwMode="auto">
          <a:xfrm>
            <a:off x="4424364" y="5019050"/>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6" name="Freeform 46"/>
          <p:cNvSpPr>
            <a:spLocks noChangeAspect="1" noChangeArrowheads="1"/>
          </p:cNvSpPr>
          <p:nvPr/>
        </p:nvSpPr>
        <p:spPr bwMode="auto">
          <a:xfrm>
            <a:off x="4627540" y="5230861"/>
            <a:ext cx="358509" cy="341439"/>
          </a:xfrm>
          <a:custGeom>
            <a:avLst/>
            <a:gdLst>
              <a:gd name="T0" fmla="*/ 363 w 461"/>
              <a:gd name="T1" fmla="*/ 336 h 443"/>
              <a:gd name="T2" fmla="*/ 363 w 461"/>
              <a:gd name="T3" fmla="*/ 336 h 443"/>
              <a:gd name="T4" fmla="*/ 284 w 461"/>
              <a:gd name="T5" fmla="*/ 248 h 443"/>
              <a:gd name="T6" fmla="*/ 310 w 461"/>
              <a:gd name="T7" fmla="*/ 195 h 443"/>
              <a:gd name="T8" fmla="*/ 328 w 461"/>
              <a:gd name="T9" fmla="*/ 151 h 443"/>
              <a:gd name="T10" fmla="*/ 319 w 461"/>
              <a:gd name="T11" fmla="*/ 132 h 443"/>
              <a:gd name="T12" fmla="*/ 328 w 461"/>
              <a:gd name="T13" fmla="*/ 88 h 443"/>
              <a:gd name="T14" fmla="*/ 230 w 461"/>
              <a:gd name="T15" fmla="*/ 0 h 443"/>
              <a:gd name="T16" fmla="*/ 132 w 461"/>
              <a:gd name="T17" fmla="*/ 88 h 443"/>
              <a:gd name="T18" fmla="*/ 141 w 461"/>
              <a:gd name="T19" fmla="*/ 132 h 443"/>
              <a:gd name="T20" fmla="*/ 132 w 461"/>
              <a:gd name="T21" fmla="*/ 151 h 443"/>
              <a:gd name="T22" fmla="*/ 150 w 461"/>
              <a:gd name="T23" fmla="*/ 195 h 443"/>
              <a:gd name="T24" fmla="*/ 177 w 461"/>
              <a:gd name="T25" fmla="*/ 248 h 443"/>
              <a:gd name="T26" fmla="*/ 97 w 461"/>
              <a:gd name="T27" fmla="*/ 336 h 443"/>
              <a:gd name="T28" fmla="*/ 0 w 461"/>
              <a:gd name="T29" fmla="*/ 398 h 443"/>
              <a:gd name="T30" fmla="*/ 0 w 461"/>
              <a:gd name="T31" fmla="*/ 442 h 443"/>
              <a:gd name="T32" fmla="*/ 230 w 461"/>
              <a:gd name="T33" fmla="*/ 442 h 443"/>
              <a:gd name="T34" fmla="*/ 460 w 461"/>
              <a:gd name="T35" fmla="*/ 442 h 443"/>
              <a:gd name="T36" fmla="*/ 460 w 461"/>
              <a:gd name="T37" fmla="*/ 398 h 443"/>
              <a:gd name="T38" fmla="*/ 363 w 461"/>
              <a:gd name="T39" fmla="*/ 336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1" h="443">
                <a:moveTo>
                  <a:pt x="363" y="336"/>
                </a:moveTo>
                <a:lnTo>
                  <a:pt x="363" y="336"/>
                </a:lnTo>
                <a:cubicBezTo>
                  <a:pt x="301" y="310"/>
                  <a:pt x="284" y="292"/>
                  <a:pt x="284" y="248"/>
                </a:cubicBezTo>
                <a:cubicBezTo>
                  <a:pt x="284" y="230"/>
                  <a:pt x="301" y="239"/>
                  <a:pt x="310" y="195"/>
                </a:cubicBezTo>
                <a:cubicBezTo>
                  <a:pt x="310" y="176"/>
                  <a:pt x="328" y="195"/>
                  <a:pt x="328" y="151"/>
                </a:cubicBezTo>
                <a:cubicBezTo>
                  <a:pt x="328" y="132"/>
                  <a:pt x="319" y="132"/>
                  <a:pt x="319" y="132"/>
                </a:cubicBezTo>
                <a:cubicBezTo>
                  <a:pt x="319" y="132"/>
                  <a:pt x="328" y="106"/>
                  <a:pt x="328" y="88"/>
                </a:cubicBezTo>
                <a:cubicBezTo>
                  <a:pt x="328" y="61"/>
                  <a:pt x="319" y="0"/>
                  <a:pt x="230" y="0"/>
                </a:cubicBezTo>
                <a:cubicBezTo>
                  <a:pt x="141" y="0"/>
                  <a:pt x="132" y="61"/>
                  <a:pt x="132" y="88"/>
                </a:cubicBezTo>
                <a:cubicBezTo>
                  <a:pt x="132" y="106"/>
                  <a:pt x="141" y="132"/>
                  <a:pt x="141" y="132"/>
                </a:cubicBezTo>
                <a:cubicBezTo>
                  <a:pt x="141" y="132"/>
                  <a:pt x="132" y="132"/>
                  <a:pt x="132" y="151"/>
                </a:cubicBezTo>
                <a:cubicBezTo>
                  <a:pt x="132" y="195"/>
                  <a:pt x="150" y="176"/>
                  <a:pt x="150" y="195"/>
                </a:cubicBezTo>
                <a:cubicBezTo>
                  <a:pt x="159" y="239"/>
                  <a:pt x="177" y="230"/>
                  <a:pt x="177" y="248"/>
                </a:cubicBezTo>
                <a:cubicBezTo>
                  <a:pt x="177" y="292"/>
                  <a:pt x="159" y="310"/>
                  <a:pt x="97" y="336"/>
                </a:cubicBezTo>
                <a:cubicBezTo>
                  <a:pt x="35" y="354"/>
                  <a:pt x="0" y="380"/>
                  <a:pt x="0" y="398"/>
                </a:cubicBezTo>
                <a:cubicBezTo>
                  <a:pt x="0" y="407"/>
                  <a:pt x="0" y="442"/>
                  <a:pt x="0" y="442"/>
                </a:cubicBezTo>
                <a:cubicBezTo>
                  <a:pt x="230" y="442"/>
                  <a:pt x="230" y="442"/>
                  <a:pt x="230" y="442"/>
                </a:cubicBezTo>
                <a:cubicBezTo>
                  <a:pt x="460" y="442"/>
                  <a:pt x="460" y="442"/>
                  <a:pt x="460" y="442"/>
                </a:cubicBezTo>
                <a:cubicBezTo>
                  <a:pt x="460" y="442"/>
                  <a:pt x="460" y="407"/>
                  <a:pt x="460" y="398"/>
                </a:cubicBezTo>
                <a:cubicBezTo>
                  <a:pt x="460" y="380"/>
                  <a:pt x="425" y="354"/>
                  <a:pt x="363" y="336"/>
                </a:cubicBezTo>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31" name="Oval 30"/>
          <p:cNvSpPr/>
          <p:nvPr/>
        </p:nvSpPr>
        <p:spPr bwMode="auto">
          <a:xfrm>
            <a:off x="4424364" y="1655223"/>
            <a:ext cx="764860" cy="765060"/>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7" name="Freeform 127"/>
          <p:cNvSpPr>
            <a:spLocks noChangeAspect="1" noChangeArrowheads="1"/>
          </p:cNvSpPr>
          <p:nvPr/>
        </p:nvSpPr>
        <p:spPr bwMode="auto">
          <a:xfrm>
            <a:off x="4599690" y="1870970"/>
            <a:ext cx="414209" cy="33356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88" name="Oval 87"/>
          <p:cNvSpPr/>
          <p:nvPr/>
        </p:nvSpPr>
        <p:spPr bwMode="auto">
          <a:xfrm>
            <a:off x="457204" y="3337137"/>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8" name="Freeform 39"/>
          <p:cNvSpPr>
            <a:spLocks noChangeAspect="1" noChangeArrowheads="1"/>
          </p:cNvSpPr>
          <p:nvPr/>
        </p:nvSpPr>
        <p:spPr bwMode="auto">
          <a:xfrm>
            <a:off x="681478" y="3561510"/>
            <a:ext cx="316312" cy="316315"/>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92" name="Oval 91"/>
          <p:cNvSpPr/>
          <p:nvPr/>
        </p:nvSpPr>
        <p:spPr bwMode="auto">
          <a:xfrm>
            <a:off x="457204" y="5019050"/>
            <a:ext cx="764860" cy="76506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9" name="Freeform 21"/>
          <p:cNvSpPr>
            <a:spLocks noChangeAspect="1" noChangeArrowheads="1"/>
          </p:cNvSpPr>
          <p:nvPr/>
        </p:nvSpPr>
        <p:spPr bwMode="auto">
          <a:xfrm>
            <a:off x="592738" y="5263929"/>
            <a:ext cx="493793" cy="27530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90" name="Oval 89"/>
          <p:cNvSpPr/>
          <p:nvPr/>
        </p:nvSpPr>
        <p:spPr bwMode="auto">
          <a:xfrm>
            <a:off x="4424364" y="3337137"/>
            <a:ext cx="764860" cy="765060"/>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30" name="Freeform 75"/>
          <p:cNvSpPr>
            <a:spLocks noChangeAspect="1" noChangeArrowheads="1"/>
          </p:cNvSpPr>
          <p:nvPr/>
        </p:nvSpPr>
        <p:spPr bwMode="auto">
          <a:xfrm>
            <a:off x="4641077" y="3586214"/>
            <a:ext cx="331434" cy="266907"/>
          </a:xfrm>
          <a:custGeom>
            <a:avLst/>
            <a:gdLst>
              <a:gd name="T0" fmla="*/ 443 w 497"/>
              <a:gd name="T1" fmla="*/ 0 h 400"/>
              <a:gd name="T2" fmla="*/ 443 w 497"/>
              <a:gd name="T3" fmla="*/ 0 h 400"/>
              <a:gd name="T4" fmla="*/ 53 w 497"/>
              <a:gd name="T5" fmla="*/ 0 h 400"/>
              <a:gd name="T6" fmla="*/ 0 w 497"/>
              <a:gd name="T7" fmla="*/ 44 h 400"/>
              <a:gd name="T8" fmla="*/ 0 w 497"/>
              <a:gd name="T9" fmla="*/ 346 h 400"/>
              <a:gd name="T10" fmla="*/ 53 w 497"/>
              <a:gd name="T11" fmla="*/ 399 h 400"/>
              <a:gd name="T12" fmla="*/ 443 w 497"/>
              <a:gd name="T13" fmla="*/ 399 h 400"/>
              <a:gd name="T14" fmla="*/ 496 w 497"/>
              <a:gd name="T15" fmla="*/ 346 h 400"/>
              <a:gd name="T16" fmla="*/ 496 w 497"/>
              <a:gd name="T17" fmla="*/ 44 h 400"/>
              <a:gd name="T18" fmla="*/ 443 w 497"/>
              <a:gd name="T19" fmla="*/ 0 h 400"/>
              <a:gd name="T20" fmla="*/ 443 w 497"/>
              <a:gd name="T21" fmla="*/ 346 h 400"/>
              <a:gd name="T22" fmla="*/ 443 w 497"/>
              <a:gd name="T23" fmla="*/ 346 h 400"/>
              <a:gd name="T24" fmla="*/ 53 w 497"/>
              <a:gd name="T25" fmla="*/ 346 h 400"/>
              <a:gd name="T26" fmla="*/ 53 w 497"/>
              <a:gd name="T27" fmla="*/ 44 h 400"/>
              <a:gd name="T28" fmla="*/ 443 w 497"/>
              <a:gd name="T29" fmla="*/ 44 h 400"/>
              <a:gd name="T30" fmla="*/ 443 w 497"/>
              <a:gd name="T31" fmla="*/ 346 h 400"/>
              <a:gd name="T32" fmla="*/ 222 w 497"/>
              <a:gd name="T33" fmla="*/ 249 h 400"/>
              <a:gd name="T34" fmla="*/ 222 w 497"/>
              <a:gd name="T35" fmla="*/ 249 h 400"/>
              <a:gd name="T36" fmla="*/ 97 w 497"/>
              <a:gd name="T37" fmla="*/ 249 h 400"/>
              <a:gd name="T38" fmla="*/ 97 w 497"/>
              <a:gd name="T39" fmla="*/ 293 h 400"/>
              <a:gd name="T40" fmla="*/ 222 w 497"/>
              <a:gd name="T41" fmla="*/ 293 h 400"/>
              <a:gd name="T42" fmla="*/ 222 w 497"/>
              <a:gd name="T43" fmla="*/ 249 h 400"/>
              <a:gd name="T44" fmla="*/ 222 w 497"/>
              <a:gd name="T45" fmla="*/ 178 h 400"/>
              <a:gd name="T46" fmla="*/ 222 w 497"/>
              <a:gd name="T47" fmla="*/ 178 h 400"/>
              <a:gd name="T48" fmla="*/ 97 w 497"/>
              <a:gd name="T49" fmla="*/ 178 h 400"/>
              <a:gd name="T50" fmla="*/ 97 w 497"/>
              <a:gd name="T51" fmla="*/ 222 h 400"/>
              <a:gd name="T52" fmla="*/ 222 w 497"/>
              <a:gd name="T53" fmla="*/ 222 h 400"/>
              <a:gd name="T54" fmla="*/ 222 w 497"/>
              <a:gd name="T55" fmla="*/ 178 h 400"/>
              <a:gd name="T56" fmla="*/ 222 w 497"/>
              <a:gd name="T57" fmla="*/ 98 h 400"/>
              <a:gd name="T58" fmla="*/ 222 w 497"/>
              <a:gd name="T59" fmla="*/ 98 h 400"/>
              <a:gd name="T60" fmla="*/ 97 w 497"/>
              <a:gd name="T61" fmla="*/ 98 h 400"/>
              <a:gd name="T62" fmla="*/ 97 w 497"/>
              <a:gd name="T63" fmla="*/ 143 h 400"/>
              <a:gd name="T64" fmla="*/ 222 w 497"/>
              <a:gd name="T65" fmla="*/ 143 h 400"/>
              <a:gd name="T66" fmla="*/ 222 w 497"/>
              <a:gd name="T67" fmla="*/ 98 h 400"/>
              <a:gd name="T68" fmla="*/ 389 w 497"/>
              <a:gd name="T69" fmla="*/ 257 h 400"/>
              <a:gd name="T70" fmla="*/ 389 w 497"/>
              <a:gd name="T71" fmla="*/ 257 h 400"/>
              <a:gd name="T72" fmla="*/ 354 w 497"/>
              <a:gd name="T73" fmla="*/ 231 h 400"/>
              <a:gd name="T74" fmla="*/ 381 w 497"/>
              <a:gd name="T75" fmla="*/ 151 h 400"/>
              <a:gd name="T76" fmla="*/ 336 w 497"/>
              <a:gd name="T77" fmla="*/ 98 h 400"/>
              <a:gd name="T78" fmla="*/ 292 w 497"/>
              <a:gd name="T79" fmla="*/ 151 h 400"/>
              <a:gd name="T80" fmla="*/ 319 w 497"/>
              <a:gd name="T81" fmla="*/ 231 h 400"/>
              <a:gd name="T82" fmla="*/ 275 w 497"/>
              <a:gd name="T83" fmla="*/ 257 h 400"/>
              <a:gd name="T84" fmla="*/ 275 w 497"/>
              <a:gd name="T85" fmla="*/ 293 h 400"/>
              <a:gd name="T86" fmla="*/ 398 w 497"/>
              <a:gd name="T87" fmla="*/ 293 h 400"/>
              <a:gd name="T88" fmla="*/ 389 w 497"/>
              <a:gd name="T89" fmla="*/ 257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97" h="400">
                <a:moveTo>
                  <a:pt x="443" y="0"/>
                </a:moveTo>
                <a:lnTo>
                  <a:pt x="443" y="0"/>
                </a:lnTo>
                <a:cubicBezTo>
                  <a:pt x="53" y="0"/>
                  <a:pt x="53" y="0"/>
                  <a:pt x="53" y="0"/>
                </a:cubicBezTo>
                <a:cubicBezTo>
                  <a:pt x="17" y="0"/>
                  <a:pt x="0" y="18"/>
                  <a:pt x="0" y="44"/>
                </a:cubicBezTo>
                <a:cubicBezTo>
                  <a:pt x="0" y="346"/>
                  <a:pt x="0" y="346"/>
                  <a:pt x="0" y="346"/>
                </a:cubicBezTo>
                <a:cubicBezTo>
                  <a:pt x="0" y="373"/>
                  <a:pt x="17" y="399"/>
                  <a:pt x="53" y="399"/>
                </a:cubicBezTo>
                <a:cubicBezTo>
                  <a:pt x="443" y="399"/>
                  <a:pt x="443" y="399"/>
                  <a:pt x="443" y="399"/>
                </a:cubicBezTo>
                <a:cubicBezTo>
                  <a:pt x="470" y="399"/>
                  <a:pt x="496" y="373"/>
                  <a:pt x="496" y="346"/>
                </a:cubicBezTo>
                <a:cubicBezTo>
                  <a:pt x="496" y="44"/>
                  <a:pt x="496" y="44"/>
                  <a:pt x="496" y="44"/>
                </a:cubicBezTo>
                <a:cubicBezTo>
                  <a:pt x="496" y="18"/>
                  <a:pt x="470" y="0"/>
                  <a:pt x="443" y="0"/>
                </a:cubicBezTo>
                <a:close/>
                <a:moveTo>
                  <a:pt x="443" y="346"/>
                </a:moveTo>
                <a:lnTo>
                  <a:pt x="443" y="346"/>
                </a:lnTo>
                <a:cubicBezTo>
                  <a:pt x="53" y="346"/>
                  <a:pt x="53" y="346"/>
                  <a:pt x="53" y="346"/>
                </a:cubicBezTo>
                <a:cubicBezTo>
                  <a:pt x="53" y="44"/>
                  <a:pt x="53" y="44"/>
                  <a:pt x="53" y="44"/>
                </a:cubicBezTo>
                <a:cubicBezTo>
                  <a:pt x="443" y="44"/>
                  <a:pt x="443" y="44"/>
                  <a:pt x="443" y="44"/>
                </a:cubicBezTo>
                <a:lnTo>
                  <a:pt x="443" y="346"/>
                </a:lnTo>
                <a:close/>
                <a:moveTo>
                  <a:pt x="222" y="249"/>
                </a:moveTo>
                <a:lnTo>
                  <a:pt x="222" y="249"/>
                </a:lnTo>
                <a:cubicBezTo>
                  <a:pt x="97" y="249"/>
                  <a:pt x="97" y="249"/>
                  <a:pt x="97" y="249"/>
                </a:cubicBezTo>
                <a:cubicBezTo>
                  <a:pt x="97" y="293"/>
                  <a:pt x="97" y="293"/>
                  <a:pt x="97" y="293"/>
                </a:cubicBezTo>
                <a:cubicBezTo>
                  <a:pt x="222" y="293"/>
                  <a:pt x="222" y="293"/>
                  <a:pt x="222" y="293"/>
                </a:cubicBezTo>
                <a:lnTo>
                  <a:pt x="222" y="249"/>
                </a:lnTo>
                <a:close/>
                <a:moveTo>
                  <a:pt x="222" y="178"/>
                </a:moveTo>
                <a:lnTo>
                  <a:pt x="222" y="178"/>
                </a:lnTo>
                <a:cubicBezTo>
                  <a:pt x="97" y="178"/>
                  <a:pt x="97" y="178"/>
                  <a:pt x="97" y="178"/>
                </a:cubicBezTo>
                <a:cubicBezTo>
                  <a:pt x="97" y="222"/>
                  <a:pt x="97" y="222"/>
                  <a:pt x="97" y="222"/>
                </a:cubicBezTo>
                <a:cubicBezTo>
                  <a:pt x="222" y="222"/>
                  <a:pt x="222" y="222"/>
                  <a:pt x="222" y="222"/>
                </a:cubicBezTo>
                <a:lnTo>
                  <a:pt x="222" y="178"/>
                </a:lnTo>
                <a:close/>
                <a:moveTo>
                  <a:pt x="222" y="98"/>
                </a:moveTo>
                <a:lnTo>
                  <a:pt x="222" y="98"/>
                </a:lnTo>
                <a:cubicBezTo>
                  <a:pt x="97" y="98"/>
                  <a:pt x="97" y="98"/>
                  <a:pt x="97" y="98"/>
                </a:cubicBezTo>
                <a:cubicBezTo>
                  <a:pt x="97" y="143"/>
                  <a:pt x="97" y="143"/>
                  <a:pt x="97" y="143"/>
                </a:cubicBezTo>
                <a:cubicBezTo>
                  <a:pt x="222" y="143"/>
                  <a:pt x="222" y="143"/>
                  <a:pt x="222" y="143"/>
                </a:cubicBezTo>
                <a:lnTo>
                  <a:pt x="222" y="98"/>
                </a:lnTo>
                <a:close/>
                <a:moveTo>
                  <a:pt x="389" y="257"/>
                </a:moveTo>
                <a:lnTo>
                  <a:pt x="389" y="257"/>
                </a:lnTo>
                <a:cubicBezTo>
                  <a:pt x="389" y="257"/>
                  <a:pt x="354" y="249"/>
                  <a:pt x="354" y="231"/>
                </a:cubicBezTo>
                <a:cubicBezTo>
                  <a:pt x="354" y="204"/>
                  <a:pt x="381" y="196"/>
                  <a:pt x="381" y="151"/>
                </a:cubicBezTo>
                <a:cubicBezTo>
                  <a:pt x="381" y="125"/>
                  <a:pt x="372" y="98"/>
                  <a:pt x="336" y="98"/>
                </a:cubicBezTo>
                <a:cubicBezTo>
                  <a:pt x="301" y="98"/>
                  <a:pt x="292" y="125"/>
                  <a:pt x="292" y="151"/>
                </a:cubicBezTo>
                <a:cubicBezTo>
                  <a:pt x="292" y="196"/>
                  <a:pt x="319" y="204"/>
                  <a:pt x="319" y="231"/>
                </a:cubicBezTo>
                <a:cubicBezTo>
                  <a:pt x="319" y="249"/>
                  <a:pt x="275" y="257"/>
                  <a:pt x="275" y="257"/>
                </a:cubicBezTo>
                <a:lnTo>
                  <a:pt x="275" y="293"/>
                </a:lnTo>
                <a:cubicBezTo>
                  <a:pt x="398" y="293"/>
                  <a:pt x="398" y="293"/>
                  <a:pt x="398" y="293"/>
                </a:cubicBezTo>
                <a:cubicBezTo>
                  <a:pt x="398" y="293"/>
                  <a:pt x="398" y="257"/>
                  <a:pt x="389" y="257"/>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32" name="Title 63">
            <a:extLst>
              <a:ext uri="{FF2B5EF4-FFF2-40B4-BE49-F238E27FC236}">
                <a16:creationId xmlns:a16="http://schemas.microsoft.com/office/drawing/2014/main" id="{4639DC77-0944-44F2-982E-B118B6F0FCB0}"/>
              </a:ext>
            </a:extLst>
          </p:cNvPr>
          <p:cNvSpPr txBox="1">
            <a:spLocks/>
          </p:cNvSpPr>
          <p:nvPr/>
        </p:nvSpPr>
        <p:spPr>
          <a:xfrm>
            <a:off x="1219202" y="193187"/>
            <a:ext cx="9753596" cy="646331"/>
          </a:xfrm>
          <a:prstGeom prst="rect">
            <a:avLst/>
          </a:prstGeom>
        </p:spPr>
        <p:txBody>
          <a:bodyPr vert="horz" wrap="square" lIns="91440" tIns="45720" rIns="91440" bIns="45720" rtlCol="0" anchor="ctr">
            <a:spAutoFit/>
          </a:bodyPr>
          <a:lstStyle>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dirty="0"/>
              <a:t>Characteristics of a Good Security Policy</a:t>
            </a:r>
            <a:endParaRPr lang="en-IN" dirty="0"/>
          </a:p>
        </p:txBody>
      </p:sp>
      <p:sp>
        <p:nvSpPr>
          <p:cNvPr id="34" name="Text Box 170">
            <a:extLst>
              <a:ext uri="{FF2B5EF4-FFF2-40B4-BE49-F238E27FC236}">
                <a16:creationId xmlns:a16="http://schemas.microsoft.com/office/drawing/2014/main" id="{F14AAF2F-5FD6-47E6-BDBF-E9C8A89A6A17}"/>
              </a:ext>
            </a:extLst>
          </p:cNvPr>
          <p:cNvSpPr txBox="1">
            <a:spLocks noChangeArrowheads="1"/>
          </p:cNvSpPr>
          <p:nvPr/>
        </p:nvSpPr>
        <p:spPr bwMode="auto">
          <a:xfrm>
            <a:off x="1417903" y="1853087"/>
            <a:ext cx="2274983" cy="369332"/>
          </a:xfrm>
          <a:prstGeom prst="rect">
            <a:avLst/>
          </a:prstGeom>
          <a:noFill/>
          <a:ln w="9525">
            <a:noFill/>
            <a:miter lim="800000"/>
            <a:headEnd/>
            <a:tailEnd/>
          </a:ln>
          <a:effectLst/>
        </p:spPr>
        <p:txBody>
          <a:bodyPr wrap="non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rPr>
              <a:t>Concise and Clear</a:t>
            </a:r>
          </a:p>
        </p:txBody>
      </p:sp>
      <p:sp>
        <p:nvSpPr>
          <p:cNvPr id="35" name="Text Box 170">
            <a:extLst>
              <a:ext uri="{FF2B5EF4-FFF2-40B4-BE49-F238E27FC236}">
                <a16:creationId xmlns:a16="http://schemas.microsoft.com/office/drawing/2014/main" id="{9F9B6B5B-269C-484F-A73E-7651ACA12983}"/>
              </a:ext>
            </a:extLst>
          </p:cNvPr>
          <p:cNvSpPr txBox="1">
            <a:spLocks noChangeArrowheads="1"/>
          </p:cNvSpPr>
          <p:nvPr/>
        </p:nvSpPr>
        <p:spPr bwMode="auto">
          <a:xfrm>
            <a:off x="1417903" y="3535001"/>
            <a:ext cx="1974259" cy="369332"/>
          </a:xfrm>
          <a:prstGeom prst="rect">
            <a:avLst/>
          </a:prstGeom>
          <a:noFill/>
          <a:ln w="9525">
            <a:noFill/>
            <a:miter lim="800000"/>
            <a:headEnd/>
            <a:tailEnd/>
          </a:ln>
          <a:effectLst/>
        </p:spPr>
        <p:txBody>
          <a:bodyPr wrap="none" anchor="ctr">
            <a:spAutoFit/>
          </a:bodyPr>
          <a:lstStyle/>
          <a:p>
            <a:pPr>
              <a:defRPr/>
            </a:pPr>
            <a:r>
              <a:rPr lang="en-US" b="1" dirty="0">
                <a:solidFill>
                  <a:srgbClr val="0070C0"/>
                </a:solidFill>
                <a:latin typeface="Rockwell" panose="02060603020205020403" pitchFamily="18" charset="0"/>
              </a:rPr>
              <a:t>Understandable</a:t>
            </a:r>
          </a:p>
        </p:txBody>
      </p:sp>
      <p:sp>
        <p:nvSpPr>
          <p:cNvPr id="38" name="Text Box 170">
            <a:extLst>
              <a:ext uri="{FF2B5EF4-FFF2-40B4-BE49-F238E27FC236}">
                <a16:creationId xmlns:a16="http://schemas.microsoft.com/office/drawing/2014/main" id="{5C42D59F-EBCB-4813-8025-BE2643877B2F}"/>
              </a:ext>
            </a:extLst>
          </p:cNvPr>
          <p:cNvSpPr txBox="1">
            <a:spLocks noChangeArrowheads="1"/>
          </p:cNvSpPr>
          <p:nvPr/>
        </p:nvSpPr>
        <p:spPr bwMode="auto">
          <a:xfrm>
            <a:off x="1417903" y="5078415"/>
            <a:ext cx="2262706" cy="646331"/>
          </a:xfrm>
          <a:prstGeom prst="rect">
            <a:avLst/>
          </a:prstGeom>
          <a:noFill/>
          <a:ln w="9525">
            <a:noFill/>
            <a:miter lim="800000"/>
            <a:headEnd/>
            <a:tailEnd/>
          </a:ln>
          <a:effectLst/>
        </p:spPr>
        <p:txBody>
          <a:bodyPr wrap="square" anchor="ctr">
            <a:spAutoFit/>
          </a:bodyPr>
          <a:lstStyle/>
          <a:p>
            <a:pPr>
              <a:defRPr/>
            </a:pPr>
            <a:r>
              <a:rPr lang="en-US" b="1" dirty="0">
                <a:solidFill>
                  <a:srgbClr val="0070C0"/>
                </a:solidFill>
                <a:latin typeface="Rockwell" panose="02060603020205020403" pitchFamily="18" charset="0"/>
              </a:rPr>
              <a:t>Procedurally Tolerable</a:t>
            </a:r>
          </a:p>
        </p:txBody>
      </p:sp>
      <p:sp>
        <p:nvSpPr>
          <p:cNvPr id="49" name="Text Box 178">
            <a:extLst>
              <a:ext uri="{FF2B5EF4-FFF2-40B4-BE49-F238E27FC236}">
                <a16:creationId xmlns:a16="http://schemas.microsoft.com/office/drawing/2014/main" id="{BE6D63BB-6C3F-4FB3-AD21-2D4E55A6D0D1}"/>
              </a:ext>
            </a:extLst>
          </p:cNvPr>
          <p:cNvSpPr txBox="1">
            <a:spLocks noChangeArrowheads="1"/>
          </p:cNvSpPr>
          <p:nvPr/>
        </p:nvSpPr>
        <p:spPr bwMode="auto">
          <a:xfrm>
            <a:off x="9351078" y="1707277"/>
            <a:ext cx="1981200" cy="646331"/>
          </a:xfrm>
          <a:prstGeom prst="rect">
            <a:avLst/>
          </a:prstGeom>
          <a:noFill/>
          <a:ln w="9525">
            <a:noFill/>
            <a:miter lim="800000"/>
            <a:headEnd/>
            <a:tailEnd/>
          </a:ln>
          <a:effectLst/>
        </p:spPr>
        <p:txBody>
          <a:bodyPr wrap="square" anchor="ctr">
            <a:spAutoFit/>
          </a:bodyPr>
          <a:lstStyle/>
          <a:p>
            <a:pPr>
              <a:defRPr/>
            </a:pPr>
            <a:r>
              <a:rPr lang="en-US" b="1" dirty="0">
                <a:solidFill>
                  <a:srgbClr val="0070C0"/>
                </a:solidFill>
                <a:latin typeface="Rockwell" panose="02060603020205020403" pitchFamily="18" charset="0"/>
              </a:rPr>
              <a:t>Economically Feasible</a:t>
            </a:r>
          </a:p>
        </p:txBody>
      </p:sp>
      <p:sp>
        <p:nvSpPr>
          <p:cNvPr id="50" name="Text Box 178">
            <a:extLst>
              <a:ext uri="{FF2B5EF4-FFF2-40B4-BE49-F238E27FC236}">
                <a16:creationId xmlns:a16="http://schemas.microsoft.com/office/drawing/2014/main" id="{473DDCC6-7524-4F83-959B-A20F4D4E97C5}"/>
              </a:ext>
            </a:extLst>
          </p:cNvPr>
          <p:cNvSpPr txBox="1">
            <a:spLocks noChangeArrowheads="1"/>
          </p:cNvSpPr>
          <p:nvPr/>
        </p:nvSpPr>
        <p:spPr bwMode="auto">
          <a:xfrm>
            <a:off x="9351078" y="3532387"/>
            <a:ext cx="1659485" cy="369332"/>
          </a:xfrm>
          <a:prstGeom prst="rect">
            <a:avLst/>
          </a:prstGeom>
          <a:noFill/>
          <a:ln w="9525">
            <a:noFill/>
            <a:miter lim="800000"/>
            <a:headEnd/>
            <a:tailEnd/>
          </a:ln>
          <a:effectLst/>
        </p:spPr>
        <p:txBody>
          <a:bodyPr wrap="square" anchor="ctr">
            <a:spAutoFit/>
          </a:bodyPr>
          <a:lstStyle/>
          <a:p>
            <a:pPr>
              <a:defRPr/>
            </a:pPr>
            <a:r>
              <a:rPr lang="en-US" b="1" dirty="0">
                <a:solidFill>
                  <a:srgbClr val="0070C0"/>
                </a:solidFill>
                <a:latin typeface="Rockwell" panose="02060603020205020403" pitchFamily="18" charset="0"/>
              </a:rPr>
              <a:t>Consistent</a:t>
            </a:r>
          </a:p>
        </p:txBody>
      </p:sp>
      <p:sp>
        <p:nvSpPr>
          <p:cNvPr id="51" name="Text Box 178">
            <a:extLst>
              <a:ext uri="{FF2B5EF4-FFF2-40B4-BE49-F238E27FC236}">
                <a16:creationId xmlns:a16="http://schemas.microsoft.com/office/drawing/2014/main" id="{CE17262E-0195-4F7C-AE99-033E7715CC17}"/>
              </a:ext>
            </a:extLst>
          </p:cNvPr>
          <p:cNvSpPr txBox="1">
            <a:spLocks noChangeArrowheads="1"/>
          </p:cNvSpPr>
          <p:nvPr/>
        </p:nvSpPr>
        <p:spPr bwMode="auto">
          <a:xfrm>
            <a:off x="9351078" y="5080498"/>
            <a:ext cx="2440872" cy="646331"/>
          </a:xfrm>
          <a:prstGeom prst="rect">
            <a:avLst/>
          </a:prstGeom>
          <a:noFill/>
          <a:ln w="9525">
            <a:noFill/>
            <a:miter lim="800000"/>
            <a:headEnd/>
            <a:tailEnd/>
          </a:ln>
          <a:effectLst/>
        </p:spPr>
        <p:txBody>
          <a:bodyPr wrap="square" anchor="ctr">
            <a:spAutoFit/>
          </a:bodyPr>
          <a:lstStyle/>
          <a:p>
            <a:pPr>
              <a:defRPr/>
            </a:pPr>
            <a:r>
              <a:rPr lang="en-US" b="1" dirty="0">
                <a:solidFill>
                  <a:srgbClr val="0070C0"/>
                </a:solidFill>
                <a:latin typeface="Rockwell" panose="02060603020205020403" pitchFamily="18" charset="0"/>
              </a:rPr>
              <a:t>Based on Standards and Regulations</a:t>
            </a:r>
          </a:p>
        </p:txBody>
      </p:sp>
      <p:sp>
        <p:nvSpPr>
          <p:cNvPr id="52" name="Text Box 174">
            <a:extLst>
              <a:ext uri="{FF2B5EF4-FFF2-40B4-BE49-F238E27FC236}">
                <a16:creationId xmlns:a16="http://schemas.microsoft.com/office/drawing/2014/main" id="{8A3C756B-21CA-4EAE-A638-1A6228664FE5}"/>
              </a:ext>
            </a:extLst>
          </p:cNvPr>
          <p:cNvSpPr txBox="1">
            <a:spLocks noChangeArrowheads="1"/>
          </p:cNvSpPr>
          <p:nvPr/>
        </p:nvSpPr>
        <p:spPr bwMode="auto">
          <a:xfrm>
            <a:off x="5390492" y="1853087"/>
            <a:ext cx="945131" cy="369332"/>
          </a:xfrm>
          <a:prstGeom prst="rect">
            <a:avLst/>
          </a:prstGeom>
          <a:noFill/>
          <a:ln w="9525">
            <a:noFill/>
            <a:miter lim="800000"/>
            <a:headEnd/>
            <a:tailEnd/>
          </a:ln>
          <a:effectLst/>
        </p:spPr>
        <p:txBody>
          <a:bodyPr wrap="none" anchor="ctr">
            <a:spAutoFit/>
          </a:bodyPr>
          <a:lstStyle/>
          <a:p>
            <a:pPr algn="ctr">
              <a:defRPr/>
            </a:pPr>
            <a:r>
              <a:rPr lang="en-US" b="1" dirty="0">
                <a:solidFill>
                  <a:srgbClr val="0070C0"/>
                </a:solidFill>
                <a:latin typeface="Rockwell" panose="02060603020205020403" pitchFamily="18" charset="0"/>
              </a:rPr>
              <a:t>Usable</a:t>
            </a:r>
          </a:p>
        </p:txBody>
      </p:sp>
      <p:sp>
        <p:nvSpPr>
          <p:cNvPr id="53" name="Text Box 174">
            <a:extLst>
              <a:ext uri="{FF2B5EF4-FFF2-40B4-BE49-F238E27FC236}">
                <a16:creationId xmlns:a16="http://schemas.microsoft.com/office/drawing/2014/main" id="{9879EDCC-DA48-4A75-9CC0-A6D570E83639}"/>
              </a:ext>
            </a:extLst>
          </p:cNvPr>
          <p:cNvSpPr txBox="1">
            <a:spLocks noChangeArrowheads="1"/>
          </p:cNvSpPr>
          <p:nvPr/>
        </p:nvSpPr>
        <p:spPr bwMode="auto">
          <a:xfrm>
            <a:off x="5390492" y="3535001"/>
            <a:ext cx="1192955" cy="369332"/>
          </a:xfrm>
          <a:prstGeom prst="rect">
            <a:avLst/>
          </a:prstGeom>
          <a:noFill/>
          <a:ln w="9525">
            <a:noFill/>
            <a:miter lim="800000"/>
            <a:headEnd/>
            <a:tailEnd/>
          </a:ln>
          <a:effectLst/>
        </p:spPr>
        <p:txBody>
          <a:bodyPr wrap="none" anchor="ctr">
            <a:spAutoFit/>
          </a:bodyPr>
          <a:lstStyle/>
          <a:p>
            <a:pPr algn="ctr">
              <a:defRPr/>
            </a:pPr>
            <a:r>
              <a:rPr lang="en-US" b="1" dirty="0">
                <a:solidFill>
                  <a:srgbClr val="0070C0"/>
                </a:solidFill>
                <a:latin typeface="Rockwell" panose="02060603020205020403" pitchFamily="18" charset="0"/>
              </a:rPr>
              <a:t>Realistic</a:t>
            </a:r>
          </a:p>
        </p:txBody>
      </p:sp>
      <p:sp>
        <p:nvSpPr>
          <p:cNvPr id="54" name="Text Box 174">
            <a:extLst>
              <a:ext uri="{FF2B5EF4-FFF2-40B4-BE49-F238E27FC236}">
                <a16:creationId xmlns:a16="http://schemas.microsoft.com/office/drawing/2014/main" id="{0473ACC5-6266-42C4-ABB3-3441A966BD8F}"/>
              </a:ext>
            </a:extLst>
          </p:cNvPr>
          <p:cNvSpPr txBox="1">
            <a:spLocks noChangeArrowheads="1"/>
          </p:cNvSpPr>
          <p:nvPr/>
        </p:nvSpPr>
        <p:spPr bwMode="auto">
          <a:xfrm>
            <a:off x="5390492" y="5216914"/>
            <a:ext cx="2263680" cy="369332"/>
          </a:xfrm>
          <a:prstGeom prst="rect">
            <a:avLst/>
          </a:prstGeom>
          <a:noFill/>
          <a:ln w="9525">
            <a:noFill/>
            <a:miter lim="800000"/>
            <a:headEnd/>
            <a:tailEnd/>
          </a:ln>
          <a:effectLst/>
        </p:spPr>
        <p:txBody>
          <a:bodyPr wrap="square" anchor="ctr">
            <a:spAutoFit/>
          </a:bodyPr>
          <a:lstStyle/>
          <a:p>
            <a:pPr algn="ctr">
              <a:defRPr/>
            </a:pPr>
            <a:r>
              <a:rPr lang="en-GB" b="1" dirty="0">
                <a:solidFill>
                  <a:srgbClr val="0070C0"/>
                </a:solidFill>
                <a:latin typeface="Rockwell" panose="02060603020205020403" pitchFamily="18" charset="0"/>
              </a:rPr>
              <a:t>L</a:t>
            </a:r>
            <a:r>
              <a:rPr lang="en-US" b="1" dirty="0">
                <a:solidFill>
                  <a:srgbClr val="0070C0"/>
                </a:solidFill>
                <a:latin typeface="Rockwell" panose="02060603020205020403" pitchFamily="18" charset="0"/>
              </a:rPr>
              <a:t>egal Compliance</a:t>
            </a:r>
          </a:p>
        </p:txBody>
      </p:sp>
      <p:sp>
        <p:nvSpPr>
          <p:cNvPr id="47" name="Oval 46">
            <a:extLst>
              <a:ext uri="{FF2B5EF4-FFF2-40B4-BE49-F238E27FC236}">
                <a16:creationId xmlns:a16="http://schemas.microsoft.com/office/drawing/2014/main" id="{97CA8C8C-AE93-4C34-B30D-CB064F5F2469}"/>
              </a:ext>
            </a:extLst>
          </p:cNvPr>
          <p:cNvSpPr/>
          <p:nvPr/>
        </p:nvSpPr>
        <p:spPr bwMode="auto">
          <a:xfrm>
            <a:off x="8391525" y="5021133"/>
            <a:ext cx="764860" cy="76506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56" name="AutoShape 66">
            <a:extLst>
              <a:ext uri="{FF2B5EF4-FFF2-40B4-BE49-F238E27FC236}">
                <a16:creationId xmlns:a16="http://schemas.microsoft.com/office/drawing/2014/main" id="{CA72CCE0-6C2A-4379-9ED5-D73EB011BA57}"/>
              </a:ext>
            </a:extLst>
          </p:cNvPr>
          <p:cNvSpPr>
            <a:spLocks noChangeAspect="1"/>
          </p:cNvSpPr>
          <p:nvPr/>
        </p:nvSpPr>
        <p:spPr bwMode="auto">
          <a:xfrm>
            <a:off x="8588710" y="5218370"/>
            <a:ext cx="370490" cy="370586"/>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ysClr val="window" lastClr="FFFFFF"/>
          </a:solidFill>
          <a:ln>
            <a:noFill/>
          </a:ln>
          <a:effectLst/>
        </p:spPr>
        <p:txBody>
          <a:bodyPr lIns="101578" tIns="101578" rIns="101578" bIns="101578" anchor="ctr"/>
          <a:lstStyle/>
          <a:p>
            <a:pPr marL="0" marR="0" lvl="0" indent="0" defTabSz="914195" eaLnBrk="1" fontAlgn="auto" latinLnBrk="0" hangingPunct="1">
              <a:lnSpc>
                <a:spcPct val="100000"/>
              </a:lnSpc>
              <a:spcBef>
                <a:spcPts val="0"/>
              </a:spcBef>
              <a:spcAft>
                <a:spcPts val="0"/>
              </a:spcAft>
              <a:buClrTx/>
              <a:buSzTx/>
              <a:buFontTx/>
              <a:buNone/>
              <a:tabLst/>
              <a:defRPr/>
            </a:pPr>
            <a:endParaRPr kumimoji="0" lang="es-ES" sz="5800" b="0" i="0" u="none" strike="noStrike" kern="0" cap="none" spc="0" normalizeH="0" baseline="0" noProof="0" dirty="0">
              <a:ln>
                <a:noFill/>
              </a:ln>
              <a:solidFill>
                <a:srgbClr val="44CEB9"/>
              </a:solidFill>
              <a:effectLst>
                <a:outerShdw blurRad="38100" dist="38100" dir="2700000" algn="tl">
                  <a:srgbClr val="000000"/>
                </a:outerShdw>
              </a:effectLst>
              <a:uLnTx/>
              <a:uFillTx/>
              <a:latin typeface="Gill Sans" charset="0"/>
              <a:cs typeface="Gill Sans" charset="0"/>
              <a:sym typeface="Gill Sans" charset="0"/>
            </a:endParaRPr>
          </a:p>
        </p:txBody>
      </p:sp>
      <p:sp>
        <p:nvSpPr>
          <p:cNvPr id="44" name="Oval 43">
            <a:extLst>
              <a:ext uri="{FF2B5EF4-FFF2-40B4-BE49-F238E27FC236}">
                <a16:creationId xmlns:a16="http://schemas.microsoft.com/office/drawing/2014/main" id="{027400DD-8F94-45E1-B12D-F4DC86836B53}"/>
              </a:ext>
            </a:extLst>
          </p:cNvPr>
          <p:cNvSpPr/>
          <p:nvPr/>
        </p:nvSpPr>
        <p:spPr bwMode="auto">
          <a:xfrm>
            <a:off x="8391525" y="3334523"/>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57" name="Freeform 110">
            <a:extLst>
              <a:ext uri="{FF2B5EF4-FFF2-40B4-BE49-F238E27FC236}">
                <a16:creationId xmlns:a16="http://schemas.microsoft.com/office/drawing/2014/main" id="{55C969B9-95B4-4C3D-9C43-A31EF828DD83}"/>
              </a:ext>
            </a:extLst>
          </p:cNvPr>
          <p:cNvSpPr>
            <a:spLocks noChangeAspect="1" noChangeArrowheads="1"/>
          </p:cNvSpPr>
          <p:nvPr/>
        </p:nvSpPr>
        <p:spPr bwMode="auto">
          <a:xfrm>
            <a:off x="8568541" y="3550764"/>
            <a:ext cx="410828" cy="332578"/>
          </a:xfrm>
          <a:custGeom>
            <a:avLst/>
            <a:gdLst>
              <a:gd name="T0" fmla="*/ 444 w 462"/>
              <a:gd name="T1" fmla="*/ 9 h 373"/>
              <a:gd name="T2" fmla="*/ 444 w 462"/>
              <a:gd name="T3" fmla="*/ 9 h 373"/>
              <a:gd name="T4" fmla="*/ 9 w 462"/>
              <a:gd name="T5" fmla="*/ 160 h 373"/>
              <a:gd name="T6" fmla="*/ 9 w 462"/>
              <a:gd name="T7" fmla="*/ 169 h 373"/>
              <a:gd name="T8" fmla="*/ 98 w 462"/>
              <a:gd name="T9" fmla="*/ 213 h 373"/>
              <a:gd name="T10" fmla="*/ 98 w 462"/>
              <a:gd name="T11" fmla="*/ 213 h 373"/>
              <a:gd name="T12" fmla="*/ 160 w 462"/>
              <a:gd name="T13" fmla="*/ 230 h 373"/>
              <a:gd name="T14" fmla="*/ 434 w 462"/>
              <a:gd name="T15" fmla="*/ 35 h 373"/>
              <a:gd name="T16" fmla="*/ 434 w 462"/>
              <a:gd name="T17" fmla="*/ 35 h 373"/>
              <a:gd name="T18" fmla="*/ 240 w 462"/>
              <a:gd name="T19" fmla="*/ 248 h 373"/>
              <a:gd name="T20" fmla="*/ 240 w 462"/>
              <a:gd name="T21" fmla="*/ 248 h 373"/>
              <a:gd name="T22" fmla="*/ 231 w 462"/>
              <a:gd name="T23" fmla="*/ 257 h 373"/>
              <a:gd name="T24" fmla="*/ 240 w 462"/>
              <a:gd name="T25" fmla="*/ 266 h 373"/>
              <a:gd name="T26" fmla="*/ 240 w 462"/>
              <a:gd name="T27" fmla="*/ 266 h 373"/>
              <a:gd name="T28" fmla="*/ 363 w 462"/>
              <a:gd name="T29" fmla="*/ 337 h 373"/>
              <a:gd name="T30" fmla="*/ 390 w 462"/>
              <a:gd name="T31" fmla="*/ 328 h 373"/>
              <a:gd name="T32" fmla="*/ 461 w 462"/>
              <a:gd name="T33" fmla="*/ 18 h 373"/>
              <a:gd name="T34" fmla="*/ 444 w 462"/>
              <a:gd name="T35" fmla="*/ 9 h 373"/>
              <a:gd name="T36" fmla="*/ 160 w 462"/>
              <a:gd name="T37" fmla="*/ 363 h 373"/>
              <a:gd name="T38" fmla="*/ 160 w 462"/>
              <a:gd name="T39" fmla="*/ 363 h 373"/>
              <a:gd name="T40" fmla="*/ 169 w 462"/>
              <a:gd name="T41" fmla="*/ 372 h 373"/>
              <a:gd name="T42" fmla="*/ 240 w 462"/>
              <a:gd name="T43" fmla="*/ 310 h 373"/>
              <a:gd name="T44" fmla="*/ 160 w 462"/>
              <a:gd name="T45" fmla="*/ 266 h 373"/>
              <a:gd name="T46" fmla="*/ 160 w 462"/>
              <a:gd name="T47" fmla="*/ 363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62" h="373">
                <a:moveTo>
                  <a:pt x="444" y="9"/>
                </a:moveTo>
                <a:lnTo>
                  <a:pt x="444" y="9"/>
                </a:lnTo>
                <a:cubicBezTo>
                  <a:pt x="434" y="9"/>
                  <a:pt x="18" y="160"/>
                  <a:pt x="9" y="160"/>
                </a:cubicBezTo>
                <a:cubicBezTo>
                  <a:pt x="0" y="160"/>
                  <a:pt x="0" y="169"/>
                  <a:pt x="9" y="169"/>
                </a:cubicBezTo>
                <a:cubicBezTo>
                  <a:pt x="18" y="177"/>
                  <a:pt x="98" y="213"/>
                  <a:pt x="98" y="213"/>
                </a:cubicBezTo>
                <a:lnTo>
                  <a:pt x="98" y="213"/>
                </a:lnTo>
                <a:cubicBezTo>
                  <a:pt x="160" y="230"/>
                  <a:pt x="160" y="230"/>
                  <a:pt x="160" y="230"/>
                </a:cubicBezTo>
                <a:cubicBezTo>
                  <a:pt x="160" y="230"/>
                  <a:pt x="425" y="35"/>
                  <a:pt x="434" y="35"/>
                </a:cubicBezTo>
                <a:cubicBezTo>
                  <a:pt x="434" y="26"/>
                  <a:pt x="434" y="35"/>
                  <a:pt x="434" y="35"/>
                </a:cubicBezTo>
                <a:lnTo>
                  <a:pt x="240" y="248"/>
                </a:lnTo>
                <a:lnTo>
                  <a:pt x="240" y="248"/>
                </a:lnTo>
                <a:cubicBezTo>
                  <a:pt x="231" y="257"/>
                  <a:pt x="231" y="257"/>
                  <a:pt x="231" y="257"/>
                </a:cubicBezTo>
                <a:cubicBezTo>
                  <a:pt x="240" y="266"/>
                  <a:pt x="240" y="266"/>
                  <a:pt x="240" y="266"/>
                </a:cubicBezTo>
                <a:lnTo>
                  <a:pt x="240" y="266"/>
                </a:lnTo>
                <a:cubicBezTo>
                  <a:pt x="240" y="266"/>
                  <a:pt x="363" y="328"/>
                  <a:pt x="363" y="337"/>
                </a:cubicBezTo>
                <a:cubicBezTo>
                  <a:pt x="372" y="337"/>
                  <a:pt x="381" y="337"/>
                  <a:pt x="390" y="328"/>
                </a:cubicBezTo>
                <a:cubicBezTo>
                  <a:pt x="390" y="319"/>
                  <a:pt x="461" y="26"/>
                  <a:pt x="461" y="18"/>
                </a:cubicBezTo>
                <a:cubicBezTo>
                  <a:pt x="461" y="9"/>
                  <a:pt x="453" y="0"/>
                  <a:pt x="444" y="9"/>
                </a:cubicBezTo>
                <a:close/>
                <a:moveTo>
                  <a:pt x="160" y="363"/>
                </a:moveTo>
                <a:lnTo>
                  <a:pt x="160" y="363"/>
                </a:lnTo>
                <a:cubicBezTo>
                  <a:pt x="160" y="372"/>
                  <a:pt x="160" y="372"/>
                  <a:pt x="169" y="372"/>
                </a:cubicBezTo>
                <a:cubicBezTo>
                  <a:pt x="169" y="363"/>
                  <a:pt x="240" y="310"/>
                  <a:pt x="240" y="310"/>
                </a:cubicBezTo>
                <a:cubicBezTo>
                  <a:pt x="160" y="266"/>
                  <a:pt x="160" y="266"/>
                  <a:pt x="160" y="266"/>
                </a:cubicBezTo>
                <a:lnTo>
                  <a:pt x="160" y="363"/>
                </a:lnTo>
                <a:close/>
              </a:path>
            </a:pathLst>
          </a:custGeom>
          <a:solidFill>
            <a:schemeClr val="bg1"/>
          </a:solidFill>
          <a:ln>
            <a:noFill/>
          </a:ln>
          <a:effectLst/>
        </p:spPr>
        <p:txBody>
          <a:bodyPr wrap="none" anchor="ctr"/>
          <a:lstStyle/>
          <a:p>
            <a:endParaRPr lang="en-US" dirty="0"/>
          </a:p>
        </p:txBody>
      </p:sp>
      <p:sp>
        <p:nvSpPr>
          <p:cNvPr id="41" name="Oval 40">
            <a:extLst>
              <a:ext uri="{FF2B5EF4-FFF2-40B4-BE49-F238E27FC236}">
                <a16:creationId xmlns:a16="http://schemas.microsoft.com/office/drawing/2014/main" id="{CB618E5C-330C-4C96-B309-CE3527535E2E}"/>
              </a:ext>
            </a:extLst>
          </p:cNvPr>
          <p:cNvSpPr/>
          <p:nvPr/>
        </p:nvSpPr>
        <p:spPr bwMode="auto">
          <a:xfrm>
            <a:off x="8391525" y="1647912"/>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63" name="Freeform 119">
            <a:extLst>
              <a:ext uri="{FF2B5EF4-FFF2-40B4-BE49-F238E27FC236}">
                <a16:creationId xmlns:a16="http://schemas.microsoft.com/office/drawing/2014/main" id="{DFBEA5EA-8871-46DB-830C-77A40C3F2DF6}"/>
              </a:ext>
            </a:extLst>
          </p:cNvPr>
          <p:cNvSpPr>
            <a:spLocks noChangeAspect="1" noChangeArrowheads="1"/>
          </p:cNvSpPr>
          <p:nvPr/>
        </p:nvSpPr>
        <p:spPr bwMode="auto">
          <a:xfrm>
            <a:off x="8586465" y="1862862"/>
            <a:ext cx="374981" cy="335160"/>
          </a:xfrm>
          <a:custGeom>
            <a:avLst/>
            <a:gdLst>
              <a:gd name="T0" fmla="*/ 443 w 497"/>
              <a:gd name="T1" fmla="*/ 70 h 444"/>
              <a:gd name="T2" fmla="*/ 443 w 497"/>
              <a:gd name="T3" fmla="*/ 70 h 444"/>
              <a:gd name="T4" fmla="*/ 426 w 497"/>
              <a:gd name="T5" fmla="*/ 70 h 444"/>
              <a:gd name="T6" fmla="*/ 426 w 497"/>
              <a:gd name="T7" fmla="*/ 443 h 444"/>
              <a:gd name="T8" fmla="*/ 443 w 497"/>
              <a:gd name="T9" fmla="*/ 443 h 444"/>
              <a:gd name="T10" fmla="*/ 496 w 497"/>
              <a:gd name="T11" fmla="*/ 398 h 444"/>
              <a:gd name="T12" fmla="*/ 496 w 497"/>
              <a:gd name="T13" fmla="*/ 124 h 444"/>
              <a:gd name="T14" fmla="*/ 443 w 497"/>
              <a:gd name="T15" fmla="*/ 70 h 444"/>
              <a:gd name="T16" fmla="*/ 0 w 497"/>
              <a:gd name="T17" fmla="*/ 124 h 444"/>
              <a:gd name="T18" fmla="*/ 0 w 497"/>
              <a:gd name="T19" fmla="*/ 124 h 444"/>
              <a:gd name="T20" fmla="*/ 0 w 497"/>
              <a:gd name="T21" fmla="*/ 398 h 444"/>
              <a:gd name="T22" fmla="*/ 53 w 497"/>
              <a:gd name="T23" fmla="*/ 443 h 444"/>
              <a:gd name="T24" fmla="*/ 71 w 497"/>
              <a:gd name="T25" fmla="*/ 443 h 444"/>
              <a:gd name="T26" fmla="*/ 71 w 497"/>
              <a:gd name="T27" fmla="*/ 70 h 444"/>
              <a:gd name="T28" fmla="*/ 53 w 497"/>
              <a:gd name="T29" fmla="*/ 70 h 444"/>
              <a:gd name="T30" fmla="*/ 0 w 497"/>
              <a:gd name="T31" fmla="*/ 124 h 444"/>
              <a:gd name="T32" fmla="*/ 337 w 497"/>
              <a:gd name="T33" fmla="*/ 26 h 444"/>
              <a:gd name="T34" fmla="*/ 337 w 497"/>
              <a:gd name="T35" fmla="*/ 26 h 444"/>
              <a:gd name="T36" fmla="*/ 248 w 497"/>
              <a:gd name="T37" fmla="*/ 0 h 444"/>
              <a:gd name="T38" fmla="*/ 160 w 497"/>
              <a:gd name="T39" fmla="*/ 26 h 444"/>
              <a:gd name="T40" fmla="*/ 160 w 497"/>
              <a:gd name="T41" fmla="*/ 70 h 444"/>
              <a:gd name="T42" fmla="*/ 107 w 497"/>
              <a:gd name="T43" fmla="*/ 70 h 444"/>
              <a:gd name="T44" fmla="*/ 107 w 497"/>
              <a:gd name="T45" fmla="*/ 443 h 444"/>
              <a:gd name="T46" fmla="*/ 390 w 497"/>
              <a:gd name="T47" fmla="*/ 443 h 444"/>
              <a:gd name="T48" fmla="*/ 390 w 497"/>
              <a:gd name="T49" fmla="*/ 70 h 444"/>
              <a:gd name="T50" fmla="*/ 337 w 497"/>
              <a:gd name="T51" fmla="*/ 70 h 444"/>
              <a:gd name="T52" fmla="*/ 337 w 497"/>
              <a:gd name="T53" fmla="*/ 26 h 444"/>
              <a:gd name="T54" fmla="*/ 301 w 497"/>
              <a:gd name="T55" fmla="*/ 70 h 444"/>
              <a:gd name="T56" fmla="*/ 301 w 497"/>
              <a:gd name="T57" fmla="*/ 70 h 444"/>
              <a:gd name="T58" fmla="*/ 195 w 497"/>
              <a:gd name="T59" fmla="*/ 70 h 444"/>
              <a:gd name="T60" fmla="*/ 195 w 497"/>
              <a:gd name="T61" fmla="*/ 44 h 444"/>
              <a:gd name="T62" fmla="*/ 248 w 497"/>
              <a:gd name="T63" fmla="*/ 26 h 444"/>
              <a:gd name="T64" fmla="*/ 301 w 497"/>
              <a:gd name="T65" fmla="*/ 44 h 444"/>
              <a:gd name="T66" fmla="*/ 301 w 497"/>
              <a:gd name="T67" fmla="*/ 7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ysClr val="window" lastClr="FFFFFF"/>
          </a:solidFill>
          <a:ln>
            <a:noFill/>
          </a:ln>
          <a:effectLst/>
        </p:spPr>
        <p:txBody>
          <a:bodyPr wrap="none"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74673838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442943" y="3534383"/>
            <a:ext cx="1809551" cy="299082"/>
            <a:chOff x="4621548" y="7220767"/>
            <a:chExt cx="2471894" cy="598164"/>
          </a:xfrm>
        </p:grpSpPr>
        <p:sp>
          <p:nvSpPr>
            <p:cNvPr id="24" name="Round Same Side Corner Rectangle 23"/>
            <p:cNvSpPr/>
            <p:nvPr/>
          </p:nvSpPr>
          <p:spPr>
            <a:xfrm rot="16200000" flipH="1">
              <a:off x="5696560" y="6145755"/>
              <a:ext cx="321869" cy="2471894"/>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54" name="Freeform 734"/>
            <p:cNvSpPr>
              <a:spLocks noChangeArrowheads="1"/>
            </p:cNvSpPr>
            <p:nvPr/>
          </p:nvSpPr>
          <p:spPr bwMode="auto">
            <a:xfrm rot="5400000">
              <a:off x="5746002" y="7418886"/>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1"/>
            </a:solidFill>
            <a:ln>
              <a:noFill/>
            </a:ln>
            <a:effectLst/>
          </p:spPr>
          <p:txBody>
            <a:bodyPr wrap="none" anchor="ctr"/>
            <a:lstStyle/>
            <a:p>
              <a:pPr defTabSz="914217">
                <a:defRPr/>
              </a:pPr>
              <a:endParaRPr lang="en-US" dirty="0">
                <a:solidFill>
                  <a:prstClr val="black"/>
                </a:solidFill>
                <a:latin typeface="Calibri" panose="020F0502020204030204"/>
              </a:endParaRPr>
            </a:p>
          </p:txBody>
        </p:sp>
      </p:grpSp>
      <p:grpSp>
        <p:nvGrpSpPr>
          <p:cNvPr id="4" name="Group 3"/>
          <p:cNvGrpSpPr/>
          <p:nvPr/>
        </p:nvGrpSpPr>
        <p:grpSpPr>
          <a:xfrm>
            <a:off x="4241569" y="3529076"/>
            <a:ext cx="1809551" cy="309696"/>
            <a:chOff x="9653094" y="7220771"/>
            <a:chExt cx="2471894" cy="619391"/>
          </a:xfrm>
        </p:grpSpPr>
        <p:sp>
          <p:nvSpPr>
            <p:cNvPr id="26" name="Rectangle 25"/>
            <p:cNvSpPr/>
            <p:nvPr/>
          </p:nvSpPr>
          <p:spPr>
            <a:xfrm>
              <a:off x="9653094" y="7220771"/>
              <a:ext cx="2471894" cy="32187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55" name="Freeform 734"/>
            <p:cNvSpPr>
              <a:spLocks noChangeArrowheads="1"/>
            </p:cNvSpPr>
            <p:nvPr/>
          </p:nvSpPr>
          <p:spPr bwMode="auto">
            <a:xfrm rot="5400000">
              <a:off x="10755034" y="7440117"/>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3"/>
            </a:solidFill>
            <a:ln>
              <a:noFill/>
            </a:ln>
            <a:effectLst/>
          </p:spPr>
          <p:txBody>
            <a:bodyPr wrap="none" anchor="ctr"/>
            <a:lstStyle/>
            <a:p>
              <a:pPr defTabSz="914217">
                <a:defRPr/>
              </a:pPr>
              <a:endParaRPr lang="en-US" dirty="0">
                <a:solidFill>
                  <a:prstClr val="black"/>
                </a:solidFill>
                <a:latin typeface="Calibri" panose="020F0502020204030204"/>
              </a:endParaRPr>
            </a:p>
          </p:txBody>
        </p:sp>
      </p:grpSp>
      <p:grpSp>
        <p:nvGrpSpPr>
          <p:cNvPr id="6" name="Group 5"/>
          <p:cNvGrpSpPr/>
          <p:nvPr/>
        </p:nvGrpSpPr>
        <p:grpSpPr>
          <a:xfrm>
            <a:off x="8040195" y="3523359"/>
            <a:ext cx="1809551" cy="302081"/>
            <a:chOff x="14684641" y="7220769"/>
            <a:chExt cx="2471894" cy="604161"/>
          </a:xfrm>
          <a:solidFill>
            <a:schemeClr val="accent6"/>
          </a:solidFill>
        </p:grpSpPr>
        <p:sp>
          <p:nvSpPr>
            <p:cNvPr id="28" name="Rectangle 27"/>
            <p:cNvSpPr/>
            <p:nvPr/>
          </p:nvSpPr>
          <p:spPr>
            <a:xfrm>
              <a:off x="14684641" y="7220769"/>
              <a:ext cx="2471894" cy="3218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68" name="Freeform 734"/>
            <p:cNvSpPr>
              <a:spLocks noChangeArrowheads="1"/>
            </p:cNvSpPr>
            <p:nvPr/>
          </p:nvSpPr>
          <p:spPr bwMode="auto">
            <a:xfrm rot="5400000">
              <a:off x="15834927" y="7424885"/>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grpFill/>
            <a:ln>
              <a:noFill/>
            </a:ln>
            <a:effectLst/>
          </p:spPr>
          <p:txBody>
            <a:bodyPr wrap="none" anchor="ctr"/>
            <a:lstStyle/>
            <a:p>
              <a:pPr defTabSz="914217">
                <a:defRPr/>
              </a:pPr>
              <a:endParaRPr lang="en-US" dirty="0">
                <a:solidFill>
                  <a:prstClr val="black"/>
                </a:solidFill>
                <a:latin typeface="Calibri" panose="020F0502020204030204"/>
              </a:endParaRPr>
            </a:p>
          </p:txBody>
        </p:sp>
      </p:grpSp>
      <p:grpSp>
        <p:nvGrpSpPr>
          <p:cNvPr id="8" name="Group 7"/>
          <p:cNvGrpSpPr/>
          <p:nvPr/>
        </p:nvGrpSpPr>
        <p:grpSpPr>
          <a:xfrm>
            <a:off x="9939506" y="3382244"/>
            <a:ext cx="1809551" cy="298560"/>
            <a:chOff x="17200415" y="6945511"/>
            <a:chExt cx="2471894" cy="597120"/>
          </a:xfrm>
        </p:grpSpPr>
        <p:sp>
          <p:nvSpPr>
            <p:cNvPr id="7" name="Round Same Side Corner Rectangle 6"/>
            <p:cNvSpPr/>
            <p:nvPr/>
          </p:nvSpPr>
          <p:spPr>
            <a:xfrm rot="5400000">
              <a:off x="18275427" y="6145750"/>
              <a:ext cx="321869" cy="2471894"/>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73" name="Freeform 734"/>
            <p:cNvSpPr>
              <a:spLocks noChangeArrowheads="1"/>
            </p:cNvSpPr>
            <p:nvPr/>
          </p:nvSpPr>
          <p:spPr bwMode="auto">
            <a:xfrm rot="16200000">
              <a:off x="18271029" y="6887543"/>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grpSp>
      <p:grpSp>
        <p:nvGrpSpPr>
          <p:cNvPr id="5" name="Group 4"/>
          <p:cNvGrpSpPr/>
          <p:nvPr/>
        </p:nvGrpSpPr>
        <p:grpSpPr>
          <a:xfrm>
            <a:off x="6140882" y="3376934"/>
            <a:ext cx="1809551" cy="309180"/>
            <a:chOff x="12168868" y="6924280"/>
            <a:chExt cx="2471894" cy="618360"/>
          </a:xfrm>
        </p:grpSpPr>
        <p:sp>
          <p:nvSpPr>
            <p:cNvPr id="27" name="Rectangle 26"/>
            <p:cNvSpPr/>
            <p:nvPr/>
          </p:nvSpPr>
          <p:spPr>
            <a:xfrm>
              <a:off x="12168868" y="7220769"/>
              <a:ext cx="2471894" cy="3218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74" name="Freeform 734"/>
            <p:cNvSpPr>
              <a:spLocks noChangeArrowheads="1"/>
            </p:cNvSpPr>
            <p:nvPr/>
          </p:nvSpPr>
          <p:spPr bwMode="auto">
            <a:xfrm rot="16200000">
              <a:off x="13261997" y="6866312"/>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1"/>
            </a:solidFill>
            <a:ln>
              <a:noFill/>
            </a:ln>
            <a:effectLst/>
          </p:spPr>
          <p:txBody>
            <a:bodyPr wrap="none" anchor="ctr"/>
            <a:lstStyle/>
            <a:p>
              <a:pPr defTabSz="914217">
                <a:defRPr/>
              </a:pPr>
              <a:endParaRPr lang="en-US" dirty="0">
                <a:solidFill>
                  <a:prstClr val="black"/>
                </a:solidFill>
                <a:latin typeface="Calibri" panose="020F0502020204030204"/>
              </a:endParaRPr>
            </a:p>
          </p:txBody>
        </p:sp>
      </p:grpSp>
      <p:grpSp>
        <p:nvGrpSpPr>
          <p:cNvPr id="3" name="Group 2"/>
          <p:cNvGrpSpPr/>
          <p:nvPr/>
        </p:nvGrpSpPr>
        <p:grpSpPr>
          <a:xfrm>
            <a:off x="2342256" y="3390266"/>
            <a:ext cx="1809551" cy="301567"/>
            <a:chOff x="7137321" y="6939512"/>
            <a:chExt cx="2471894" cy="603133"/>
          </a:xfrm>
        </p:grpSpPr>
        <p:sp>
          <p:nvSpPr>
            <p:cNvPr id="9" name="Rectangle 8"/>
            <p:cNvSpPr/>
            <p:nvPr/>
          </p:nvSpPr>
          <p:spPr>
            <a:xfrm>
              <a:off x="7137321" y="7220774"/>
              <a:ext cx="2471894" cy="32187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defTabSz="914217">
                <a:defRPr/>
              </a:pPr>
              <a:endParaRPr lang="bg-BG">
                <a:solidFill>
                  <a:prstClr val="white"/>
                </a:solidFill>
                <a:latin typeface="Calibri" panose="020F0502020204030204"/>
              </a:endParaRPr>
            </a:p>
          </p:txBody>
        </p:sp>
        <p:sp>
          <p:nvSpPr>
            <p:cNvPr id="75" name="Freeform 734"/>
            <p:cNvSpPr>
              <a:spLocks noChangeArrowheads="1"/>
            </p:cNvSpPr>
            <p:nvPr/>
          </p:nvSpPr>
          <p:spPr bwMode="auto">
            <a:xfrm rot="16200000">
              <a:off x="8182104" y="6881544"/>
              <a:ext cx="342077" cy="458013"/>
            </a:xfrm>
            <a:custGeom>
              <a:avLst/>
              <a:gdLst>
                <a:gd name="T0" fmla="*/ 43 w 263"/>
                <a:gd name="T1" fmla="*/ 348 h 354"/>
                <a:gd name="T2" fmla="*/ 43 w 263"/>
                <a:gd name="T3" fmla="*/ 348 h 354"/>
                <a:gd name="T4" fmla="*/ 250 w 263"/>
                <a:gd name="T5" fmla="*/ 198 h 354"/>
                <a:gd name="T6" fmla="*/ 262 w 263"/>
                <a:gd name="T7" fmla="*/ 178 h 354"/>
                <a:gd name="T8" fmla="*/ 250 w 263"/>
                <a:gd name="T9" fmla="*/ 155 h 354"/>
                <a:gd name="T10" fmla="*/ 43 w 263"/>
                <a:gd name="T11" fmla="*/ 5 h 354"/>
                <a:gd name="T12" fmla="*/ 14 w 263"/>
                <a:gd name="T13" fmla="*/ 5 h 354"/>
                <a:gd name="T14" fmla="*/ 0 w 263"/>
                <a:gd name="T15" fmla="*/ 28 h 354"/>
                <a:gd name="T16" fmla="*/ 0 w 263"/>
                <a:gd name="T17" fmla="*/ 324 h 354"/>
                <a:gd name="T18" fmla="*/ 14 w 263"/>
                <a:gd name="T19" fmla="*/ 350 h 354"/>
                <a:gd name="T20" fmla="*/ 43 w 263"/>
                <a:gd name="T21" fmla="*/ 348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3" h="354">
                  <a:moveTo>
                    <a:pt x="43" y="348"/>
                  </a:moveTo>
                  <a:lnTo>
                    <a:pt x="43" y="348"/>
                  </a:lnTo>
                  <a:cubicBezTo>
                    <a:pt x="250" y="198"/>
                    <a:pt x="250" y="198"/>
                    <a:pt x="250" y="198"/>
                  </a:cubicBezTo>
                  <a:cubicBezTo>
                    <a:pt x="259" y="192"/>
                    <a:pt x="262" y="186"/>
                    <a:pt x="262" y="178"/>
                  </a:cubicBezTo>
                  <a:cubicBezTo>
                    <a:pt x="262" y="169"/>
                    <a:pt x="259" y="161"/>
                    <a:pt x="250" y="155"/>
                  </a:cubicBezTo>
                  <a:cubicBezTo>
                    <a:pt x="43" y="5"/>
                    <a:pt x="43" y="5"/>
                    <a:pt x="43" y="5"/>
                  </a:cubicBezTo>
                  <a:cubicBezTo>
                    <a:pt x="35" y="0"/>
                    <a:pt x="23" y="0"/>
                    <a:pt x="14" y="5"/>
                  </a:cubicBezTo>
                  <a:cubicBezTo>
                    <a:pt x="5" y="8"/>
                    <a:pt x="0" y="16"/>
                    <a:pt x="0" y="28"/>
                  </a:cubicBezTo>
                  <a:cubicBezTo>
                    <a:pt x="0" y="324"/>
                    <a:pt x="0" y="324"/>
                    <a:pt x="0" y="324"/>
                  </a:cubicBezTo>
                  <a:cubicBezTo>
                    <a:pt x="0" y="336"/>
                    <a:pt x="5" y="344"/>
                    <a:pt x="14" y="350"/>
                  </a:cubicBezTo>
                  <a:cubicBezTo>
                    <a:pt x="23" y="353"/>
                    <a:pt x="35" y="353"/>
                    <a:pt x="43" y="348"/>
                  </a:cubicBezTo>
                </a:path>
              </a:pathLst>
            </a:custGeom>
            <a:solidFill>
              <a:schemeClr val="accent2"/>
            </a:solidFill>
            <a:ln>
              <a:noFill/>
            </a:ln>
            <a:effectLst/>
          </p:spPr>
          <p:txBody>
            <a:bodyPr wrap="none" anchor="ctr"/>
            <a:lstStyle/>
            <a:p>
              <a:pPr defTabSz="914217">
                <a:defRPr/>
              </a:pPr>
              <a:endParaRPr lang="en-US" dirty="0">
                <a:solidFill>
                  <a:prstClr val="black"/>
                </a:solidFill>
                <a:latin typeface="Calibri" panose="020F0502020204030204"/>
              </a:endParaRPr>
            </a:p>
          </p:txBody>
        </p:sp>
      </p:grpSp>
      <p:sp>
        <p:nvSpPr>
          <p:cNvPr id="49" name="AutoShape 20"/>
          <p:cNvSpPr>
            <a:spLocks noChangeAspect="1"/>
          </p:cNvSpPr>
          <p:nvPr/>
        </p:nvSpPr>
        <p:spPr bwMode="auto">
          <a:xfrm>
            <a:off x="10676637" y="2772059"/>
            <a:ext cx="335289" cy="3340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4"/>
          </a:solidFill>
          <a:ln>
            <a:noFill/>
          </a:ln>
          <a:effectLst/>
        </p:spPr>
        <p:txBody>
          <a:bodyPr lIns="50789" tIns="50789" rIns="50789" bIns="50789" anchor="ctr"/>
          <a:lstStyle/>
          <a:p>
            <a:pPr defTabSz="457098">
              <a:defRPr/>
            </a:pPr>
            <a:endParaRPr lang="es-ES" sz="2900" dirty="0">
              <a:solidFill>
                <a:prstClr val="white"/>
              </a:solidFill>
              <a:effectLst>
                <a:outerShdw blurRad="38100" dist="38100" dir="2700000" algn="tl">
                  <a:srgbClr val="000000"/>
                </a:outerShdw>
              </a:effectLst>
              <a:latin typeface="Gill Sans" charset="0"/>
              <a:cs typeface="Gill Sans" charset="0"/>
              <a:sym typeface="Gill Sans" charset="0"/>
            </a:endParaRPr>
          </a:p>
        </p:txBody>
      </p:sp>
      <p:grpSp>
        <p:nvGrpSpPr>
          <p:cNvPr id="59" name="Group 58"/>
          <p:cNvGrpSpPr>
            <a:grpSpLocks noChangeAspect="1"/>
          </p:cNvGrpSpPr>
          <p:nvPr/>
        </p:nvGrpSpPr>
        <p:grpSpPr>
          <a:xfrm>
            <a:off x="1212283" y="4104072"/>
            <a:ext cx="270870" cy="419290"/>
            <a:chOff x="8468294" y="8301267"/>
            <a:chExt cx="385047" cy="596031"/>
          </a:xfrm>
          <a:solidFill>
            <a:schemeClr val="accent1"/>
          </a:solidFill>
        </p:grpSpPr>
        <p:sp>
          <p:nvSpPr>
            <p:cNvPr id="60" name="Freeform 40"/>
            <p:cNvSpPr>
              <a:spLocks noChangeArrowheads="1"/>
            </p:cNvSpPr>
            <p:nvPr/>
          </p:nvSpPr>
          <p:spPr bwMode="auto">
            <a:xfrm>
              <a:off x="8468294" y="8522801"/>
              <a:ext cx="385047" cy="374497"/>
            </a:xfrm>
            <a:custGeom>
              <a:avLst/>
              <a:gdLst>
                <a:gd name="T0" fmla="*/ 311 w 320"/>
                <a:gd name="T1" fmla="*/ 0 h 312"/>
                <a:gd name="T2" fmla="*/ 311 w 320"/>
                <a:gd name="T3" fmla="*/ 0 h 312"/>
                <a:gd name="T4" fmla="*/ 293 w 320"/>
                <a:gd name="T5" fmla="*/ 0 h 312"/>
                <a:gd name="T6" fmla="*/ 284 w 320"/>
                <a:gd name="T7" fmla="*/ 9 h 312"/>
                <a:gd name="T8" fmla="*/ 284 w 320"/>
                <a:gd name="T9" fmla="*/ 72 h 312"/>
                <a:gd name="T10" fmla="*/ 160 w 320"/>
                <a:gd name="T11" fmla="*/ 160 h 312"/>
                <a:gd name="T12" fmla="*/ 36 w 320"/>
                <a:gd name="T13" fmla="*/ 72 h 312"/>
                <a:gd name="T14" fmla="*/ 36 w 320"/>
                <a:gd name="T15" fmla="*/ 9 h 312"/>
                <a:gd name="T16" fmla="*/ 28 w 320"/>
                <a:gd name="T17" fmla="*/ 0 h 312"/>
                <a:gd name="T18" fmla="*/ 9 w 320"/>
                <a:gd name="T19" fmla="*/ 0 h 312"/>
                <a:gd name="T20" fmla="*/ 0 w 320"/>
                <a:gd name="T21" fmla="*/ 9 h 312"/>
                <a:gd name="T22" fmla="*/ 0 w 320"/>
                <a:gd name="T23" fmla="*/ 72 h 312"/>
                <a:gd name="T24" fmla="*/ 134 w 320"/>
                <a:gd name="T25" fmla="*/ 196 h 312"/>
                <a:gd name="T26" fmla="*/ 134 w 320"/>
                <a:gd name="T27" fmla="*/ 266 h 312"/>
                <a:gd name="T28" fmla="*/ 72 w 320"/>
                <a:gd name="T29" fmla="*/ 266 h 312"/>
                <a:gd name="T30" fmla="*/ 63 w 320"/>
                <a:gd name="T31" fmla="*/ 275 h 312"/>
                <a:gd name="T32" fmla="*/ 63 w 320"/>
                <a:gd name="T33" fmla="*/ 302 h 312"/>
                <a:gd name="T34" fmla="*/ 72 w 320"/>
                <a:gd name="T35" fmla="*/ 311 h 312"/>
                <a:gd name="T36" fmla="*/ 249 w 320"/>
                <a:gd name="T37" fmla="*/ 311 h 312"/>
                <a:gd name="T38" fmla="*/ 257 w 320"/>
                <a:gd name="T39" fmla="*/ 302 h 312"/>
                <a:gd name="T40" fmla="*/ 257 w 320"/>
                <a:gd name="T41" fmla="*/ 275 h 312"/>
                <a:gd name="T42" fmla="*/ 249 w 320"/>
                <a:gd name="T43" fmla="*/ 266 h 312"/>
                <a:gd name="T44" fmla="*/ 187 w 320"/>
                <a:gd name="T45" fmla="*/ 266 h 312"/>
                <a:gd name="T46" fmla="*/ 187 w 320"/>
                <a:gd name="T47" fmla="*/ 196 h 312"/>
                <a:gd name="T48" fmla="*/ 319 w 320"/>
                <a:gd name="T49" fmla="*/ 72 h 312"/>
                <a:gd name="T50" fmla="*/ 319 w 320"/>
                <a:gd name="T51" fmla="*/ 9 h 312"/>
                <a:gd name="T52" fmla="*/ 311 w 320"/>
                <a:gd name="T53"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0" h="312">
                  <a:moveTo>
                    <a:pt x="311" y="0"/>
                  </a:moveTo>
                  <a:lnTo>
                    <a:pt x="311" y="0"/>
                  </a:lnTo>
                  <a:cubicBezTo>
                    <a:pt x="293" y="0"/>
                    <a:pt x="293" y="0"/>
                    <a:pt x="293" y="0"/>
                  </a:cubicBezTo>
                  <a:cubicBezTo>
                    <a:pt x="284" y="0"/>
                    <a:pt x="284" y="0"/>
                    <a:pt x="284" y="9"/>
                  </a:cubicBezTo>
                  <a:cubicBezTo>
                    <a:pt x="284" y="72"/>
                    <a:pt x="284" y="72"/>
                    <a:pt x="284" y="72"/>
                  </a:cubicBezTo>
                  <a:cubicBezTo>
                    <a:pt x="284" y="107"/>
                    <a:pt x="257" y="160"/>
                    <a:pt x="160" y="160"/>
                  </a:cubicBezTo>
                  <a:cubicBezTo>
                    <a:pt x="63" y="160"/>
                    <a:pt x="36" y="107"/>
                    <a:pt x="36" y="72"/>
                  </a:cubicBezTo>
                  <a:cubicBezTo>
                    <a:pt x="36" y="9"/>
                    <a:pt x="36" y="9"/>
                    <a:pt x="36" y="9"/>
                  </a:cubicBezTo>
                  <a:cubicBezTo>
                    <a:pt x="36" y="0"/>
                    <a:pt x="28" y="0"/>
                    <a:pt x="28" y="0"/>
                  </a:cubicBezTo>
                  <a:cubicBezTo>
                    <a:pt x="9" y="0"/>
                    <a:pt x="9" y="0"/>
                    <a:pt x="9" y="0"/>
                  </a:cubicBezTo>
                  <a:cubicBezTo>
                    <a:pt x="9" y="0"/>
                    <a:pt x="0" y="0"/>
                    <a:pt x="0" y="9"/>
                  </a:cubicBezTo>
                  <a:cubicBezTo>
                    <a:pt x="0" y="72"/>
                    <a:pt x="0" y="72"/>
                    <a:pt x="0" y="72"/>
                  </a:cubicBezTo>
                  <a:cubicBezTo>
                    <a:pt x="0" y="134"/>
                    <a:pt x="44" y="187"/>
                    <a:pt x="134" y="196"/>
                  </a:cubicBezTo>
                  <a:cubicBezTo>
                    <a:pt x="134" y="266"/>
                    <a:pt x="134" y="266"/>
                    <a:pt x="134" y="266"/>
                  </a:cubicBezTo>
                  <a:cubicBezTo>
                    <a:pt x="72" y="266"/>
                    <a:pt x="72" y="266"/>
                    <a:pt x="72" y="266"/>
                  </a:cubicBezTo>
                  <a:cubicBezTo>
                    <a:pt x="63" y="266"/>
                    <a:pt x="63" y="266"/>
                    <a:pt x="63" y="275"/>
                  </a:cubicBezTo>
                  <a:cubicBezTo>
                    <a:pt x="63" y="302"/>
                    <a:pt x="63" y="302"/>
                    <a:pt x="63" y="302"/>
                  </a:cubicBezTo>
                  <a:cubicBezTo>
                    <a:pt x="63" y="311"/>
                    <a:pt x="63" y="311"/>
                    <a:pt x="72" y="311"/>
                  </a:cubicBezTo>
                  <a:cubicBezTo>
                    <a:pt x="249" y="311"/>
                    <a:pt x="249" y="311"/>
                    <a:pt x="249" y="311"/>
                  </a:cubicBezTo>
                  <a:cubicBezTo>
                    <a:pt x="257" y="311"/>
                    <a:pt x="257" y="311"/>
                    <a:pt x="257" y="302"/>
                  </a:cubicBezTo>
                  <a:cubicBezTo>
                    <a:pt x="257" y="275"/>
                    <a:pt x="257" y="275"/>
                    <a:pt x="257" y="275"/>
                  </a:cubicBezTo>
                  <a:cubicBezTo>
                    <a:pt x="257" y="266"/>
                    <a:pt x="257" y="266"/>
                    <a:pt x="249" y="266"/>
                  </a:cubicBezTo>
                  <a:cubicBezTo>
                    <a:pt x="187" y="266"/>
                    <a:pt x="187" y="266"/>
                    <a:pt x="187" y="266"/>
                  </a:cubicBezTo>
                  <a:cubicBezTo>
                    <a:pt x="187" y="196"/>
                    <a:pt x="187" y="196"/>
                    <a:pt x="187" y="196"/>
                  </a:cubicBezTo>
                  <a:cubicBezTo>
                    <a:pt x="275" y="187"/>
                    <a:pt x="319" y="134"/>
                    <a:pt x="319" y="72"/>
                  </a:cubicBezTo>
                  <a:cubicBezTo>
                    <a:pt x="319" y="9"/>
                    <a:pt x="319" y="9"/>
                    <a:pt x="319" y="9"/>
                  </a:cubicBezTo>
                  <a:cubicBezTo>
                    <a:pt x="319" y="0"/>
                    <a:pt x="311" y="0"/>
                    <a:pt x="311" y="0"/>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1" name="Freeform 41"/>
            <p:cNvSpPr>
              <a:spLocks noChangeArrowheads="1"/>
            </p:cNvSpPr>
            <p:nvPr/>
          </p:nvSpPr>
          <p:spPr bwMode="auto">
            <a:xfrm>
              <a:off x="8573786" y="8522801"/>
              <a:ext cx="168787" cy="142415"/>
            </a:xfrm>
            <a:custGeom>
              <a:avLst/>
              <a:gdLst>
                <a:gd name="T0" fmla="*/ 71 w 143"/>
                <a:gd name="T1" fmla="*/ 116 h 117"/>
                <a:gd name="T2" fmla="*/ 71 w 143"/>
                <a:gd name="T3" fmla="*/ 116 h 117"/>
                <a:gd name="T4" fmla="*/ 142 w 143"/>
                <a:gd name="T5" fmla="*/ 72 h 117"/>
                <a:gd name="T6" fmla="*/ 142 w 143"/>
                <a:gd name="T7" fmla="*/ 0 h 117"/>
                <a:gd name="T8" fmla="*/ 0 w 143"/>
                <a:gd name="T9" fmla="*/ 0 h 117"/>
                <a:gd name="T10" fmla="*/ 0 w 143"/>
                <a:gd name="T11" fmla="*/ 72 h 117"/>
                <a:gd name="T12" fmla="*/ 71 w 143"/>
                <a:gd name="T13" fmla="*/ 116 h 117"/>
              </a:gdLst>
              <a:ahLst/>
              <a:cxnLst>
                <a:cxn ang="0">
                  <a:pos x="T0" y="T1"/>
                </a:cxn>
                <a:cxn ang="0">
                  <a:pos x="T2" y="T3"/>
                </a:cxn>
                <a:cxn ang="0">
                  <a:pos x="T4" y="T5"/>
                </a:cxn>
                <a:cxn ang="0">
                  <a:pos x="T6" y="T7"/>
                </a:cxn>
                <a:cxn ang="0">
                  <a:pos x="T8" y="T9"/>
                </a:cxn>
                <a:cxn ang="0">
                  <a:pos x="T10" y="T11"/>
                </a:cxn>
                <a:cxn ang="0">
                  <a:pos x="T12" y="T13"/>
                </a:cxn>
              </a:cxnLst>
              <a:rect l="0" t="0" r="r" b="b"/>
              <a:pathLst>
                <a:path w="143" h="117">
                  <a:moveTo>
                    <a:pt x="71" y="116"/>
                  </a:moveTo>
                  <a:lnTo>
                    <a:pt x="71" y="116"/>
                  </a:lnTo>
                  <a:cubicBezTo>
                    <a:pt x="133" y="116"/>
                    <a:pt x="142" y="90"/>
                    <a:pt x="142" y="72"/>
                  </a:cubicBezTo>
                  <a:cubicBezTo>
                    <a:pt x="142" y="0"/>
                    <a:pt x="142" y="0"/>
                    <a:pt x="142" y="0"/>
                  </a:cubicBezTo>
                  <a:cubicBezTo>
                    <a:pt x="0" y="0"/>
                    <a:pt x="0" y="0"/>
                    <a:pt x="0" y="0"/>
                  </a:cubicBezTo>
                  <a:cubicBezTo>
                    <a:pt x="0" y="72"/>
                    <a:pt x="0" y="72"/>
                    <a:pt x="0" y="72"/>
                  </a:cubicBezTo>
                  <a:cubicBezTo>
                    <a:pt x="0" y="90"/>
                    <a:pt x="9" y="116"/>
                    <a:pt x="71" y="11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sp>
          <p:nvSpPr>
            <p:cNvPr id="62" name="Freeform 42"/>
            <p:cNvSpPr>
              <a:spLocks noChangeArrowheads="1"/>
            </p:cNvSpPr>
            <p:nvPr/>
          </p:nvSpPr>
          <p:spPr bwMode="auto">
            <a:xfrm>
              <a:off x="8573786" y="8301267"/>
              <a:ext cx="168787" cy="179337"/>
            </a:xfrm>
            <a:custGeom>
              <a:avLst/>
              <a:gdLst>
                <a:gd name="T0" fmla="*/ 142 w 143"/>
                <a:gd name="T1" fmla="*/ 44 h 151"/>
                <a:gd name="T2" fmla="*/ 142 w 143"/>
                <a:gd name="T3" fmla="*/ 44 h 151"/>
                <a:gd name="T4" fmla="*/ 71 w 143"/>
                <a:gd name="T5" fmla="*/ 0 h 151"/>
                <a:gd name="T6" fmla="*/ 0 w 143"/>
                <a:gd name="T7" fmla="*/ 44 h 151"/>
                <a:gd name="T8" fmla="*/ 0 w 143"/>
                <a:gd name="T9" fmla="*/ 150 h 151"/>
                <a:gd name="T10" fmla="*/ 142 w 143"/>
                <a:gd name="T11" fmla="*/ 150 h 151"/>
                <a:gd name="T12" fmla="*/ 142 w 143"/>
                <a:gd name="T13" fmla="*/ 44 h 151"/>
              </a:gdLst>
              <a:ahLst/>
              <a:cxnLst>
                <a:cxn ang="0">
                  <a:pos x="T0" y="T1"/>
                </a:cxn>
                <a:cxn ang="0">
                  <a:pos x="T2" y="T3"/>
                </a:cxn>
                <a:cxn ang="0">
                  <a:pos x="T4" y="T5"/>
                </a:cxn>
                <a:cxn ang="0">
                  <a:pos x="T6" y="T7"/>
                </a:cxn>
                <a:cxn ang="0">
                  <a:pos x="T8" y="T9"/>
                </a:cxn>
                <a:cxn ang="0">
                  <a:pos x="T10" y="T11"/>
                </a:cxn>
                <a:cxn ang="0">
                  <a:pos x="T12" y="T13"/>
                </a:cxn>
              </a:cxnLst>
              <a:rect l="0" t="0" r="r" b="b"/>
              <a:pathLst>
                <a:path w="143" h="151">
                  <a:moveTo>
                    <a:pt x="142" y="44"/>
                  </a:moveTo>
                  <a:lnTo>
                    <a:pt x="142" y="44"/>
                  </a:lnTo>
                  <a:cubicBezTo>
                    <a:pt x="142" y="26"/>
                    <a:pt x="133" y="0"/>
                    <a:pt x="71" y="0"/>
                  </a:cubicBezTo>
                  <a:cubicBezTo>
                    <a:pt x="9" y="0"/>
                    <a:pt x="0" y="26"/>
                    <a:pt x="0" y="44"/>
                  </a:cubicBezTo>
                  <a:cubicBezTo>
                    <a:pt x="0" y="150"/>
                    <a:pt x="0" y="150"/>
                    <a:pt x="0" y="150"/>
                  </a:cubicBezTo>
                  <a:cubicBezTo>
                    <a:pt x="142" y="150"/>
                    <a:pt x="142" y="150"/>
                    <a:pt x="142" y="150"/>
                  </a:cubicBezTo>
                  <a:lnTo>
                    <a:pt x="142" y="44"/>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defTabSz="914217">
                <a:defRPr/>
              </a:pPr>
              <a:endParaRPr lang="en-US" dirty="0">
                <a:solidFill>
                  <a:prstClr val="black"/>
                </a:solidFill>
                <a:latin typeface="Calibri" panose="020F0502020204030204"/>
              </a:endParaRPr>
            </a:p>
          </p:txBody>
        </p:sp>
      </p:grpSp>
      <p:sp>
        <p:nvSpPr>
          <p:cNvPr id="64" name="Freeform 141"/>
          <p:cNvSpPr>
            <a:spLocks noChangeAspect="1" noChangeArrowheads="1"/>
          </p:cNvSpPr>
          <p:nvPr/>
        </p:nvSpPr>
        <p:spPr bwMode="auto">
          <a:xfrm>
            <a:off x="8722360" y="4087167"/>
            <a:ext cx="445221" cy="453101"/>
          </a:xfrm>
          <a:custGeom>
            <a:avLst/>
            <a:gdLst>
              <a:gd name="T0" fmla="*/ 479 w 497"/>
              <a:gd name="T1" fmla="*/ 186 h 506"/>
              <a:gd name="T2" fmla="*/ 479 w 497"/>
              <a:gd name="T3" fmla="*/ 186 h 506"/>
              <a:gd name="T4" fmla="*/ 292 w 497"/>
              <a:gd name="T5" fmla="*/ 142 h 506"/>
              <a:gd name="T6" fmla="*/ 266 w 497"/>
              <a:gd name="T7" fmla="*/ 17 h 506"/>
              <a:gd name="T8" fmla="*/ 239 w 497"/>
              <a:gd name="T9" fmla="*/ 0 h 506"/>
              <a:gd name="T10" fmla="*/ 17 w 497"/>
              <a:gd name="T11" fmla="*/ 61 h 506"/>
              <a:gd name="T12" fmla="*/ 0 w 497"/>
              <a:gd name="T13" fmla="*/ 89 h 506"/>
              <a:gd name="T14" fmla="*/ 79 w 497"/>
              <a:gd name="T15" fmla="*/ 390 h 506"/>
              <a:gd name="T16" fmla="*/ 107 w 497"/>
              <a:gd name="T17" fmla="*/ 399 h 506"/>
              <a:gd name="T18" fmla="*/ 195 w 497"/>
              <a:gd name="T19" fmla="*/ 372 h 506"/>
              <a:gd name="T20" fmla="*/ 177 w 497"/>
              <a:gd name="T21" fmla="*/ 425 h 506"/>
              <a:gd name="T22" fmla="*/ 195 w 497"/>
              <a:gd name="T23" fmla="*/ 443 h 506"/>
              <a:gd name="T24" fmla="*/ 398 w 497"/>
              <a:gd name="T25" fmla="*/ 496 h 506"/>
              <a:gd name="T26" fmla="*/ 426 w 497"/>
              <a:gd name="T27" fmla="*/ 487 h 506"/>
              <a:gd name="T28" fmla="*/ 496 w 497"/>
              <a:gd name="T29" fmla="*/ 212 h 506"/>
              <a:gd name="T30" fmla="*/ 479 w 497"/>
              <a:gd name="T31" fmla="*/ 186 h 506"/>
              <a:gd name="T32" fmla="*/ 35 w 497"/>
              <a:gd name="T33" fmla="*/ 97 h 506"/>
              <a:gd name="T34" fmla="*/ 35 w 497"/>
              <a:gd name="T35" fmla="*/ 97 h 506"/>
              <a:gd name="T36" fmla="*/ 230 w 497"/>
              <a:gd name="T37" fmla="*/ 44 h 506"/>
              <a:gd name="T38" fmla="*/ 310 w 497"/>
              <a:gd name="T39" fmla="*/ 310 h 506"/>
              <a:gd name="T40" fmla="*/ 116 w 497"/>
              <a:gd name="T41" fmla="*/ 364 h 506"/>
              <a:gd name="T42" fmla="*/ 35 w 497"/>
              <a:gd name="T43" fmla="*/ 97 h 506"/>
              <a:gd name="T44" fmla="*/ 389 w 497"/>
              <a:gd name="T45" fmla="*/ 461 h 506"/>
              <a:gd name="T46" fmla="*/ 389 w 497"/>
              <a:gd name="T47" fmla="*/ 461 h 506"/>
              <a:gd name="T48" fmla="*/ 222 w 497"/>
              <a:gd name="T49" fmla="*/ 417 h 506"/>
              <a:gd name="T50" fmla="*/ 230 w 497"/>
              <a:gd name="T51" fmla="*/ 364 h 506"/>
              <a:gd name="T52" fmla="*/ 328 w 497"/>
              <a:gd name="T53" fmla="*/ 336 h 506"/>
              <a:gd name="T54" fmla="*/ 345 w 497"/>
              <a:gd name="T55" fmla="*/ 319 h 506"/>
              <a:gd name="T56" fmla="*/ 310 w 497"/>
              <a:gd name="T57" fmla="*/ 177 h 506"/>
              <a:gd name="T58" fmla="*/ 451 w 497"/>
              <a:gd name="T59" fmla="*/ 212 h 506"/>
              <a:gd name="T60" fmla="*/ 389 w 497"/>
              <a:gd name="T61" fmla="*/ 461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506">
                <a:moveTo>
                  <a:pt x="479" y="186"/>
                </a:moveTo>
                <a:lnTo>
                  <a:pt x="479" y="186"/>
                </a:lnTo>
                <a:cubicBezTo>
                  <a:pt x="292" y="142"/>
                  <a:pt x="292" y="142"/>
                  <a:pt x="292" y="142"/>
                </a:cubicBezTo>
                <a:cubicBezTo>
                  <a:pt x="266" y="17"/>
                  <a:pt x="266" y="17"/>
                  <a:pt x="266" y="17"/>
                </a:cubicBezTo>
                <a:cubicBezTo>
                  <a:pt x="257" y="8"/>
                  <a:pt x="248" y="0"/>
                  <a:pt x="239" y="0"/>
                </a:cubicBezTo>
                <a:cubicBezTo>
                  <a:pt x="17" y="61"/>
                  <a:pt x="17" y="61"/>
                  <a:pt x="17" y="61"/>
                </a:cubicBezTo>
                <a:cubicBezTo>
                  <a:pt x="0" y="71"/>
                  <a:pt x="0" y="80"/>
                  <a:pt x="0" y="89"/>
                </a:cubicBezTo>
                <a:cubicBezTo>
                  <a:pt x="79" y="390"/>
                  <a:pt x="79" y="390"/>
                  <a:pt x="79" y="390"/>
                </a:cubicBezTo>
                <a:cubicBezTo>
                  <a:pt x="79" y="399"/>
                  <a:pt x="97" y="399"/>
                  <a:pt x="107" y="399"/>
                </a:cubicBezTo>
                <a:cubicBezTo>
                  <a:pt x="195" y="372"/>
                  <a:pt x="195" y="372"/>
                  <a:pt x="195" y="372"/>
                </a:cubicBezTo>
                <a:cubicBezTo>
                  <a:pt x="177" y="425"/>
                  <a:pt x="177" y="425"/>
                  <a:pt x="177" y="425"/>
                </a:cubicBezTo>
                <a:cubicBezTo>
                  <a:pt x="177" y="434"/>
                  <a:pt x="186" y="443"/>
                  <a:pt x="195" y="443"/>
                </a:cubicBezTo>
                <a:cubicBezTo>
                  <a:pt x="398" y="496"/>
                  <a:pt x="398" y="496"/>
                  <a:pt x="398" y="496"/>
                </a:cubicBezTo>
                <a:cubicBezTo>
                  <a:pt x="407" y="505"/>
                  <a:pt x="416" y="496"/>
                  <a:pt x="426" y="487"/>
                </a:cubicBezTo>
                <a:cubicBezTo>
                  <a:pt x="496" y="212"/>
                  <a:pt x="496" y="212"/>
                  <a:pt x="496" y="212"/>
                </a:cubicBezTo>
                <a:cubicBezTo>
                  <a:pt x="496" y="204"/>
                  <a:pt x="488" y="186"/>
                  <a:pt x="479" y="186"/>
                </a:cubicBezTo>
                <a:close/>
                <a:moveTo>
                  <a:pt x="35" y="97"/>
                </a:moveTo>
                <a:lnTo>
                  <a:pt x="35" y="97"/>
                </a:lnTo>
                <a:cubicBezTo>
                  <a:pt x="230" y="44"/>
                  <a:pt x="230" y="44"/>
                  <a:pt x="230" y="44"/>
                </a:cubicBezTo>
                <a:cubicBezTo>
                  <a:pt x="310" y="310"/>
                  <a:pt x="310" y="310"/>
                  <a:pt x="310" y="310"/>
                </a:cubicBezTo>
                <a:cubicBezTo>
                  <a:pt x="116" y="364"/>
                  <a:pt x="116" y="364"/>
                  <a:pt x="116" y="364"/>
                </a:cubicBezTo>
                <a:lnTo>
                  <a:pt x="35" y="97"/>
                </a:lnTo>
                <a:close/>
                <a:moveTo>
                  <a:pt x="389" y="461"/>
                </a:moveTo>
                <a:lnTo>
                  <a:pt x="389" y="461"/>
                </a:lnTo>
                <a:cubicBezTo>
                  <a:pt x="222" y="417"/>
                  <a:pt x="222" y="417"/>
                  <a:pt x="222" y="417"/>
                </a:cubicBezTo>
                <a:cubicBezTo>
                  <a:pt x="230" y="364"/>
                  <a:pt x="230" y="364"/>
                  <a:pt x="230" y="364"/>
                </a:cubicBezTo>
                <a:cubicBezTo>
                  <a:pt x="328" y="336"/>
                  <a:pt x="328" y="336"/>
                  <a:pt x="328" y="336"/>
                </a:cubicBezTo>
                <a:cubicBezTo>
                  <a:pt x="336" y="336"/>
                  <a:pt x="345" y="327"/>
                  <a:pt x="345" y="319"/>
                </a:cubicBezTo>
                <a:cubicBezTo>
                  <a:pt x="310" y="177"/>
                  <a:pt x="310" y="177"/>
                  <a:pt x="310" y="177"/>
                </a:cubicBezTo>
                <a:cubicBezTo>
                  <a:pt x="451" y="212"/>
                  <a:pt x="451" y="212"/>
                  <a:pt x="451" y="212"/>
                </a:cubicBezTo>
                <a:lnTo>
                  <a:pt x="389" y="461"/>
                </a:lnTo>
                <a:close/>
              </a:path>
            </a:pathLst>
          </a:custGeom>
          <a:solidFill>
            <a:schemeClr val="accent6">
              <a:lumMod val="75000"/>
            </a:schemeClr>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48" name="Text Box 170">
            <a:extLst>
              <a:ext uri="{FF2B5EF4-FFF2-40B4-BE49-F238E27FC236}">
                <a16:creationId xmlns:a16="http://schemas.microsoft.com/office/drawing/2014/main" id="{ABABE5CE-81E8-43BB-9283-F4533AF33DD0}"/>
              </a:ext>
            </a:extLst>
          </p:cNvPr>
          <p:cNvSpPr txBox="1">
            <a:spLocks noChangeArrowheads="1"/>
          </p:cNvSpPr>
          <p:nvPr/>
        </p:nvSpPr>
        <p:spPr bwMode="auto">
          <a:xfrm>
            <a:off x="258865" y="4661286"/>
            <a:ext cx="2173992" cy="677108"/>
          </a:xfrm>
          <a:prstGeom prst="rect">
            <a:avLst/>
          </a:prstGeom>
          <a:noFill/>
          <a:ln w="9525">
            <a:noFill/>
            <a:miter lim="800000"/>
            <a:headEnd/>
            <a:tailEnd/>
          </a:ln>
          <a:effectLst/>
        </p:spPr>
        <p:txBody>
          <a:bodyPr wrap="square" anchor="t">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srgbClr val="000000"/>
                </a:solidFill>
                <a:effectLst/>
                <a:uLnTx/>
                <a:uFillTx/>
                <a:latin typeface="Calibri"/>
                <a:ea typeface="+mn-ea"/>
                <a:cs typeface="Arial" pitchFamily="34" charset="0"/>
              </a:rPr>
              <a:t>Clear Communication</a:t>
            </a:r>
          </a:p>
        </p:txBody>
      </p:sp>
      <p:sp>
        <p:nvSpPr>
          <p:cNvPr id="52" name="Freeform 15">
            <a:extLst>
              <a:ext uri="{FF2B5EF4-FFF2-40B4-BE49-F238E27FC236}">
                <a16:creationId xmlns:a16="http://schemas.microsoft.com/office/drawing/2014/main" id="{BE51901B-0BA5-4A18-91A4-DB99C41204B8}"/>
              </a:ext>
            </a:extLst>
          </p:cNvPr>
          <p:cNvSpPr>
            <a:spLocks noChangeAspect="1" noEditPoints="1"/>
          </p:cNvSpPr>
          <p:nvPr/>
        </p:nvSpPr>
        <p:spPr bwMode="auto">
          <a:xfrm>
            <a:off x="4995410" y="4097440"/>
            <a:ext cx="301868" cy="432555"/>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accent3">
              <a:lumMod val="7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dirty="0">
              <a:ln>
                <a:noFill/>
              </a:ln>
              <a:solidFill>
                <a:prstClr val="black"/>
              </a:solidFill>
              <a:effectLst/>
              <a:uLnTx/>
              <a:uFillTx/>
              <a:latin typeface="Lato Light"/>
            </a:endParaRPr>
          </a:p>
        </p:txBody>
      </p:sp>
      <p:sp>
        <p:nvSpPr>
          <p:cNvPr id="56" name="Text Box 170">
            <a:extLst>
              <a:ext uri="{FF2B5EF4-FFF2-40B4-BE49-F238E27FC236}">
                <a16:creationId xmlns:a16="http://schemas.microsoft.com/office/drawing/2014/main" id="{9BACC221-55D8-4D4C-81AA-BB01E2E64CB6}"/>
              </a:ext>
            </a:extLst>
          </p:cNvPr>
          <p:cNvSpPr txBox="1">
            <a:spLocks noChangeArrowheads="1"/>
          </p:cNvSpPr>
          <p:nvPr/>
        </p:nvSpPr>
        <p:spPr bwMode="auto">
          <a:xfrm>
            <a:off x="1882943" y="1940256"/>
            <a:ext cx="2728174" cy="677108"/>
          </a:xfrm>
          <a:prstGeom prst="rect">
            <a:avLst/>
          </a:prstGeom>
          <a:noFill/>
          <a:ln w="9525">
            <a:noFill/>
            <a:miter lim="800000"/>
            <a:headEnd/>
            <a:tailEnd/>
          </a:ln>
          <a:effectLst/>
        </p:spPr>
        <p:txBody>
          <a:bodyPr wrap="square" anchor="b">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Brief and Clear Information</a:t>
            </a:r>
          </a:p>
        </p:txBody>
      </p:sp>
      <p:sp>
        <p:nvSpPr>
          <p:cNvPr id="57" name="Text Box 170">
            <a:extLst>
              <a:ext uri="{FF2B5EF4-FFF2-40B4-BE49-F238E27FC236}">
                <a16:creationId xmlns:a16="http://schemas.microsoft.com/office/drawing/2014/main" id="{D09580E4-59B8-46B6-800E-640037A53540}"/>
              </a:ext>
            </a:extLst>
          </p:cNvPr>
          <p:cNvSpPr txBox="1">
            <a:spLocks noChangeArrowheads="1"/>
          </p:cNvSpPr>
          <p:nvPr/>
        </p:nvSpPr>
        <p:spPr bwMode="auto">
          <a:xfrm>
            <a:off x="3971819" y="4661286"/>
            <a:ext cx="2349050" cy="677108"/>
          </a:xfrm>
          <a:prstGeom prst="rect">
            <a:avLst/>
          </a:prstGeom>
          <a:noFill/>
          <a:ln w="9525">
            <a:noFill/>
            <a:miter lim="800000"/>
            <a:headEnd/>
            <a:tailEnd/>
          </a:ln>
          <a:effectLst/>
        </p:spPr>
        <p:txBody>
          <a:bodyPr wrap="square" anchor="t">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Defined Scope and Applicability</a:t>
            </a:r>
          </a:p>
        </p:txBody>
      </p:sp>
      <p:sp>
        <p:nvSpPr>
          <p:cNvPr id="58" name="Text Box 174">
            <a:extLst>
              <a:ext uri="{FF2B5EF4-FFF2-40B4-BE49-F238E27FC236}">
                <a16:creationId xmlns:a16="http://schemas.microsoft.com/office/drawing/2014/main" id="{AA2EE5E8-C916-4074-A757-9EB2BAE0E8D2}"/>
              </a:ext>
            </a:extLst>
          </p:cNvPr>
          <p:cNvSpPr txBox="1">
            <a:spLocks noChangeArrowheads="1"/>
          </p:cNvSpPr>
          <p:nvPr/>
        </p:nvSpPr>
        <p:spPr bwMode="auto">
          <a:xfrm>
            <a:off x="6238671" y="1940256"/>
            <a:ext cx="1610248" cy="677108"/>
          </a:xfrm>
          <a:prstGeom prst="rect">
            <a:avLst/>
          </a:prstGeom>
          <a:noFill/>
          <a:ln w="9525">
            <a:noFill/>
            <a:miter lim="800000"/>
            <a:headEnd/>
            <a:tailEnd/>
          </a:ln>
          <a:effectLst/>
        </p:spPr>
        <p:txBody>
          <a:bodyPr wrap="square" anchor="b">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Enforceable by Law</a:t>
            </a:r>
          </a:p>
        </p:txBody>
      </p:sp>
      <p:sp>
        <p:nvSpPr>
          <p:cNvPr id="63" name="Freeform 100">
            <a:extLst>
              <a:ext uri="{FF2B5EF4-FFF2-40B4-BE49-F238E27FC236}">
                <a16:creationId xmlns:a16="http://schemas.microsoft.com/office/drawing/2014/main" id="{9C9289D2-A3C4-4E68-B508-72646EA13FE2}"/>
              </a:ext>
            </a:extLst>
          </p:cNvPr>
          <p:cNvSpPr>
            <a:spLocks noChangeAspect="1"/>
          </p:cNvSpPr>
          <p:nvPr/>
        </p:nvSpPr>
        <p:spPr bwMode="auto">
          <a:xfrm>
            <a:off x="6848520" y="2746717"/>
            <a:ext cx="390551" cy="384721"/>
          </a:xfrm>
          <a:custGeom>
            <a:avLst/>
            <a:gdLst>
              <a:gd name="T0" fmla="*/ 209294 w 62"/>
              <a:gd name="T1" fmla="*/ 192374 h 61"/>
              <a:gd name="T2" fmla="*/ 195570 w 62"/>
              <a:gd name="T3" fmla="*/ 206115 h 61"/>
              <a:gd name="T4" fmla="*/ 185277 w 62"/>
              <a:gd name="T5" fmla="*/ 209550 h 61"/>
              <a:gd name="T6" fmla="*/ 171552 w 62"/>
              <a:gd name="T7" fmla="*/ 206115 h 61"/>
              <a:gd name="T8" fmla="*/ 126949 w 62"/>
              <a:gd name="T9" fmla="*/ 161457 h 61"/>
              <a:gd name="T10" fmla="*/ 123518 w 62"/>
              <a:gd name="T11" fmla="*/ 151151 h 61"/>
              <a:gd name="T12" fmla="*/ 130380 w 62"/>
              <a:gd name="T13" fmla="*/ 137410 h 61"/>
              <a:gd name="T14" fmla="*/ 96069 w 62"/>
              <a:gd name="T15" fmla="*/ 106493 h 61"/>
              <a:gd name="T16" fmla="*/ 82345 w 62"/>
              <a:gd name="T17" fmla="*/ 123669 h 61"/>
              <a:gd name="T18" fmla="*/ 78914 w 62"/>
              <a:gd name="T19" fmla="*/ 123669 h 61"/>
              <a:gd name="T20" fmla="*/ 75483 w 62"/>
              <a:gd name="T21" fmla="*/ 123669 h 61"/>
              <a:gd name="T22" fmla="*/ 82345 w 62"/>
              <a:gd name="T23" fmla="*/ 133975 h 61"/>
              <a:gd name="T24" fmla="*/ 78914 w 62"/>
              <a:gd name="T25" fmla="*/ 144280 h 61"/>
              <a:gd name="T26" fmla="*/ 61759 w 62"/>
              <a:gd name="T27" fmla="*/ 154586 h 61"/>
              <a:gd name="T28" fmla="*/ 54897 w 62"/>
              <a:gd name="T29" fmla="*/ 151151 h 61"/>
              <a:gd name="T30" fmla="*/ 3431 w 62"/>
              <a:gd name="T31" fmla="*/ 99622 h 61"/>
              <a:gd name="T32" fmla="*/ 0 w 62"/>
              <a:gd name="T33" fmla="*/ 92752 h 61"/>
              <a:gd name="T34" fmla="*/ 10293 w 62"/>
              <a:gd name="T35" fmla="*/ 75575 h 61"/>
              <a:gd name="T36" fmla="*/ 20586 w 62"/>
              <a:gd name="T37" fmla="*/ 72140 h 61"/>
              <a:gd name="T38" fmla="*/ 30879 w 62"/>
              <a:gd name="T39" fmla="*/ 79011 h 61"/>
              <a:gd name="T40" fmla="*/ 30879 w 62"/>
              <a:gd name="T41" fmla="*/ 75575 h 61"/>
              <a:gd name="T42" fmla="*/ 30879 w 62"/>
              <a:gd name="T43" fmla="*/ 72140 h 61"/>
              <a:gd name="T44" fmla="*/ 75483 w 62"/>
              <a:gd name="T45" fmla="*/ 30917 h 61"/>
              <a:gd name="T46" fmla="*/ 78914 w 62"/>
              <a:gd name="T47" fmla="*/ 27482 h 61"/>
              <a:gd name="T48" fmla="*/ 82345 w 62"/>
              <a:gd name="T49" fmla="*/ 30917 h 61"/>
              <a:gd name="T50" fmla="*/ 75483 w 62"/>
              <a:gd name="T51" fmla="*/ 17176 h 61"/>
              <a:gd name="T52" fmla="*/ 78914 w 62"/>
              <a:gd name="T53" fmla="*/ 10306 h 61"/>
              <a:gd name="T54" fmla="*/ 92638 w 62"/>
              <a:gd name="T55" fmla="*/ 0 h 61"/>
              <a:gd name="T56" fmla="*/ 102931 w 62"/>
              <a:gd name="T57" fmla="*/ 3435 h 61"/>
              <a:gd name="T58" fmla="*/ 150966 w 62"/>
              <a:gd name="T59" fmla="*/ 51529 h 61"/>
              <a:gd name="T60" fmla="*/ 154397 w 62"/>
              <a:gd name="T61" fmla="*/ 61834 h 61"/>
              <a:gd name="T62" fmla="*/ 144104 w 62"/>
              <a:gd name="T63" fmla="*/ 75575 h 61"/>
              <a:gd name="T64" fmla="*/ 137242 w 62"/>
              <a:gd name="T65" fmla="*/ 79011 h 61"/>
              <a:gd name="T66" fmla="*/ 123518 w 62"/>
              <a:gd name="T67" fmla="*/ 72140 h 61"/>
              <a:gd name="T68" fmla="*/ 126949 w 62"/>
              <a:gd name="T69" fmla="*/ 75575 h 61"/>
              <a:gd name="T70" fmla="*/ 123518 w 62"/>
              <a:gd name="T71" fmla="*/ 79011 h 61"/>
              <a:gd name="T72" fmla="*/ 109794 w 62"/>
              <a:gd name="T73" fmla="*/ 96187 h 61"/>
              <a:gd name="T74" fmla="*/ 140673 w 62"/>
              <a:gd name="T75" fmla="*/ 127104 h 61"/>
              <a:gd name="T76" fmla="*/ 150966 w 62"/>
              <a:gd name="T77" fmla="*/ 120234 h 61"/>
              <a:gd name="T78" fmla="*/ 164690 w 62"/>
              <a:gd name="T79" fmla="*/ 127104 h 61"/>
              <a:gd name="T80" fmla="*/ 209294 w 62"/>
              <a:gd name="T81" fmla="*/ 171762 h 61"/>
              <a:gd name="T82" fmla="*/ 212725 w 62"/>
              <a:gd name="T83" fmla="*/ 182068 h 61"/>
              <a:gd name="T84" fmla="*/ 209294 w 62"/>
              <a:gd name="T85" fmla="*/ 192374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 h="61">
                <a:moveTo>
                  <a:pt x="61" y="56"/>
                </a:moveTo>
                <a:cubicBezTo>
                  <a:pt x="57" y="60"/>
                  <a:pt x="57" y="60"/>
                  <a:pt x="57" y="60"/>
                </a:cubicBezTo>
                <a:cubicBezTo>
                  <a:pt x="56" y="61"/>
                  <a:pt x="55" y="61"/>
                  <a:pt x="54" y="61"/>
                </a:cubicBezTo>
                <a:cubicBezTo>
                  <a:pt x="52" y="61"/>
                  <a:pt x="51" y="61"/>
                  <a:pt x="50" y="60"/>
                </a:cubicBezTo>
                <a:cubicBezTo>
                  <a:pt x="37" y="47"/>
                  <a:pt x="37" y="47"/>
                  <a:pt x="37" y="47"/>
                </a:cubicBezTo>
                <a:cubicBezTo>
                  <a:pt x="37" y="46"/>
                  <a:pt x="36" y="45"/>
                  <a:pt x="36" y="44"/>
                </a:cubicBezTo>
                <a:cubicBezTo>
                  <a:pt x="36" y="43"/>
                  <a:pt x="37" y="41"/>
                  <a:pt x="38" y="40"/>
                </a:cubicBezTo>
                <a:cubicBezTo>
                  <a:pt x="28" y="31"/>
                  <a:pt x="28" y="31"/>
                  <a:pt x="28" y="31"/>
                </a:cubicBezTo>
                <a:cubicBezTo>
                  <a:pt x="24" y="36"/>
                  <a:pt x="24" y="36"/>
                  <a:pt x="24" y="36"/>
                </a:cubicBezTo>
                <a:cubicBezTo>
                  <a:pt x="24" y="36"/>
                  <a:pt x="23" y="36"/>
                  <a:pt x="23" y="36"/>
                </a:cubicBezTo>
                <a:cubicBezTo>
                  <a:pt x="22" y="36"/>
                  <a:pt x="22" y="36"/>
                  <a:pt x="22" y="36"/>
                </a:cubicBezTo>
                <a:cubicBezTo>
                  <a:pt x="23" y="37"/>
                  <a:pt x="24" y="38"/>
                  <a:pt x="24" y="39"/>
                </a:cubicBezTo>
                <a:cubicBezTo>
                  <a:pt x="24" y="40"/>
                  <a:pt x="23" y="41"/>
                  <a:pt x="23" y="42"/>
                </a:cubicBezTo>
                <a:cubicBezTo>
                  <a:pt x="21" y="43"/>
                  <a:pt x="20" y="45"/>
                  <a:pt x="18" y="45"/>
                </a:cubicBezTo>
                <a:cubicBezTo>
                  <a:pt x="17" y="45"/>
                  <a:pt x="16" y="44"/>
                  <a:pt x="16" y="44"/>
                </a:cubicBezTo>
                <a:cubicBezTo>
                  <a:pt x="1" y="29"/>
                  <a:pt x="1" y="29"/>
                  <a:pt x="1" y="29"/>
                </a:cubicBezTo>
                <a:cubicBezTo>
                  <a:pt x="1" y="29"/>
                  <a:pt x="0" y="28"/>
                  <a:pt x="0" y="27"/>
                </a:cubicBezTo>
                <a:cubicBezTo>
                  <a:pt x="0" y="25"/>
                  <a:pt x="2" y="24"/>
                  <a:pt x="3" y="22"/>
                </a:cubicBezTo>
                <a:cubicBezTo>
                  <a:pt x="4" y="22"/>
                  <a:pt x="5" y="21"/>
                  <a:pt x="6" y="21"/>
                </a:cubicBezTo>
                <a:cubicBezTo>
                  <a:pt x="7" y="21"/>
                  <a:pt x="8" y="22"/>
                  <a:pt x="9" y="23"/>
                </a:cubicBezTo>
                <a:cubicBezTo>
                  <a:pt x="9" y="23"/>
                  <a:pt x="9" y="23"/>
                  <a:pt x="9" y="22"/>
                </a:cubicBezTo>
                <a:cubicBezTo>
                  <a:pt x="9" y="22"/>
                  <a:pt x="9" y="21"/>
                  <a:pt x="9" y="21"/>
                </a:cubicBezTo>
                <a:cubicBezTo>
                  <a:pt x="22" y="9"/>
                  <a:pt x="22" y="9"/>
                  <a:pt x="22" y="9"/>
                </a:cubicBezTo>
                <a:cubicBezTo>
                  <a:pt x="22" y="8"/>
                  <a:pt x="22" y="8"/>
                  <a:pt x="23" y="8"/>
                </a:cubicBezTo>
                <a:cubicBezTo>
                  <a:pt x="23" y="8"/>
                  <a:pt x="24" y="8"/>
                  <a:pt x="24" y="9"/>
                </a:cubicBezTo>
                <a:cubicBezTo>
                  <a:pt x="23" y="7"/>
                  <a:pt x="22" y="7"/>
                  <a:pt x="22" y="5"/>
                </a:cubicBezTo>
                <a:cubicBezTo>
                  <a:pt x="22" y="4"/>
                  <a:pt x="22" y="3"/>
                  <a:pt x="23" y="3"/>
                </a:cubicBezTo>
                <a:cubicBezTo>
                  <a:pt x="24" y="1"/>
                  <a:pt x="25" y="0"/>
                  <a:pt x="27" y="0"/>
                </a:cubicBezTo>
                <a:cubicBezTo>
                  <a:pt x="28" y="0"/>
                  <a:pt x="29" y="0"/>
                  <a:pt x="30" y="1"/>
                </a:cubicBezTo>
                <a:cubicBezTo>
                  <a:pt x="44" y="15"/>
                  <a:pt x="44" y="15"/>
                  <a:pt x="44" y="15"/>
                </a:cubicBezTo>
                <a:cubicBezTo>
                  <a:pt x="45" y="16"/>
                  <a:pt x="45" y="17"/>
                  <a:pt x="45" y="18"/>
                </a:cubicBezTo>
                <a:cubicBezTo>
                  <a:pt x="45" y="20"/>
                  <a:pt x="44" y="21"/>
                  <a:pt x="42" y="22"/>
                </a:cubicBezTo>
                <a:cubicBezTo>
                  <a:pt x="42" y="23"/>
                  <a:pt x="41" y="23"/>
                  <a:pt x="40" y="23"/>
                </a:cubicBezTo>
                <a:cubicBezTo>
                  <a:pt x="38" y="23"/>
                  <a:pt x="37" y="22"/>
                  <a:pt x="36" y="21"/>
                </a:cubicBezTo>
                <a:cubicBezTo>
                  <a:pt x="37" y="21"/>
                  <a:pt x="37" y="22"/>
                  <a:pt x="37" y="22"/>
                </a:cubicBezTo>
                <a:cubicBezTo>
                  <a:pt x="37" y="23"/>
                  <a:pt x="37" y="23"/>
                  <a:pt x="36" y="23"/>
                </a:cubicBezTo>
                <a:cubicBezTo>
                  <a:pt x="32" y="28"/>
                  <a:pt x="32" y="28"/>
                  <a:pt x="32" y="28"/>
                </a:cubicBezTo>
                <a:cubicBezTo>
                  <a:pt x="41" y="37"/>
                  <a:pt x="41" y="37"/>
                  <a:pt x="41" y="37"/>
                </a:cubicBezTo>
                <a:cubicBezTo>
                  <a:pt x="42" y="36"/>
                  <a:pt x="43" y="35"/>
                  <a:pt x="44" y="35"/>
                </a:cubicBezTo>
                <a:cubicBezTo>
                  <a:pt x="46" y="35"/>
                  <a:pt x="47" y="36"/>
                  <a:pt x="48" y="37"/>
                </a:cubicBezTo>
                <a:cubicBezTo>
                  <a:pt x="61" y="50"/>
                  <a:pt x="61" y="50"/>
                  <a:pt x="61" y="50"/>
                </a:cubicBezTo>
                <a:cubicBezTo>
                  <a:pt x="61" y="51"/>
                  <a:pt x="62" y="52"/>
                  <a:pt x="62" y="53"/>
                </a:cubicBezTo>
                <a:cubicBezTo>
                  <a:pt x="62" y="54"/>
                  <a:pt x="61" y="55"/>
                  <a:pt x="61" y="56"/>
                </a:cubicBezTo>
                <a:close/>
              </a:path>
            </a:pathLst>
          </a:custGeom>
          <a:solidFill>
            <a:schemeClr val="accent1"/>
          </a:solidFill>
          <a:ln>
            <a:noFill/>
          </a:ln>
        </p:spPr>
        <p:txBody>
          <a:bodyPr/>
          <a:lstStyle/>
          <a:p>
            <a:endParaRPr lang="en-US" dirty="0"/>
          </a:p>
        </p:txBody>
      </p:sp>
      <p:sp>
        <p:nvSpPr>
          <p:cNvPr id="65" name="Text Box 174">
            <a:extLst>
              <a:ext uri="{FF2B5EF4-FFF2-40B4-BE49-F238E27FC236}">
                <a16:creationId xmlns:a16="http://schemas.microsoft.com/office/drawing/2014/main" id="{4F7281B8-7993-49B3-97BA-98AE034163F6}"/>
              </a:ext>
            </a:extLst>
          </p:cNvPr>
          <p:cNvSpPr txBox="1">
            <a:spLocks noChangeArrowheads="1"/>
          </p:cNvSpPr>
          <p:nvPr/>
        </p:nvSpPr>
        <p:spPr bwMode="auto">
          <a:xfrm>
            <a:off x="9866851" y="1940256"/>
            <a:ext cx="1957326" cy="677108"/>
          </a:xfrm>
          <a:prstGeom prst="rect">
            <a:avLst/>
          </a:prstGeom>
          <a:noFill/>
          <a:ln w="9525">
            <a:noFill/>
            <a:miter lim="800000"/>
            <a:headEnd/>
            <a:tailEnd/>
          </a:ln>
          <a:effectLst/>
        </p:spPr>
        <p:txBody>
          <a:bodyPr wrap="square" anchor="b">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Sufficient Guidance</a:t>
            </a:r>
          </a:p>
        </p:txBody>
      </p:sp>
      <p:sp>
        <p:nvSpPr>
          <p:cNvPr id="66" name="Text Box 174">
            <a:extLst>
              <a:ext uri="{FF2B5EF4-FFF2-40B4-BE49-F238E27FC236}">
                <a16:creationId xmlns:a16="http://schemas.microsoft.com/office/drawing/2014/main" id="{59473237-9658-421A-8A2D-58A37EA71CBF}"/>
              </a:ext>
            </a:extLst>
          </p:cNvPr>
          <p:cNvSpPr txBox="1">
            <a:spLocks noChangeArrowheads="1"/>
          </p:cNvSpPr>
          <p:nvPr/>
        </p:nvSpPr>
        <p:spPr bwMode="auto">
          <a:xfrm>
            <a:off x="7920197" y="4661286"/>
            <a:ext cx="2049547" cy="677108"/>
          </a:xfrm>
          <a:prstGeom prst="rect">
            <a:avLst/>
          </a:prstGeom>
          <a:noFill/>
          <a:ln w="9525">
            <a:noFill/>
            <a:miter lim="800000"/>
            <a:headEnd/>
            <a:tailEnd/>
          </a:ln>
          <a:effectLst/>
        </p:spPr>
        <p:txBody>
          <a:bodyPr wrap="square" anchor="t">
            <a:spAutoFit/>
          </a:bodyPr>
          <a:lstStyle/>
          <a:p>
            <a:pPr marR="0" lvl="0" algn="ctr" defTabSz="914400" rtl="0" eaLnBrk="1" fontAlgn="auto" latinLnBrk="0" hangingPunct="1">
              <a:lnSpc>
                <a:spcPct val="100000"/>
              </a:lnSpc>
              <a:spcBef>
                <a:spcPts val="600"/>
              </a:spcBef>
              <a:spcAft>
                <a:spcPts val="0"/>
              </a:spcAft>
              <a:buClrTx/>
              <a:buSzTx/>
              <a:tabLst/>
              <a:defRPr/>
            </a:pPr>
            <a:r>
              <a:rPr kumimoji="0" lang="en-US" sz="1900" b="1" i="0" u="none" strike="noStrike" kern="1200" cap="none" spc="0" normalizeH="0" baseline="0" noProof="0" dirty="0">
                <a:ln>
                  <a:noFill/>
                </a:ln>
                <a:solidFill>
                  <a:prstClr val="black"/>
                </a:solidFill>
                <a:effectLst/>
                <a:uLnTx/>
                <a:uFillTx/>
                <a:latin typeface="Calibri"/>
                <a:ea typeface="+mn-ea"/>
                <a:cs typeface="+mn-cs"/>
              </a:rPr>
              <a:t>Recognizes Areas of Responsibility</a:t>
            </a:r>
          </a:p>
        </p:txBody>
      </p:sp>
      <p:sp>
        <p:nvSpPr>
          <p:cNvPr id="67" name="Freeform 118">
            <a:extLst>
              <a:ext uri="{FF2B5EF4-FFF2-40B4-BE49-F238E27FC236}">
                <a16:creationId xmlns:a16="http://schemas.microsoft.com/office/drawing/2014/main" id="{9F28FB25-8159-4935-956F-085D2599D71A}"/>
              </a:ext>
            </a:extLst>
          </p:cNvPr>
          <p:cNvSpPr>
            <a:spLocks noChangeAspect="1" noEditPoints="1"/>
          </p:cNvSpPr>
          <p:nvPr/>
        </p:nvSpPr>
        <p:spPr bwMode="auto">
          <a:xfrm>
            <a:off x="3045566" y="2779950"/>
            <a:ext cx="402930" cy="318255"/>
          </a:xfrm>
          <a:custGeom>
            <a:avLst/>
            <a:gdLst>
              <a:gd name="T0" fmla="*/ 198537 w 64"/>
              <a:gd name="T1" fmla="*/ 173037 h 50"/>
              <a:gd name="T2" fmla="*/ 0 w 64"/>
              <a:gd name="T3" fmla="*/ 152273 h 50"/>
              <a:gd name="T4" fmla="*/ 17115 w 64"/>
              <a:gd name="T5" fmla="*/ 0 h 50"/>
              <a:gd name="T6" fmla="*/ 219075 w 64"/>
              <a:gd name="T7" fmla="*/ 17304 h 50"/>
              <a:gd name="T8" fmla="*/ 201960 w 64"/>
              <a:gd name="T9" fmla="*/ 51911 h 50"/>
              <a:gd name="T10" fmla="*/ 17115 w 64"/>
              <a:gd name="T11" fmla="*/ 44990 h 50"/>
              <a:gd name="T12" fmla="*/ 13692 w 64"/>
              <a:gd name="T13" fmla="*/ 152273 h 50"/>
              <a:gd name="T14" fmla="*/ 198537 w 64"/>
              <a:gd name="T15" fmla="*/ 155733 h 50"/>
              <a:gd name="T16" fmla="*/ 201960 w 64"/>
              <a:gd name="T17" fmla="*/ 51911 h 50"/>
              <a:gd name="T18" fmla="*/ 41077 w 64"/>
              <a:gd name="T19" fmla="*/ 79597 h 50"/>
              <a:gd name="T20" fmla="*/ 30807 w 64"/>
              <a:gd name="T21" fmla="*/ 72676 h 50"/>
              <a:gd name="T22" fmla="*/ 34230 w 64"/>
              <a:gd name="T23" fmla="*/ 62293 h 50"/>
              <a:gd name="T24" fmla="*/ 44500 w 64"/>
              <a:gd name="T25" fmla="*/ 65754 h 50"/>
              <a:gd name="T26" fmla="*/ 44500 w 64"/>
              <a:gd name="T27" fmla="*/ 107283 h 50"/>
              <a:gd name="T28" fmla="*/ 34230 w 64"/>
              <a:gd name="T29" fmla="*/ 110744 h 50"/>
              <a:gd name="T30" fmla="*/ 30807 w 64"/>
              <a:gd name="T31" fmla="*/ 96901 h 50"/>
              <a:gd name="T32" fmla="*/ 41077 w 64"/>
              <a:gd name="T33" fmla="*/ 93440 h 50"/>
              <a:gd name="T34" fmla="*/ 44500 w 64"/>
              <a:gd name="T35" fmla="*/ 107283 h 50"/>
              <a:gd name="T36" fmla="*/ 41077 w 64"/>
              <a:gd name="T37" fmla="*/ 141890 h 50"/>
              <a:gd name="T38" fmla="*/ 30807 w 64"/>
              <a:gd name="T39" fmla="*/ 138430 h 50"/>
              <a:gd name="T40" fmla="*/ 34230 w 64"/>
              <a:gd name="T41" fmla="*/ 124587 h 50"/>
              <a:gd name="T42" fmla="*/ 44500 w 64"/>
              <a:gd name="T43" fmla="*/ 128047 h 50"/>
              <a:gd name="T44" fmla="*/ 188268 w 64"/>
              <a:gd name="T45" fmla="*/ 72676 h 50"/>
              <a:gd name="T46" fmla="*/ 65038 w 64"/>
              <a:gd name="T47" fmla="*/ 79597 h 50"/>
              <a:gd name="T48" fmla="*/ 61615 w 64"/>
              <a:gd name="T49" fmla="*/ 65754 h 50"/>
              <a:gd name="T50" fmla="*/ 181421 w 64"/>
              <a:gd name="T51" fmla="*/ 62293 h 50"/>
              <a:gd name="T52" fmla="*/ 188268 w 64"/>
              <a:gd name="T53" fmla="*/ 72676 h 50"/>
              <a:gd name="T54" fmla="*/ 181421 w 64"/>
              <a:gd name="T55" fmla="*/ 110744 h 50"/>
              <a:gd name="T56" fmla="*/ 61615 w 64"/>
              <a:gd name="T57" fmla="*/ 107283 h 50"/>
              <a:gd name="T58" fmla="*/ 65038 w 64"/>
              <a:gd name="T59" fmla="*/ 93440 h 50"/>
              <a:gd name="T60" fmla="*/ 188268 w 64"/>
              <a:gd name="T61" fmla="*/ 96901 h 50"/>
              <a:gd name="T62" fmla="*/ 188268 w 64"/>
              <a:gd name="T63" fmla="*/ 138430 h 50"/>
              <a:gd name="T64" fmla="*/ 65038 w 64"/>
              <a:gd name="T65" fmla="*/ 141890 h 50"/>
              <a:gd name="T66" fmla="*/ 61615 w 64"/>
              <a:gd name="T67" fmla="*/ 128047 h 50"/>
              <a:gd name="T68" fmla="*/ 181421 w 64"/>
              <a:gd name="T69" fmla="*/ 124587 h 50"/>
              <a:gd name="T70" fmla="*/ 188268 w 64"/>
              <a:gd name="T71" fmla="*/ 138430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50">
                <a:moveTo>
                  <a:pt x="64" y="44"/>
                </a:moveTo>
                <a:cubicBezTo>
                  <a:pt x="64" y="47"/>
                  <a:pt x="61" y="50"/>
                  <a:pt x="58" y="50"/>
                </a:cubicBezTo>
                <a:cubicBezTo>
                  <a:pt x="5" y="50"/>
                  <a:pt x="5" y="50"/>
                  <a:pt x="5" y="50"/>
                </a:cubicBezTo>
                <a:cubicBezTo>
                  <a:pt x="2" y="50"/>
                  <a:pt x="0" y="47"/>
                  <a:pt x="0" y="44"/>
                </a:cubicBezTo>
                <a:cubicBezTo>
                  <a:pt x="0" y="5"/>
                  <a:pt x="0" y="5"/>
                  <a:pt x="0" y="5"/>
                </a:cubicBezTo>
                <a:cubicBezTo>
                  <a:pt x="0" y="2"/>
                  <a:pt x="2" y="0"/>
                  <a:pt x="5" y="0"/>
                </a:cubicBezTo>
                <a:cubicBezTo>
                  <a:pt x="58" y="0"/>
                  <a:pt x="58" y="0"/>
                  <a:pt x="58" y="0"/>
                </a:cubicBezTo>
                <a:cubicBezTo>
                  <a:pt x="61" y="0"/>
                  <a:pt x="64" y="2"/>
                  <a:pt x="64" y="5"/>
                </a:cubicBezTo>
                <a:lnTo>
                  <a:pt x="64" y="44"/>
                </a:lnTo>
                <a:close/>
                <a:moveTo>
                  <a:pt x="59" y="15"/>
                </a:moveTo>
                <a:cubicBezTo>
                  <a:pt x="59" y="14"/>
                  <a:pt x="59" y="13"/>
                  <a:pt x="58" y="13"/>
                </a:cubicBezTo>
                <a:cubicBezTo>
                  <a:pt x="5" y="13"/>
                  <a:pt x="5" y="13"/>
                  <a:pt x="5" y="13"/>
                </a:cubicBezTo>
                <a:cubicBezTo>
                  <a:pt x="5" y="13"/>
                  <a:pt x="4" y="14"/>
                  <a:pt x="4" y="15"/>
                </a:cubicBezTo>
                <a:cubicBezTo>
                  <a:pt x="4" y="44"/>
                  <a:pt x="4" y="44"/>
                  <a:pt x="4" y="44"/>
                </a:cubicBezTo>
                <a:cubicBezTo>
                  <a:pt x="4" y="45"/>
                  <a:pt x="5" y="45"/>
                  <a:pt x="5" y="45"/>
                </a:cubicBezTo>
                <a:cubicBezTo>
                  <a:pt x="58" y="45"/>
                  <a:pt x="58" y="45"/>
                  <a:pt x="58" y="45"/>
                </a:cubicBezTo>
                <a:cubicBezTo>
                  <a:pt x="59" y="45"/>
                  <a:pt x="59" y="45"/>
                  <a:pt x="59" y="44"/>
                </a:cubicBezTo>
                <a:lnTo>
                  <a:pt x="59" y="15"/>
                </a:lnTo>
                <a:close/>
                <a:moveTo>
                  <a:pt x="13" y="21"/>
                </a:moveTo>
                <a:cubicBezTo>
                  <a:pt x="13" y="22"/>
                  <a:pt x="13" y="23"/>
                  <a:pt x="12" y="23"/>
                </a:cubicBezTo>
                <a:cubicBezTo>
                  <a:pt x="10" y="23"/>
                  <a:pt x="10" y="23"/>
                  <a:pt x="10" y="23"/>
                </a:cubicBezTo>
                <a:cubicBezTo>
                  <a:pt x="9" y="23"/>
                  <a:pt x="9" y="22"/>
                  <a:pt x="9" y="21"/>
                </a:cubicBezTo>
                <a:cubicBezTo>
                  <a:pt x="9" y="19"/>
                  <a:pt x="9" y="19"/>
                  <a:pt x="9" y="19"/>
                </a:cubicBezTo>
                <a:cubicBezTo>
                  <a:pt x="9" y="19"/>
                  <a:pt x="9" y="18"/>
                  <a:pt x="10" y="18"/>
                </a:cubicBezTo>
                <a:cubicBezTo>
                  <a:pt x="12" y="18"/>
                  <a:pt x="12" y="18"/>
                  <a:pt x="12" y="18"/>
                </a:cubicBezTo>
                <a:cubicBezTo>
                  <a:pt x="13" y="18"/>
                  <a:pt x="13" y="19"/>
                  <a:pt x="13" y="19"/>
                </a:cubicBezTo>
                <a:lnTo>
                  <a:pt x="13" y="21"/>
                </a:lnTo>
                <a:close/>
                <a:moveTo>
                  <a:pt x="13" y="31"/>
                </a:moveTo>
                <a:cubicBezTo>
                  <a:pt x="13" y="31"/>
                  <a:pt x="13" y="32"/>
                  <a:pt x="12" y="32"/>
                </a:cubicBezTo>
                <a:cubicBezTo>
                  <a:pt x="10" y="32"/>
                  <a:pt x="10" y="32"/>
                  <a:pt x="10" y="32"/>
                </a:cubicBezTo>
                <a:cubicBezTo>
                  <a:pt x="9" y="32"/>
                  <a:pt x="9" y="31"/>
                  <a:pt x="9" y="31"/>
                </a:cubicBezTo>
                <a:cubicBezTo>
                  <a:pt x="9" y="28"/>
                  <a:pt x="9" y="28"/>
                  <a:pt x="9" y="28"/>
                </a:cubicBezTo>
                <a:cubicBezTo>
                  <a:pt x="9" y="28"/>
                  <a:pt x="9" y="27"/>
                  <a:pt x="10" y="27"/>
                </a:cubicBezTo>
                <a:cubicBezTo>
                  <a:pt x="12" y="27"/>
                  <a:pt x="12" y="27"/>
                  <a:pt x="12" y="27"/>
                </a:cubicBezTo>
                <a:cubicBezTo>
                  <a:pt x="13" y="27"/>
                  <a:pt x="13" y="28"/>
                  <a:pt x="13" y="28"/>
                </a:cubicBezTo>
                <a:lnTo>
                  <a:pt x="13" y="31"/>
                </a:lnTo>
                <a:close/>
                <a:moveTo>
                  <a:pt x="13" y="40"/>
                </a:moveTo>
                <a:cubicBezTo>
                  <a:pt x="13" y="40"/>
                  <a:pt x="13" y="41"/>
                  <a:pt x="12" y="41"/>
                </a:cubicBezTo>
                <a:cubicBezTo>
                  <a:pt x="10" y="41"/>
                  <a:pt x="10" y="41"/>
                  <a:pt x="10" y="41"/>
                </a:cubicBezTo>
                <a:cubicBezTo>
                  <a:pt x="9" y="41"/>
                  <a:pt x="9" y="40"/>
                  <a:pt x="9" y="40"/>
                </a:cubicBezTo>
                <a:cubicBezTo>
                  <a:pt x="9" y="37"/>
                  <a:pt x="9" y="37"/>
                  <a:pt x="9" y="37"/>
                </a:cubicBezTo>
                <a:cubicBezTo>
                  <a:pt x="9" y="37"/>
                  <a:pt x="9" y="36"/>
                  <a:pt x="10" y="36"/>
                </a:cubicBezTo>
                <a:cubicBezTo>
                  <a:pt x="12" y="36"/>
                  <a:pt x="12" y="36"/>
                  <a:pt x="12" y="36"/>
                </a:cubicBezTo>
                <a:cubicBezTo>
                  <a:pt x="13" y="36"/>
                  <a:pt x="13" y="37"/>
                  <a:pt x="13" y="37"/>
                </a:cubicBezTo>
                <a:lnTo>
                  <a:pt x="13" y="40"/>
                </a:lnTo>
                <a:close/>
                <a:moveTo>
                  <a:pt x="55" y="21"/>
                </a:moveTo>
                <a:cubicBezTo>
                  <a:pt x="55" y="22"/>
                  <a:pt x="54" y="23"/>
                  <a:pt x="53" y="23"/>
                </a:cubicBezTo>
                <a:cubicBezTo>
                  <a:pt x="19" y="23"/>
                  <a:pt x="19" y="23"/>
                  <a:pt x="19" y="23"/>
                </a:cubicBezTo>
                <a:cubicBezTo>
                  <a:pt x="19" y="23"/>
                  <a:pt x="18" y="22"/>
                  <a:pt x="18" y="21"/>
                </a:cubicBezTo>
                <a:cubicBezTo>
                  <a:pt x="18" y="19"/>
                  <a:pt x="18" y="19"/>
                  <a:pt x="18" y="19"/>
                </a:cubicBezTo>
                <a:cubicBezTo>
                  <a:pt x="18" y="19"/>
                  <a:pt x="19" y="18"/>
                  <a:pt x="19" y="18"/>
                </a:cubicBezTo>
                <a:cubicBezTo>
                  <a:pt x="53" y="18"/>
                  <a:pt x="53" y="18"/>
                  <a:pt x="53" y="18"/>
                </a:cubicBezTo>
                <a:cubicBezTo>
                  <a:pt x="54" y="18"/>
                  <a:pt x="55" y="19"/>
                  <a:pt x="55" y="19"/>
                </a:cubicBezTo>
                <a:lnTo>
                  <a:pt x="55" y="21"/>
                </a:lnTo>
                <a:close/>
                <a:moveTo>
                  <a:pt x="55" y="31"/>
                </a:moveTo>
                <a:cubicBezTo>
                  <a:pt x="55" y="31"/>
                  <a:pt x="54" y="32"/>
                  <a:pt x="53" y="32"/>
                </a:cubicBezTo>
                <a:cubicBezTo>
                  <a:pt x="19" y="32"/>
                  <a:pt x="19" y="32"/>
                  <a:pt x="19" y="32"/>
                </a:cubicBezTo>
                <a:cubicBezTo>
                  <a:pt x="19" y="32"/>
                  <a:pt x="18" y="31"/>
                  <a:pt x="18" y="31"/>
                </a:cubicBezTo>
                <a:cubicBezTo>
                  <a:pt x="18" y="28"/>
                  <a:pt x="18" y="28"/>
                  <a:pt x="18" y="28"/>
                </a:cubicBezTo>
                <a:cubicBezTo>
                  <a:pt x="18" y="28"/>
                  <a:pt x="19" y="27"/>
                  <a:pt x="19" y="27"/>
                </a:cubicBezTo>
                <a:cubicBezTo>
                  <a:pt x="53" y="27"/>
                  <a:pt x="53" y="27"/>
                  <a:pt x="53" y="27"/>
                </a:cubicBezTo>
                <a:cubicBezTo>
                  <a:pt x="54" y="27"/>
                  <a:pt x="55" y="28"/>
                  <a:pt x="55" y="28"/>
                </a:cubicBezTo>
                <a:lnTo>
                  <a:pt x="55" y="31"/>
                </a:lnTo>
                <a:close/>
                <a:moveTo>
                  <a:pt x="55" y="40"/>
                </a:moveTo>
                <a:cubicBezTo>
                  <a:pt x="55" y="40"/>
                  <a:pt x="54" y="41"/>
                  <a:pt x="53" y="41"/>
                </a:cubicBezTo>
                <a:cubicBezTo>
                  <a:pt x="19" y="41"/>
                  <a:pt x="19" y="41"/>
                  <a:pt x="19" y="41"/>
                </a:cubicBezTo>
                <a:cubicBezTo>
                  <a:pt x="19" y="41"/>
                  <a:pt x="18" y="40"/>
                  <a:pt x="18" y="40"/>
                </a:cubicBezTo>
                <a:cubicBezTo>
                  <a:pt x="18" y="37"/>
                  <a:pt x="18" y="37"/>
                  <a:pt x="18" y="37"/>
                </a:cubicBezTo>
                <a:cubicBezTo>
                  <a:pt x="18" y="37"/>
                  <a:pt x="19" y="36"/>
                  <a:pt x="19" y="36"/>
                </a:cubicBezTo>
                <a:cubicBezTo>
                  <a:pt x="53" y="36"/>
                  <a:pt x="53" y="36"/>
                  <a:pt x="53" y="36"/>
                </a:cubicBezTo>
                <a:cubicBezTo>
                  <a:pt x="54" y="36"/>
                  <a:pt x="55" y="37"/>
                  <a:pt x="55" y="37"/>
                </a:cubicBezTo>
                <a:lnTo>
                  <a:pt x="55" y="40"/>
                </a:lnTo>
                <a:close/>
              </a:path>
            </a:pathLst>
          </a:custGeom>
          <a:solidFill>
            <a:schemeClr val="accent2"/>
          </a:solidFill>
          <a:ln>
            <a:noFill/>
          </a:ln>
        </p:spPr>
        <p:txBody>
          <a:bodyPr/>
          <a:lstStyle/>
          <a:p>
            <a:endParaRPr lang="en-US" dirty="0"/>
          </a:p>
        </p:txBody>
      </p:sp>
      <p:sp>
        <p:nvSpPr>
          <p:cNvPr id="69" name="Title 1">
            <a:extLst>
              <a:ext uri="{FF2B5EF4-FFF2-40B4-BE49-F238E27FC236}">
                <a16:creationId xmlns:a16="http://schemas.microsoft.com/office/drawing/2014/main" id="{0A7C1A1C-EF07-408E-AD59-82260E2BD266}"/>
              </a:ext>
            </a:extLst>
          </p:cNvPr>
          <p:cNvSpPr txBox="1">
            <a:spLocks/>
          </p:cNvSpPr>
          <p:nvPr/>
        </p:nvSpPr>
        <p:spPr>
          <a:xfrm>
            <a:off x="2266894" y="268069"/>
            <a:ext cx="7658212"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dirty="0"/>
              <a:t>Key Elements of Security Policy</a:t>
            </a:r>
            <a:endParaRPr lang="en-IN" dirty="0"/>
          </a:p>
        </p:txBody>
      </p:sp>
    </p:spTree>
    <p:extLst>
      <p:ext uri="{BB962C8B-B14F-4D97-AF65-F5344CB8AC3E}">
        <p14:creationId xmlns:p14="http://schemas.microsoft.com/office/powerpoint/2010/main" val="180095782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 name="Title 3">
            <a:extLst>
              <a:ext uri="{FF2B5EF4-FFF2-40B4-BE49-F238E27FC236}">
                <a16:creationId xmlns:a16="http://schemas.microsoft.com/office/drawing/2014/main" id="{75E2E9C9-09B1-4467-8393-093D1AFEE281}"/>
              </a:ext>
            </a:extLst>
          </p:cNvPr>
          <p:cNvSpPr txBox="1">
            <a:spLocks/>
          </p:cNvSpPr>
          <p:nvPr/>
        </p:nvSpPr>
        <p:spPr>
          <a:xfrm>
            <a:off x="2628902" y="173185"/>
            <a:ext cx="6934196"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dirty="0"/>
              <a:t>Contents of a Security Policy</a:t>
            </a:r>
            <a:endParaRPr lang="en-IN" dirty="0"/>
          </a:p>
        </p:txBody>
      </p:sp>
      <p:sp>
        <p:nvSpPr>
          <p:cNvPr id="53" name="Text Box 9">
            <a:extLst>
              <a:ext uri="{FF2B5EF4-FFF2-40B4-BE49-F238E27FC236}">
                <a16:creationId xmlns:a16="http://schemas.microsoft.com/office/drawing/2014/main" id="{9596DE18-9DBF-4705-9F11-69AB7E87E568}"/>
              </a:ext>
            </a:extLst>
          </p:cNvPr>
          <p:cNvSpPr txBox="1">
            <a:spLocks noChangeArrowheads="1"/>
          </p:cNvSpPr>
          <p:nvPr/>
        </p:nvSpPr>
        <p:spPr bwMode="gray">
          <a:xfrm>
            <a:off x="4692302" y="5417549"/>
            <a:ext cx="72710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Provides a computer system </a:t>
            </a:r>
            <a:r>
              <a:rPr kumimoji="0" lang="en-US" b="1" i="0" u="none" strike="noStrike" kern="1200" cap="none" spc="0" normalizeH="0" baseline="0" noProof="0" dirty="0">
                <a:ln>
                  <a:noFill/>
                </a:ln>
                <a:solidFill>
                  <a:srgbClr val="FF0000"/>
                </a:solidFill>
                <a:effectLst/>
                <a:uLnTx/>
                <a:uFillTx/>
                <a:latin typeface="Calibri"/>
                <a:ea typeface="+mn-ea"/>
                <a:cs typeface="+mn-cs"/>
              </a:rPr>
              <a:t>architecture</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allocation</a:t>
            </a:r>
            <a:r>
              <a:rPr kumimoji="0" lang="en-US" b="0" i="0" u="none" strike="noStrike" kern="1200" cap="none" spc="0" normalizeH="0" baseline="0" noProof="0" dirty="0">
                <a:ln>
                  <a:noFill/>
                </a:ln>
                <a:solidFill>
                  <a:prstClr val="black"/>
                </a:solidFill>
                <a:effectLst/>
                <a:uLnTx/>
                <a:uFillTx/>
                <a:latin typeface="Calibri"/>
                <a:ea typeface="+mn-ea"/>
                <a:cs typeface="+mn-cs"/>
              </a:rPr>
              <a:t> to each system in the program</a:t>
            </a:r>
          </a:p>
        </p:txBody>
      </p:sp>
      <p:sp>
        <p:nvSpPr>
          <p:cNvPr id="54" name="Text Box 9">
            <a:extLst>
              <a:ext uri="{FF2B5EF4-FFF2-40B4-BE49-F238E27FC236}">
                <a16:creationId xmlns:a16="http://schemas.microsoft.com/office/drawing/2014/main" id="{0503C241-3561-4C93-9330-DB263790D536}"/>
              </a:ext>
            </a:extLst>
          </p:cNvPr>
          <p:cNvSpPr txBox="1">
            <a:spLocks noChangeArrowheads="1"/>
          </p:cNvSpPr>
          <p:nvPr/>
        </p:nvSpPr>
        <p:spPr bwMode="gray">
          <a:xfrm>
            <a:off x="4692302" y="4172223"/>
            <a:ext cx="68731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Defines the </a:t>
            </a:r>
            <a:r>
              <a:rPr kumimoji="0" lang="en-US" b="1" i="0" u="none" strike="noStrike" kern="1200" cap="none" spc="0" normalizeH="0" baseline="0" noProof="0" dirty="0">
                <a:ln>
                  <a:noFill/>
                </a:ln>
                <a:solidFill>
                  <a:srgbClr val="FF0000"/>
                </a:solidFill>
                <a:effectLst/>
                <a:uLnTx/>
                <a:uFillTx/>
                <a:latin typeface="Calibri"/>
                <a:ea typeface="+mn-ea"/>
                <a:cs typeface="+mn-cs"/>
              </a:rPr>
              <a:t>roles</a:t>
            </a:r>
            <a:r>
              <a:rPr kumimoji="0" lang="en-US" b="0" i="0" u="none" strike="noStrike" kern="1200" cap="none" spc="0" normalizeH="0" baseline="0" noProof="0" dirty="0">
                <a:ln>
                  <a:noFill/>
                </a:ln>
                <a:solidFill>
                  <a:prstClr val="black"/>
                </a:solidFill>
                <a:effectLst/>
                <a:uLnTx/>
                <a:uFillTx/>
                <a:latin typeface="Calibri"/>
                <a:ea typeface="+mn-ea"/>
                <a:cs typeface="+mn-cs"/>
              </a:rPr>
              <a:t>, </a:t>
            </a:r>
            <a:r>
              <a:rPr kumimoji="0" lang="en-US" b="1" i="0" u="none" strike="noStrike" kern="1200" cap="none" spc="0" normalizeH="0" baseline="0" noProof="0" dirty="0">
                <a:ln>
                  <a:noFill/>
                </a:ln>
                <a:solidFill>
                  <a:srgbClr val="FF0000"/>
                </a:solidFill>
                <a:effectLst/>
                <a:uLnTx/>
                <a:uFillTx/>
                <a:latin typeface="Calibri"/>
                <a:ea typeface="+mn-ea"/>
                <a:cs typeface="+mn-cs"/>
              </a:rPr>
              <a:t>responsibilities</a:t>
            </a:r>
            <a:r>
              <a:rPr kumimoji="0" lang="en-US" b="0" i="0" u="none" strike="noStrike" kern="1200" cap="none" spc="0" normalizeH="0" baseline="0" noProof="0" dirty="0">
                <a:ln>
                  <a:noFill/>
                </a:ln>
                <a:solidFill>
                  <a:prstClr val="black"/>
                </a:solidFill>
                <a:effectLst/>
                <a:uLnTx/>
                <a:uFillTx/>
                <a:latin typeface="Calibri"/>
                <a:ea typeface="+mn-ea"/>
                <a:cs typeface="+mn-cs"/>
              </a:rPr>
              <a:t>, and </a:t>
            </a:r>
            <a:r>
              <a:rPr kumimoji="0" lang="en-US" b="1" i="0" u="none" strike="noStrike" kern="1200" cap="none" spc="0" normalizeH="0" baseline="0" noProof="0" dirty="0">
                <a:ln>
                  <a:noFill/>
                </a:ln>
                <a:solidFill>
                  <a:srgbClr val="FF0000"/>
                </a:solidFill>
                <a:effectLst/>
                <a:uLnTx/>
                <a:uFillTx/>
                <a:latin typeface="Calibri"/>
                <a:ea typeface="+mn-ea"/>
                <a:cs typeface="+mn-cs"/>
              </a:rPr>
              <a:t>functions</a:t>
            </a:r>
            <a:r>
              <a:rPr kumimoji="0" lang="en-US" b="0" i="0" u="none" strike="noStrike" kern="1200" cap="none" spc="0" normalizeH="0" baseline="0" noProof="0" dirty="0">
                <a:ln>
                  <a:noFill/>
                </a:ln>
                <a:solidFill>
                  <a:prstClr val="black"/>
                </a:solidFill>
                <a:effectLst/>
                <a:uLnTx/>
                <a:uFillTx/>
                <a:latin typeface="Calibri"/>
                <a:ea typeface="+mn-ea"/>
                <a:cs typeface="+mn-cs"/>
              </a:rPr>
              <a:t> of a security policy</a:t>
            </a:r>
          </a:p>
        </p:txBody>
      </p:sp>
      <p:sp>
        <p:nvSpPr>
          <p:cNvPr id="55" name="Text Box 9">
            <a:extLst>
              <a:ext uri="{FF2B5EF4-FFF2-40B4-BE49-F238E27FC236}">
                <a16:creationId xmlns:a16="http://schemas.microsoft.com/office/drawing/2014/main" id="{CD5E2966-D945-479B-A0BD-12B1B0C03F3D}"/>
              </a:ext>
            </a:extLst>
          </p:cNvPr>
          <p:cNvSpPr txBox="1">
            <a:spLocks noChangeArrowheads="1"/>
          </p:cNvSpPr>
          <p:nvPr/>
        </p:nvSpPr>
        <p:spPr bwMode="gray">
          <a:xfrm>
            <a:off x="4692302" y="2653577"/>
            <a:ext cx="71948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Focuses on the security disciplines, </a:t>
            </a:r>
            <a:r>
              <a:rPr kumimoji="0" lang="en-US" b="1" i="0" u="none" strike="noStrike" kern="1200" cap="none" spc="0" normalizeH="0" baseline="0" noProof="0" dirty="0">
                <a:ln>
                  <a:noFill/>
                </a:ln>
                <a:solidFill>
                  <a:srgbClr val="FF0000"/>
                </a:solidFill>
                <a:effectLst/>
                <a:uLnTx/>
                <a:uFillTx/>
                <a:latin typeface="Calibri"/>
                <a:ea typeface="+mn-ea"/>
                <a:cs typeface="+mn-cs"/>
              </a:rPr>
              <a:t>safeguards</a:t>
            </a:r>
            <a:r>
              <a:rPr kumimoji="0" lang="en-US" b="0" i="0" u="none" strike="noStrike" kern="1200" cap="none" spc="0" normalizeH="0" baseline="0" noProof="0" dirty="0">
                <a:ln>
                  <a:noFill/>
                </a:ln>
                <a:solidFill>
                  <a:prstClr val="black"/>
                </a:solidFill>
                <a:effectLst/>
                <a:uLnTx/>
                <a:uFillTx/>
                <a:latin typeface="Calibri"/>
                <a:ea typeface="+mn-ea"/>
                <a:cs typeface="+mn-cs"/>
              </a:rPr>
              <a:t>, procedures, continuity of operations, and documentation</a:t>
            </a:r>
          </a:p>
        </p:txBody>
      </p:sp>
      <p:sp>
        <p:nvSpPr>
          <p:cNvPr id="60" name="Text Box 9">
            <a:extLst>
              <a:ext uri="{FF2B5EF4-FFF2-40B4-BE49-F238E27FC236}">
                <a16:creationId xmlns:a16="http://schemas.microsoft.com/office/drawing/2014/main" id="{F449EB7E-F13A-4315-BA5A-EB35D90EC40B}"/>
              </a:ext>
            </a:extLst>
          </p:cNvPr>
          <p:cNvSpPr txBox="1">
            <a:spLocks noChangeArrowheads="1"/>
          </p:cNvSpPr>
          <p:nvPr/>
        </p:nvSpPr>
        <p:spPr bwMode="gray">
          <a:xfrm>
            <a:off x="4717138" y="1131916"/>
            <a:ext cx="72462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ctr">
            <a:spAutoFit/>
          </a:bodyPr>
          <a:lstStyle>
            <a:lvl1pPr algn="l" eaLnBrk="0" hangingPunct="0">
              <a:defRPr>
                <a:solidFill>
                  <a:schemeClr val="tx1"/>
                </a:solidFill>
                <a:latin typeface="Arial" pitchFamily="34" charset="0"/>
                <a:cs typeface="Arial" pitchFamily="34" charset="0"/>
              </a:defRPr>
            </a:lvl1pPr>
            <a:lvl2pPr marL="742950" indent="-285750" algn="l" eaLnBrk="0" hangingPunct="0">
              <a:defRPr>
                <a:solidFill>
                  <a:schemeClr val="tx1"/>
                </a:solidFill>
                <a:latin typeface="Arial" pitchFamily="34" charset="0"/>
                <a:cs typeface="Arial" pitchFamily="34" charset="0"/>
              </a:defRPr>
            </a:lvl2pPr>
            <a:lvl3pPr marL="1143000" indent="-228600" algn="l" eaLnBrk="0" hangingPunct="0">
              <a:defRPr>
                <a:solidFill>
                  <a:schemeClr val="tx1"/>
                </a:solidFill>
                <a:latin typeface="Arial" pitchFamily="34" charset="0"/>
                <a:cs typeface="Arial" pitchFamily="34" charset="0"/>
              </a:defRPr>
            </a:lvl3pPr>
            <a:lvl4pPr marL="1600200" indent="-228600" algn="l" eaLnBrk="0" hangingPunct="0">
              <a:defRPr>
                <a:solidFill>
                  <a:schemeClr val="tx1"/>
                </a:solidFill>
                <a:latin typeface="Arial" pitchFamily="34" charset="0"/>
                <a:cs typeface="Arial" pitchFamily="34" charset="0"/>
              </a:defRPr>
            </a:lvl4pPr>
            <a:lvl5pPr marL="2057400" indent="-228600" algn="l"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This features the </a:t>
            </a:r>
            <a:r>
              <a:rPr kumimoji="0" lang="en-US" b="1" i="0" u="none" strike="noStrike" kern="1200" cap="none" spc="0" normalizeH="0" baseline="0" noProof="0" dirty="0">
                <a:ln>
                  <a:noFill/>
                </a:ln>
                <a:solidFill>
                  <a:srgbClr val="FF0000"/>
                </a:solidFill>
                <a:effectLst/>
                <a:uLnTx/>
                <a:uFillTx/>
                <a:latin typeface="Calibri"/>
                <a:ea typeface="+mn-ea"/>
                <a:cs typeface="+mn-cs"/>
              </a:rPr>
              <a:t>requirements</a:t>
            </a:r>
            <a:r>
              <a:rPr kumimoji="0" lang="en-US" b="0" i="0" u="none" strike="noStrike" kern="1200" cap="none" spc="0" normalizeH="0" baseline="0" noProof="0" dirty="0">
                <a:ln>
                  <a:noFill/>
                </a:ln>
                <a:solidFill>
                  <a:prstClr val="black"/>
                </a:solidFill>
                <a:effectLst/>
                <a:uLnTx/>
                <a:uFillTx/>
                <a:latin typeface="Calibri"/>
                <a:ea typeface="+mn-ea"/>
                <a:cs typeface="+mn-cs"/>
              </a:rPr>
              <a:t> of a system when implementing security policies that include discipline security, safeguard security, procedural security, and assurance security</a:t>
            </a:r>
          </a:p>
        </p:txBody>
      </p:sp>
      <p:sp>
        <p:nvSpPr>
          <p:cNvPr id="50" name="Freeform 96"/>
          <p:cNvSpPr>
            <a:spLocks noChangeArrowheads="1"/>
          </p:cNvSpPr>
          <p:nvPr/>
        </p:nvSpPr>
        <p:spPr bwMode="auto">
          <a:xfrm>
            <a:off x="509656" y="1302009"/>
            <a:ext cx="766243" cy="980579"/>
          </a:xfrm>
          <a:custGeom>
            <a:avLst/>
            <a:gdLst>
              <a:gd name="T0" fmla="*/ 0 w 1837"/>
              <a:gd name="T1" fmla="*/ 0 h 1945"/>
              <a:gd name="T2" fmla="*/ 0 w 1837"/>
              <a:gd name="T3" fmla="*/ 0 h 1945"/>
              <a:gd name="T4" fmla="*/ 1836 w 1837"/>
              <a:gd name="T5" fmla="*/ 0 h 1945"/>
              <a:gd name="T6" fmla="*/ 1836 w 1837"/>
              <a:gd name="T7" fmla="*/ 1816 h 1945"/>
              <a:gd name="T8" fmla="*/ 0 w 1837"/>
              <a:gd name="T9" fmla="*/ 1816 h 1945"/>
              <a:gd name="T10" fmla="*/ 0 w 1837"/>
              <a:gd name="T11" fmla="*/ 0 h 1945"/>
            </a:gdLst>
            <a:ahLst/>
            <a:cxnLst>
              <a:cxn ang="0">
                <a:pos x="T0" y="T1"/>
              </a:cxn>
              <a:cxn ang="0">
                <a:pos x="T2" y="T3"/>
              </a:cxn>
              <a:cxn ang="0">
                <a:pos x="T4" y="T5"/>
              </a:cxn>
              <a:cxn ang="0">
                <a:pos x="T6" y="T7"/>
              </a:cxn>
              <a:cxn ang="0">
                <a:pos x="T8" y="T9"/>
              </a:cxn>
              <a:cxn ang="0">
                <a:pos x="T10" y="T11"/>
              </a:cxn>
            </a:cxnLst>
            <a:rect l="0" t="0" r="r" b="b"/>
            <a:pathLst>
              <a:path w="1837" h="1945">
                <a:moveTo>
                  <a:pt x="0" y="0"/>
                </a:moveTo>
                <a:lnTo>
                  <a:pt x="0" y="0"/>
                </a:lnTo>
                <a:cubicBezTo>
                  <a:pt x="603" y="128"/>
                  <a:pt x="1234" y="128"/>
                  <a:pt x="1836" y="0"/>
                </a:cubicBezTo>
                <a:cubicBezTo>
                  <a:pt x="1836" y="602"/>
                  <a:pt x="1836" y="1205"/>
                  <a:pt x="1836" y="1816"/>
                </a:cubicBezTo>
                <a:cubicBezTo>
                  <a:pt x="1234" y="1944"/>
                  <a:pt x="603" y="1944"/>
                  <a:pt x="0" y="1816"/>
                </a:cubicBezTo>
                <a:cubicBezTo>
                  <a:pt x="0" y="1205"/>
                  <a:pt x="0" y="602"/>
                  <a:pt x="0" y="0"/>
                </a:cubicBezTo>
              </a:path>
            </a:pathLst>
          </a:custGeom>
          <a:solidFill>
            <a:srgbClr val="5B9BD5"/>
          </a:solidFill>
          <a:ln>
            <a:noFill/>
          </a:ln>
          <a:effectLst/>
        </p:spPr>
        <p:txBody>
          <a:bodyPr wrap="none" anchor="ctr"/>
          <a:lstStyle/>
          <a:p>
            <a:endParaRPr lang="en-US" sz="900" dirty="0"/>
          </a:p>
        </p:txBody>
      </p:sp>
      <p:sp>
        <p:nvSpPr>
          <p:cNvPr id="51" name="Freeform 97"/>
          <p:cNvSpPr>
            <a:spLocks noChangeArrowheads="1"/>
          </p:cNvSpPr>
          <p:nvPr/>
        </p:nvSpPr>
        <p:spPr bwMode="auto">
          <a:xfrm>
            <a:off x="1042534" y="1114698"/>
            <a:ext cx="233365" cy="1127332"/>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1">
              <a:lumMod val="75000"/>
            </a:schemeClr>
          </a:solidFill>
          <a:ln>
            <a:noFill/>
          </a:ln>
          <a:effectLst/>
        </p:spPr>
        <p:txBody>
          <a:bodyPr wrap="none" anchor="ctr"/>
          <a:lstStyle/>
          <a:p>
            <a:endParaRPr lang="en-US" sz="900" dirty="0"/>
          </a:p>
        </p:txBody>
      </p:sp>
      <p:sp>
        <p:nvSpPr>
          <p:cNvPr id="63" name="Freeform 98"/>
          <p:cNvSpPr>
            <a:spLocks noChangeArrowheads="1"/>
          </p:cNvSpPr>
          <p:nvPr/>
        </p:nvSpPr>
        <p:spPr bwMode="auto">
          <a:xfrm>
            <a:off x="1042534" y="1202999"/>
            <a:ext cx="20286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65" name="Freeform 100"/>
          <p:cNvSpPr>
            <a:spLocks noChangeArrowheads="1"/>
          </p:cNvSpPr>
          <p:nvPr/>
        </p:nvSpPr>
        <p:spPr bwMode="auto">
          <a:xfrm>
            <a:off x="1042534" y="1135534"/>
            <a:ext cx="2963074" cy="916095"/>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5B9BD5"/>
          </a:solidFill>
          <a:ln>
            <a:noFill/>
          </a:ln>
          <a:effectLst/>
        </p:spPr>
        <p:txBody>
          <a:bodyPr wrap="none" anchor="ctr"/>
          <a:lstStyle/>
          <a:p>
            <a:endParaRPr lang="en-US" sz="900" dirty="0"/>
          </a:p>
        </p:txBody>
      </p:sp>
      <p:sp>
        <p:nvSpPr>
          <p:cNvPr id="73" name="Freeform 102"/>
          <p:cNvSpPr>
            <a:spLocks noChangeArrowheads="1"/>
          </p:cNvSpPr>
          <p:nvPr/>
        </p:nvSpPr>
        <p:spPr bwMode="auto">
          <a:xfrm>
            <a:off x="4005608" y="1174445"/>
            <a:ext cx="308702" cy="838273"/>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rgbClr val="5B9BD5"/>
          </a:solidFill>
          <a:ln>
            <a:noFill/>
          </a:ln>
          <a:effectLst/>
        </p:spPr>
        <p:txBody>
          <a:bodyPr wrap="none" anchor="ctr"/>
          <a:lstStyle/>
          <a:p>
            <a:endParaRPr lang="en-US" sz="900" dirty="0"/>
          </a:p>
        </p:txBody>
      </p:sp>
      <p:sp>
        <p:nvSpPr>
          <p:cNvPr id="132" name="Round Same Side Corner Rectangle 131"/>
          <p:cNvSpPr/>
          <p:nvPr/>
        </p:nvSpPr>
        <p:spPr>
          <a:xfrm rot="10800000" flipH="1">
            <a:off x="4475882" y="1317219"/>
            <a:ext cx="54849" cy="552724"/>
          </a:xfrm>
          <a:prstGeom prst="round2SameRect">
            <a:avLst>
              <a:gd name="adj1" fmla="val 50000"/>
              <a:gd name="adj2" fmla="val 50000"/>
            </a:avLst>
          </a:prstGeom>
          <a:solidFill>
            <a:srgbClr val="5B9BD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61" name="Rectangle 60">
            <a:extLst>
              <a:ext uri="{FF2B5EF4-FFF2-40B4-BE49-F238E27FC236}">
                <a16:creationId xmlns:a16="http://schemas.microsoft.com/office/drawing/2014/main" id="{FE3ABB00-853B-4E53-BFB6-20C1C8F77D62}"/>
              </a:ext>
            </a:extLst>
          </p:cNvPr>
          <p:cNvSpPr/>
          <p:nvPr/>
        </p:nvSpPr>
        <p:spPr>
          <a:xfrm>
            <a:off x="1329649" y="1301194"/>
            <a:ext cx="2171484" cy="584775"/>
          </a:xfrm>
          <a:prstGeom prst="rect">
            <a:avLst/>
          </a:prstGeom>
        </p:spPr>
        <p:txBody>
          <a:bodyPr wrap="square" anchor="ctr">
            <a:spAutoFit/>
          </a:bodyPr>
          <a:lstStyle/>
          <a:p>
            <a:pPr algn="ctr" fontAlgn="base">
              <a:spcBef>
                <a:spcPct val="0"/>
              </a:spcBef>
              <a:spcAft>
                <a:spcPct val="0"/>
              </a:spcAft>
            </a:pPr>
            <a:r>
              <a:rPr lang="en-US" sz="1600" b="1" dirty="0">
                <a:latin typeface="Rockwell" panose="02060603020205020403" pitchFamily="18" charset="0"/>
              </a:rPr>
              <a:t>High-level security requirements</a:t>
            </a:r>
          </a:p>
        </p:txBody>
      </p:sp>
      <p:grpSp>
        <p:nvGrpSpPr>
          <p:cNvPr id="2" name="Group 1">
            <a:extLst>
              <a:ext uri="{FF2B5EF4-FFF2-40B4-BE49-F238E27FC236}">
                <a16:creationId xmlns:a16="http://schemas.microsoft.com/office/drawing/2014/main" id="{68DF2D91-BF17-4607-A5E9-450195DDFC51}"/>
              </a:ext>
            </a:extLst>
          </p:cNvPr>
          <p:cNvGrpSpPr>
            <a:grpSpLocks noChangeAspect="1"/>
          </p:cNvGrpSpPr>
          <p:nvPr/>
        </p:nvGrpSpPr>
        <p:grpSpPr>
          <a:xfrm>
            <a:off x="646569" y="1598099"/>
            <a:ext cx="357477" cy="356867"/>
            <a:chOff x="2569485" y="2696368"/>
            <a:chExt cx="465138" cy="464344"/>
          </a:xfrm>
          <a:solidFill>
            <a:schemeClr val="bg1"/>
          </a:solidFill>
        </p:grpSpPr>
        <p:sp>
          <p:nvSpPr>
            <p:cNvPr id="69" name="AutoShape 128">
              <a:extLst>
                <a:ext uri="{FF2B5EF4-FFF2-40B4-BE49-F238E27FC236}">
                  <a16:creationId xmlns:a16="http://schemas.microsoft.com/office/drawing/2014/main" id="{4326FD98-6A18-4569-8384-1A66B18D6C86}"/>
                </a:ext>
              </a:extLst>
            </p:cNvPr>
            <p:cNvSpPr>
              <a:spLocks/>
            </p:cNvSpPr>
            <p:nvPr/>
          </p:nvSpPr>
          <p:spPr bwMode="auto">
            <a:xfrm>
              <a:off x="2569485" y="2696368"/>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0" name="AutoShape 129">
              <a:extLst>
                <a:ext uri="{FF2B5EF4-FFF2-40B4-BE49-F238E27FC236}">
                  <a16:creationId xmlns:a16="http://schemas.microsoft.com/office/drawing/2014/main" id="{C32B7C8D-6556-482A-BB65-D0EECB891600}"/>
                </a:ext>
              </a:extLst>
            </p:cNvPr>
            <p:cNvSpPr>
              <a:spLocks/>
            </p:cNvSpPr>
            <p:nvPr/>
          </p:nvSpPr>
          <p:spPr bwMode="auto">
            <a:xfrm>
              <a:off x="2859998" y="2754312"/>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75" name="Freeform 103"/>
          <p:cNvSpPr>
            <a:spLocks noChangeArrowheads="1"/>
          </p:cNvSpPr>
          <p:nvPr/>
        </p:nvSpPr>
        <p:spPr bwMode="auto">
          <a:xfrm>
            <a:off x="509656" y="2680856"/>
            <a:ext cx="766243" cy="985025"/>
          </a:xfrm>
          <a:custGeom>
            <a:avLst/>
            <a:gdLst>
              <a:gd name="T0" fmla="*/ 0 w 1837"/>
              <a:gd name="T1" fmla="*/ 0 h 1954"/>
              <a:gd name="T2" fmla="*/ 0 w 1837"/>
              <a:gd name="T3" fmla="*/ 0 h 1954"/>
              <a:gd name="T4" fmla="*/ 1836 w 1837"/>
              <a:gd name="T5" fmla="*/ 0 h 1954"/>
              <a:gd name="T6" fmla="*/ 1836 w 1837"/>
              <a:gd name="T7" fmla="*/ 1825 h 1954"/>
              <a:gd name="T8" fmla="*/ 0 w 1837"/>
              <a:gd name="T9" fmla="*/ 1825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25"/>
                </a:cubicBezTo>
                <a:cubicBezTo>
                  <a:pt x="1234" y="1953"/>
                  <a:pt x="603" y="1953"/>
                  <a:pt x="0" y="1825"/>
                </a:cubicBezTo>
                <a:cubicBezTo>
                  <a:pt x="0" y="1214"/>
                  <a:pt x="0" y="611"/>
                  <a:pt x="0" y="0"/>
                </a:cubicBezTo>
              </a:path>
            </a:pathLst>
          </a:custGeom>
          <a:solidFill>
            <a:srgbClr val="ED7D31"/>
          </a:solidFill>
          <a:ln>
            <a:noFill/>
          </a:ln>
          <a:effectLst/>
        </p:spPr>
        <p:txBody>
          <a:bodyPr wrap="none" anchor="ctr"/>
          <a:lstStyle/>
          <a:p>
            <a:endParaRPr lang="en-US" sz="900" dirty="0"/>
          </a:p>
        </p:txBody>
      </p:sp>
      <p:sp>
        <p:nvSpPr>
          <p:cNvPr id="77" name="Freeform 104"/>
          <p:cNvSpPr>
            <a:spLocks noChangeArrowheads="1"/>
          </p:cNvSpPr>
          <p:nvPr/>
        </p:nvSpPr>
        <p:spPr bwMode="auto">
          <a:xfrm>
            <a:off x="1042534" y="2497606"/>
            <a:ext cx="233365" cy="1127332"/>
          </a:xfrm>
          <a:custGeom>
            <a:avLst/>
            <a:gdLst>
              <a:gd name="T0" fmla="*/ 558 w 559"/>
              <a:gd name="T1" fmla="*/ 2236 h 2237"/>
              <a:gd name="T2" fmla="*/ 0 w 559"/>
              <a:gd name="T3" fmla="*/ 1817 h 2237"/>
              <a:gd name="T4" fmla="*/ 0 w 559"/>
              <a:gd name="T5" fmla="*/ 0 h 2237"/>
              <a:gd name="T6" fmla="*/ 558 w 559"/>
              <a:gd name="T7" fmla="*/ 420 h 2237"/>
              <a:gd name="T8" fmla="*/ 558 w 559"/>
              <a:gd name="T9" fmla="*/ 2236 h 2237"/>
            </a:gdLst>
            <a:ahLst/>
            <a:cxnLst>
              <a:cxn ang="0">
                <a:pos x="T0" y="T1"/>
              </a:cxn>
              <a:cxn ang="0">
                <a:pos x="T2" y="T3"/>
              </a:cxn>
              <a:cxn ang="0">
                <a:pos x="T4" y="T5"/>
              </a:cxn>
              <a:cxn ang="0">
                <a:pos x="T6" y="T7"/>
              </a:cxn>
              <a:cxn ang="0">
                <a:pos x="T8" y="T9"/>
              </a:cxn>
            </a:cxnLst>
            <a:rect l="0" t="0" r="r" b="b"/>
            <a:pathLst>
              <a:path w="559" h="2237">
                <a:moveTo>
                  <a:pt x="558" y="2236"/>
                </a:moveTo>
                <a:lnTo>
                  <a:pt x="0" y="1817"/>
                </a:lnTo>
                <a:lnTo>
                  <a:pt x="0" y="0"/>
                </a:lnTo>
                <a:lnTo>
                  <a:pt x="558" y="420"/>
                </a:lnTo>
                <a:lnTo>
                  <a:pt x="558" y="2236"/>
                </a:lnTo>
              </a:path>
            </a:pathLst>
          </a:custGeom>
          <a:solidFill>
            <a:schemeClr val="accent2">
              <a:lumMod val="75000"/>
            </a:schemeClr>
          </a:solidFill>
          <a:ln>
            <a:noFill/>
          </a:ln>
          <a:effectLst/>
        </p:spPr>
        <p:txBody>
          <a:bodyPr wrap="none" anchor="ctr"/>
          <a:lstStyle/>
          <a:p>
            <a:endParaRPr lang="en-US" sz="900" dirty="0"/>
          </a:p>
        </p:txBody>
      </p:sp>
      <p:sp>
        <p:nvSpPr>
          <p:cNvPr id="79" name="Freeform 105"/>
          <p:cNvSpPr>
            <a:spLocks noChangeArrowheads="1"/>
          </p:cNvSpPr>
          <p:nvPr/>
        </p:nvSpPr>
        <p:spPr bwMode="auto">
          <a:xfrm>
            <a:off x="1042534" y="2585908"/>
            <a:ext cx="20286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81" name="Freeform 107"/>
          <p:cNvSpPr>
            <a:spLocks noChangeArrowheads="1"/>
          </p:cNvSpPr>
          <p:nvPr/>
        </p:nvSpPr>
        <p:spPr bwMode="auto">
          <a:xfrm>
            <a:off x="1042534" y="2515938"/>
            <a:ext cx="2963074" cy="916095"/>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ED7D31"/>
          </a:solidFill>
          <a:ln>
            <a:noFill/>
          </a:ln>
          <a:effectLst/>
        </p:spPr>
        <p:txBody>
          <a:bodyPr wrap="none" anchor="ctr"/>
          <a:lstStyle/>
          <a:p>
            <a:endParaRPr lang="en-US" sz="900" dirty="0"/>
          </a:p>
        </p:txBody>
      </p:sp>
      <p:sp>
        <p:nvSpPr>
          <p:cNvPr id="84" name="Freeform 109"/>
          <p:cNvSpPr>
            <a:spLocks noChangeArrowheads="1"/>
          </p:cNvSpPr>
          <p:nvPr/>
        </p:nvSpPr>
        <p:spPr bwMode="auto">
          <a:xfrm>
            <a:off x="4005608" y="2557606"/>
            <a:ext cx="308702" cy="838272"/>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rgbClr val="ED7D31"/>
          </a:solidFill>
          <a:ln>
            <a:noFill/>
          </a:ln>
          <a:effectLst/>
        </p:spPr>
        <p:txBody>
          <a:bodyPr wrap="none" anchor="ctr"/>
          <a:lstStyle/>
          <a:p>
            <a:endParaRPr lang="en-US" sz="900" dirty="0"/>
          </a:p>
        </p:txBody>
      </p:sp>
      <p:sp>
        <p:nvSpPr>
          <p:cNvPr id="130" name="Round Same Side Corner Rectangle 129"/>
          <p:cNvSpPr/>
          <p:nvPr/>
        </p:nvSpPr>
        <p:spPr>
          <a:xfrm rot="10800000" flipH="1">
            <a:off x="4475882" y="2700380"/>
            <a:ext cx="54849" cy="552724"/>
          </a:xfrm>
          <a:prstGeom prst="round2SameRect">
            <a:avLst>
              <a:gd name="adj1" fmla="val 50000"/>
              <a:gd name="adj2" fmla="val 50000"/>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62" name="Rectangle 61">
            <a:extLst>
              <a:ext uri="{FF2B5EF4-FFF2-40B4-BE49-F238E27FC236}">
                <a16:creationId xmlns:a16="http://schemas.microsoft.com/office/drawing/2014/main" id="{8653DD65-AC87-4546-8B75-901B6FC66FBA}"/>
              </a:ext>
            </a:extLst>
          </p:cNvPr>
          <p:cNvSpPr/>
          <p:nvPr/>
        </p:nvSpPr>
        <p:spPr>
          <a:xfrm>
            <a:off x="1135470" y="2561244"/>
            <a:ext cx="2559843" cy="830997"/>
          </a:xfrm>
          <a:prstGeom prst="rect">
            <a:avLst/>
          </a:prstGeom>
        </p:spPr>
        <p:txBody>
          <a:bodyPr wrap="square" anchor="ctr">
            <a:spAutoFit/>
          </a:bodyPr>
          <a:lstStyle/>
          <a:p>
            <a:pPr algn="ctr" fontAlgn="base">
              <a:spcBef>
                <a:spcPct val="0"/>
              </a:spcBef>
              <a:spcAft>
                <a:spcPct val="0"/>
              </a:spcAft>
            </a:pPr>
            <a:r>
              <a:rPr lang="en-US" sz="1600" b="1" dirty="0">
                <a:latin typeface="Rockwell" panose="02060603020205020403" pitchFamily="18" charset="0"/>
              </a:rPr>
              <a:t>Policy description based on</a:t>
            </a:r>
            <a:br>
              <a:rPr lang="en-US" sz="1600" b="1" dirty="0">
                <a:latin typeface="Rockwell" panose="02060603020205020403" pitchFamily="18" charset="0"/>
              </a:rPr>
            </a:br>
            <a:r>
              <a:rPr lang="en-US" sz="1600" b="1" dirty="0">
                <a:latin typeface="Rockwell" panose="02060603020205020403" pitchFamily="18" charset="0"/>
              </a:rPr>
              <a:t>requirement</a:t>
            </a:r>
          </a:p>
        </p:txBody>
      </p:sp>
      <p:grpSp>
        <p:nvGrpSpPr>
          <p:cNvPr id="71" name="Group 70">
            <a:extLst>
              <a:ext uri="{FF2B5EF4-FFF2-40B4-BE49-F238E27FC236}">
                <a16:creationId xmlns:a16="http://schemas.microsoft.com/office/drawing/2014/main" id="{2B5479D9-62D3-4654-A8D6-7854C3D50B9F}"/>
              </a:ext>
            </a:extLst>
          </p:cNvPr>
          <p:cNvGrpSpPr>
            <a:grpSpLocks noChangeAspect="1"/>
          </p:cNvGrpSpPr>
          <p:nvPr/>
        </p:nvGrpSpPr>
        <p:grpSpPr>
          <a:xfrm>
            <a:off x="640956" y="2988702"/>
            <a:ext cx="368702" cy="369332"/>
            <a:chOff x="7275629" y="4549774"/>
            <a:chExt cx="464344" cy="465138"/>
          </a:xfrm>
          <a:solidFill>
            <a:schemeClr val="bg1"/>
          </a:solidFill>
        </p:grpSpPr>
        <p:sp>
          <p:nvSpPr>
            <p:cNvPr id="72" name="AutoShape 18">
              <a:extLst>
                <a:ext uri="{FF2B5EF4-FFF2-40B4-BE49-F238E27FC236}">
                  <a16:creationId xmlns:a16="http://schemas.microsoft.com/office/drawing/2014/main" id="{025B7395-D581-49D7-BCAD-456C5EF169B4}"/>
                </a:ext>
              </a:extLst>
            </p:cNvPr>
            <p:cNvSpPr>
              <a:spLocks/>
            </p:cNvSpPr>
            <p:nvPr/>
          </p:nvSpPr>
          <p:spPr bwMode="auto">
            <a:xfrm>
              <a:off x="7275629" y="4549774"/>
              <a:ext cx="464344"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4" name="AutoShape 19">
              <a:extLst>
                <a:ext uri="{FF2B5EF4-FFF2-40B4-BE49-F238E27FC236}">
                  <a16:creationId xmlns:a16="http://schemas.microsoft.com/office/drawing/2014/main" id="{2C2B5A68-55B3-4366-BC56-9DDA1AF0607F}"/>
                </a:ext>
              </a:extLst>
            </p:cNvPr>
            <p:cNvSpPr>
              <a:spLocks/>
            </p:cNvSpPr>
            <p:nvPr/>
          </p:nvSpPr>
          <p:spPr bwMode="auto">
            <a:xfrm>
              <a:off x="7377229" y="472439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6" name="AutoShape 20">
              <a:extLst>
                <a:ext uri="{FF2B5EF4-FFF2-40B4-BE49-F238E27FC236}">
                  <a16:creationId xmlns:a16="http://schemas.microsoft.com/office/drawing/2014/main" id="{BB87B3A4-9A6F-4BBE-89C7-B563B1569A75}"/>
                </a:ext>
              </a:extLst>
            </p:cNvPr>
            <p:cNvSpPr>
              <a:spLocks/>
            </p:cNvSpPr>
            <p:nvPr/>
          </p:nvSpPr>
          <p:spPr bwMode="auto">
            <a:xfrm>
              <a:off x="7377229" y="479663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78" name="AutoShape 21">
              <a:extLst>
                <a:ext uri="{FF2B5EF4-FFF2-40B4-BE49-F238E27FC236}">
                  <a16:creationId xmlns:a16="http://schemas.microsoft.com/office/drawing/2014/main" id="{22DAB2AE-BFA8-4E21-834E-D344773EF81B}"/>
                </a:ext>
              </a:extLst>
            </p:cNvPr>
            <p:cNvSpPr>
              <a:spLocks/>
            </p:cNvSpPr>
            <p:nvPr/>
          </p:nvSpPr>
          <p:spPr bwMode="auto">
            <a:xfrm>
              <a:off x="7377229" y="486965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2" name="AutoShape 22">
              <a:extLst>
                <a:ext uri="{FF2B5EF4-FFF2-40B4-BE49-F238E27FC236}">
                  <a16:creationId xmlns:a16="http://schemas.microsoft.com/office/drawing/2014/main" id="{3B25D495-7192-41CE-AD9D-198965FFFD87}"/>
                </a:ext>
              </a:extLst>
            </p:cNvPr>
            <p:cNvSpPr>
              <a:spLocks/>
            </p:cNvSpPr>
            <p:nvPr/>
          </p:nvSpPr>
          <p:spPr bwMode="auto">
            <a:xfrm>
              <a:off x="7478829" y="486965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83" name="AutoShape 23">
              <a:extLst>
                <a:ext uri="{FF2B5EF4-FFF2-40B4-BE49-F238E27FC236}">
                  <a16:creationId xmlns:a16="http://schemas.microsoft.com/office/drawing/2014/main" id="{A2423633-1252-426D-A8A1-F3FB10E9CCDE}"/>
                </a:ext>
              </a:extLst>
            </p:cNvPr>
            <p:cNvSpPr>
              <a:spLocks/>
            </p:cNvSpPr>
            <p:nvPr/>
          </p:nvSpPr>
          <p:spPr bwMode="auto">
            <a:xfrm>
              <a:off x="7478829" y="479663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0" name="AutoShape 24">
              <a:extLst>
                <a:ext uri="{FF2B5EF4-FFF2-40B4-BE49-F238E27FC236}">
                  <a16:creationId xmlns:a16="http://schemas.microsoft.com/office/drawing/2014/main" id="{F6F9D41C-9DFD-41EC-8583-E7709C94E208}"/>
                </a:ext>
              </a:extLst>
            </p:cNvPr>
            <p:cNvSpPr>
              <a:spLocks/>
            </p:cNvSpPr>
            <p:nvPr/>
          </p:nvSpPr>
          <p:spPr bwMode="auto">
            <a:xfrm>
              <a:off x="7478829" y="472439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7" name="AutoShape 25">
              <a:extLst>
                <a:ext uri="{FF2B5EF4-FFF2-40B4-BE49-F238E27FC236}">
                  <a16:creationId xmlns:a16="http://schemas.microsoft.com/office/drawing/2014/main" id="{11DFE425-BBA2-46C2-B2DD-790A42A41739}"/>
                </a:ext>
              </a:extLst>
            </p:cNvPr>
            <p:cNvSpPr>
              <a:spLocks/>
            </p:cNvSpPr>
            <p:nvPr/>
          </p:nvSpPr>
          <p:spPr bwMode="auto">
            <a:xfrm>
              <a:off x="7580429" y="4869656"/>
              <a:ext cx="57944"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99" name="AutoShape 26">
              <a:extLst>
                <a:ext uri="{FF2B5EF4-FFF2-40B4-BE49-F238E27FC236}">
                  <a16:creationId xmlns:a16="http://schemas.microsoft.com/office/drawing/2014/main" id="{52105EC1-6182-4E7A-9442-5777E45A2560}"/>
                </a:ext>
              </a:extLst>
            </p:cNvPr>
            <p:cNvSpPr>
              <a:spLocks/>
            </p:cNvSpPr>
            <p:nvPr/>
          </p:nvSpPr>
          <p:spPr bwMode="auto">
            <a:xfrm>
              <a:off x="7580429" y="4796631"/>
              <a:ext cx="57944"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05" name="AutoShape 27">
              <a:extLst>
                <a:ext uri="{FF2B5EF4-FFF2-40B4-BE49-F238E27FC236}">
                  <a16:creationId xmlns:a16="http://schemas.microsoft.com/office/drawing/2014/main" id="{07D4BAB8-4834-4E1E-9ED5-28B9D17F141D}"/>
                </a:ext>
              </a:extLst>
            </p:cNvPr>
            <p:cNvSpPr>
              <a:spLocks/>
            </p:cNvSpPr>
            <p:nvPr/>
          </p:nvSpPr>
          <p:spPr bwMode="auto">
            <a:xfrm>
              <a:off x="7580429" y="4724399"/>
              <a:ext cx="57944" cy="436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85" name="Freeform 110"/>
          <p:cNvSpPr>
            <a:spLocks noChangeArrowheads="1"/>
          </p:cNvSpPr>
          <p:nvPr/>
        </p:nvSpPr>
        <p:spPr bwMode="auto">
          <a:xfrm>
            <a:off x="509656" y="4063760"/>
            <a:ext cx="766243" cy="985026"/>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11"/>
                  <a:pt x="1836" y="1214"/>
                  <a:pt x="1836" y="1816"/>
                </a:cubicBezTo>
                <a:cubicBezTo>
                  <a:pt x="1234" y="1953"/>
                  <a:pt x="603" y="1953"/>
                  <a:pt x="0" y="1816"/>
                </a:cubicBezTo>
                <a:cubicBezTo>
                  <a:pt x="0" y="1214"/>
                  <a:pt x="0" y="611"/>
                  <a:pt x="0" y="0"/>
                </a:cubicBezTo>
              </a:path>
            </a:pathLst>
          </a:custGeom>
          <a:solidFill>
            <a:srgbClr val="A5A5A5"/>
          </a:solidFill>
          <a:ln>
            <a:noFill/>
          </a:ln>
          <a:effectLst/>
        </p:spPr>
        <p:txBody>
          <a:bodyPr wrap="none" anchor="ctr"/>
          <a:lstStyle/>
          <a:p>
            <a:endParaRPr lang="en-US" sz="900" dirty="0"/>
          </a:p>
        </p:txBody>
      </p:sp>
      <p:sp>
        <p:nvSpPr>
          <p:cNvPr id="86" name="Freeform 111"/>
          <p:cNvSpPr>
            <a:spLocks noChangeArrowheads="1"/>
          </p:cNvSpPr>
          <p:nvPr/>
        </p:nvSpPr>
        <p:spPr bwMode="auto">
          <a:xfrm>
            <a:off x="1042534" y="3880899"/>
            <a:ext cx="233365" cy="1122883"/>
          </a:xfrm>
          <a:custGeom>
            <a:avLst/>
            <a:gdLst>
              <a:gd name="T0" fmla="*/ 558 w 559"/>
              <a:gd name="T1" fmla="*/ 2227 h 2228"/>
              <a:gd name="T2" fmla="*/ 0 w 559"/>
              <a:gd name="T3" fmla="*/ 1817 h 2228"/>
              <a:gd name="T4" fmla="*/ 0 w 559"/>
              <a:gd name="T5" fmla="*/ 0 h 2228"/>
              <a:gd name="T6" fmla="*/ 558 w 559"/>
              <a:gd name="T7" fmla="*/ 420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20"/>
                </a:lnTo>
                <a:lnTo>
                  <a:pt x="558" y="2227"/>
                </a:lnTo>
              </a:path>
            </a:pathLst>
          </a:custGeom>
          <a:solidFill>
            <a:schemeClr val="accent3">
              <a:lumMod val="75000"/>
            </a:schemeClr>
          </a:solidFill>
          <a:ln>
            <a:noFill/>
          </a:ln>
          <a:effectLst/>
        </p:spPr>
        <p:txBody>
          <a:bodyPr wrap="none" anchor="ctr"/>
          <a:lstStyle/>
          <a:p>
            <a:endParaRPr lang="en-US" sz="900" dirty="0"/>
          </a:p>
        </p:txBody>
      </p:sp>
      <p:sp>
        <p:nvSpPr>
          <p:cNvPr id="87" name="Freeform 112"/>
          <p:cNvSpPr>
            <a:spLocks noChangeArrowheads="1"/>
          </p:cNvSpPr>
          <p:nvPr/>
        </p:nvSpPr>
        <p:spPr bwMode="auto">
          <a:xfrm>
            <a:off x="1042534" y="3968812"/>
            <a:ext cx="20286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89" name="Freeform 114"/>
          <p:cNvSpPr>
            <a:spLocks noChangeArrowheads="1"/>
          </p:cNvSpPr>
          <p:nvPr/>
        </p:nvSpPr>
        <p:spPr bwMode="auto">
          <a:xfrm>
            <a:off x="1042534" y="3898842"/>
            <a:ext cx="2963074" cy="916095"/>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A5A5A5"/>
          </a:solidFill>
          <a:ln>
            <a:noFill/>
          </a:ln>
          <a:effectLst/>
        </p:spPr>
        <p:txBody>
          <a:bodyPr wrap="none" anchor="ctr"/>
          <a:lstStyle/>
          <a:p>
            <a:endParaRPr lang="en-US" sz="900" dirty="0"/>
          </a:p>
        </p:txBody>
      </p:sp>
      <p:sp>
        <p:nvSpPr>
          <p:cNvPr id="91" name="Freeform 116"/>
          <p:cNvSpPr>
            <a:spLocks noChangeArrowheads="1"/>
          </p:cNvSpPr>
          <p:nvPr/>
        </p:nvSpPr>
        <p:spPr bwMode="auto">
          <a:xfrm>
            <a:off x="4005608" y="3937753"/>
            <a:ext cx="308702" cy="838272"/>
          </a:xfrm>
          <a:custGeom>
            <a:avLst/>
            <a:gdLst>
              <a:gd name="T0" fmla="*/ 739 w 740"/>
              <a:gd name="T1" fmla="*/ 1662 h 1663"/>
              <a:gd name="T2" fmla="*/ 0 w 740"/>
              <a:gd name="T3" fmla="*/ 830 h 1663"/>
              <a:gd name="T4" fmla="*/ 739 w 740"/>
              <a:gd name="T5" fmla="*/ 0 h 1663"/>
              <a:gd name="T6" fmla="*/ 739 w 740"/>
              <a:gd name="T7" fmla="*/ 1662 h 1663"/>
            </a:gdLst>
            <a:ahLst/>
            <a:cxnLst>
              <a:cxn ang="0">
                <a:pos x="T0" y="T1"/>
              </a:cxn>
              <a:cxn ang="0">
                <a:pos x="T2" y="T3"/>
              </a:cxn>
              <a:cxn ang="0">
                <a:pos x="T4" y="T5"/>
              </a:cxn>
              <a:cxn ang="0">
                <a:pos x="T6" y="T7"/>
              </a:cxn>
            </a:cxnLst>
            <a:rect l="0" t="0" r="r" b="b"/>
            <a:pathLst>
              <a:path w="740" h="1663">
                <a:moveTo>
                  <a:pt x="739" y="1662"/>
                </a:moveTo>
                <a:lnTo>
                  <a:pt x="0" y="830"/>
                </a:lnTo>
                <a:lnTo>
                  <a:pt x="739" y="0"/>
                </a:lnTo>
                <a:lnTo>
                  <a:pt x="739" y="1662"/>
                </a:lnTo>
              </a:path>
            </a:pathLst>
          </a:custGeom>
          <a:solidFill>
            <a:srgbClr val="A5A5A5"/>
          </a:solidFill>
          <a:ln>
            <a:noFill/>
          </a:ln>
          <a:effectLst/>
        </p:spPr>
        <p:txBody>
          <a:bodyPr wrap="none" anchor="ctr"/>
          <a:lstStyle/>
          <a:p>
            <a:endParaRPr lang="en-US" sz="900" dirty="0"/>
          </a:p>
        </p:txBody>
      </p:sp>
      <p:sp>
        <p:nvSpPr>
          <p:cNvPr id="135" name="Round Same Side Corner Rectangle 134"/>
          <p:cNvSpPr/>
          <p:nvPr/>
        </p:nvSpPr>
        <p:spPr>
          <a:xfrm rot="10800000" flipH="1">
            <a:off x="4475882" y="4080527"/>
            <a:ext cx="54849" cy="552724"/>
          </a:xfrm>
          <a:prstGeom prst="round2SameRect">
            <a:avLst>
              <a:gd name="adj1" fmla="val 50000"/>
              <a:gd name="adj2" fmla="val 50000"/>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66" name="Rectangle 65">
            <a:extLst>
              <a:ext uri="{FF2B5EF4-FFF2-40B4-BE49-F238E27FC236}">
                <a16:creationId xmlns:a16="http://schemas.microsoft.com/office/drawing/2014/main" id="{2EB615BF-07EC-42D5-BE16-27D6D38E3835}"/>
              </a:ext>
            </a:extLst>
          </p:cNvPr>
          <p:cNvSpPr/>
          <p:nvPr/>
        </p:nvSpPr>
        <p:spPr>
          <a:xfrm>
            <a:off x="1315252" y="4064502"/>
            <a:ext cx="2200279" cy="584775"/>
          </a:xfrm>
          <a:prstGeom prst="rect">
            <a:avLst/>
          </a:prstGeom>
        </p:spPr>
        <p:txBody>
          <a:bodyPr wrap="square" anchor="ctr">
            <a:spAutoFit/>
          </a:bodyPr>
          <a:lstStyle/>
          <a:p>
            <a:pPr algn="ctr" fontAlgn="base">
              <a:spcBef>
                <a:spcPct val="0"/>
              </a:spcBef>
              <a:spcAft>
                <a:spcPct val="0"/>
              </a:spcAft>
            </a:pPr>
            <a:r>
              <a:rPr lang="en-US" sz="1600" b="1" dirty="0">
                <a:latin typeface="Rockwell" panose="02060603020205020403" pitchFamily="18" charset="0"/>
              </a:rPr>
              <a:t>Security concept of operation</a:t>
            </a:r>
          </a:p>
        </p:txBody>
      </p:sp>
      <p:sp>
        <p:nvSpPr>
          <p:cNvPr id="107" name="Freeform 95">
            <a:extLst>
              <a:ext uri="{FF2B5EF4-FFF2-40B4-BE49-F238E27FC236}">
                <a16:creationId xmlns:a16="http://schemas.microsoft.com/office/drawing/2014/main" id="{E88FE901-957C-47F1-BFF6-0BC220774F6F}"/>
              </a:ext>
            </a:extLst>
          </p:cNvPr>
          <p:cNvSpPr>
            <a:spLocks noChangeAspect="1" noEditPoints="1"/>
          </p:cNvSpPr>
          <p:nvPr/>
        </p:nvSpPr>
        <p:spPr bwMode="auto">
          <a:xfrm>
            <a:off x="614598" y="4369975"/>
            <a:ext cx="421418" cy="372597"/>
          </a:xfrm>
          <a:custGeom>
            <a:avLst/>
            <a:gdLst/>
            <a:ahLst/>
            <a:cxnLst>
              <a:cxn ang="0">
                <a:pos x="296" y="7"/>
              </a:cxn>
              <a:cxn ang="0">
                <a:pos x="285" y="5"/>
              </a:cxn>
              <a:cxn ang="0">
                <a:pos x="279" y="11"/>
              </a:cxn>
              <a:cxn ang="0">
                <a:pos x="276" y="16"/>
              </a:cxn>
              <a:cxn ang="0">
                <a:pos x="196" y="94"/>
              </a:cxn>
              <a:cxn ang="0">
                <a:pos x="192" y="112"/>
              </a:cxn>
              <a:cxn ang="0">
                <a:pos x="200" y="121"/>
              </a:cxn>
              <a:cxn ang="0">
                <a:pos x="129" y="83"/>
              </a:cxn>
              <a:cxn ang="0">
                <a:pos x="131" y="58"/>
              </a:cxn>
              <a:cxn ang="0">
                <a:pos x="124" y="33"/>
              </a:cxn>
              <a:cxn ang="0">
                <a:pos x="113" y="18"/>
              </a:cxn>
              <a:cxn ang="0">
                <a:pos x="91" y="4"/>
              </a:cxn>
              <a:cxn ang="0">
                <a:pos x="66" y="0"/>
              </a:cxn>
              <a:cxn ang="0">
                <a:pos x="86" y="40"/>
              </a:cxn>
              <a:cxn ang="0">
                <a:pos x="2" y="49"/>
              </a:cxn>
              <a:cxn ang="0">
                <a:pos x="0" y="65"/>
              </a:cxn>
              <a:cxn ang="0">
                <a:pos x="4" y="91"/>
              </a:cxn>
              <a:cxn ang="0">
                <a:pos x="18" y="112"/>
              </a:cxn>
              <a:cxn ang="0">
                <a:pos x="35" y="123"/>
              </a:cxn>
              <a:cxn ang="0">
                <a:pos x="60" y="131"/>
              </a:cxn>
              <a:cxn ang="0">
                <a:pos x="86" y="129"/>
              </a:cxn>
              <a:cxn ang="0">
                <a:pos x="89" y="234"/>
              </a:cxn>
              <a:cxn ang="0">
                <a:pos x="47" y="281"/>
              </a:cxn>
              <a:cxn ang="0">
                <a:pos x="104" y="248"/>
              </a:cxn>
              <a:cxn ang="0">
                <a:pos x="240" y="281"/>
              </a:cxn>
              <a:cxn ang="0">
                <a:pos x="250" y="288"/>
              </a:cxn>
              <a:cxn ang="0">
                <a:pos x="261" y="290"/>
              </a:cxn>
              <a:cxn ang="0">
                <a:pos x="278" y="285"/>
              </a:cxn>
              <a:cxn ang="0">
                <a:pos x="287" y="277"/>
              </a:cxn>
              <a:cxn ang="0">
                <a:pos x="292" y="259"/>
              </a:cxn>
              <a:cxn ang="0">
                <a:pos x="287" y="243"/>
              </a:cxn>
              <a:cxn ang="0">
                <a:pos x="212" y="134"/>
              </a:cxn>
              <a:cxn ang="0">
                <a:pos x="229" y="136"/>
              </a:cxn>
              <a:cxn ang="0">
                <a:pos x="314" y="60"/>
              </a:cxn>
              <a:cxn ang="0">
                <a:pos x="316" y="56"/>
              </a:cxn>
              <a:cxn ang="0">
                <a:pos x="321" y="53"/>
              </a:cxn>
              <a:cxn ang="0">
                <a:pos x="328" y="47"/>
              </a:cxn>
              <a:cxn ang="0">
                <a:pos x="325" y="36"/>
              </a:cxn>
              <a:cxn ang="0">
                <a:pos x="263" y="252"/>
              </a:cxn>
              <a:cxn ang="0">
                <a:pos x="276" y="259"/>
              </a:cxn>
              <a:cxn ang="0">
                <a:pos x="276" y="268"/>
              </a:cxn>
              <a:cxn ang="0">
                <a:pos x="263" y="276"/>
              </a:cxn>
              <a:cxn ang="0">
                <a:pos x="256" y="272"/>
              </a:cxn>
              <a:cxn ang="0">
                <a:pos x="252" y="265"/>
              </a:cxn>
              <a:cxn ang="0">
                <a:pos x="260" y="254"/>
              </a:cxn>
              <a:cxn ang="0">
                <a:pos x="221" y="98"/>
              </a:cxn>
              <a:cxn ang="0">
                <a:pos x="278" y="42"/>
              </a:cxn>
              <a:cxn ang="0">
                <a:pos x="234" y="111"/>
              </a:cxn>
              <a:cxn ang="0">
                <a:pos x="240" y="116"/>
              </a:cxn>
            </a:cxnLst>
            <a:rect l="0" t="0" r="r" b="b"/>
            <a:pathLst>
              <a:path w="328" h="290">
                <a:moveTo>
                  <a:pt x="325" y="36"/>
                </a:moveTo>
                <a:lnTo>
                  <a:pt x="296" y="7"/>
                </a:lnTo>
                <a:lnTo>
                  <a:pt x="296" y="7"/>
                </a:lnTo>
                <a:lnTo>
                  <a:pt x="292" y="5"/>
                </a:lnTo>
                <a:lnTo>
                  <a:pt x="289" y="4"/>
                </a:lnTo>
                <a:lnTo>
                  <a:pt x="285" y="5"/>
                </a:lnTo>
                <a:lnTo>
                  <a:pt x="281" y="7"/>
                </a:lnTo>
                <a:lnTo>
                  <a:pt x="281" y="7"/>
                </a:lnTo>
                <a:lnTo>
                  <a:pt x="279" y="11"/>
                </a:lnTo>
                <a:lnTo>
                  <a:pt x="279" y="16"/>
                </a:lnTo>
                <a:lnTo>
                  <a:pt x="279" y="16"/>
                </a:lnTo>
                <a:lnTo>
                  <a:pt x="276" y="16"/>
                </a:lnTo>
                <a:lnTo>
                  <a:pt x="272" y="18"/>
                </a:lnTo>
                <a:lnTo>
                  <a:pt x="272" y="18"/>
                </a:lnTo>
                <a:lnTo>
                  <a:pt x="196" y="94"/>
                </a:lnTo>
                <a:lnTo>
                  <a:pt x="196" y="94"/>
                </a:lnTo>
                <a:lnTo>
                  <a:pt x="196" y="103"/>
                </a:lnTo>
                <a:lnTo>
                  <a:pt x="192" y="112"/>
                </a:lnTo>
                <a:lnTo>
                  <a:pt x="200" y="121"/>
                </a:lnTo>
                <a:lnTo>
                  <a:pt x="200" y="121"/>
                </a:lnTo>
                <a:lnTo>
                  <a:pt x="200" y="121"/>
                </a:lnTo>
                <a:lnTo>
                  <a:pt x="183" y="138"/>
                </a:lnTo>
                <a:lnTo>
                  <a:pt x="129" y="83"/>
                </a:lnTo>
                <a:lnTo>
                  <a:pt x="129" y="83"/>
                </a:lnTo>
                <a:lnTo>
                  <a:pt x="131" y="74"/>
                </a:lnTo>
                <a:lnTo>
                  <a:pt x="131" y="67"/>
                </a:lnTo>
                <a:lnTo>
                  <a:pt x="131" y="58"/>
                </a:lnTo>
                <a:lnTo>
                  <a:pt x="129" y="49"/>
                </a:lnTo>
                <a:lnTo>
                  <a:pt x="127" y="42"/>
                </a:lnTo>
                <a:lnTo>
                  <a:pt x="124" y="33"/>
                </a:lnTo>
                <a:lnTo>
                  <a:pt x="118" y="25"/>
                </a:lnTo>
                <a:lnTo>
                  <a:pt x="113" y="18"/>
                </a:lnTo>
                <a:lnTo>
                  <a:pt x="113" y="18"/>
                </a:lnTo>
                <a:lnTo>
                  <a:pt x="105" y="13"/>
                </a:lnTo>
                <a:lnTo>
                  <a:pt x="98" y="9"/>
                </a:lnTo>
                <a:lnTo>
                  <a:pt x="91" y="4"/>
                </a:lnTo>
                <a:lnTo>
                  <a:pt x="82" y="2"/>
                </a:lnTo>
                <a:lnTo>
                  <a:pt x="73" y="0"/>
                </a:lnTo>
                <a:lnTo>
                  <a:pt x="66" y="0"/>
                </a:lnTo>
                <a:lnTo>
                  <a:pt x="57" y="0"/>
                </a:lnTo>
                <a:lnTo>
                  <a:pt x="47" y="2"/>
                </a:lnTo>
                <a:lnTo>
                  <a:pt x="86" y="40"/>
                </a:lnTo>
                <a:lnTo>
                  <a:pt x="76" y="76"/>
                </a:lnTo>
                <a:lnTo>
                  <a:pt x="38" y="85"/>
                </a:lnTo>
                <a:lnTo>
                  <a:pt x="2" y="49"/>
                </a:lnTo>
                <a:lnTo>
                  <a:pt x="2" y="49"/>
                </a:lnTo>
                <a:lnTo>
                  <a:pt x="0" y="56"/>
                </a:lnTo>
                <a:lnTo>
                  <a:pt x="0" y="65"/>
                </a:lnTo>
                <a:lnTo>
                  <a:pt x="0" y="74"/>
                </a:lnTo>
                <a:lnTo>
                  <a:pt x="2" y="82"/>
                </a:lnTo>
                <a:lnTo>
                  <a:pt x="4" y="91"/>
                </a:lnTo>
                <a:lnTo>
                  <a:pt x="8" y="98"/>
                </a:lnTo>
                <a:lnTo>
                  <a:pt x="13" y="105"/>
                </a:lnTo>
                <a:lnTo>
                  <a:pt x="18" y="112"/>
                </a:lnTo>
                <a:lnTo>
                  <a:pt x="18" y="112"/>
                </a:lnTo>
                <a:lnTo>
                  <a:pt x="26" y="118"/>
                </a:lnTo>
                <a:lnTo>
                  <a:pt x="35" y="123"/>
                </a:lnTo>
                <a:lnTo>
                  <a:pt x="42" y="127"/>
                </a:lnTo>
                <a:lnTo>
                  <a:pt x="51" y="129"/>
                </a:lnTo>
                <a:lnTo>
                  <a:pt x="60" y="131"/>
                </a:lnTo>
                <a:lnTo>
                  <a:pt x="69" y="131"/>
                </a:lnTo>
                <a:lnTo>
                  <a:pt x="76" y="131"/>
                </a:lnTo>
                <a:lnTo>
                  <a:pt x="86" y="129"/>
                </a:lnTo>
                <a:lnTo>
                  <a:pt x="86" y="129"/>
                </a:lnTo>
                <a:lnTo>
                  <a:pt x="140" y="181"/>
                </a:lnTo>
                <a:lnTo>
                  <a:pt x="89" y="234"/>
                </a:lnTo>
                <a:lnTo>
                  <a:pt x="86" y="230"/>
                </a:lnTo>
                <a:lnTo>
                  <a:pt x="71" y="243"/>
                </a:lnTo>
                <a:lnTo>
                  <a:pt x="47" y="281"/>
                </a:lnTo>
                <a:lnTo>
                  <a:pt x="53" y="286"/>
                </a:lnTo>
                <a:lnTo>
                  <a:pt x="91" y="263"/>
                </a:lnTo>
                <a:lnTo>
                  <a:pt x="104" y="248"/>
                </a:lnTo>
                <a:lnTo>
                  <a:pt x="100" y="245"/>
                </a:lnTo>
                <a:lnTo>
                  <a:pt x="153" y="194"/>
                </a:lnTo>
                <a:lnTo>
                  <a:pt x="240" y="281"/>
                </a:lnTo>
                <a:lnTo>
                  <a:pt x="240" y="281"/>
                </a:lnTo>
                <a:lnTo>
                  <a:pt x="245" y="285"/>
                </a:lnTo>
                <a:lnTo>
                  <a:pt x="250" y="288"/>
                </a:lnTo>
                <a:lnTo>
                  <a:pt x="256" y="290"/>
                </a:lnTo>
                <a:lnTo>
                  <a:pt x="261" y="290"/>
                </a:lnTo>
                <a:lnTo>
                  <a:pt x="261" y="290"/>
                </a:lnTo>
                <a:lnTo>
                  <a:pt x="267" y="290"/>
                </a:lnTo>
                <a:lnTo>
                  <a:pt x="272" y="288"/>
                </a:lnTo>
                <a:lnTo>
                  <a:pt x="278" y="285"/>
                </a:lnTo>
                <a:lnTo>
                  <a:pt x="283" y="281"/>
                </a:lnTo>
                <a:lnTo>
                  <a:pt x="283" y="281"/>
                </a:lnTo>
                <a:lnTo>
                  <a:pt x="287" y="277"/>
                </a:lnTo>
                <a:lnTo>
                  <a:pt x="290" y="272"/>
                </a:lnTo>
                <a:lnTo>
                  <a:pt x="292" y="265"/>
                </a:lnTo>
                <a:lnTo>
                  <a:pt x="292" y="259"/>
                </a:lnTo>
                <a:lnTo>
                  <a:pt x="292" y="254"/>
                </a:lnTo>
                <a:lnTo>
                  <a:pt x="290" y="248"/>
                </a:lnTo>
                <a:lnTo>
                  <a:pt x="287" y="243"/>
                </a:lnTo>
                <a:lnTo>
                  <a:pt x="283" y="237"/>
                </a:lnTo>
                <a:lnTo>
                  <a:pt x="196" y="150"/>
                </a:lnTo>
                <a:lnTo>
                  <a:pt x="212" y="134"/>
                </a:lnTo>
                <a:lnTo>
                  <a:pt x="220" y="141"/>
                </a:lnTo>
                <a:lnTo>
                  <a:pt x="220" y="141"/>
                </a:lnTo>
                <a:lnTo>
                  <a:pt x="229" y="136"/>
                </a:lnTo>
                <a:lnTo>
                  <a:pt x="240" y="136"/>
                </a:lnTo>
                <a:lnTo>
                  <a:pt x="314" y="62"/>
                </a:lnTo>
                <a:lnTo>
                  <a:pt x="314" y="60"/>
                </a:lnTo>
                <a:lnTo>
                  <a:pt x="314" y="60"/>
                </a:lnTo>
                <a:lnTo>
                  <a:pt x="314" y="60"/>
                </a:lnTo>
                <a:lnTo>
                  <a:pt x="316" y="56"/>
                </a:lnTo>
                <a:lnTo>
                  <a:pt x="318" y="54"/>
                </a:lnTo>
                <a:lnTo>
                  <a:pt x="318" y="54"/>
                </a:lnTo>
                <a:lnTo>
                  <a:pt x="321" y="53"/>
                </a:lnTo>
                <a:lnTo>
                  <a:pt x="325" y="51"/>
                </a:lnTo>
                <a:lnTo>
                  <a:pt x="325" y="51"/>
                </a:lnTo>
                <a:lnTo>
                  <a:pt x="328" y="47"/>
                </a:lnTo>
                <a:lnTo>
                  <a:pt x="328" y="44"/>
                </a:lnTo>
                <a:lnTo>
                  <a:pt x="328" y="40"/>
                </a:lnTo>
                <a:lnTo>
                  <a:pt x="325" y="36"/>
                </a:lnTo>
                <a:lnTo>
                  <a:pt x="325" y="36"/>
                </a:lnTo>
                <a:close/>
                <a:moveTo>
                  <a:pt x="263" y="252"/>
                </a:moveTo>
                <a:lnTo>
                  <a:pt x="263" y="252"/>
                </a:lnTo>
                <a:lnTo>
                  <a:pt x="269" y="254"/>
                </a:lnTo>
                <a:lnTo>
                  <a:pt x="272" y="256"/>
                </a:lnTo>
                <a:lnTo>
                  <a:pt x="276" y="259"/>
                </a:lnTo>
                <a:lnTo>
                  <a:pt x="276" y="265"/>
                </a:lnTo>
                <a:lnTo>
                  <a:pt x="276" y="265"/>
                </a:lnTo>
                <a:lnTo>
                  <a:pt x="276" y="268"/>
                </a:lnTo>
                <a:lnTo>
                  <a:pt x="272" y="272"/>
                </a:lnTo>
                <a:lnTo>
                  <a:pt x="269" y="276"/>
                </a:lnTo>
                <a:lnTo>
                  <a:pt x="263" y="276"/>
                </a:lnTo>
                <a:lnTo>
                  <a:pt x="263" y="276"/>
                </a:lnTo>
                <a:lnTo>
                  <a:pt x="260" y="276"/>
                </a:lnTo>
                <a:lnTo>
                  <a:pt x="256" y="272"/>
                </a:lnTo>
                <a:lnTo>
                  <a:pt x="252" y="268"/>
                </a:lnTo>
                <a:lnTo>
                  <a:pt x="252" y="265"/>
                </a:lnTo>
                <a:lnTo>
                  <a:pt x="252" y="265"/>
                </a:lnTo>
                <a:lnTo>
                  <a:pt x="252" y="259"/>
                </a:lnTo>
                <a:lnTo>
                  <a:pt x="256" y="256"/>
                </a:lnTo>
                <a:lnTo>
                  <a:pt x="260" y="254"/>
                </a:lnTo>
                <a:lnTo>
                  <a:pt x="263" y="252"/>
                </a:lnTo>
                <a:lnTo>
                  <a:pt x="263" y="252"/>
                </a:lnTo>
                <a:close/>
                <a:moveTo>
                  <a:pt x="221" y="98"/>
                </a:moveTo>
                <a:lnTo>
                  <a:pt x="216" y="92"/>
                </a:lnTo>
                <a:lnTo>
                  <a:pt x="272" y="36"/>
                </a:lnTo>
                <a:lnTo>
                  <a:pt x="278" y="42"/>
                </a:lnTo>
                <a:lnTo>
                  <a:pt x="221" y="98"/>
                </a:lnTo>
                <a:close/>
                <a:moveTo>
                  <a:pt x="240" y="116"/>
                </a:moveTo>
                <a:lnTo>
                  <a:pt x="234" y="111"/>
                </a:lnTo>
                <a:lnTo>
                  <a:pt x="290" y="54"/>
                </a:lnTo>
                <a:lnTo>
                  <a:pt x="296" y="60"/>
                </a:lnTo>
                <a:lnTo>
                  <a:pt x="240" y="11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sp>
        <p:nvSpPr>
          <p:cNvPr id="92" name="Freeform 117"/>
          <p:cNvSpPr>
            <a:spLocks noChangeArrowheads="1"/>
          </p:cNvSpPr>
          <p:nvPr/>
        </p:nvSpPr>
        <p:spPr bwMode="auto">
          <a:xfrm>
            <a:off x="509656" y="5446665"/>
            <a:ext cx="766243" cy="985026"/>
          </a:xfrm>
          <a:custGeom>
            <a:avLst/>
            <a:gdLst>
              <a:gd name="T0" fmla="*/ 0 w 1837"/>
              <a:gd name="T1" fmla="*/ 0 h 1954"/>
              <a:gd name="T2" fmla="*/ 0 w 1837"/>
              <a:gd name="T3" fmla="*/ 0 h 1954"/>
              <a:gd name="T4" fmla="*/ 1836 w 1837"/>
              <a:gd name="T5" fmla="*/ 0 h 1954"/>
              <a:gd name="T6" fmla="*/ 1836 w 1837"/>
              <a:gd name="T7" fmla="*/ 1816 h 1954"/>
              <a:gd name="T8" fmla="*/ 0 w 1837"/>
              <a:gd name="T9" fmla="*/ 1816 h 1954"/>
              <a:gd name="T10" fmla="*/ 0 w 1837"/>
              <a:gd name="T11" fmla="*/ 0 h 1954"/>
            </a:gdLst>
            <a:ahLst/>
            <a:cxnLst>
              <a:cxn ang="0">
                <a:pos x="T0" y="T1"/>
              </a:cxn>
              <a:cxn ang="0">
                <a:pos x="T2" y="T3"/>
              </a:cxn>
              <a:cxn ang="0">
                <a:pos x="T4" y="T5"/>
              </a:cxn>
              <a:cxn ang="0">
                <a:pos x="T6" y="T7"/>
              </a:cxn>
              <a:cxn ang="0">
                <a:pos x="T8" y="T9"/>
              </a:cxn>
              <a:cxn ang="0">
                <a:pos x="T10" y="T11"/>
              </a:cxn>
            </a:cxnLst>
            <a:rect l="0" t="0" r="r" b="b"/>
            <a:pathLst>
              <a:path w="1837" h="1954">
                <a:moveTo>
                  <a:pt x="0" y="0"/>
                </a:moveTo>
                <a:lnTo>
                  <a:pt x="0" y="0"/>
                </a:lnTo>
                <a:cubicBezTo>
                  <a:pt x="603" y="137"/>
                  <a:pt x="1234" y="137"/>
                  <a:pt x="1836" y="0"/>
                </a:cubicBezTo>
                <a:cubicBezTo>
                  <a:pt x="1836" y="602"/>
                  <a:pt x="1836" y="1214"/>
                  <a:pt x="1836" y="1816"/>
                </a:cubicBezTo>
                <a:cubicBezTo>
                  <a:pt x="1234" y="1953"/>
                  <a:pt x="603" y="1953"/>
                  <a:pt x="0" y="1816"/>
                </a:cubicBezTo>
                <a:cubicBezTo>
                  <a:pt x="0" y="1214"/>
                  <a:pt x="0" y="602"/>
                  <a:pt x="0" y="0"/>
                </a:cubicBezTo>
              </a:path>
            </a:pathLst>
          </a:custGeom>
          <a:solidFill>
            <a:srgbClr val="FFC000"/>
          </a:solidFill>
          <a:ln>
            <a:noFill/>
          </a:ln>
          <a:effectLst/>
        </p:spPr>
        <p:txBody>
          <a:bodyPr wrap="none" anchor="ctr"/>
          <a:lstStyle/>
          <a:p>
            <a:endParaRPr lang="en-US" sz="900" dirty="0"/>
          </a:p>
        </p:txBody>
      </p:sp>
      <p:sp>
        <p:nvSpPr>
          <p:cNvPr id="93" name="Freeform 118"/>
          <p:cNvSpPr>
            <a:spLocks noChangeArrowheads="1"/>
          </p:cNvSpPr>
          <p:nvPr/>
        </p:nvSpPr>
        <p:spPr bwMode="auto">
          <a:xfrm>
            <a:off x="1042534" y="5263804"/>
            <a:ext cx="233365" cy="1122883"/>
          </a:xfrm>
          <a:custGeom>
            <a:avLst/>
            <a:gdLst>
              <a:gd name="T0" fmla="*/ 558 w 559"/>
              <a:gd name="T1" fmla="*/ 2227 h 2228"/>
              <a:gd name="T2" fmla="*/ 0 w 559"/>
              <a:gd name="T3" fmla="*/ 1817 h 2228"/>
              <a:gd name="T4" fmla="*/ 0 w 559"/>
              <a:gd name="T5" fmla="*/ 0 h 2228"/>
              <a:gd name="T6" fmla="*/ 558 w 559"/>
              <a:gd name="T7" fmla="*/ 411 h 2228"/>
              <a:gd name="T8" fmla="*/ 558 w 559"/>
              <a:gd name="T9" fmla="*/ 2227 h 2228"/>
            </a:gdLst>
            <a:ahLst/>
            <a:cxnLst>
              <a:cxn ang="0">
                <a:pos x="T0" y="T1"/>
              </a:cxn>
              <a:cxn ang="0">
                <a:pos x="T2" y="T3"/>
              </a:cxn>
              <a:cxn ang="0">
                <a:pos x="T4" y="T5"/>
              </a:cxn>
              <a:cxn ang="0">
                <a:pos x="T6" y="T7"/>
              </a:cxn>
              <a:cxn ang="0">
                <a:pos x="T8" y="T9"/>
              </a:cxn>
            </a:cxnLst>
            <a:rect l="0" t="0" r="r" b="b"/>
            <a:pathLst>
              <a:path w="559" h="2228">
                <a:moveTo>
                  <a:pt x="558" y="2227"/>
                </a:moveTo>
                <a:lnTo>
                  <a:pt x="0" y="1817"/>
                </a:lnTo>
                <a:lnTo>
                  <a:pt x="0" y="0"/>
                </a:lnTo>
                <a:lnTo>
                  <a:pt x="558" y="411"/>
                </a:lnTo>
                <a:lnTo>
                  <a:pt x="558" y="2227"/>
                </a:lnTo>
              </a:path>
            </a:pathLst>
          </a:custGeom>
          <a:solidFill>
            <a:schemeClr val="accent4">
              <a:lumMod val="75000"/>
            </a:schemeClr>
          </a:solidFill>
          <a:ln>
            <a:noFill/>
          </a:ln>
          <a:effectLst/>
        </p:spPr>
        <p:txBody>
          <a:bodyPr wrap="none" anchor="ctr"/>
          <a:lstStyle/>
          <a:p>
            <a:endParaRPr lang="en-US" sz="900" dirty="0"/>
          </a:p>
        </p:txBody>
      </p:sp>
      <p:sp>
        <p:nvSpPr>
          <p:cNvPr id="94" name="Freeform 119"/>
          <p:cNvSpPr>
            <a:spLocks noChangeArrowheads="1"/>
          </p:cNvSpPr>
          <p:nvPr/>
        </p:nvSpPr>
        <p:spPr bwMode="auto">
          <a:xfrm>
            <a:off x="1042534" y="5351718"/>
            <a:ext cx="2028612" cy="757104"/>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162F3C"/>
          </a:solidFill>
          <a:ln>
            <a:noFill/>
          </a:ln>
          <a:effectLst/>
          <a:extLst>
            <a:ext uri="{91240B29-F687-4f45-9708-019B960494DF}">
              <a14:hiddenLine xmlns="" xmlns:a14="http://schemas.microsoft.com/office/drawing/2010/main" w="9525" cap="flat">
                <a:solidFill>
                  <a:srgbClr val="808080"/>
                </a:solidFill>
                <a:round/>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p>
        </p:txBody>
      </p:sp>
      <p:sp>
        <p:nvSpPr>
          <p:cNvPr id="96" name="Freeform 121"/>
          <p:cNvSpPr>
            <a:spLocks noChangeArrowheads="1"/>
          </p:cNvSpPr>
          <p:nvPr/>
        </p:nvSpPr>
        <p:spPr bwMode="auto">
          <a:xfrm>
            <a:off x="1042534" y="5281748"/>
            <a:ext cx="2963074" cy="916095"/>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FFC000"/>
          </a:solidFill>
          <a:ln>
            <a:noFill/>
          </a:ln>
          <a:effectLst/>
        </p:spPr>
        <p:txBody>
          <a:bodyPr wrap="none" anchor="ctr"/>
          <a:lstStyle/>
          <a:p>
            <a:endParaRPr lang="en-US" sz="900" dirty="0"/>
          </a:p>
        </p:txBody>
      </p:sp>
      <p:sp>
        <p:nvSpPr>
          <p:cNvPr id="98" name="Freeform 123"/>
          <p:cNvSpPr>
            <a:spLocks noChangeArrowheads="1"/>
          </p:cNvSpPr>
          <p:nvPr/>
        </p:nvSpPr>
        <p:spPr bwMode="auto">
          <a:xfrm>
            <a:off x="4005608" y="5319354"/>
            <a:ext cx="308702" cy="842720"/>
          </a:xfrm>
          <a:custGeom>
            <a:avLst/>
            <a:gdLst>
              <a:gd name="T0" fmla="*/ 739 w 740"/>
              <a:gd name="T1" fmla="*/ 1671 h 1672"/>
              <a:gd name="T2" fmla="*/ 0 w 740"/>
              <a:gd name="T3" fmla="*/ 839 h 1672"/>
              <a:gd name="T4" fmla="*/ 739 w 740"/>
              <a:gd name="T5" fmla="*/ 0 h 1672"/>
              <a:gd name="T6" fmla="*/ 739 w 740"/>
              <a:gd name="T7" fmla="*/ 1671 h 1672"/>
            </a:gdLst>
            <a:ahLst/>
            <a:cxnLst>
              <a:cxn ang="0">
                <a:pos x="T0" y="T1"/>
              </a:cxn>
              <a:cxn ang="0">
                <a:pos x="T2" y="T3"/>
              </a:cxn>
              <a:cxn ang="0">
                <a:pos x="T4" y="T5"/>
              </a:cxn>
              <a:cxn ang="0">
                <a:pos x="T6" y="T7"/>
              </a:cxn>
            </a:cxnLst>
            <a:rect l="0" t="0" r="r" b="b"/>
            <a:pathLst>
              <a:path w="740" h="1672">
                <a:moveTo>
                  <a:pt x="739" y="1671"/>
                </a:moveTo>
                <a:lnTo>
                  <a:pt x="0" y="839"/>
                </a:lnTo>
                <a:lnTo>
                  <a:pt x="739" y="0"/>
                </a:lnTo>
                <a:lnTo>
                  <a:pt x="739" y="1671"/>
                </a:lnTo>
              </a:path>
            </a:pathLst>
          </a:custGeom>
          <a:solidFill>
            <a:srgbClr val="FFC000"/>
          </a:solidFill>
          <a:ln>
            <a:noFill/>
          </a:ln>
          <a:effectLst/>
        </p:spPr>
        <p:txBody>
          <a:bodyPr wrap="none" anchor="ctr"/>
          <a:lstStyle/>
          <a:p>
            <a:endParaRPr lang="en-US" sz="900" dirty="0"/>
          </a:p>
        </p:txBody>
      </p:sp>
      <p:sp>
        <p:nvSpPr>
          <p:cNvPr id="136" name="Round Same Side Corner Rectangle 135"/>
          <p:cNvSpPr/>
          <p:nvPr/>
        </p:nvSpPr>
        <p:spPr>
          <a:xfrm rot="10800000" flipH="1">
            <a:off x="4475882" y="5464352"/>
            <a:ext cx="54849" cy="552724"/>
          </a:xfrm>
          <a:prstGeom prst="round2SameRect">
            <a:avLst>
              <a:gd name="adj1" fmla="val 50000"/>
              <a:gd name="adj2" fmla="val 5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solidFill>
                <a:schemeClr val="tx1"/>
              </a:solidFill>
              <a:latin typeface="Lato Light"/>
            </a:endParaRPr>
          </a:p>
        </p:txBody>
      </p:sp>
      <p:sp>
        <p:nvSpPr>
          <p:cNvPr id="67" name="Rectangle 66">
            <a:extLst>
              <a:ext uri="{FF2B5EF4-FFF2-40B4-BE49-F238E27FC236}">
                <a16:creationId xmlns:a16="http://schemas.microsoft.com/office/drawing/2014/main" id="{1F6B3C3F-D463-4ADB-9B08-762E0259A9B8}"/>
              </a:ext>
            </a:extLst>
          </p:cNvPr>
          <p:cNvSpPr/>
          <p:nvPr/>
        </p:nvSpPr>
        <p:spPr>
          <a:xfrm>
            <a:off x="1102417" y="5325216"/>
            <a:ext cx="2625949" cy="830997"/>
          </a:xfrm>
          <a:prstGeom prst="rect">
            <a:avLst/>
          </a:prstGeom>
        </p:spPr>
        <p:txBody>
          <a:bodyPr wrap="square" anchor="ctr">
            <a:spAutoFit/>
          </a:bodyPr>
          <a:lstStyle/>
          <a:p>
            <a:pPr algn="ctr" fontAlgn="base">
              <a:spcBef>
                <a:spcPct val="0"/>
              </a:spcBef>
              <a:spcAft>
                <a:spcPct val="0"/>
              </a:spcAft>
            </a:pPr>
            <a:r>
              <a:rPr lang="en-US" sz="1600" b="1" dirty="0">
                <a:latin typeface="Rockwell" panose="02060603020205020403" pitchFamily="18" charset="0"/>
              </a:rPr>
              <a:t>Allocation of security enforcement to architecture elements</a:t>
            </a:r>
          </a:p>
        </p:txBody>
      </p:sp>
      <p:sp>
        <p:nvSpPr>
          <p:cNvPr id="108" name="Freeform 65">
            <a:extLst>
              <a:ext uri="{FF2B5EF4-FFF2-40B4-BE49-F238E27FC236}">
                <a16:creationId xmlns:a16="http://schemas.microsoft.com/office/drawing/2014/main" id="{50AACCEA-5096-408C-B177-5851F6A9C431}"/>
              </a:ext>
            </a:extLst>
          </p:cNvPr>
          <p:cNvSpPr>
            <a:spLocks noChangeAspect="1" noEditPoints="1"/>
          </p:cNvSpPr>
          <p:nvPr/>
        </p:nvSpPr>
        <p:spPr bwMode="auto">
          <a:xfrm>
            <a:off x="601861" y="5748064"/>
            <a:ext cx="446893" cy="407229"/>
          </a:xfrm>
          <a:custGeom>
            <a:avLst/>
            <a:gdLst>
              <a:gd name="T0" fmla="*/ 154781 w 78"/>
              <a:gd name="T1" fmla="*/ 141176 h 71"/>
              <a:gd name="T2" fmla="*/ 161660 w 78"/>
              <a:gd name="T3" fmla="*/ 172165 h 71"/>
              <a:gd name="T4" fmla="*/ 137583 w 78"/>
              <a:gd name="T5" fmla="*/ 192825 h 71"/>
              <a:gd name="T6" fmla="*/ 106627 w 78"/>
              <a:gd name="T7" fmla="*/ 206599 h 71"/>
              <a:gd name="T8" fmla="*/ 72231 w 78"/>
              <a:gd name="T9" fmla="*/ 206599 h 71"/>
              <a:gd name="T10" fmla="*/ 44715 w 78"/>
              <a:gd name="T11" fmla="*/ 192825 h 71"/>
              <a:gd name="T12" fmla="*/ 17198 w 78"/>
              <a:gd name="T13" fmla="*/ 172165 h 71"/>
              <a:gd name="T14" fmla="*/ 27517 w 78"/>
              <a:gd name="T15" fmla="*/ 141176 h 71"/>
              <a:gd name="T16" fmla="*/ 0 w 78"/>
              <a:gd name="T17" fmla="*/ 110186 h 71"/>
              <a:gd name="T18" fmla="*/ 30956 w 78"/>
              <a:gd name="T19" fmla="*/ 89526 h 71"/>
              <a:gd name="T20" fmla="*/ 17198 w 78"/>
              <a:gd name="T21" fmla="*/ 68866 h 71"/>
              <a:gd name="T22" fmla="*/ 58473 w 78"/>
              <a:gd name="T23" fmla="*/ 61980 h 71"/>
              <a:gd name="T24" fmla="*/ 75671 w 78"/>
              <a:gd name="T25" fmla="*/ 34433 h 71"/>
              <a:gd name="T26" fmla="*/ 110066 w 78"/>
              <a:gd name="T27" fmla="*/ 58536 h 71"/>
              <a:gd name="T28" fmla="*/ 141023 w 78"/>
              <a:gd name="T29" fmla="*/ 48206 h 71"/>
              <a:gd name="T30" fmla="*/ 161660 w 78"/>
              <a:gd name="T31" fmla="*/ 75753 h 71"/>
              <a:gd name="T32" fmla="*/ 175418 w 78"/>
              <a:gd name="T33" fmla="*/ 103299 h 71"/>
              <a:gd name="T34" fmla="*/ 89429 w 78"/>
              <a:gd name="T35" fmla="*/ 86083 h 71"/>
              <a:gd name="T36" fmla="*/ 123825 w 78"/>
              <a:gd name="T37" fmla="*/ 120516 h 71"/>
              <a:gd name="T38" fmla="*/ 247650 w 78"/>
              <a:gd name="T39" fmla="*/ 65423 h 71"/>
              <a:gd name="T40" fmla="*/ 247650 w 78"/>
              <a:gd name="T41" fmla="*/ 92969 h 71"/>
              <a:gd name="T42" fmla="*/ 213254 w 78"/>
              <a:gd name="T43" fmla="*/ 86083 h 71"/>
              <a:gd name="T44" fmla="*/ 178858 w 78"/>
              <a:gd name="T45" fmla="*/ 92969 h 71"/>
              <a:gd name="T46" fmla="*/ 182298 w 78"/>
              <a:gd name="T47" fmla="*/ 65423 h 71"/>
              <a:gd name="T48" fmla="*/ 182298 w 78"/>
              <a:gd name="T49" fmla="*/ 37876 h 71"/>
              <a:gd name="T50" fmla="*/ 178858 w 78"/>
              <a:gd name="T51" fmla="*/ 10330 h 71"/>
              <a:gd name="T52" fmla="*/ 213254 w 78"/>
              <a:gd name="T53" fmla="*/ 13773 h 71"/>
              <a:gd name="T54" fmla="*/ 230452 w 78"/>
              <a:gd name="T55" fmla="*/ 0 h 71"/>
              <a:gd name="T56" fmla="*/ 240770 w 78"/>
              <a:gd name="T57" fmla="*/ 30990 h 71"/>
              <a:gd name="T58" fmla="*/ 268287 w 78"/>
              <a:gd name="T59" fmla="*/ 61980 h 71"/>
              <a:gd name="T60" fmla="*/ 240770 w 78"/>
              <a:gd name="T61" fmla="*/ 213485 h 71"/>
              <a:gd name="T62" fmla="*/ 230452 w 78"/>
              <a:gd name="T63" fmla="*/ 244475 h 71"/>
              <a:gd name="T64" fmla="*/ 209814 w 78"/>
              <a:gd name="T65" fmla="*/ 227258 h 71"/>
              <a:gd name="T66" fmla="*/ 178858 w 78"/>
              <a:gd name="T67" fmla="*/ 234145 h 71"/>
              <a:gd name="T68" fmla="*/ 161660 w 78"/>
              <a:gd name="T69" fmla="*/ 203155 h 71"/>
              <a:gd name="T70" fmla="*/ 185737 w 78"/>
              <a:gd name="T71" fmla="*/ 172165 h 71"/>
              <a:gd name="T72" fmla="*/ 196056 w 78"/>
              <a:gd name="T73" fmla="*/ 141176 h 71"/>
              <a:gd name="T74" fmla="*/ 216693 w 78"/>
              <a:gd name="T75" fmla="*/ 158392 h 71"/>
              <a:gd name="T76" fmla="*/ 247650 w 78"/>
              <a:gd name="T77" fmla="*/ 151506 h 71"/>
              <a:gd name="T78" fmla="*/ 247650 w 78"/>
              <a:gd name="T79" fmla="*/ 179052 h 71"/>
              <a:gd name="T80" fmla="*/ 213254 w 78"/>
              <a:gd name="T81" fmla="*/ 34433 h 71"/>
              <a:gd name="T82" fmla="*/ 230452 w 78"/>
              <a:gd name="T83" fmla="*/ 51650 h 71"/>
              <a:gd name="T84" fmla="*/ 196056 w 78"/>
              <a:gd name="T85" fmla="*/ 192825 h 71"/>
              <a:gd name="T86" fmla="*/ 213254 w 78"/>
              <a:gd name="T87" fmla="*/ 175609 h 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a:noFill/>
          </a:ln>
        </p:spPr>
        <p:txBody>
          <a:bodyPr/>
          <a:lstStyle/>
          <a:p>
            <a:endParaRPr lang="en-US" dirty="0"/>
          </a:p>
        </p:txBody>
      </p:sp>
    </p:spTree>
    <p:extLst>
      <p:ext uri="{BB962C8B-B14F-4D97-AF65-F5344CB8AC3E}">
        <p14:creationId xmlns:p14="http://schemas.microsoft.com/office/powerpoint/2010/main" val="261610997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7" name="Title 2">
            <a:extLst>
              <a:ext uri="{FF2B5EF4-FFF2-40B4-BE49-F238E27FC236}">
                <a16:creationId xmlns:a16="http://schemas.microsoft.com/office/drawing/2014/main" id="{712C6CD1-DD22-41BD-B98B-4954FE109401}"/>
              </a:ext>
            </a:extLst>
          </p:cNvPr>
          <p:cNvSpPr txBox="1">
            <a:spLocks/>
          </p:cNvSpPr>
          <p:nvPr/>
        </p:nvSpPr>
        <p:spPr>
          <a:xfrm>
            <a:off x="2209802" y="172204"/>
            <a:ext cx="7772397"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IN" dirty="0"/>
              <a:t>Typical Policy Document Content</a:t>
            </a:r>
          </a:p>
        </p:txBody>
      </p:sp>
      <p:sp>
        <p:nvSpPr>
          <p:cNvPr id="22" name="Rectangle 21"/>
          <p:cNvSpPr/>
          <p:nvPr/>
        </p:nvSpPr>
        <p:spPr>
          <a:xfrm rot="16200000">
            <a:off x="1431732" y="3045337"/>
            <a:ext cx="512934" cy="914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317" name="Rectangle 316"/>
          <p:cNvSpPr/>
          <p:nvPr/>
        </p:nvSpPr>
        <p:spPr>
          <a:xfrm rot="16200000">
            <a:off x="1431732" y="3658715"/>
            <a:ext cx="512934" cy="9144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320" name="Rectangle 319"/>
          <p:cNvSpPr/>
          <p:nvPr/>
        </p:nvSpPr>
        <p:spPr>
          <a:xfrm rot="16200000">
            <a:off x="1431732" y="1818582"/>
            <a:ext cx="512934" cy="9144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323" name="Rectangle 322"/>
          <p:cNvSpPr/>
          <p:nvPr/>
        </p:nvSpPr>
        <p:spPr>
          <a:xfrm rot="16200000">
            <a:off x="1431732" y="2431960"/>
            <a:ext cx="512934" cy="9144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326" name="Rectangle 325"/>
          <p:cNvSpPr/>
          <p:nvPr/>
        </p:nvSpPr>
        <p:spPr>
          <a:xfrm rot="16200000">
            <a:off x="1431732" y="4272094"/>
            <a:ext cx="512934" cy="9144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329" name="Rectangle 328"/>
          <p:cNvSpPr/>
          <p:nvPr/>
        </p:nvSpPr>
        <p:spPr>
          <a:xfrm rot="16200000">
            <a:off x="1431732" y="1205205"/>
            <a:ext cx="512934" cy="9144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98" name="Rectangle 97">
            <a:extLst>
              <a:ext uri="{FF2B5EF4-FFF2-40B4-BE49-F238E27FC236}">
                <a16:creationId xmlns:a16="http://schemas.microsoft.com/office/drawing/2014/main" id="{CE8CBE16-382E-4FF8-BFE4-55AABBA5C408}"/>
              </a:ext>
            </a:extLst>
          </p:cNvPr>
          <p:cNvSpPr/>
          <p:nvPr/>
        </p:nvSpPr>
        <p:spPr>
          <a:xfrm rot="16200000">
            <a:off x="1431732" y="4885470"/>
            <a:ext cx="512934" cy="91440"/>
          </a:xfrm>
          <a:prstGeom prst="rect">
            <a:avLst/>
          </a:prstGeom>
          <a:solidFill>
            <a:schemeClr val="accent5">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99" name="Rectangle 98">
            <a:extLst>
              <a:ext uri="{FF2B5EF4-FFF2-40B4-BE49-F238E27FC236}">
                <a16:creationId xmlns:a16="http://schemas.microsoft.com/office/drawing/2014/main" id="{F6D23235-E971-4AB2-954A-F8AE40FD4EF2}"/>
              </a:ext>
            </a:extLst>
          </p:cNvPr>
          <p:cNvSpPr/>
          <p:nvPr/>
        </p:nvSpPr>
        <p:spPr>
          <a:xfrm rot="16200000">
            <a:off x="1431732" y="5498844"/>
            <a:ext cx="512934" cy="91440"/>
          </a:xfrm>
          <a:prstGeom prst="rect">
            <a:avLst/>
          </a:prstGeom>
          <a:solidFill>
            <a:srgbClr val="6F91C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00" name="Rectangle 99">
            <a:extLst>
              <a:ext uri="{FF2B5EF4-FFF2-40B4-BE49-F238E27FC236}">
                <a16:creationId xmlns:a16="http://schemas.microsoft.com/office/drawing/2014/main" id="{FDEA7E8B-1373-4D36-8A1E-5C6BEDF88232}"/>
              </a:ext>
            </a:extLst>
          </p:cNvPr>
          <p:cNvSpPr/>
          <p:nvPr/>
        </p:nvSpPr>
        <p:spPr>
          <a:xfrm rot="16200000">
            <a:off x="1431732" y="6112225"/>
            <a:ext cx="512934" cy="91440"/>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05" name="Rectangle 104">
            <a:extLst>
              <a:ext uri="{FF2B5EF4-FFF2-40B4-BE49-F238E27FC236}">
                <a16:creationId xmlns:a16="http://schemas.microsoft.com/office/drawing/2014/main" id="{9ED1F251-17CB-4DBA-B97E-88694051F311}"/>
              </a:ext>
            </a:extLst>
          </p:cNvPr>
          <p:cNvSpPr/>
          <p:nvPr/>
        </p:nvSpPr>
        <p:spPr>
          <a:xfrm>
            <a:off x="1901045" y="1081648"/>
            <a:ext cx="1792800"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Document Control</a:t>
            </a:r>
          </a:p>
        </p:txBody>
      </p:sp>
      <p:sp>
        <p:nvSpPr>
          <p:cNvPr id="106" name="Rectangle 105">
            <a:extLst>
              <a:ext uri="{FF2B5EF4-FFF2-40B4-BE49-F238E27FC236}">
                <a16:creationId xmlns:a16="http://schemas.microsoft.com/office/drawing/2014/main" id="{E8AE548E-DF90-4B7E-9D07-03AC9237819C}"/>
              </a:ext>
            </a:extLst>
          </p:cNvPr>
          <p:cNvSpPr/>
          <p:nvPr/>
        </p:nvSpPr>
        <p:spPr>
          <a:xfrm>
            <a:off x="1901045" y="1695025"/>
            <a:ext cx="1908955"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Document Location</a:t>
            </a:r>
          </a:p>
        </p:txBody>
      </p:sp>
      <p:sp>
        <p:nvSpPr>
          <p:cNvPr id="107" name="Rectangle 106">
            <a:extLst>
              <a:ext uri="{FF2B5EF4-FFF2-40B4-BE49-F238E27FC236}">
                <a16:creationId xmlns:a16="http://schemas.microsoft.com/office/drawing/2014/main" id="{6CB6FC2C-23A6-43A2-953F-FAA3D200980C}"/>
              </a:ext>
            </a:extLst>
          </p:cNvPr>
          <p:cNvSpPr/>
          <p:nvPr/>
        </p:nvSpPr>
        <p:spPr>
          <a:xfrm>
            <a:off x="1901045" y="2308403"/>
            <a:ext cx="1642436"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Revision History</a:t>
            </a:r>
          </a:p>
        </p:txBody>
      </p:sp>
      <p:sp>
        <p:nvSpPr>
          <p:cNvPr id="108" name="Rectangle 107">
            <a:extLst>
              <a:ext uri="{FF2B5EF4-FFF2-40B4-BE49-F238E27FC236}">
                <a16:creationId xmlns:a16="http://schemas.microsoft.com/office/drawing/2014/main" id="{3B0A5EA6-FC16-4129-B464-D23F739C8DF7}"/>
              </a:ext>
            </a:extLst>
          </p:cNvPr>
          <p:cNvSpPr/>
          <p:nvPr/>
        </p:nvSpPr>
        <p:spPr>
          <a:xfrm>
            <a:off x="1901045" y="2921780"/>
            <a:ext cx="1070589"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Approvals</a:t>
            </a:r>
          </a:p>
        </p:txBody>
      </p:sp>
      <p:sp>
        <p:nvSpPr>
          <p:cNvPr id="109" name="Rectangle 108">
            <a:extLst>
              <a:ext uri="{FF2B5EF4-FFF2-40B4-BE49-F238E27FC236}">
                <a16:creationId xmlns:a16="http://schemas.microsoft.com/office/drawing/2014/main" id="{013279B9-6A45-4651-9C8E-93DA9C2295CE}"/>
              </a:ext>
            </a:extLst>
          </p:cNvPr>
          <p:cNvSpPr/>
          <p:nvPr/>
        </p:nvSpPr>
        <p:spPr>
          <a:xfrm>
            <a:off x="1901045" y="3535158"/>
            <a:ext cx="1222989"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Distribution</a:t>
            </a:r>
          </a:p>
        </p:txBody>
      </p:sp>
      <p:sp>
        <p:nvSpPr>
          <p:cNvPr id="110" name="Rectangle 109">
            <a:extLst>
              <a:ext uri="{FF2B5EF4-FFF2-40B4-BE49-F238E27FC236}">
                <a16:creationId xmlns:a16="http://schemas.microsoft.com/office/drawing/2014/main" id="{6FF544EE-5DC2-443F-890C-C16F6C462910}"/>
              </a:ext>
            </a:extLst>
          </p:cNvPr>
          <p:cNvSpPr/>
          <p:nvPr/>
        </p:nvSpPr>
        <p:spPr>
          <a:xfrm>
            <a:off x="1901045" y="4148537"/>
            <a:ext cx="1756390"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Document History</a:t>
            </a:r>
          </a:p>
        </p:txBody>
      </p:sp>
      <p:sp>
        <p:nvSpPr>
          <p:cNvPr id="111" name="Rectangle 110">
            <a:extLst>
              <a:ext uri="{FF2B5EF4-FFF2-40B4-BE49-F238E27FC236}">
                <a16:creationId xmlns:a16="http://schemas.microsoft.com/office/drawing/2014/main" id="{4FBE796A-2467-4768-8C2E-092CDBFEE87D}"/>
              </a:ext>
            </a:extLst>
          </p:cNvPr>
          <p:cNvSpPr/>
          <p:nvPr/>
        </p:nvSpPr>
        <p:spPr>
          <a:xfrm>
            <a:off x="1901045" y="5375287"/>
            <a:ext cx="947712"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Purpose</a:t>
            </a:r>
          </a:p>
        </p:txBody>
      </p:sp>
      <p:sp>
        <p:nvSpPr>
          <p:cNvPr id="112" name="Rectangle 111">
            <a:extLst>
              <a:ext uri="{FF2B5EF4-FFF2-40B4-BE49-F238E27FC236}">
                <a16:creationId xmlns:a16="http://schemas.microsoft.com/office/drawing/2014/main" id="{980AA35C-FC31-47E9-84FE-D9B8259A82CF}"/>
              </a:ext>
            </a:extLst>
          </p:cNvPr>
          <p:cNvSpPr/>
          <p:nvPr/>
        </p:nvSpPr>
        <p:spPr>
          <a:xfrm>
            <a:off x="1901045" y="5988668"/>
            <a:ext cx="795312"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Scope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13" name="Rectangle 112">
            <a:extLst>
              <a:ext uri="{FF2B5EF4-FFF2-40B4-BE49-F238E27FC236}">
                <a16:creationId xmlns:a16="http://schemas.microsoft.com/office/drawing/2014/main" id="{ADD6CB96-7C89-4482-8F10-E95E810D8B4F}"/>
              </a:ext>
            </a:extLst>
          </p:cNvPr>
          <p:cNvSpPr/>
          <p:nvPr/>
        </p:nvSpPr>
        <p:spPr>
          <a:xfrm>
            <a:off x="1901045" y="4761913"/>
            <a:ext cx="1038756"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Overview</a:t>
            </a:r>
          </a:p>
        </p:txBody>
      </p:sp>
      <p:sp>
        <p:nvSpPr>
          <p:cNvPr id="114" name="Freeform 130">
            <a:extLst>
              <a:ext uri="{FF2B5EF4-FFF2-40B4-BE49-F238E27FC236}">
                <a16:creationId xmlns:a16="http://schemas.microsoft.com/office/drawing/2014/main" id="{E53DED04-000B-4851-86D3-2953BF2E85B4}"/>
              </a:ext>
            </a:extLst>
          </p:cNvPr>
          <p:cNvSpPr>
            <a:spLocks noChangeAspect="1" noEditPoints="1"/>
          </p:cNvSpPr>
          <p:nvPr/>
        </p:nvSpPr>
        <p:spPr bwMode="auto">
          <a:xfrm>
            <a:off x="1107990" y="6012160"/>
            <a:ext cx="291571" cy="291571"/>
          </a:xfrm>
          <a:custGeom>
            <a:avLst/>
            <a:gdLst>
              <a:gd name="T0" fmla="*/ 213009 w 67"/>
              <a:gd name="T1" fmla="*/ 230187 h 67"/>
              <a:gd name="T2" fmla="*/ 202702 w 67"/>
              <a:gd name="T3" fmla="*/ 226751 h 67"/>
              <a:gd name="T4" fmla="*/ 154603 w 67"/>
              <a:gd name="T5" fmla="*/ 178653 h 67"/>
              <a:gd name="T6" fmla="*/ 99633 w 67"/>
              <a:gd name="T7" fmla="*/ 195831 h 67"/>
              <a:gd name="T8" fmla="*/ 0 w 67"/>
              <a:gd name="T9" fmla="*/ 99633 h 67"/>
              <a:gd name="T10" fmla="*/ 99633 w 67"/>
              <a:gd name="T11" fmla="*/ 0 h 67"/>
              <a:gd name="T12" fmla="*/ 195831 w 67"/>
              <a:gd name="T13" fmla="*/ 99633 h 67"/>
              <a:gd name="T14" fmla="*/ 178653 w 67"/>
              <a:gd name="T15" fmla="*/ 154603 h 67"/>
              <a:gd name="T16" fmla="*/ 226751 w 67"/>
              <a:gd name="T17" fmla="*/ 202702 h 67"/>
              <a:gd name="T18" fmla="*/ 230187 w 67"/>
              <a:gd name="T19" fmla="*/ 213009 h 67"/>
              <a:gd name="T20" fmla="*/ 213009 w 67"/>
              <a:gd name="T21" fmla="*/ 230187 h 67"/>
              <a:gd name="T22" fmla="*/ 99633 w 67"/>
              <a:gd name="T23" fmla="*/ 37792 h 67"/>
              <a:gd name="T24" fmla="*/ 37792 w 67"/>
              <a:gd name="T25" fmla="*/ 99633 h 67"/>
              <a:gd name="T26" fmla="*/ 99633 w 67"/>
              <a:gd name="T27" fmla="*/ 161474 h 67"/>
              <a:gd name="T28" fmla="*/ 161474 w 67"/>
              <a:gd name="T29" fmla="*/ 99633 h 67"/>
              <a:gd name="T30" fmla="*/ 99633 w 67"/>
              <a:gd name="T31" fmla="*/ 37792 h 67"/>
              <a:gd name="T32" fmla="*/ 144296 w 67"/>
              <a:gd name="T33" fmla="*/ 103069 h 67"/>
              <a:gd name="T34" fmla="*/ 137425 w 67"/>
              <a:gd name="T35" fmla="*/ 106504 h 67"/>
              <a:gd name="T36" fmla="*/ 106504 w 67"/>
              <a:gd name="T37" fmla="*/ 106504 h 67"/>
              <a:gd name="T38" fmla="*/ 106504 w 67"/>
              <a:gd name="T39" fmla="*/ 137425 h 67"/>
              <a:gd name="T40" fmla="*/ 103069 w 67"/>
              <a:gd name="T41" fmla="*/ 144296 h 67"/>
              <a:gd name="T42" fmla="*/ 92762 w 67"/>
              <a:gd name="T43" fmla="*/ 144296 h 67"/>
              <a:gd name="T44" fmla="*/ 89326 w 67"/>
              <a:gd name="T45" fmla="*/ 137425 h 67"/>
              <a:gd name="T46" fmla="*/ 89326 w 67"/>
              <a:gd name="T47" fmla="*/ 106504 h 67"/>
              <a:gd name="T48" fmla="*/ 58406 w 67"/>
              <a:gd name="T49" fmla="*/ 106504 h 67"/>
              <a:gd name="T50" fmla="*/ 54970 w 67"/>
              <a:gd name="T51" fmla="*/ 103069 h 67"/>
              <a:gd name="T52" fmla="*/ 54970 w 67"/>
              <a:gd name="T53" fmla="*/ 92762 h 67"/>
              <a:gd name="T54" fmla="*/ 58406 w 67"/>
              <a:gd name="T55" fmla="*/ 89326 h 67"/>
              <a:gd name="T56" fmla="*/ 89326 w 67"/>
              <a:gd name="T57" fmla="*/ 89326 h 67"/>
              <a:gd name="T58" fmla="*/ 89326 w 67"/>
              <a:gd name="T59" fmla="*/ 58406 h 67"/>
              <a:gd name="T60" fmla="*/ 92762 w 67"/>
              <a:gd name="T61" fmla="*/ 54970 h 67"/>
              <a:gd name="T62" fmla="*/ 103069 w 67"/>
              <a:gd name="T63" fmla="*/ 54970 h 67"/>
              <a:gd name="T64" fmla="*/ 106504 w 67"/>
              <a:gd name="T65" fmla="*/ 58406 h 67"/>
              <a:gd name="T66" fmla="*/ 106504 w 67"/>
              <a:gd name="T67" fmla="*/ 89326 h 67"/>
              <a:gd name="T68" fmla="*/ 137425 w 67"/>
              <a:gd name="T69" fmla="*/ 89326 h 67"/>
              <a:gd name="T70" fmla="*/ 144296 w 67"/>
              <a:gd name="T71" fmla="*/ 92762 h 67"/>
              <a:gd name="T72" fmla="*/ 144296 w 67"/>
              <a:gd name="T73" fmla="*/ 103069 h 6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chemeClr val="bg2">
              <a:lumMod val="50000"/>
            </a:schemeClr>
          </a:solidFill>
          <a:ln>
            <a:noFill/>
          </a:ln>
        </p:spPr>
        <p:txBody>
          <a:bodyPr/>
          <a:lstStyle/>
          <a:p>
            <a:endParaRPr lang="en-US" dirty="0"/>
          </a:p>
        </p:txBody>
      </p:sp>
      <p:sp>
        <p:nvSpPr>
          <p:cNvPr id="115" name="Freeform 123">
            <a:extLst>
              <a:ext uri="{FF2B5EF4-FFF2-40B4-BE49-F238E27FC236}">
                <a16:creationId xmlns:a16="http://schemas.microsoft.com/office/drawing/2014/main" id="{BD5158F1-9E65-4893-95AB-04355916BFD2}"/>
              </a:ext>
            </a:extLst>
          </p:cNvPr>
          <p:cNvSpPr>
            <a:spLocks noChangeAspect="1" noEditPoints="1"/>
          </p:cNvSpPr>
          <p:nvPr/>
        </p:nvSpPr>
        <p:spPr bwMode="auto">
          <a:xfrm>
            <a:off x="1100551" y="5391340"/>
            <a:ext cx="306449" cy="306449"/>
          </a:xfrm>
          <a:custGeom>
            <a:avLst/>
            <a:gdLst>
              <a:gd name="T0" fmla="*/ 106363 w 62"/>
              <a:gd name="T1" fmla="*/ 212725 h 62"/>
              <a:gd name="T2" fmla="*/ 0 w 62"/>
              <a:gd name="T3" fmla="*/ 106363 h 62"/>
              <a:gd name="T4" fmla="*/ 106363 w 62"/>
              <a:gd name="T5" fmla="*/ 0 h 62"/>
              <a:gd name="T6" fmla="*/ 212725 w 62"/>
              <a:gd name="T7" fmla="*/ 106363 h 62"/>
              <a:gd name="T8" fmla="*/ 106363 w 62"/>
              <a:gd name="T9" fmla="*/ 212725 h 62"/>
              <a:gd name="T10" fmla="*/ 109794 w 62"/>
              <a:gd name="T11" fmla="*/ 37742 h 62"/>
              <a:gd name="T12" fmla="*/ 58328 w 62"/>
              <a:gd name="T13" fmla="*/ 65190 h 62"/>
              <a:gd name="T14" fmla="*/ 61759 w 62"/>
              <a:gd name="T15" fmla="*/ 72052 h 62"/>
              <a:gd name="T16" fmla="*/ 78914 w 62"/>
              <a:gd name="T17" fmla="*/ 85776 h 62"/>
              <a:gd name="T18" fmla="*/ 82345 w 62"/>
              <a:gd name="T19" fmla="*/ 85776 h 62"/>
              <a:gd name="T20" fmla="*/ 85776 w 62"/>
              <a:gd name="T21" fmla="*/ 85776 h 62"/>
              <a:gd name="T22" fmla="*/ 96069 w 62"/>
              <a:gd name="T23" fmla="*/ 72052 h 62"/>
              <a:gd name="T24" fmla="*/ 109794 w 62"/>
              <a:gd name="T25" fmla="*/ 68621 h 62"/>
              <a:gd name="T26" fmla="*/ 123518 w 62"/>
              <a:gd name="T27" fmla="*/ 82345 h 62"/>
              <a:gd name="T28" fmla="*/ 113225 w 62"/>
              <a:gd name="T29" fmla="*/ 96069 h 62"/>
              <a:gd name="T30" fmla="*/ 89207 w 62"/>
              <a:gd name="T31" fmla="*/ 123518 h 62"/>
              <a:gd name="T32" fmla="*/ 89207 w 62"/>
              <a:gd name="T33" fmla="*/ 130380 h 62"/>
              <a:gd name="T34" fmla="*/ 92638 w 62"/>
              <a:gd name="T35" fmla="*/ 133811 h 62"/>
              <a:gd name="T36" fmla="*/ 120087 w 62"/>
              <a:gd name="T37" fmla="*/ 133811 h 62"/>
              <a:gd name="T38" fmla="*/ 123518 w 62"/>
              <a:gd name="T39" fmla="*/ 130380 h 62"/>
              <a:gd name="T40" fmla="*/ 137242 w 62"/>
              <a:gd name="T41" fmla="*/ 116656 h 62"/>
              <a:gd name="T42" fmla="*/ 161259 w 62"/>
              <a:gd name="T43" fmla="*/ 82345 h 62"/>
              <a:gd name="T44" fmla="*/ 109794 w 62"/>
              <a:gd name="T45" fmla="*/ 37742 h 62"/>
              <a:gd name="T46" fmla="*/ 123518 w 62"/>
              <a:gd name="T47" fmla="*/ 147535 h 62"/>
              <a:gd name="T48" fmla="*/ 120087 w 62"/>
              <a:gd name="T49" fmla="*/ 144104 h 62"/>
              <a:gd name="T50" fmla="*/ 92638 w 62"/>
              <a:gd name="T51" fmla="*/ 144104 h 62"/>
              <a:gd name="T52" fmla="*/ 89207 w 62"/>
              <a:gd name="T53" fmla="*/ 147535 h 62"/>
              <a:gd name="T54" fmla="*/ 89207 w 62"/>
              <a:gd name="T55" fmla="*/ 174983 h 62"/>
              <a:gd name="T56" fmla="*/ 92638 w 62"/>
              <a:gd name="T57" fmla="*/ 178415 h 62"/>
              <a:gd name="T58" fmla="*/ 120087 w 62"/>
              <a:gd name="T59" fmla="*/ 178415 h 62"/>
              <a:gd name="T60" fmla="*/ 123518 w 62"/>
              <a:gd name="T61" fmla="*/ 174983 h 62"/>
              <a:gd name="T62" fmla="*/ 123518 w 62"/>
              <a:gd name="T63" fmla="*/ 147535 h 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2" h="62">
                <a:moveTo>
                  <a:pt x="31" y="62"/>
                </a:moveTo>
                <a:cubicBezTo>
                  <a:pt x="14" y="62"/>
                  <a:pt x="0" y="48"/>
                  <a:pt x="0" y="31"/>
                </a:cubicBezTo>
                <a:cubicBezTo>
                  <a:pt x="0" y="14"/>
                  <a:pt x="14" y="0"/>
                  <a:pt x="31" y="0"/>
                </a:cubicBezTo>
                <a:cubicBezTo>
                  <a:pt x="48" y="0"/>
                  <a:pt x="62" y="14"/>
                  <a:pt x="62" y="31"/>
                </a:cubicBezTo>
                <a:cubicBezTo>
                  <a:pt x="62" y="48"/>
                  <a:pt x="48" y="62"/>
                  <a:pt x="31" y="62"/>
                </a:cubicBezTo>
                <a:close/>
                <a:moveTo>
                  <a:pt x="32" y="11"/>
                </a:moveTo>
                <a:cubicBezTo>
                  <a:pt x="26" y="11"/>
                  <a:pt x="21" y="14"/>
                  <a:pt x="17" y="19"/>
                </a:cubicBezTo>
                <a:cubicBezTo>
                  <a:pt x="17" y="20"/>
                  <a:pt x="17" y="21"/>
                  <a:pt x="18" y="21"/>
                </a:cubicBezTo>
                <a:cubicBezTo>
                  <a:pt x="23" y="25"/>
                  <a:pt x="23" y="25"/>
                  <a:pt x="23" y="25"/>
                </a:cubicBezTo>
                <a:cubicBezTo>
                  <a:pt x="23" y="25"/>
                  <a:pt x="23" y="25"/>
                  <a:pt x="24" y="25"/>
                </a:cubicBezTo>
                <a:cubicBezTo>
                  <a:pt x="24" y="25"/>
                  <a:pt x="24" y="25"/>
                  <a:pt x="25" y="25"/>
                </a:cubicBezTo>
                <a:cubicBezTo>
                  <a:pt x="27" y="22"/>
                  <a:pt x="27" y="22"/>
                  <a:pt x="28" y="21"/>
                </a:cubicBezTo>
                <a:cubicBezTo>
                  <a:pt x="29" y="21"/>
                  <a:pt x="30" y="20"/>
                  <a:pt x="32" y="20"/>
                </a:cubicBezTo>
                <a:cubicBezTo>
                  <a:pt x="34" y="20"/>
                  <a:pt x="36" y="22"/>
                  <a:pt x="36" y="24"/>
                </a:cubicBezTo>
                <a:cubicBezTo>
                  <a:pt x="36" y="26"/>
                  <a:pt x="35" y="27"/>
                  <a:pt x="33" y="28"/>
                </a:cubicBezTo>
                <a:cubicBezTo>
                  <a:pt x="30" y="29"/>
                  <a:pt x="26" y="32"/>
                  <a:pt x="26" y="36"/>
                </a:cubicBezTo>
                <a:cubicBezTo>
                  <a:pt x="26" y="38"/>
                  <a:pt x="26" y="38"/>
                  <a:pt x="26" y="38"/>
                </a:cubicBezTo>
                <a:cubicBezTo>
                  <a:pt x="26" y="38"/>
                  <a:pt x="27" y="39"/>
                  <a:pt x="27" y="39"/>
                </a:cubicBezTo>
                <a:cubicBezTo>
                  <a:pt x="35" y="39"/>
                  <a:pt x="35" y="39"/>
                  <a:pt x="35" y="39"/>
                </a:cubicBezTo>
                <a:cubicBezTo>
                  <a:pt x="36" y="39"/>
                  <a:pt x="36" y="38"/>
                  <a:pt x="36" y="38"/>
                </a:cubicBezTo>
                <a:cubicBezTo>
                  <a:pt x="36" y="37"/>
                  <a:pt x="38" y="35"/>
                  <a:pt x="40" y="34"/>
                </a:cubicBezTo>
                <a:cubicBezTo>
                  <a:pt x="43" y="32"/>
                  <a:pt x="47" y="30"/>
                  <a:pt x="47" y="24"/>
                </a:cubicBezTo>
                <a:cubicBezTo>
                  <a:pt x="47" y="16"/>
                  <a:pt x="39" y="11"/>
                  <a:pt x="32" y="11"/>
                </a:cubicBezTo>
                <a:close/>
                <a:moveTo>
                  <a:pt x="36" y="43"/>
                </a:moveTo>
                <a:cubicBezTo>
                  <a:pt x="36" y="42"/>
                  <a:pt x="36" y="42"/>
                  <a:pt x="35" y="42"/>
                </a:cubicBezTo>
                <a:cubicBezTo>
                  <a:pt x="27" y="42"/>
                  <a:pt x="27" y="42"/>
                  <a:pt x="27" y="42"/>
                </a:cubicBezTo>
                <a:cubicBezTo>
                  <a:pt x="27" y="42"/>
                  <a:pt x="26" y="42"/>
                  <a:pt x="26" y="43"/>
                </a:cubicBezTo>
                <a:cubicBezTo>
                  <a:pt x="26" y="51"/>
                  <a:pt x="26" y="51"/>
                  <a:pt x="26" y="51"/>
                </a:cubicBezTo>
                <a:cubicBezTo>
                  <a:pt x="26" y="51"/>
                  <a:pt x="27" y="52"/>
                  <a:pt x="27" y="52"/>
                </a:cubicBezTo>
                <a:cubicBezTo>
                  <a:pt x="35" y="52"/>
                  <a:pt x="35" y="52"/>
                  <a:pt x="35" y="52"/>
                </a:cubicBezTo>
                <a:cubicBezTo>
                  <a:pt x="36" y="52"/>
                  <a:pt x="36" y="51"/>
                  <a:pt x="36" y="51"/>
                </a:cubicBezTo>
                <a:lnTo>
                  <a:pt x="36" y="43"/>
                </a:lnTo>
                <a:close/>
              </a:path>
            </a:pathLst>
          </a:custGeom>
          <a:solidFill>
            <a:srgbClr val="6F91CF"/>
          </a:solidFill>
          <a:ln>
            <a:noFill/>
          </a:ln>
        </p:spPr>
        <p:txBody>
          <a:bodyPr/>
          <a:lstStyle/>
          <a:p>
            <a:endParaRPr lang="en-US" dirty="0"/>
          </a:p>
        </p:txBody>
      </p:sp>
      <p:sp>
        <p:nvSpPr>
          <p:cNvPr id="116" name="Freeform 82">
            <a:extLst>
              <a:ext uri="{FF2B5EF4-FFF2-40B4-BE49-F238E27FC236}">
                <a16:creationId xmlns:a16="http://schemas.microsoft.com/office/drawing/2014/main" id="{87BD94EB-5EAC-48ED-9F68-EC4B8C2D34D6}"/>
              </a:ext>
            </a:extLst>
          </p:cNvPr>
          <p:cNvSpPr>
            <a:spLocks noChangeAspect="1" noEditPoints="1"/>
          </p:cNvSpPr>
          <p:nvPr/>
        </p:nvSpPr>
        <p:spPr bwMode="auto">
          <a:xfrm>
            <a:off x="1128901" y="4783611"/>
            <a:ext cx="249749" cy="295158"/>
          </a:xfrm>
          <a:custGeom>
            <a:avLst/>
            <a:gdLst>
              <a:gd name="T0" fmla="*/ 209550 w 61"/>
              <a:gd name="T1" fmla="*/ 89429 h 72"/>
              <a:gd name="T2" fmla="*/ 209550 w 61"/>
              <a:gd name="T3" fmla="*/ 233892 h 72"/>
              <a:gd name="T4" fmla="*/ 199244 w 61"/>
              <a:gd name="T5" fmla="*/ 247650 h 72"/>
              <a:gd name="T6" fmla="*/ 13741 w 61"/>
              <a:gd name="T7" fmla="*/ 247650 h 72"/>
              <a:gd name="T8" fmla="*/ 0 w 61"/>
              <a:gd name="T9" fmla="*/ 233892 h 72"/>
              <a:gd name="T10" fmla="*/ 0 w 61"/>
              <a:gd name="T11" fmla="*/ 13758 h 72"/>
              <a:gd name="T12" fmla="*/ 13741 w 61"/>
              <a:gd name="T13" fmla="*/ 0 h 72"/>
              <a:gd name="T14" fmla="*/ 123669 w 61"/>
              <a:gd name="T15" fmla="*/ 0 h 72"/>
              <a:gd name="T16" fmla="*/ 123669 w 61"/>
              <a:gd name="T17" fmla="*/ 75671 h 72"/>
              <a:gd name="T18" fmla="*/ 137410 w 61"/>
              <a:gd name="T19" fmla="*/ 89429 h 72"/>
              <a:gd name="T20" fmla="*/ 209550 w 61"/>
              <a:gd name="T21" fmla="*/ 89429 h 72"/>
              <a:gd name="T22" fmla="*/ 158021 w 61"/>
              <a:gd name="T23" fmla="*/ 110067 h 72"/>
              <a:gd name="T24" fmla="*/ 154586 w 61"/>
              <a:gd name="T25" fmla="*/ 106627 h 72"/>
              <a:gd name="T26" fmla="*/ 54964 w 61"/>
              <a:gd name="T27" fmla="*/ 106627 h 72"/>
              <a:gd name="T28" fmla="*/ 51529 w 61"/>
              <a:gd name="T29" fmla="*/ 110067 h 72"/>
              <a:gd name="T30" fmla="*/ 51529 w 61"/>
              <a:gd name="T31" fmla="*/ 120385 h 72"/>
              <a:gd name="T32" fmla="*/ 54964 w 61"/>
              <a:gd name="T33" fmla="*/ 123825 h 72"/>
              <a:gd name="T34" fmla="*/ 154586 w 61"/>
              <a:gd name="T35" fmla="*/ 123825 h 72"/>
              <a:gd name="T36" fmla="*/ 158021 w 61"/>
              <a:gd name="T37" fmla="*/ 120385 h 72"/>
              <a:gd name="T38" fmla="*/ 158021 w 61"/>
              <a:gd name="T39" fmla="*/ 110067 h 72"/>
              <a:gd name="T40" fmla="*/ 158021 w 61"/>
              <a:gd name="T41" fmla="*/ 147902 h 72"/>
              <a:gd name="T42" fmla="*/ 154586 w 61"/>
              <a:gd name="T43" fmla="*/ 141023 h 72"/>
              <a:gd name="T44" fmla="*/ 54964 w 61"/>
              <a:gd name="T45" fmla="*/ 141023 h 72"/>
              <a:gd name="T46" fmla="*/ 51529 w 61"/>
              <a:gd name="T47" fmla="*/ 147902 h 72"/>
              <a:gd name="T48" fmla="*/ 51529 w 61"/>
              <a:gd name="T49" fmla="*/ 154781 h 72"/>
              <a:gd name="T50" fmla="*/ 54964 w 61"/>
              <a:gd name="T51" fmla="*/ 161660 h 72"/>
              <a:gd name="T52" fmla="*/ 154586 w 61"/>
              <a:gd name="T53" fmla="*/ 161660 h 72"/>
              <a:gd name="T54" fmla="*/ 158021 w 61"/>
              <a:gd name="T55" fmla="*/ 154781 h 72"/>
              <a:gd name="T56" fmla="*/ 158021 w 61"/>
              <a:gd name="T57" fmla="*/ 147902 h 72"/>
              <a:gd name="T58" fmla="*/ 158021 w 61"/>
              <a:gd name="T59" fmla="*/ 182298 h 72"/>
              <a:gd name="T60" fmla="*/ 154586 w 61"/>
              <a:gd name="T61" fmla="*/ 178858 h 72"/>
              <a:gd name="T62" fmla="*/ 54964 w 61"/>
              <a:gd name="T63" fmla="*/ 178858 h 72"/>
              <a:gd name="T64" fmla="*/ 51529 w 61"/>
              <a:gd name="T65" fmla="*/ 182298 h 72"/>
              <a:gd name="T66" fmla="*/ 51529 w 61"/>
              <a:gd name="T67" fmla="*/ 192617 h 72"/>
              <a:gd name="T68" fmla="*/ 54964 w 61"/>
              <a:gd name="T69" fmla="*/ 196056 h 72"/>
              <a:gd name="T70" fmla="*/ 154586 w 61"/>
              <a:gd name="T71" fmla="*/ 196056 h 72"/>
              <a:gd name="T72" fmla="*/ 158021 w 61"/>
              <a:gd name="T73" fmla="*/ 192617 h 72"/>
              <a:gd name="T74" fmla="*/ 158021 w 61"/>
              <a:gd name="T75" fmla="*/ 182298 h 72"/>
              <a:gd name="T76" fmla="*/ 206115 w 61"/>
              <a:gd name="T77" fmla="*/ 72231 h 72"/>
              <a:gd name="T78" fmla="*/ 140845 w 61"/>
              <a:gd name="T79" fmla="*/ 72231 h 72"/>
              <a:gd name="T80" fmla="*/ 140845 w 61"/>
              <a:gd name="T81" fmla="*/ 6879 h 72"/>
              <a:gd name="T82" fmla="*/ 144280 w 61"/>
              <a:gd name="T83" fmla="*/ 10319 h 72"/>
              <a:gd name="T84" fmla="*/ 202680 w 61"/>
              <a:gd name="T85" fmla="*/ 65352 h 72"/>
              <a:gd name="T86" fmla="*/ 206115 w 61"/>
              <a:gd name="T87" fmla="*/ 72231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1" h="72">
                <a:moveTo>
                  <a:pt x="61" y="26"/>
                </a:moveTo>
                <a:cubicBezTo>
                  <a:pt x="61" y="68"/>
                  <a:pt x="61" y="68"/>
                  <a:pt x="61" y="68"/>
                </a:cubicBezTo>
                <a:cubicBezTo>
                  <a:pt x="61" y="71"/>
                  <a:pt x="60" y="72"/>
                  <a:pt x="58" y="72"/>
                </a:cubicBezTo>
                <a:cubicBezTo>
                  <a:pt x="4" y="72"/>
                  <a:pt x="4" y="72"/>
                  <a:pt x="4" y="72"/>
                </a:cubicBezTo>
                <a:cubicBezTo>
                  <a:pt x="1" y="72"/>
                  <a:pt x="0" y="71"/>
                  <a:pt x="0" y="68"/>
                </a:cubicBezTo>
                <a:cubicBezTo>
                  <a:pt x="0" y="4"/>
                  <a:pt x="0" y="4"/>
                  <a:pt x="0" y="4"/>
                </a:cubicBezTo>
                <a:cubicBezTo>
                  <a:pt x="0" y="2"/>
                  <a:pt x="1" y="0"/>
                  <a:pt x="4" y="0"/>
                </a:cubicBezTo>
                <a:cubicBezTo>
                  <a:pt x="36" y="0"/>
                  <a:pt x="36" y="0"/>
                  <a:pt x="36" y="0"/>
                </a:cubicBezTo>
                <a:cubicBezTo>
                  <a:pt x="36" y="22"/>
                  <a:pt x="36" y="22"/>
                  <a:pt x="36" y="22"/>
                </a:cubicBezTo>
                <a:cubicBezTo>
                  <a:pt x="36" y="24"/>
                  <a:pt x="37" y="26"/>
                  <a:pt x="40" y="26"/>
                </a:cubicBezTo>
                <a:lnTo>
                  <a:pt x="61" y="26"/>
                </a:lnTo>
                <a:close/>
                <a:moveTo>
                  <a:pt x="46" y="32"/>
                </a:moveTo>
                <a:cubicBezTo>
                  <a:pt x="46" y="32"/>
                  <a:pt x="45" y="31"/>
                  <a:pt x="45" y="31"/>
                </a:cubicBezTo>
                <a:cubicBezTo>
                  <a:pt x="16" y="31"/>
                  <a:pt x="16" y="31"/>
                  <a:pt x="16" y="31"/>
                </a:cubicBezTo>
                <a:cubicBezTo>
                  <a:pt x="16" y="31"/>
                  <a:pt x="15" y="32"/>
                  <a:pt x="15" y="32"/>
                </a:cubicBezTo>
                <a:cubicBezTo>
                  <a:pt x="15" y="35"/>
                  <a:pt x="15" y="35"/>
                  <a:pt x="15" y="35"/>
                </a:cubicBezTo>
                <a:cubicBezTo>
                  <a:pt x="15" y="36"/>
                  <a:pt x="16" y="36"/>
                  <a:pt x="16" y="36"/>
                </a:cubicBezTo>
                <a:cubicBezTo>
                  <a:pt x="45" y="36"/>
                  <a:pt x="45" y="36"/>
                  <a:pt x="45" y="36"/>
                </a:cubicBezTo>
                <a:cubicBezTo>
                  <a:pt x="45" y="36"/>
                  <a:pt x="46" y="36"/>
                  <a:pt x="46" y="35"/>
                </a:cubicBezTo>
                <a:lnTo>
                  <a:pt x="46" y="32"/>
                </a:lnTo>
                <a:close/>
                <a:moveTo>
                  <a:pt x="46" y="43"/>
                </a:moveTo>
                <a:cubicBezTo>
                  <a:pt x="46" y="42"/>
                  <a:pt x="45" y="41"/>
                  <a:pt x="45" y="41"/>
                </a:cubicBezTo>
                <a:cubicBezTo>
                  <a:pt x="16" y="41"/>
                  <a:pt x="16" y="41"/>
                  <a:pt x="16" y="41"/>
                </a:cubicBezTo>
                <a:cubicBezTo>
                  <a:pt x="16" y="41"/>
                  <a:pt x="15" y="42"/>
                  <a:pt x="15" y="43"/>
                </a:cubicBezTo>
                <a:cubicBezTo>
                  <a:pt x="15" y="45"/>
                  <a:pt x="15" y="45"/>
                  <a:pt x="15" y="45"/>
                </a:cubicBezTo>
                <a:cubicBezTo>
                  <a:pt x="15" y="46"/>
                  <a:pt x="16" y="47"/>
                  <a:pt x="16" y="47"/>
                </a:cubicBezTo>
                <a:cubicBezTo>
                  <a:pt x="45" y="47"/>
                  <a:pt x="45" y="47"/>
                  <a:pt x="45" y="47"/>
                </a:cubicBezTo>
                <a:cubicBezTo>
                  <a:pt x="45" y="47"/>
                  <a:pt x="46" y="46"/>
                  <a:pt x="46" y="45"/>
                </a:cubicBezTo>
                <a:lnTo>
                  <a:pt x="46" y="43"/>
                </a:lnTo>
                <a:close/>
                <a:moveTo>
                  <a:pt x="46" y="53"/>
                </a:moveTo>
                <a:cubicBezTo>
                  <a:pt x="46" y="52"/>
                  <a:pt x="45" y="52"/>
                  <a:pt x="45" y="52"/>
                </a:cubicBezTo>
                <a:cubicBezTo>
                  <a:pt x="16" y="52"/>
                  <a:pt x="16" y="52"/>
                  <a:pt x="16" y="52"/>
                </a:cubicBezTo>
                <a:cubicBezTo>
                  <a:pt x="16" y="52"/>
                  <a:pt x="15" y="52"/>
                  <a:pt x="15" y="53"/>
                </a:cubicBezTo>
                <a:cubicBezTo>
                  <a:pt x="15" y="56"/>
                  <a:pt x="15" y="56"/>
                  <a:pt x="15" y="56"/>
                </a:cubicBezTo>
                <a:cubicBezTo>
                  <a:pt x="15" y="56"/>
                  <a:pt x="16" y="57"/>
                  <a:pt x="16" y="57"/>
                </a:cubicBezTo>
                <a:cubicBezTo>
                  <a:pt x="45" y="57"/>
                  <a:pt x="45" y="57"/>
                  <a:pt x="45" y="57"/>
                </a:cubicBezTo>
                <a:cubicBezTo>
                  <a:pt x="45" y="57"/>
                  <a:pt x="46" y="56"/>
                  <a:pt x="46" y="56"/>
                </a:cubicBezTo>
                <a:lnTo>
                  <a:pt x="46" y="53"/>
                </a:lnTo>
                <a:close/>
                <a:moveTo>
                  <a:pt x="60" y="21"/>
                </a:moveTo>
                <a:cubicBezTo>
                  <a:pt x="41" y="21"/>
                  <a:pt x="41" y="21"/>
                  <a:pt x="41" y="21"/>
                </a:cubicBezTo>
                <a:cubicBezTo>
                  <a:pt x="41" y="2"/>
                  <a:pt x="41" y="2"/>
                  <a:pt x="41" y="2"/>
                </a:cubicBezTo>
                <a:cubicBezTo>
                  <a:pt x="41" y="2"/>
                  <a:pt x="42" y="3"/>
                  <a:pt x="42" y="3"/>
                </a:cubicBezTo>
                <a:cubicBezTo>
                  <a:pt x="59" y="19"/>
                  <a:pt x="59" y="19"/>
                  <a:pt x="59" y="19"/>
                </a:cubicBezTo>
                <a:cubicBezTo>
                  <a:pt x="59" y="20"/>
                  <a:pt x="59" y="20"/>
                  <a:pt x="60" y="21"/>
                </a:cubicBezTo>
                <a:close/>
              </a:path>
            </a:pathLst>
          </a:custGeom>
          <a:solidFill>
            <a:schemeClr val="accent5">
              <a:lumMod val="75000"/>
            </a:schemeClr>
          </a:solidFill>
          <a:ln>
            <a:noFill/>
          </a:ln>
        </p:spPr>
        <p:txBody>
          <a:bodyPr/>
          <a:lstStyle/>
          <a:p>
            <a:endParaRPr lang="en-US" dirty="0"/>
          </a:p>
        </p:txBody>
      </p:sp>
      <p:sp>
        <p:nvSpPr>
          <p:cNvPr id="118" name="Freeform 230">
            <a:extLst>
              <a:ext uri="{FF2B5EF4-FFF2-40B4-BE49-F238E27FC236}">
                <a16:creationId xmlns:a16="http://schemas.microsoft.com/office/drawing/2014/main" id="{BE5F5B9E-99FB-4747-8569-C7A17E9F097E}"/>
              </a:ext>
            </a:extLst>
          </p:cNvPr>
          <p:cNvSpPr>
            <a:spLocks noChangeAspect="1" noEditPoints="1"/>
          </p:cNvSpPr>
          <p:nvPr/>
        </p:nvSpPr>
        <p:spPr bwMode="auto">
          <a:xfrm>
            <a:off x="1106196" y="4170235"/>
            <a:ext cx="295158" cy="295158"/>
          </a:xfrm>
          <a:custGeom>
            <a:avLst/>
            <a:gdLst>
              <a:gd name="T0" fmla="*/ 165538 w 58"/>
              <a:gd name="T1" fmla="*/ 89666 h 58"/>
              <a:gd name="T2" fmla="*/ 55179 w 58"/>
              <a:gd name="T3" fmla="*/ 200025 h 58"/>
              <a:gd name="T4" fmla="*/ 0 w 58"/>
              <a:gd name="T5" fmla="*/ 200025 h 58"/>
              <a:gd name="T6" fmla="*/ 0 w 58"/>
              <a:gd name="T7" fmla="*/ 144846 h 58"/>
              <a:gd name="T8" fmla="*/ 110359 w 58"/>
              <a:gd name="T9" fmla="*/ 34487 h 58"/>
              <a:gd name="T10" fmla="*/ 165538 w 58"/>
              <a:gd name="T11" fmla="*/ 89666 h 58"/>
              <a:gd name="T12" fmla="*/ 62077 w 58"/>
              <a:gd name="T13" fmla="*/ 172435 h 58"/>
              <a:gd name="T14" fmla="*/ 31038 w 58"/>
              <a:gd name="T15" fmla="*/ 141397 h 58"/>
              <a:gd name="T16" fmla="*/ 17244 w 58"/>
              <a:gd name="T17" fmla="*/ 151743 h 58"/>
              <a:gd name="T18" fmla="*/ 17244 w 58"/>
              <a:gd name="T19" fmla="*/ 165538 h 58"/>
              <a:gd name="T20" fmla="*/ 34487 w 58"/>
              <a:gd name="T21" fmla="*/ 165538 h 58"/>
              <a:gd name="T22" fmla="*/ 34487 w 58"/>
              <a:gd name="T23" fmla="*/ 182781 h 58"/>
              <a:gd name="T24" fmla="*/ 48282 w 58"/>
              <a:gd name="T25" fmla="*/ 182781 h 58"/>
              <a:gd name="T26" fmla="*/ 62077 w 58"/>
              <a:gd name="T27" fmla="*/ 172435 h 58"/>
              <a:gd name="T28" fmla="*/ 113807 w 58"/>
              <a:gd name="T29" fmla="*/ 58628 h 58"/>
              <a:gd name="T30" fmla="*/ 113807 w 58"/>
              <a:gd name="T31" fmla="*/ 58628 h 58"/>
              <a:gd name="T32" fmla="*/ 41384 w 58"/>
              <a:gd name="T33" fmla="*/ 131051 h 58"/>
              <a:gd name="T34" fmla="*/ 41384 w 58"/>
              <a:gd name="T35" fmla="*/ 131051 h 58"/>
              <a:gd name="T36" fmla="*/ 44833 w 58"/>
              <a:gd name="T37" fmla="*/ 134500 h 58"/>
              <a:gd name="T38" fmla="*/ 44833 w 58"/>
              <a:gd name="T39" fmla="*/ 134500 h 58"/>
              <a:gd name="T40" fmla="*/ 117256 w 58"/>
              <a:gd name="T41" fmla="*/ 62077 h 58"/>
              <a:gd name="T42" fmla="*/ 117256 w 58"/>
              <a:gd name="T43" fmla="*/ 62077 h 58"/>
              <a:gd name="T44" fmla="*/ 113807 w 58"/>
              <a:gd name="T45" fmla="*/ 58628 h 58"/>
              <a:gd name="T46" fmla="*/ 196576 w 58"/>
              <a:gd name="T47" fmla="*/ 62077 h 58"/>
              <a:gd name="T48" fmla="*/ 172435 w 58"/>
              <a:gd name="T49" fmla="*/ 82769 h 58"/>
              <a:gd name="T50" fmla="*/ 117256 w 58"/>
              <a:gd name="T51" fmla="*/ 27590 h 58"/>
              <a:gd name="T52" fmla="*/ 141397 w 58"/>
              <a:gd name="T53" fmla="*/ 6897 h 58"/>
              <a:gd name="T54" fmla="*/ 151743 w 58"/>
              <a:gd name="T55" fmla="*/ 0 h 58"/>
              <a:gd name="T56" fmla="*/ 165538 w 58"/>
              <a:gd name="T57" fmla="*/ 6897 h 58"/>
              <a:gd name="T58" fmla="*/ 196576 w 58"/>
              <a:gd name="T59" fmla="*/ 37936 h 58"/>
              <a:gd name="T60" fmla="*/ 200025 w 58"/>
              <a:gd name="T61" fmla="*/ 48282 h 58"/>
              <a:gd name="T62" fmla="*/ 196576 w 58"/>
              <a:gd name="T63" fmla="*/ 62077 h 5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8" h="58">
                <a:moveTo>
                  <a:pt x="48" y="26"/>
                </a:moveTo>
                <a:cubicBezTo>
                  <a:pt x="16" y="58"/>
                  <a:pt x="16" y="58"/>
                  <a:pt x="16" y="58"/>
                </a:cubicBezTo>
                <a:cubicBezTo>
                  <a:pt x="0" y="58"/>
                  <a:pt x="0" y="58"/>
                  <a:pt x="0" y="58"/>
                </a:cubicBezTo>
                <a:cubicBezTo>
                  <a:pt x="0" y="42"/>
                  <a:pt x="0" y="42"/>
                  <a:pt x="0" y="42"/>
                </a:cubicBezTo>
                <a:cubicBezTo>
                  <a:pt x="32" y="10"/>
                  <a:pt x="32" y="10"/>
                  <a:pt x="32" y="10"/>
                </a:cubicBezTo>
                <a:lnTo>
                  <a:pt x="48" y="26"/>
                </a:lnTo>
                <a:close/>
                <a:moveTo>
                  <a:pt x="18" y="50"/>
                </a:moveTo>
                <a:cubicBezTo>
                  <a:pt x="9" y="41"/>
                  <a:pt x="9" y="41"/>
                  <a:pt x="9" y="41"/>
                </a:cubicBezTo>
                <a:cubicBezTo>
                  <a:pt x="5" y="44"/>
                  <a:pt x="5" y="44"/>
                  <a:pt x="5" y="44"/>
                </a:cubicBezTo>
                <a:cubicBezTo>
                  <a:pt x="5" y="48"/>
                  <a:pt x="5" y="48"/>
                  <a:pt x="5" y="48"/>
                </a:cubicBezTo>
                <a:cubicBezTo>
                  <a:pt x="10" y="48"/>
                  <a:pt x="10" y="48"/>
                  <a:pt x="10" y="48"/>
                </a:cubicBezTo>
                <a:cubicBezTo>
                  <a:pt x="10" y="53"/>
                  <a:pt x="10" y="53"/>
                  <a:pt x="10" y="53"/>
                </a:cubicBezTo>
                <a:cubicBezTo>
                  <a:pt x="14" y="53"/>
                  <a:pt x="14" y="53"/>
                  <a:pt x="14" y="53"/>
                </a:cubicBezTo>
                <a:lnTo>
                  <a:pt x="18" y="50"/>
                </a:lnTo>
                <a:close/>
                <a:moveTo>
                  <a:pt x="33" y="17"/>
                </a:moveTo>
                <a:cubicBezTo>
                  <a:pt x="33" y="17"/>
                  <a:pt x="33" y="17"/>
                  <a:pt x="33" y="17"/>
                </a:cubicBezTo>
                <a:cubicBezTo>
                  <a:pt x="12" y="38"/>
                  <a:pt x="12" y="38"/>
                  <a:pt x="12" y="38"/>
                </a:cubicBezTo>
                <a:cubicBezTo>
                  <a:pt x="12" y="38"/>
                  <a:pt x="12" y="38"/>
                  <a:pt x="12" y="38"/>
                </a:cubicBezTo>
                <a:cubicBezTo>
                  <a:pt x="12" y="39"/>
                  <a:pt x="12" y="39"/>
                  <a:pt x="13" y="39"/>
                </a:cubicBezTo>
                <a:cubicBezTo>
                  <a:pt x="13" y="39"/>
                  <a:pt x="13" y="39"/>
                  <a:pt x="13" y="39"/>
                </a:cubicBezTo>
                <a:cubicBezTo>
                  <a:pt x="34" y="18"/>
                  <a:pt x="34" y="18"/>
                  <a:pt x="34" y="18"/>
                </a:cubicBezTo>
                <a:cubicBezTo>
                  <a:pt x="34" y="18"/>
                  <a:pt x="34" y="18"/>
                  <a:pt x="34" y="18"/>
                </a:cubicBezTo>
                <a:cubicBezTo>
                  <a:pt x="34" y="17"/>
                  <a:pt x="34" y="17"/>
                  <a:pt x="33" y="17"/>
                </a:cubicBezTo>
                <a:close/>
                <a:moveTo>
                  <a:pt x="57" y="18"/>
                </a:moveTo>
                <a:cubicBezTo>
                  <a:pt x="50" y="24"/>
                  <a:pt x="50" y="24"/>
                  <a:pt x="50" y="24"/>
                </a:cubicBezTo>
                <a:cubicBezTo>
                  <a:pt x="34" y="8"/>
                  <a:pt x="34" y="8"/>
                  <a:pt x="34" y="8"/>
                </a:cubicBezTo>
                <a:cubicBezTo>
                  <a:pt x="41" y="2"/>
                  <a:pt x="41" y="2"/>
                  <a:pt x="41" y="2"/>
                </a:cubicBezTo>
                <a:cubicBezTo>
                  <a:pt x="42" y="1"/>
                  <a:pt x="43" y="0"/>
                  <a:pt x="44" y="0"/>
                </a:cubicBezTo>
                <a:cubicBezTo>
                  <a:pt x="45" y="0"/>
                  <a:pt x="47" y="1"/>
                  <a:pt x="48" y="2"/>
                </a:cubicBezTo>
                <a:cubicBezTo>
                  <a:pt x="57" y="11"/>
                  <a:pt x="57" y="11"/>
                  <a:pt x="57" y="11"/>
                </a:cubicBezTo>
                <a:cubicBezTo>
                  <a:pt x="57" y="12"/>
                  <a:pt x="58" y="13"/>
                  <a:pt x="58" y="14"/>
                </a:cubicBezTo>
                <a:cubicBezTo>
                  <a:pt x="58" y="15"/>
                  <a:pt x="57" y="17"/>
                  <a:pt x="57" y="18"/>
                </a:cubicBezTo>
                <a:close/>
              </a:path>
            </a:pathLst>
          </a:custGeom>
          <a:solidFill>
            <a:schemeClr val="accent3"/>
          </a:solidFill>
          <a:ln>
            <a:noFill/>
          </a:ln>
        </p:spPr>
        <p:txBody>
          <a:bodyPr/>
          <a:lstStyle/>
          <a:p>
            <a:endParaRPr lang="en-US" dirty="0"/>
          </a:p>
        </p:txBody>
      </p:sp>
      <p:sp>
        <p:nvSpPr>
          <p:cNvPr id="119" name="Freeform 118">
            <a:extLst>
              <a:ext uri="{FF2B5EF4-FFF2-40B4-BE49-F238E27FC236}">
                <a16:creationId xmlns:a16="http://schemas.microsoft.com/office/drawing/2014/main" id="{183B7177-3308-4A55-A07F-2D1E9C63C60D}"/>
              </a:ext>
            </a:extLst>
          </p:cNvPr>
          <p:cNvSpPr>
            <a:spLocks noChangeAspect="1" noEditPoints="1"/>
          </p:cNvSpPr>
          <p:nvPr/>
        </p:nvSpPr>
        <p:spPr bwMode="auto">
          <a:xfrm>
            <a:off x="1087062" y="3572756"/>
            <a:ext cx="333427" cy="263358"/>
          </a:xfrm>
          <a:custGeom>
            <a:avLst/>
            <a:gdLst>
              <a:gd name="T0" fmla="*/ 198537 w 64"/>
              <a:gd name="T1" fmla="*/ 173037 h 50"/>
              <a:gd name="T2" fmla="*/ 0 w 64"/>
              <a:gd name="T3" fmla="*/ 152273 h 50"/>
              <a:gd name="T4" fmla="*/ 17115 w 64"/>
              <a:gd name="T5" fmla="*/ 0 h 50"/>
              <a:gd name="T6" fmla="*/ 219075 w 64"/>
              <a:gd name="T7" fmla="*/ 17304 h 50"/>
              <a:gd name="T8" fmla="*/ 201960 w 64"/>
              <a:gd name="T9" fmla="*/ 51911 h 50"/>
              <a:gd name="T10" fmla="*/ 17115 w 64"/>
              <a:gd name="T11" fmla="*/ 44990 h 50"/>
              <a:gd name="T12" fmla="*/ 13692 w 64"/>
              <a:gd name="T13" fmla="*/ 152273 h 50"/>
              <a:gd name="T14" fmla="*/ 198537 w 64"/>
              <a:gd name="T15" fmla="*/ 155733 h 50"/>
              <a:gd name="T16" fmla="*/ 201960 w 64"/>
              <a:gd name="T17" fmla="*/ 51911 h 50"/>
              <a:gd name="T18" fmla="*/ 41077 w 64"/>
              <a:gd name="T19" fmla="*/ 79597 h 50"/>
              <a:gd name="T20" fmla="*/ 30807 w 64"/>
              <a:gd name="T21" fmla="*/ 72676 h 50"/>
              <a:gd name="T22" fmla="*/ 34230 w 64"/>
              <a:gd name="T23" fmla="*/ 62293 h 50"/>
              <a:gd name="T24" fmla="*/ 44500 w 64"/>
              <a:gd name="T25" fmla="*/ 65754 h 50"/>
              <a:gd name="T26" fmla="*/ 44500 w 64"/>
              <a:gd name="T27" fmla="*/ 107283 h 50"/>
              <a:gd name="T28" fmla="*/ 34230 w 64"/>
              <a:gd name="T29" fmla="*/ 110744 h 50"/>
              <a:gd name="T30" fmla="*/ 30807 w 64"/>
              <a:gd name="T31" fmla="*/ 96901 h 50"/>
              <a:gd name="T32" fmla="*/ 41077 w 64"/>
              <a:gd name="T33" fmla="*/ 93440 h 50"/>
              <a:gd name="T34" fmla="*/ 44500 w 64"/>
              <a:gd name="T35" fmla="*/ 107283 h 50"/>
              <a:gd name="T36" fmla="*/ 41077 w 64"/>
              <a:gd name="T37" fmla="*/ 141890 h 50"/>
              <a:gd name="T38" fmla="*/ 30807 w 64"/>
              <a:gd name="T39" fmla="*/ 138430 h 50"/>
              <a:gd name="T40" fmla="*/ 34230 w 64"/>
              <a:gd name="T41" fmla="*/ 124587 h 50"/>
              <a:gd name="T42" fmla="*/ 44500 w 64"/>
              <a:gd name="T43" fmla="*/ 128047 h 50"/>
              <a:gd name="T44" fmla="*/ 188268 w 64"/>
              <a:gd name="T45" fmla="*/ 72676 h 50"/>
              <a:gd name="T46" fmla="*/ 65038 w 64"/>
              <a:gd name="T47" fmla="*/ 79597 h 50"/>
              <a:gd name="T48" fmla="*/ 61615 w 64"/>
              <a:gd name="T49" fmla="*/ 65754 h 50"/>
              <a:gd name="T50" fmla="*/ 181421 w 64"/>
              <a:gd name="T51" fmla="*/ 62293 h 50"/>
              <a:gd name="T52" fmla="*/ 188268 w 64"/>
              <a:gd name="T53" fmla="*/ 72676 h 50"/>
              <a:gd name="T54" fmla="*/ 181421 w 64"/>
              <a:gd name="T55" fmla="*/ 110744 h 50"/>
              <a:gd name="T56" fmla="*/ 61615 w 64"/>
              <a:gd name="T57" fmla="*/ 107283 h 50"/>
              <a:gd name="T58" fmla="*/ 65038 w 64"/>
              <a:gd name="T59" fmla="*/ 93440 h 50"/>
              <a:gd name="T60" fmla="*/ 188268 w 64"/>
              <a:gd name="T61" fmla="*/ 96901 h 50"/>
              <a:gd name="T62" fmla="*/ 188268 w 64"/>
              <a:gd name="T63" fmla="*/ 138430 h 50"/>
              <a:gd name="T64" fmla="*/ 65038 w 64"/>
              <a:gd name="T65" fmla="*/ 141890 h 50"/>
              <a:gd name="T66" fmla="*/ 61615 w 64"/>
              <a:gd name="T67" fmla="*/ 128047 h 50"/>
              <a:gd name="T68" fmla="*/ 181421 w 64"/>
              <a:gd name="T69" fmla="*/ 124587 h 50"/>
              <a:gd name="T70" fmla="*/ 188268 w 64"/>
              <a:gd name="T71" fmla="*/ 138430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64" h="50">
                <a:moveTo>
                  <a:pt x="64" y="44"/>
                </a:moveTo>
                <a:cubicBezTo>
                  <a:pt x="64" y="47"/>
                  <a:pt x="61" y="50"/>
                  <a:pt x="58" y="50"/>
                </a:cubicBezTo>
                <a:cubicBezTo>
                  <a:pt x="5" y="50"/>
                  <a:pt x="5" y="50"/>
                  <a:pt x="5" y="50"/>
                </a:cubicBezTo>
                <a:cubicBezTo>
                  <a:pt x="2" y="50"/>
                  <a:pt x="0" y="47"/>
                  <a:pt x="0" y="44"/>
                </a:cubicBezTo>
                <a:cubicBezTo>
                  <a:pt x="0" y="5"/>
                  <a:pt x="0" y="5"/>
                  <a:pt x="0" y="5"/>
                </a:cubicBezTo>
                <a:cubicBezTo>
                  <a:pt x="0" y="2"/>
                  <a:pt x="2" y="0"/>
                  <a:pt x="5" y="0"/>
                </a:cubicBezTo>
                <a:cubicBezTo>
                  <a:pt x="58" y="0"/>
                  <a:pt x="58" y="0"/>
                  <a:pt x="58" y="0"/>
                </a:cubicBezTo>
                <a:cubicBezTo>
                  <a:pt x="61" y="0"/>
                  <a:pt x="64" y="2"/>
                  <a:pt x="64" y="5"/>
                </a:cubicBezTo>
                <a:lnTo>
                  <a:pt x="64" y="44"/>
                </a:lnTo>
                <a:close/>
                <a:moveTo>
                  <a:pt x="59" y="15"/>
                </a:moveTo>
                <a:cubicBezTo>
                  <a:pt x="59" y="14"/>
                  <a:pt x="59" y="13"/>
                  <a:pt x="58" y="13"/>
                </a:cubicBezTo>
                <a:cubicBezTo>
                  <a:pt x="5" y="13"/>
                  <a:pt x="5" y="13"/>
                  <a:pt x="5" y="13"/>
                </a:cubicBezTo>
                <a:cubicBezTo>
                  <a:pt x="5" y="13"/>
                  <a:pt x="4" y="14"/>
                  <a:pt x="4" y="15"/>
                </a:cubicBezTo>
                <a:cubicBezTo>
                  <a:pt x="4" y="44"/>
                  <a:pt x="4" y="44"/>
                  <a:pt x="4" y="44"/>
                </a:cubicBezTo>
                <a:cubicBezTo>
                  <a:pt x="4" y="45"/>
                  <a:pt x="5" y="45"/>
                  <a:pt x="5" y="45"/>
                </a:cubicBezTo>
                <a:cubicBezTo>
                  <a:pt x="58" y="45"/>
                  <a:pt x="58" y="45"/>
                  <a:pt x="58" y="45"/>
                </a:cubicBezTo>
                <a:cubicBezTo>
                  <a:pt x="59" y="45"/>
                  <a:pt x="59" y="45"/>
                  <a:pt x="59" y="44"/>
                </a:cubicBezTo>
                <a:lnTo>
                  <a:pt x="59" y="15"/>
                </a:lnTo>
                <a:close/>
                <a:moveTo>
                  <a:pt x="13" y="21"/>
                </a:moveTo>
                <a:cubicBezTo>
                  <a:pt x="13" y="22"/>
                  <a:pt x="13" y="23"/>
                  <a:pt x="12" y="23"/>
                </a:cubicBezTo>
                <a:cubicBezTo>
                  <a:pt x="10" y="23"/>
                  <a:pt x="10" y="23"/>
                  <a:pt x="10" y="23"/>
                </a:cubicBezTo>
                <a:cubicBezTo>
                  <a:pt x="9" y="23"/>
                  <a:pt x="9" y="22"/>
                  <a:pt x="9" y="21"/>
                </a:cubicBezTo>
                <a:cubicBezTo>
                  <a:pt x="9" y="19"/>
                  <a:pt x="9" y="19"/>
                  <a:pt x="9" y="19"/>
                </a:cubicBezTo>
                <a:cubicBezTo>
                  <a:pt x="9" y="19"/>
                  <a:pt x="9" y="18"/>
                  <a:pt x="10" y="18"/>
                </a:cubicBezTo>
                <a:cubicBezTo>
                  <a:pt x="12" y="18"/>
                  <a:pt x="12" y="18"/>
                  <a:pt x="12" y="18"/>
                </a:cubicBezTo>
                <a:cubicBezTo>
                  <a:pt x="13" y="18"/>
                  <a:pt x="13" y="19"/>
                  <a:pt x="13" y="19"/>
                </a:cubicBezTo>
                <a:lnTo>
                  <a:pt x="13" y="21"/>
                </a:lnTo>
                <a:close/>
                <a:moveTo>
                  <a:pt x="13" y="31"/>
                </a:moveTo>
                <a:cubicBezTo>
                  <a:pt x="13" y="31"/>
                  <a:pt x="13" y="32"/>
                  <a:pt x="12" y="32"/>
                </a:cubicBezTo>
                <a:cubicBezTo>
                  <a:pt x="10" y="32"/>
                  <a:pt x="10" y="32"/>
                  <a:pt x="10" y="32"/>
                </a:cubicBezTo>
                <a:cubicBezTo>
                  <a:pt x="9" y="32"/>
                  <a:pt x="9" y="31"/>
                  <a:pt x="9" y="31"/>
                </a:cubicBezTo>
                <a:cubicBezTo>
                  <a:pt x="9" y="28"/>
                  <a:pt x="9" y="28"/>
                  <a:pt x="9" y="28"/>
                </a:cubicBezTo>
                <a:cubicBezTo>
                  <a:pt x="9" y="28"/>
                  <a:pt x="9" y="27"/>
                  <a:pt x="10" y="27"/>
                </a:cubicBezTo>
                <a:cubicBezTo>
                  <a:pt x="12" y="27"/>
                  <a:pt x="12" y="27"/>
                  <a:pt x="12" y="27"/>
                </a:cubicBezTo>
                <a:cubicBezTo>
                  <a:pt x="13" y="27"/>
                  <a:pt x="13" y="28"/>
                  <a:pt x="13" y="28"/>
                </a:cubicBezTo>
                <a:lnTo>
                  <a:pt x="13" y="31"/>
                </a:lnTo>
                <a:close/>
                <a:moveTo>
                  <a:pt x="13" y="40"/>
                </a:moveTo>
                <a:cubicBezTo>
                  <a:pt x="13" y="40"/>
                  <a:pt x="13" y="41"/>
                  <a:pt x="12" y="41"/>
                </a:cubicBezTo>
                <a:cubicBezTo>
                  <a:pt x="10" y="41"/>
                  <a:pt x="10" y="41"/>
                  <a:pt x="10" y="41"/>
                </a:cubicBezTo>
                <a:cubicBezTo>
                  <a:pt x="9" y="41"/>
                  <a:pt x="9" y="40"/>
                  <a:pt x="9" y="40"/>
                </a:cubicBezTo>
                <a:cubicBezTo>
                  <a:pt x="9" y="37"/>
                  <a:pt x="9" y="37"/>
                  <a:pt x="9" y="37"/>
                </a:cubicBezTo>
                <a:cubicBezTo>
                  <a:pt x="9" y="37"/>
                  <a:pt x="9" y="36"/>
                  <a:pt x="10" y="36"/>
                </a:cubicBezTo>
                <a:cubicBezTo>
                  <a:pt x="12" y="36"/>
                  <a:pt x="12" y="36"/>
                  <a:pt x="12" y="36"/>
                </a:cubicBezTo>
                <a:cubicBezTo>
                  <a:pt x="13" y="36"/>
                  <a:pt x="13" y="37"/>
                  <a:pt x="13" y="37"/>
                </a:cubicBezTo>
                <a:lnTo>
                  <a:pt x="13" y="40"/>
                </a:lnTo>
                <a:close/>
                <a:moveTo>
                  <a:pt x="55" y="21"/>
                </a:moveTo>
                <a:cubicBezTo>
                  <a:pt x="55" y="22"/>
                  <a:pt x="54" y="23"/>
                  <a:pt x="53" y="23"/>
                </a:cubicBezTo>
                <a:cubicBezTo>
                  <a:pt x="19" y="23"/>
                  <a:pt x="19" y="23"/>
                  <a:pt x="19" y="23"/>
                </a:cubicBezTo>
                <a:cubicBezTo>
                  <a:pt x="19" y="23"/>
                  <a:pt x="18" y="22"/>
                  <a:pt x="18" y="21"/>
                </a:cubicBezTo>
                <a:cubicBezTo>
                  <a:pt x="18" y="19"/>
                  <a:pt x="18" y="19"/>
                  <a:pt x="18" y="19"/>
                </a:cubicBezTo>
                <a:cubicBezTo>
                  <a:pt x="18" y="19"/>
                  <a:pt x="19" y="18"/>
                  <a:pt x="19" y="18"/>
                </a:cubicBezTo>
                <a:cubicBezTo>
                  <a:pt x="53" y="18"/>
                  <a:pt x="53" y="18"/>
                  <a:pt x="53" y="18"/>
                </a:cubicBezTo>
                <a:cubicBezTo>
                  <a:pt x="54" y="18"/>
                  <a:pt x="55" y="19"/>
                  <a:pt x="55" y="19"/>
                </a:cubicBezTo>
                <a:lnTo>
                  <a:pt x="55" y="21"/>
                </a:lnTo>
                <a:close/>
                <a:moveTo>
                  <a:pt x="55" y="31"/>
                </a:moveTo>
                <a:cubicBezTo>
                  <a:pt x="55" y="31"/>
                  <a:pt x="54" y="32"/>
                  <a:pt x="53" y="32"/>
                </a:cubicBezTo>
                <a:cubicBezTo>
                  <a:pt x="19" y="32"/>
                  <a:pt x="19" y="32"/>
                  <a:pt x="19" y="32"/>
                </a:cubicBezTo>
                <a:cubicBezTo>
                  <a:pt x="19" y="32"/>
                  <a:pt x="18" y="31"/>
                  <a:pt x="18" y="31"/>
                </a:cubicBezTo>
                <a:cubicBezTo>
                  <a:pt x="18" y="28"/>
                  <a:pt x="18" y="28"/>
                  <a:pt x="18" y="28"/>
                </a:cubicBezTo>
                <a:cubicBezTo>
                  <a:pt x="18" y="28"/>
                  <a:pt x="19" y="27"/>
                  <a:pt x="19" y="27"/>
                </a:cubicBezTo>
                <a:cubicBezTo>
                  <a:pt x="53" y="27"/>
                  <a:pt x="53" y="27"/>
                  <a:pt x="53" y="27"/>
                </a:cubicBezTo>
                <a:cubicBezTo>
                  <a:pt x="54" y="27"/>
                  <a:pt x="55" y="28"/>
                  <a:pt x="55" y="28"/>
                </a:cubicBezTo>
                <a:lnTo>
                  <a:pt x="55" y="31"/>
                </a:lnTo>
                <a:close/>
                <a:moveTo>
                  <a:pt x="55" y="40"/>
                </a:moveTo>
                <a:cubicBezTo>
                  <a:pt x="55" y="40"/>
                  <a:pt x="54" y="41"/>
                  <a:pt x="53" y="41"/>
                </a:cubicBezTo>
                <a:cubicBezTo>
                  <a:pt x="19" y="41"/>
                  <a:pt x="19" y="41"/>
                  <a:pt x="19" y="41"/>
                </a:cubicBezTo>
                <a:cubicBezTo>
                  <a:pt x="19" y="41"/>
                  <a:pt x="18" y="40"/>
                  <a:pt x="18" y="40"/>
                </a:cubicBezTo>
                <a:cubicBezTo>
                  <a:pt x="18" y="37"/>
                  <a:pt x="18" y="37"/>
                  <a:pt x="18" y="37"/>
                </a:cubicBezTo>
                <a:cubicBezTo>
                  <a:pt x="18" y="37"/>
                  <a:pt x="19" y="36"/>
                  <a:pt x="19" y="36"/>
                </a:cubicBezTo>
                <a:cubicBezTo>
                  <a:pt x="53" y="36"/>
                  <a:pt x="53" y="36"/>
                  <a:pt x="53" y="36"/>
                </a:cubicBezTo>
                <a:cubicBezTo>
                  <a:pt x="54" y="36"/>
                  <a:pt x="55" y="37"/>
                  <a:pt x="55" y="37"/>
                </a:cubicBezTo>
                <a:lnTo>
                  <a:pt x="55" y="40"/>
                </a:lnTo>
                <a:close/>
              </a:path>
            </a:pathLst>
          </a:custGeom>
          <a:solidFill>
            <a:schemeClr val="accent6">
              <a:lumMod val="75000"/>
            </a:schemeClr>
          </a:solidFill>
          <a:ln>
            <a:noFill/>
          </a:ln>
        </p:spPr>
        <p:txBody>
          <a:bodyPr/>
          <a:lstStyle/>
          <a:p>
            <a:endParaRPr lang="en-US" dirty="0"/>
          </a:p>
        </p:txBody>
      </p:sp>
      <p:sp>
        <p:nvSpPr>
          <p:cNvPr id="120" name="Freeform 125">
            <a:extLst>
              <a:ext uri="{FF2B5EF4-FFF2-40B4-BE49-F238E27FC236}">
                <a16:creationId xmlns:a16="http://schemas.microsoft.com/office/drawing/2014/main" id="{820A3511-CDC5-4951-ABC4-B412475AD0A4}"/>
              </a:ext>
            </a:extLst>
          </p:cNvPr>
          <p:cNvSpPr>
            <a:spLocks noChangeAspect="1" noEditPoints="1"/>
          </p:cNvSpPr>
          <p:nvPr/>
        </p:nvSpPr>
        <p:spPr bwMode="auto">
          <a:xfrm flipV="1">
            <a:off x="1117679" y="2945391"/>
            <a:ext cx="272193" cy="291332"/>
          </a:xfrm>
          <a:custGeom>
            <a:avLst/>
            <a:gdLst>
              <a:gd name="T0" fmla="*/ 168759 w 59"/>
              <a:gd name="T1" fmla="*/ 148444 h 63"/>
              <a:gd name="T2" fmla="*/ 144651 w 59"/>
              <a:gd name="T3" fmla="*/ 148444 h 63"/>
              <a:gd name="T4" fmla="*/ 151539 w 59"/>
              <a:gd name="T5" fmla="*/ 176062 h 63"/>
              <a:gd name="T6" fmla="*/ 148095 w 59"/>
              <a:gd name="T7" fmla="*/ 200227 h 63"/>
              <a:gd name="T8" fmla="*/ 113654 w 59"/>
              <a:gd name="T9" fmla="*/ 217488 h 63"/>
              <a:gd name="T10" fmla="*/ 103322 w 59"/>
              <a:gd name="T11" fmla="*/ 210584 h 63"/>
              <a:gd name="T12" fmla="*/ 86102 w 59"/>
              <a:gd name="T13" fmla="*/ 169157 h 63"/>
              <a:gd name="T14" fmla="*/ 72325 w 59"/>
              <a:gd name="T15" fmla="*/ 151896 h 63"/>
              <a:gd name="T16" fmla="*/ 55105 w 59"/>
              <a:gd name="T17" fmla="*/ 131183 h 63"/>
              <a:gd name="T18" fmla="*/ 17220 w 59"/>
              <a:gd name="T19" fmla="*/ 131183 h 63"/>
              <a:gd name="T20" fmla="*/ 0 w 59"/>
              <a:gd name="T21" fmla="*/ 117374 h 63"/>
              <a:gd name="T22" fmla="*/ 0 w 59"/>
              <a:gd name="T23" fmla="*/ 31070 h 63"/>
              <a:gd name="T24" fmla="*/ 17220 w 59"/>
              <a:gd name="T25" fmla="*/ 13809 h 63"/>
              <a:gd name="T26" fmla="*/ 55105 w 59"/>
              <a:gd name="T27" fmla="*/ 13809 h 63"/>
              <a:gd name="T28" fmla="*/ 72325 w 59"/>
              <a:gd name="T29" fmla="*/ 10357 h 63"/>
              <a:gd name="T30" fmla="*/ 130875 w 59"/>
              <a:gd name="T31" fmla="*/ 0 h 63"/>
              <a:gd name="T32" fmla="*/ 144651 w 59"/>
              <a:gd name="T33" fmla="*/ 0 h 63"/>
              <a:gd name="T34" fmla="*/ 185980 w 59"/>
              <a:gd name="T35" fmla="*/ 37974 h 63"/>
              <a:gd name="T36" fmla="*/ 185980 w 59"/>
              <a:gd name="T37" fmla="*/ 37974 h 63"/>
              <a:gd name="T38" fmla="*/ 192868 w 59"/>
              <a:gd name="T39" fmla="*/ 62139 h 63"/>
              <a:gd name="T40" fmla="*/ 192868 w 59"/>
              <a:gd name="T41" fmla="*/ 65592 h 63"/>
              <a:gd name="T42" fmla="*/ 196312 w 59"/>
              <a:gd name="T43" fmla="*/ 86305 h 63"/>
              <a:gd name="T44" fmla="*/ 196312 w 59"/>
              <a:gd name="T45" fmla="*/ 93209 h 63"/>
              <a:gd name="T46" fmla="*/ 203200 w 59"/>
              <a:gd name="T47" fmla="*/ 117374 h 63"/>
              <a:gd name="T48" fmla="*/ 168759 w 59"/>
              <a:gd name="T49" fmla="*/ 148444 h 63"/>
              <a:gd name="T50" fmla="*/ 27553 w 59"/>
              <a:gd name="T51" fmla="*/ 31070 h 63"/>
              <a:gd name="T52" fmla="*/ 17220 w 59"/>
              <a:gd name="T53" fmla="*/ 41426 h 63"/>
              <a:gd name="T54" fmla="*/ 27553 w 59"/>
              <a:gd name="T55" fmla="*/ 48331 h 63"/>
              <a:gd name="T56" fmla="*/ 34441 w 59"/>
              <a:gd name="T57" fmla="*/ 41426 h 63"/>
              <a:gd name="T58" fmla="*/ 27553 w 59"/>
              <a:gd name="T59" fmla="*/ 31070 h 63"/>
              <a:gd name="T60" fmla="*/ 175647 w 59"/>
              <a:gd name="T61" fmla="*/ 100114 h 63"/>
              <a:gd name="T62" fmla="*/ 179092 w 59"/>
              <a:gd name="T63" fmla="*/ 86305 h 63"/>
              <a:gd name="T64" fmla="*/ 172203 w 59"/>
              <a:gd name="T65" fmla="*/ 69044 h 63"/>
              <a:gd name="T66" fmla="*/ 175647 w 59"/>
              <a:gd name="T67" fmla="*/ 62139 h 63"/>
              <a:gd name="T68" fmla="*/ 168759 w 59"/>
              <a:gd name="T69" fmla="*/ 44878 h 63"/>
              <a:gd name="T70" fmla="*/ 168759 w 59"/>
              <a:gd name="T71" fmla="*/ 37974 h 63"/>
              <a:gd name="T72" fmla="*/ 144651 w 59"/>
              <a:gd name="T73" fmla="*/ 13809 h 63"/>
              <a:gd name="T74" fmla="*/ 127431 w 59"/>
              <a:gd name="T75" fmla="*/ 13809 h 63"/>
              <a:gd name="T76" fmla="*/ 82658 w 59"/>
              <a:gd name="T77" fmla="*/ 24165 h 63"/>
              <a:gd name="T78" fmla="*/ 55105 w 59"/>
              <a:gd name="T79" fmla="*/ 31070 h 63"/>
              <a:gd name="T80" fmla="*/ 51661 w 59"/>
              <a:gd name="T81" fmla="*/ 31070 h 63"/>
              <a:gd name="T82" fmla="*/ 51661 w 59"/>
              <a:gd name="T83" fmla="*/ 117374 h 63"/>
              <a:gd name="T84" fmla="*/ 55105 w 59"/>
              <a:gd name="T85" fmla="*/ 117374 h 63"/>
              <a:gd name="T86" fmla="*/ 86102 w 59"/>
              <a:gd name="T87" fmla="*/ 144992 h 63"/>
              <a:gd name="T88" fmla="*/ 96434 w 59"/>
              <a:gd name="T89" fmla="*/ 158801 h 63"/>
              <a:gd name="T90" fmla="*/ 113654 w 59"/>
              <a:gd name="T91" fmla="*/ 200227 h 63"/>
              <a:gd name="T92" fmla="*/ 134319 w 59"/>
              <a:gd name="T93" fmla="*/ 176062 h 63"/>
              <a:gd name="T94" fmla="*/ 123986 w 59"/>
              <a:gd name="T95" fmla="*/ 131183 h 63"/>
              <a:gd name="T96" fmla="*/ 168759 w 59"/>
              <a:gd name="T97" fmla="*/ 131183 h 63"/>
              <a:gd name="T98" fmla="*/ 185980 w 59"/>
              <a:gd name="T99" fmla="*/ 117374 h 63"/>
              <a:gd name="T100" fmla="*/ 175647 w 59"/>
              <a:gd name="T101" fmla="*/ 100114 h 6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9" h="63">
                <a:moveTo>
                  <a:pt x="49" y="43"/>
                </a:moveTo>
                <a:cubicBezTo>
                  <a:pt x="42" y="43"/>
                  <a:pt x="42" y="43"/>
                  <a:pt x="42" y="43"/>
                </a:cubicBezTo>
                <a:cubicBezTo>
                  <a:pt x="43" y="46"/>
                  <a:pt x="44" y="48"/>
                  <a:pt x="44" y="51"/>
                </a:cubicBezTo>
                <a:cubicBezTo>
                  <a:pt x="44" y="53"/>
                  <a:pt x="44" y="55"/>
                  <a:pt x="43" y="58"/>
                </a:cubicBezTo>
                <a:cubicBezTo>
                  <a:pt x="41" y="61"/>
                  <a:pt x="37" y="63"/>
                  <a:pt x="33" y="63"/>
                </a:cubicBezTo>
                <a:cubicBezTo>
                  <a:pt x="32" y="63"/>
                  <a:pt x="31" y="62"/>
                  <a:pt x="30" y="61"/>
                </a:cubicBezTo>
                <a:cubicBezTo>
                  <a:pt x="26" y="58"/>
                  <a:pt x="27" y="52"/>
                  <a:pt x="25" y="49"/>
                </a:cubicBezTo>
                <a:cubicBezTo>
                  <a:pt x="24" y="48"/>
                  <a:pt x="22" y="46"/>
                  <a:pt x="21" y="44"/>
                </a:cubicBezTo>
                <a:cubicBezTo>
                  <a:pt x="20" y="43"/>
                  <a:pt x="17" y="39"/>
                  <a:pt x="16" y="38"/>
                </a:cubicBezTo>
                <a:cubicBezTo>
                  <a:pt x="5" y="38"/>
                  <a:pt x="5" y="38"/>
                  <a:pt x="5" y="38"/>
                </a:cubicBezTo>
                <a:cubicBezTo>
                  <a:pt x="3" y="38"/>
                  <a:pt x="0" y="36"/>
                  <a:pt x="0" y="34"/>
                </a:cubicBezTo>
                <a:cubicBezTo>
                  <a:pt x="0" y="9"/>
                  <a:pt x="0" y="9"/>
                  <a:pt x="0" y="9"/>
                </a:cubicBezTo>
                <a:cubicBezTo>
                  <a:pt x="0" y="7"/>
                  <a:pt x="3" y="4"/>
                  <a:pt x="5" y="4"/>
                </a:cubicBezTo>
                <a:cubicBezTo>
                  <a:pt x="16" y="4"/>
                  <a:pt x="16" y="4"/>
                  <a:pt x="16" y="4"/>
                </a:cubicBezTo>
                <a:cubicBezTo>
                  <a:pt x="17" y="4"/>
                  <a:pt x="20" y="3"/>
                  <a:pt x="21" y="3"/>
                </a:cubicBezTo>
                <a:cubicBezTo>
                  <a:pt x="27" y="1"/>
                  <a:pt x="32" y="0"/>
                  <a:pt x="38" y="0"/>
                </a:cubicBezTo>
                <a:cubicBezTo>
                  <a:pt x="42" y="0"/>
                  <a:pt x="42" y="0"/>
                  <a:pt x="42" y="0"/>
                </a:cubicBezTo>
                <a:cubicBezTo>
                  <a:pt x="49" y="0"/>
                  <a:pt x="54" y="4"/>
                  <a:pt x="54" y="11"/>
                </a:cubicBezTo>
                <a:cubicBezTo>
                  <a:pt x="54" y="11"/>
                  <a:pt x="54" y="11"/>
                  <a:pt x="54" y="11"/>
                </a:cubicBezTo>
                <a:cubicBezTo>
                  <a:pt x="55" y="13"/>
                  <a:pt x="56" y="15"/>
                  <a:pt x="56" y="18"/>
                </a:cubicBezTo>
                <a:cubicBezTo>
                  <a:pt x="56" y="18"/>
                  <a:pt x="56" y="19"/>
                  <a:pt x="56" y="19"/>
                </a:cubicBezTo>
                <a:cubicBezTo>
                  <a:pt x="57" y="21"/>
                  <a:pt x="57" y="23"/>
                  <a:pt x="57" y="25"/>
                </a:cubicBezTo>
                <a:cubicBezTo>
                  <a:pt x="57" y="26"/>
                  <a:pt x="57" y="27"/>
                  <a:pt x="57" y="27"/>
                </a:cubicBezTo>
                <a:cubicBezTo>
                  <a:pt x="58" y="29"/>
                  <a:pt x="59" y="31"/>
                  <a:pt x="59" y="34"/>
                </a:cubicBezTo>
                <a:cubicBezTo>
                  <a:pt x="59" y="39"/>
                  <a:pt x="54" y="43"/>
                  <a:pt x="49" y="43"/>
                </a:cubicBezTo>
                <a:close/>
                <a:moveTo>
                  <a:pt x="8" y="9"/>
                </a:moveTo>
                <a:cubicBezTo>
                  <a:pt x="6" y="9"/>
                  <a:pt x="5" y="10"/>
                  <a:pt x="5" y="12"/>
                </a:cubicBezTo>
                <a:cubicBezTo>
                  <a:pt x="5" y="13"/>
                  <a:pt x="6" y="14"/>
                  <a:pt x="8" y="14"/>
                </a:cubicBezTo>
                <a:cubicBezTo>
                  <a:pt x="9" y="14"/>
                  <a:pt x="10" y="13"/>
                  <a:pt x="10" y="12"/>
                </a:cubicBezTo>
                <a:cubicBezTo>
                  <a:pt x="10" y="10"/>
                  <a:pt x="9" y="9"/>
                  <a:pt x="8" y="9"/>
                </a:cubicBezTo>
                <a:close/>
                <a:moveTo>
                  <a:pt x="51" y="29"/>
                </a:moveTo>
                <a:cubicBezTo>
                  <a:pt x="52" y="28"/>
                  <a:pt x="52" y="26"/>
                  <a:pt x="52" y="25"/>
                </a:cubicBezTo>
                <a:cubicBezTo>
                  <a:pt x="52" y="23"/>
                  <a:pt x="52" y="21"/>
                  <a:pt x="50" y="20"/>
                </a:cubicBezTo>
                <a:cubicBezTo>
                  <a:pt x="51" y="19"/>
                  <a:pt x="51" y="19"/>
                  <a:pt x="51" y="18"/>
                </a:cubicBezTo>
                <a:cubicBezTo>
                  <a:pt x="51" y="16"/>
                  <a:pt x="50" y="14"/>
                  <a:pt x="49" y="13"/>
                </a:cubicBezTo>
                <a:cubicBezTo>
                  <a:pt x="49" y="12"/>
                  <a:pt x="49" y="11"/>
                  <a:pt x="49" y="11"/>
                </a:cubicBezTo>
                <a:cubicBezTo>
                  <a:pt x="49" y="6"/>
                  <a:pt x="46" y="4"/>
                  <a:pt x="42" y="4"/>
                </a:cubicBezTo>
                <a:cubicBezTo>
                  <a:pt x="37" y="4"/>
                  <a:pt x="37" y="4"/>
                  <a:pt x="37" y="4"/>
                </a:cubicBezTo>
                <a:cubicBezTo>
                  <a:pt x="32" y="4"/>
                  <a:pt x="28" y="6"/>
                  <a:pt x="24" y="7"/>
                </a:cubicBezTo>
                <a:cubicBezTo>
                  <a:pt x="22" y="8"/>
                  <a:pt x="18" y="9"/>
                  <a:pt x="16" y="9"/>
                </a:cubicBezTo>
                <a:cubicBezTo>
                  <a:pt x="15" y="9"/>
                  <a:pt x="15" y="9"/>
                  <a:pt x="15" y="9"/>
                </a:cubicBezTo>
                <a:cubicBezTo>
                  <a:pt x="15" y="34"/>
                  <a:pt x="15" y="34"/>
                  <a:pt x="15" y="34"/>
                </a:cubicBezTo>
                <a:cubicBezTo>
                  <a:pt x="16" y="34"/>
                  <a:pt x="16" y="34"/>
                  <a:pt x="16" y="34"/>
                </a:cubicBezTo>
                <a:cubicBezTo>
                  <a:pt x="19" y="34"/>
                  <a:pt x="24" y="40"/>
                  <a:pt x="25" y="42"/>
                </a:cubicBezTo>
                <a:cubicBezTo>
                  <a:pt x="26" y="43"/>
                  <a:pt x="27" y="45"/>
                  <a:pt x="28" y="46"/>
                </a:cubicBezTo>
                <a:cubicBezTo>
                  <a:pt x="32" y="50"/>
                  <a:pt x="31" y="55"/>
                  <a:pt x="33" y="58"/>
                </a:cubicBezTo>
                <a:cubicBezTo>
                  <a:pt x="38" y="58"/>
                  <a:pt x="39" y="55"/>
                  <a:pt x="39" y="51"/>
                </a:cubicBezTo>
                <a:cubicBezTo>
                  <a:pt x="39" y="46"/>
                  <a:pt x="36" y="43"/>
                  <a:pt x="36" y="38"/>
                </a:cubicBezTo>
                <a:cubicBezTo>
                  <a:pt x="49" y="38"/>
                  <a:pt x="49" y="38"/>
                  <a:pt x="49" y="38"/>
                </a:cubicBezTo>
                <a:cubicBezTo>
                  <a:pt x="52" y="38"/>
                  <a:pt x="54" y="36"/>
                  <a:pt x="54" y="34"/>
                </a:cubicBezTo>
                <a:cubicBezTo>
                  <a:pt x="54" y="32"/>
                  <a:pt x="53" y="29"/>
                  <a:pt x="51" y="29"/>
                </a:cubicBezTo>
                <a:close/>
              </a:path>
            </a:pathLst>
          </a:custGeom>
          <a:solidFill>
            <a:schemeClr val="accent5"/>
          </a:solidFill>
          <a:ln>
            <a:noFill/>
          </a:ln>
        </p:spPr>
        <p:txBody>
          <a:bodyPr/>
          <a:lstStyle/>
          <a:p>
            <a:endParaRPr lang="en-US" dirty="0"/>
          </a:p>
        </p:txBody>
      </p:sp>
      <p:sp>
        <p:nvSpPr>
          <p:cNvPr id="121" name="Freeform 101">
            <a:extLst>
              <a:ext uri="{FF2B5EF4-FFF2-40B4-BE49-F238E27FC236}">
                <a16:creationId xmlns:a16="http://schemas.microsoft.com/office/drawing/2014/main" id="{21DBF73B-A6A0-4D10-8D71-93045A521236}"/>
              </a:ext>
            </a:extLst>
          </p:cNvPr>
          <p:cNvSpPr>
            <a:spLocks noChangeAspect="1"/>
          </p:cNvSpPr>
          <p:nvPr/>
        </p:nvSpPr>
        <p:spPr bwMode="auto">
          <a:xfrm>
            <a:off x="1107990" y="2346771"/>
            <a:ext cx="291571" cy="261819"/>
          </a:xfrm>
          <a:custGeom>
            <a:avLst/>
            <a:gdLst>
              <a:gd name="T0" fmla="*/ 216203 w 68"/>
              <a:gd name="T1" fmla="*/ 195809 h 61"/>
              <a:gd name="T2" fmla="*/ 212771 w 68"/>
              <a:gd name="T3" fmla="*/ 206115 h 61"/>
              <a:gd name="T4" fmla="*/ 209339 w 68"/>
              <a:gd name="T5" fmla="*/ 209550 h 61"/>
              <a:gd name="T6" fmla="*/ 202476 w 68"/>
              <a:gd name="T7" fmla="*/ 206115 h 61"/>
              <a:gd name="T8" fmla="*/ 202476 w 68"/>
              <a:gd name="T9" fmla="*/ 199244 h 61"/>
              <a:gd name="T10" fmla="*/ 205908 w 68"/>
              <a:gd name="T11" fmla="*/ 182068 h 61"/>
              <a:gd name="T12" fmla="*/ 113249 w 68"/>
              <a:gd name="T13" fmla="*/ 109928 h 61"/>
              <a:gd name="T14" fmla="*/ 82363 w 68"/>
              <a:gd name="T15" fmla="*/ 109928 h 61"/>
              <a:gd name="T16" fmla="*/ 82363 w 68"/>
              <a:gd name="T17" fmla="*/ 140845 h 61"/>
              <a:gd name="T18" fmla="*/ 75499 w 68"/>
              <a:gd name="T19" fmla="*/ 151151 h 61"/>
              <a:gd name="T20" fmla="*/ 68636 w 68"/>
              <a:gd name="T21" fmla="*/ 147716 h 61"/>
              <a:gd name="T22" fmla="*/ 0 w 68"/>
              <a:gd name="T23" fmla="*/ 82446 h 61"/>
              <a:gd name="T24" fmla="*/ 0 w 68"/>
              <a:gd name="T25" fmla="*/ 75575 h 61"/>
              <a:gd name="T26" fmla="*/ 0 w 68"/>
              <a:gd name="T27" fmla="*/ 68705 h 61"/>
              <a:gd name="T28" fmla="*/ 68636 w 68"/>
              <a:gd name="T29" fmla="*/ 3435 h 61"/>
              <a:gd name="T30" fmla="*/ 75499 w 68"/>
              <a:gd name="T31" fmla="*/ 0 h 61"/>
              <a:gd name="T32" fmla="*/ 82363 w 68"/>
              <a:gd name="T33" fmla="*/ 10306 h 61"/>
              <a:gd name="T34" fmla="*/ 82363 w 68"/>
              <a:gd name="T35" fmla="*/ 41223 h 61"/>
              <a:gd name="T36" fmla="*/ 113249 w 68"/>
              <a:gd name="T37" fmla="*/ 41223 h 61"/>
              <a:gd name="T38" fmla="*/ 226498 w 68"/>
              <a:gd name="T39" fmla="*/ 96187 h 61"/>
              <a:gd name="T40" fmla="*/ 233362 w 68"/>
              <a:gd name="T41" fmla="*/ 137410 h 61"/>
              <a:gd name="T42" fmla="*/ 216203 w 68"/>
              <a:gd name="T43" fmla="*/ 195809 h 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68" h="61">
                <a:moveTo>
                  <a:pt x="63" y="57"/>
                </a:moveTo>
                <a:cubicBezTo>
                  <a:pt x="63" y="58"/>
                  <a:pt x="62" y="59"/>
                  <a:pt x="62" y="60"/>
                </a:cubicBezTo>
                <a:cubicBezTo>
                  <a:pt x="61" y="61"/>
                  <a:pt x="61" y="61"/>
                  <a:pt x="61" y="61"/>
                </a:cubicBezTo>
                <a:cubicBezTo>
                  <a:pt x="60" y="61"/>
                  <a:pt x="59" y="60"/>
                  <a:pt x="59" y="60"/>
                </a:cubicBezTo>
                <a:cubicBezTo>
                  <a:pt x="59" y="59"/>
                  <a:pt x="59" y="58"/>
                  <a:pt x="59" y="58"/>
                </a:cubicBezTo>
                <a:cubicBezTo>
                  <a:pt x="60" y="56"/>
                  <a:pt x="60" y="55"/>
                  <a:pt x="60" y="53"/>
                </a:cubicBezTo>
                <a:cubicBezTo>
                  <a:pt x="60" y="35"/>
                  <a:pt x="49" y="32"/>
                  <a:pt x="33" y="32"/>
                </a:cubicBezTo>
                <a:cubicBezTo>
                  <a:pt x="24" y="32"/>
                  <a:pt x="24" y="32"/>
                  <a:pt x="24" y="32"/>
                </a:cubicBezTo>
                <a:cubicBezTo>
                  <a:pt x="24" y="41"/>
                  <a:pt x="24" y="41"/>
                  <a:pt x="24" y="41"/>
                </a:cubicBezTo>
                <a:cubicBezTo>
                  <a:pt x="24" y="43"/>
                  <a:pt x="23" y="44"/>
                  <a:pt x="22" y="44"/>
                </a:cubicBezTo>
                <a:cubicBezTo>
                  <a:pt x="21" y="44"/>
                  <a:pt x="20" y="44"/>
                  <a:pt x="20" y="43"/>
                </a:cubicBezTo>
                <a:cubicBezTo>
                  <a:pt x="0" y="24"/>
                  <a:pt x="0" y="24"/>
                  <a:pt x="0" y="24"/>
                </a:cubicBezTo>
                <a:cubicBezTo>
                  <a:pt x="0" y="23"/>
                  <a:pt x="0" y="23"/>
                  <a:pt x="0" y="22"/>
                </a:cubicBezTo>
                <a:cubicBezTo>
                  <a:pt x="0" y="21"/>
                  <a:pt x="0" y="21"/>
                  <a:pt x="0" y="20"/>
                </a:cubicBezTo>
                <a:cubicBezTo>
                  <a:pt x="20" y="1"/>
                  <a:pt x="20" y="1"/>
                  <a:pt x="20" y="1"/>
                </a:cubicBezTo>
                <a:cubicBezTo>
                  <a:pt x="20" y="0"/>
                  <a:pt x="21" y="0"/>
                  <a:pt x="22" y="0"/>
                </a:cubicBezTo>
                <a:cubicBezTo>
                  <a:pt x="23" y="0"/>
                  <a:pt x="24" y="1"/>
                  <a:pt x="24" y="3"/>
                </a:cubicBezTo>
                <a:cubicBezTo>
                  <a:pt x="24" y="12"/>
                  <a:pt x="24" y="12"/>
                  <a:pt x="24" y="12"/>
                </a:cubicBezTo>
                <a:cubicBezTo>
                  <a:pt x="33" y="12"/>
                  <a:pt x="33" y="12"/>
                  <a:pt x="33" y="12"/>
                </a:cubicBezTo>
                <a:cubicBezTo>
                  <a:pt x="45" y="12"/>
                  <a:pt x="61" y="14"/>
                  <a:pt x="66" y="28"/>
                </a:cubicBezTo>
                <a:cubicBezTo>
                  <a:pt x="67" y="32"/>
                  <a:pt x="68" y="36"/>
                  <a:pt x="68" y="40"/>
                </a:cubicBezTo>
                <a:cubicBezTo>
                  <a:pt x="68" y="46"/>
                  <a:pt x="65" y="52"/>
                  <a:pt x="63" y="57"/>
                </a:cubicBezTo>
                <a:close/>
              </a:path>
            </a:pathLst>
          </a:custGeom>
          <a:solidFill>
            <a:schemeClr val="accent2"/>
          </a:solidFill>
          <a:ln>
            <a:noFill/>
          </a:ln>
        </p:spPr>
        <p:txBody>
          <a:bodyPr/>
          <a:lstStyle/>
          <a:p>
            <a:endParaRPr lang="en-US" dirty="0"/>
          </a:p>
        </p:txBody>
      </p:sp>
      <p:sp>
        <p:nvSpPr>
          <p:cNvPr id="122" name="Freeform 138">
            <a:extLst>
              <a:ext uri="{FF2B5EF4-FFF2-40B4-BE49-F238E27FC236}">
                <a16:creationId xmlns:a16="http://schemas.microsoft.com/office/drawing/2014/main" id="{66D3D8E7-71B9-45A7-B173-7325BB6D1470}"/>
              </a:ext>
            </a:extLst>
          </p:cNvPr>
          <p:cNvSpPr>
            <a:spLocks noChangeAspect="1" noEditPoints="1"/>
          </p:cNvSpPr>
          <p:nvPr/>
        </p:nvSpPr>
        <p:spPr bwMode="auto">
          <a:xfrm>
            <a:off x="1096506" y="1128731"/>
            <a:ext cx="314538" cy="244389"/>
          </a:xfrm>
          <a:custGeom>
            <a:avLst/>
            <a:gdLst>
              <a:gd name="T0" fmla="*/ 172393 w 64"/>
              <a:gd name="T1" fmla="*/ 137160 h 50"/>
              <a:gd name="T2" fmla="*/ 137914 w 64"/>
              <a:gd name="T3" fmla="*/ 171450 h 50"/>
              <a:gd name="T4" fmla="*/ 34479 w 64"/>
              <a:gd name="T5" fmla="*/ 171450 h 50"/>
              <a:gd name="T6" fmla="*/ 0 w 64"/>
              <a:gd name="T7" fmla="*/ 137160 h 50"/>
              <a:gd name="T8" fmla="*/ 0 w 64"/>
              <a:gd name="T9" fmla="*/ 34290 h 50"/>
              <a:gd name="T10" fmla="*/ 34479 w 64"/>
              <a:gd name="T11" fmla="*/ 0 h 50"/>
              <a:gd name="T12" fmla="*/ 137914 w 64"/>
              <a:gd name="T13" fmla="*/ 0 h 50"/>
              <a:gd name="T14" fmla="*/ 151706 w 64"/>
              <a:gd name="T15" fmla="*/ 3429 h 50"/>
              <a:gd name="T16" fmla="*/ 155154 w 64"/>
              <a:gd name="T17" fmla="*/ 6858 h 50"/>
              <a:gd name="T18" fmla="*/ 151706 w 64"/>
              <a:gd name="T19" fmla="*/ 10287 h 50"/>
              <a:gd name="T20" fmla="*/ 144810 w 64"/>
              <a:gd name="T21" fmla="*/ 13716 h 50"/>
              <a:gd name="T22" fmla="*/ 141362 w 64"/>
              <a:gd name="T23" fmla="*/ 17145 h 50"/>
              <a:gd name="T24" fmla="*/ 137914 w 64"/>
              <a:gd name="T25" fmla="*/ 13716 h 50"/>
              <a:gd name="T26" fmla="*/ 34479 w 64"/>
              <a:gd name="T27" fmla="*/ 13716 h 50"/>
              <a:gd name="T28" fmla="*/ 13791 w 64"/>
              <a:gd name="T29" fmla="*/ 34290 h 50"/>
              <a:gd name="T30" fmla="*/ 13791 w 64"/>
              <a:gd name="T31" fmla="*/ 137160 h 50"/>
              <a:gd name="T32" fmla="*/ 34479 w 64"/>
              <a:gd name="T33" fmla="*/ 157734 h 50"/>
              <a:gd name="T34" fmla="*/ 137914 w 64"/>
              <a:gd name="T35" fmla="*/ 157734 h 50"/>
              <a:gd name="T36" fmla="*/ 155154 w 64"/>
              <a:gd name="T37" fmla="*/ 137160 h 50"/>
              <a:gd name="T38" fmla="*/ 155154 w 64"/>
              <a:gd name="T39" fmla="*/ 120015 h 50"/>
              <a:gd name="T40" fmla="*/ 158602 w 64"/>
              <a:gd name="T41" fmla="*/ 120015 h 50"/>
              <a:gd name="T42" fmla="*/ 165497 w 64"/>
              <a:gd name="T43" fmla="*/ 109728 h 50"/>
              <a:gd name="T44" fmla="*/ 168945 w 64"/>
              <a:gd name="T45" fmla="*/ 109728 h 50"/>
              <a:gd name="T46" fmla="*/ 172393 w 64"/>
              <a:gd name="T47" fmla="*/ 113157 h 50"/>
              <a:gd name="T48" fmla="*/ 172393 w 64"/>
              <a:gd name="T49" fmla="*/ 137160 h 50"/>
              <a:gd name="T50" fmla="*/ 196528 w 64"/>
              <a:gd name="T51" fmla="*/ 58293 h 50"/>
              <a:gd name="T52" fmla="*/ 113779 w 64"/>
              <a:gd name="T53" fmla="*/ 140589 h 50"/>
              <a:gd name="T54" fmla="*/ 79301 w 64"/>
              <a:gd name="T55" fmla="*/ 140589 h 50"/>
              <a:gd name="T56" fmla="*/ 79301 w 64"/>
              <a:gd name="T57" fmla="*/ 106299 h 50"/>
              <a:gd name="T58" fmla="*/ 162049 w 64"/>
              <a:gd name="T59" fmla="*/ 24003 h 50"/>
              <a:gd name="T60" fmla="*/ 196528 w 64"/>
              <a:gd name="T61" fmla="*/ 58293 h 50"/>
              <a:gd name="T62" fmla="*/ 124123 w 64"/>
              <a:gd name="T63" fmla="*/ 113157 h 50"/>
              <a:gd name="T64" fmla="*/ 103436 w 64"/>
              <a:gd name="T65" fmla="*/ 96012 h 50"/>
              <a:gd name="T66" fmla="*/ 89644 w 64"/>
              <a:gd name="T67" fmla="*/ 109728 h 50"/>
              <a:gd name="T68" fmla="*/ 89644 w 64"/>
              <a:gd name="T69" fmla="*/ 116586 h 50"/>
              <a:gd name="T70" fmla="*/ 99988 w 64"/>
              <a:gd name="T71" fmla="*/ 116586 h 50"/>
              <a:gd name="T72" fmla="*/ 99988 w 64"/>
              <a:gd name="T73" fmla="*/ 130302 h 50"/>
              <a:gd name="T74" fmla="*/ 106884 w 64"/>
              <a:gd name="T75" fmla="*/ 130302 h 50"/>
              <a:gd name="T76" fmla="*/ 124123 w 64"/>
              <a:gd name="T77" fmla="*/ 113157 h 50"/>
              <a:gd name="T78" fmla="*/ 158602 w 64"/>
              <a:gd name="T79" fmla="*/ 41148 h 50"/>
              <a:gd name="T80" fmla="*/ 117227 w 64"/>
              <a:gd name="T81" fmla="*/ 82296 h 50"/>
              <a:gd name="T82" fmla="*/ 113779 w 64"/>
              <a:gd name="T83" fmla="*/ 89154 h 50"/>
              <a:gd name="T84" fmla="*/ 120675 w 64"/>
              <a:gd name="T85" fmla="*/ 89154 h 50"/>
              <a:gd name="T86" fmla="*/ 162049 w 64"/>
              <a:gd name="T87" fmla="*/ 44577 h 50"/>
              <a:gd name="T88" fmla="*/ 162049 w 64"/>
              <a:gd name="T89" fmla="*/ 41148 h 50"/>
              <a:gd name="T90" fmla="*/ 158602 w 64"/>
              <a:gd name="T91" fmla="*/ 41148 h 50"/>
              <a:gd name="T92" fmla="*/ 203424 w 64"/>
              <a:gd name="T93" fmla="*/ 51435 h 50"/>
              <a:gd name="T94" fmla="*/ 168945 w 64"/>
              <a:gd name="T95" fmla="*/ 13716 h 50"/>
              <a:gd name="T96" fmla="*/ 179289 w 64"/>
              <a:gd name="T97" fmla="*/ 3429 h 50"/>
              <a:gd name="T98" fmla="*/ 196528 w 64"/>
              <a:gd name="T99" fmla="*/ 3429 h 50"/>
              <a:gd name="T100" fmla="*/ 213767 w 64"/>
              <a:gd name="T101" fmla="*/ 24003 h 50"/>
              <a:gd name="T102" fmla="*/ 213767 w 64"/>
              <a:gd name="T103" fmla="*/ 37719 h 50"/>
              <a:gd name="T104" fmla="*/ 203424 w 64"/>
              <a:gd name="T105" fmla="*/ 51435 h 5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64" h="50">
                <a:moveTo>
                  <a:pt x="50" y="40"/>
                </a:moveTo>
                <a:cubicBezTo>
                  <a:pt x="50" y="46"/>
                  <a:pt x="45" y="50"/>
                  <a:pt x="40" y="50"/>
                </a:cubicBezTo>
                <a:cubicBezTo>
                  <a:pt x="10" y="50"/>
                  <a:pt x="10" y="50"/>
                  <a:pt x="10" y="50"/>
                </a:cubicBezTo>
                <a:cubicBezTo>
                  <a:pt x="4" y="50"/>
                  <a:pt x="0" y="46"/>
                  <a:pt x="0" y="40"/>
                </a:cubicBezTo>
                <a:cubicBezTo>
                  <a:pt x="0" y="10"/>
                  <a:pt x="0" y="10"/>
                  <a:pt x="0" y="10"/>
                </a:cubicBezTo>
                <a:cubicBezTo>
                  <a:pt x="0" y="5"/>
                  <a:pt x="4" y="0"/>
                  <a:pt x="10" y="0"/>
                </a:cubicBezTo>
                <a:cubicBezTo>
                  <a:pt x="40" y="0"/>
                  <a:pt x="40" y="0"/>
                  <a:pt x="40" y="0"/>
                </a:cubicBezTo>
                <a:cubicBezTo>
                  <a:pt x="41" y="0"/>
                  <a:pt x="43" y="0"/>
                  <a:pt x="44" y="1"/>
                </a:cubicBezTo>
                <a:cubicBezTo>
                  <a:pt x="44" y="1"/>
                  <a:pt x="44" y="1"/>
                  <a:pt x="45" y="2"/>
                </a:cubicBezTo>
                <a:cubicBezTo>
                  <a:pt x="45" y="2"/>
                  <a:pt x="45" y="2"/>
                  <a:pt x="44" y="3"/>
                </a:cubicBezTo>
                <a:cubicBezTo>
                  <a:pt x="42" y="4"/>
                  <a:pt x="42" y="4"/>
                  <a:pt x="42" y="4"/>
                </a:cubicBezTo>
                <a:cubicBezTo>
                  <a:pt x="42" y="5"/>
                  <a:pt x="42" y="5"/>
                  <a:pt x="41" y="5"/>
                </a:cubicBezTo>
                <a:cubicBezTo>
                  <a:pt x="41" y="5"/>
                  <a:pt x="40" y="4"/>
                  <a:pt x="40" y="4"/>
                </a:cubicBezTo>
                <a:cubicBezTo>
                  <a:pt x="10" y="4"/>
                  <a:pt x="10" y="4"/>
                  <a:pt x="10" y="4"/>
                </a:cubicBezTo>
                <a:cubicBezTo>
                  <a:pt x="7" y="4"/>
                  <a:pt x="4" y="7"/>
                  <a:pt x="4" y="10"/>
                </a:cubicBezTo>
                <a:cubicBezTo>
                  <a:pt x="4" y="40"/>
                  <a:pt x="4" y="40"/>
                  <a:pt x="4" y="40"/>
                </a:cubicBezTo>
                <a:cubicBezTo>
                  <a:pt x="4" y="43"/>
                  <a:pt x="7" y="46"/>
                  <a:pt x="10" y="46"/>
                </a:cubicBezTo>
                <a:cubicBezTo>
                  <a:pt x="40" y="46"/>
                  <a:pt x="40" y="46"/>
                  <a:pt x="40" y="46"/>
                </a:cubicBezTo>
                <a:cubicBezTo>
                  <a:pt x="43" y="46"/>
                  <a:pt x="45" y="43"/>
                  <a:pt x="45" y="40"/>
                </a:cubicBezTo>
                <a:cubicBezTo>
                  <a:pt x="45" y="35"/>
                  <a:pt x="45" y="35"/>
                  <a:pt x="45" y="35"/>
                </a:cubicBezTo>
                <a:cubicBezTo>
                  <a:pt x="45" y="35"/>
                  <a:pt x="46" y="35"/>
                  <a:pt x="46" y="35"/>
                </a:cubicBezTo>
                <a:cubicBezTo>
                  <a:pt x="48" y="32"/>
                  <a:pt x="48" y="32"/>
                  <a:pt x="48" y="32"/>
                </a:cubicBezTo>
                <a:cubicBezTo>
                  <a:pt x="48" y="32"/>
                  <a:pt x="49" y="32"/>
                  <a:pt x="49" y="32"/>
                </a:cubicBezTo>
                <a:cubicBezTo>
                  <a:pt x="50" y="32"/>
                  <a:pt x="50" y="33"/>
                  <a:pt x="50" y="33"/>
                </a:cubicBezTo>
                <a:lnTo>
                  <a:pt x="50" y="40"/>
                </a:lnTo>
                <a:close/>
                <a:moveTo>
                  <a:pt x="57" y="17"/>
                </a:moveTo>
                <a:cubicBezTo>
                  <a:pt x="33" y="41"/>
                  <a:pt x="33" y="41"/>
                  <a:pt x="33" y="41"/>
                </a:cubicBezTo>
                <a:cubicBezTo>
                  <a:pt x="23" y="41"/>
                  <a:pt x="23" y="41"/>
                  <a:pt x="23" y="41"/>
                </a:cubicBezTo>
                <a:cubicBezTo>
                  <a:pt x="23" y="31"/>
                  <a:pt x="23" y="31"/>
                  <a:pt x="23" y="31"/>
                </a:cubicBezTo>
                <a:cubicBezTo>
                  <a:pt x="47" y="7"/>
                  <a:pt x="47" y="7"/>
                  <a:pt x="47" y="7"/>
                </a:cubicBezTo>
                <a:lnTo>
                  <a:pt x="57" y="17"/>
                </a:lnTo>
                <a:close/>
                <a:moveTo>
                  <a:pt x="36" y="33"/>
                </a:moveTo>
                <a:cubicBezTo>
                  <a:pt x="30" y="28"/>
                  <a:pt x="30" y="28"/>
                  <a:pt x="30" y="28"/>
                </a:cubicBezTo>
                <a:cubicBezTo>
                  <a:pt x="26" y="32"/>
                  <a:pt x="26" y="32"/>
                  <a:pt x="26" y="32"/>
                </a:cubicBezTo>
                <a:cubicBezTo>
                  <a:pt x="26" y="34"/>
                  <a:pt x="26" y="34"/>
                  <a:pt x="26" y="34"/>
                </a:cubicBezTo>
                <a:cubicBezTo>
                  <a:pt x="29" y="34"/>
                  <a:pt x="29" y="34"/>
                  <a:pt x="29" y="34"/>
                </a:cubicBezTo>
                <a:cubicBezTo>
                  <a:pt x="29" y="38"/>
                  <a:pt x="29" y="38"/>
                  <a:pt x="29" y="38"/>
                </a:cubicBezTo>
                <a:cubicBezTo>
                  <a:pt x="31" y="38"/>
                  <a:pt x="31" y="38"/>
                  <a:pt x="31" y="38"/>
                </a:cubicBezTo>
                <a:lnTo>
                  <a:pt x="36" y="33"/>
                </a:lnTo>
                <a:close/>
                <a:moveTo>
                  <a:pt x="46" y="12"/>
                </a:moveTo>
                <a:cubicBezTo>
                  <a:pt x="34" y="24"/>
                  <a:pt x="34" y="24"/>
                  <a:pt x="34" y="24"/>
                </a:cubicBezTo>
                <a:cubicBezTo>
                  <a:pt x="33" y="25"/>
                  <a:pt x="33" y="25"/>
                  <a:pt x="33" y="26"/>
                </a:cubicBezTo>
                <a:cubicBezTo>
                  <a:pt x="34" y="26"/>
                  <a:pt x="34" y="26"/>
                  <a:pt x="35" y="26"/>
                </a:cubicBezTo>
                <a:cubicBezTo>
                  <a:pt x="47" y="13"/>
                  <a:pt x="47" y="13"/>
                  <a:pt x="47" y="13"/>
                </a:cubicBezTo>
                <a:cubicBezTo>
                  <a:pt x="47" y="13"/>
                  <a:pt x="47" y="12"/>
                  <a:pt x="47" y="12"/>
                </a:cubicBezTo>
                <a:cubicBezTo>
                  <a:pt x="47" y="12"/>
                  <a:pt x="46" y="12"/>
                  <a:pt x="46" y="12"/>
                </a:cubicBezTo>
                <a:close/>
                <a:moveTo>
                  <a:pt x="59" y="15"/>
                </a:moveTo>
                <a:cubicBezTo>
                  <a:pt x="49" y="4"/>
                  <a:pt x="49" y="4"/>
                  <a:pt x="49" y="4"/>
                </a:cubicBezTo>
                <a:cubicBezTo>
                  <a:pt x="52" y="1"/>
                  <a:pt x="52" y="1"/>
                  <a:pt x="52" y="1"/>
                </a:cubicBezTo>
                <a:cubicBezTo>
                  <a:pt x="53" y="0"/>
                  <a:pt x="56" y="0"/>
                  <a:pt x="57" y="1"/>
                </a:cubicBezTo>
                <a:cubicBezTo>
                  <a:pt x="62" y="7"/>
                  <a:pt x="62" y="7"/>
                  <a:pt x="62" y="7"/>
                </a:cubicBezTo>
                <a:cubicBezTo>
                  <a:pt x="64" y="8"/>
                  <a:pt x="64" y="10"/>
                  <a:pt x="62" y="11"/>
                </a:cubicBezTo>
                <a:lnTo>
                  <a:pt x="59" y="15"/>
                </a:lnTo>
                <a:close/>
              </a:path>
            </a:pathLst>
          </a:custGeom>
          <a:solidFill>
            <a:schemeClr val="accent1"/>
          </a:solidFill>
          <a:ln>
            <a:noFill/>
          </a:ln>
        </p:spPr>
        <p:txBody>
          <a:bodyPr/>
          <a:lstStyle/>
          <a:p>
            <a:endParaRPr lang="en-US" dirty="0"/>
          </a:p>
        </p:txBody>
      </p:sp>
      <p:sp>
        <p:nvSpPr>
          <p:cNvPr id="123" name="Freeform 126">
            <a:extLst>
              <a:ext uri="{FF2B5EF4-FFF2-40B4-BE49-F238E27FC236}">
                <a16:creationId xmlns:a16="http://schemas.microsoft.com/office/drawing/2014/main" id="{16BA885D-26D8-46E3-8148-411DD7AD36B6}"/>
              </a:ext>
            </a:extLst>
          </p:cNvPr>
          <p:cNvSpPr>
            <a:spLocks noChangeAspect="1" noChangeArrowheads="1"/>
          </p:cNvSpPr>
          <p:nvPr/>
        </p:nvSpPr>
        <p:spPr bwMode="auto">
          <a:xfrm>
            <a:off x="1130330" y="1698909"/>
            <a:ext cx="246890" cy="330786"/>
          </a:xfrm>
          <a:custGeom>
            <a:avLst/>
            <a:gdLst>
              <a:gd name="T0" fmla="*/ 29445126 w 454"/>
              <a:gd name="T1" fmla="*/ 78678142 h 609"/>
              <a:gd name="T2" fmla="*/ 29445126 w 454"/>
              <a:gd name="T3" fmla="*/ 78678142 h 609"/>
              <a:gd name="T4" fmla="*/ 0 w 454"/>
              <a:gd name="T5" fmla="*/ 29245613 h 609"/>
              <a:gd name="T6" fmla="*/ 29445126 w 454"/>
              <a:gd name="T7" fmla="*/ 0 h 609"/>
              <a:gd name="T8" fmla="*/ 58760594 w 454"/>
              <a:gd name="T9" fmla="*/ 29245613 h 609"/>
              <a:gd name="T10" fmla="*/ 29445126 w 454"/>
              <a:gd name="T11" fmla="*/ 78678142 h 609"/>
              <a:gd name="T12" fmla="*/ 29445126 w 454"/>
              <a:gd name="T13" fmla="*/ 10093638 h 609"/>
              <a:gd name="T14" fmla="*/ 29445126 w 454"/>
              <a:gd name="T15" fmla="*/ 10093638 h 609"/>
              <a:gd name="T16" fmla="*/ 9209615 w 454"/>
              <a:gd name="T17" fmla="*/ 29245613 h 609"/>
              <a:gd name="T18" fmla="*/ 29445126 w 454"/>
              <a:gd name="T19" fmla="*/ 49432889 h 609"/>
              <a:gd name="T20" fmla="*/ 48642659 w 454"/>
              <a:gd name="T21" fmla="*/ 29245613 h 609"/>
              <a:gd name="T22" fmla="*/ 29445126 w 454"/>
              <a:gd name="T23" fmla="*/ 10093638 h 609"/>
              <a:gd name="T24" fmla="*/ 29445126 w 454"/>
              <a:gd name="T25" fmla="*/ 39339251 h 609"/>
              <a:gd name="T26" fmla="*/ 29445126 w 454"/>
              <a:gd name="T27" fmla="*/ 39339251 h 609"/>
              <a:gd name="T28" fmla="*/ 19327551 w 454"/>
              <a:gd name="T29" fmla="*/ 29245613 h 609"/>
              <a:gd name="T30" fmla="*/ 29445126 w 454"/>
              <a:gd name="T31" fmla="*/ 20187276 h 609"/>
              <a:gd name="T32" fmla="*/ 38525084 w 454"/>
              <a:gd name="T33" fmla="*/ 29245613 h 609"/>
              <a:gd name="T34" fmla="*/ 29445126 w 454"/>
              <a:gd name="T35" fmla="*/ 39339251 h 6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54" h="609">
                <a:moveTo>
                  <a:pt x="227" y="608"/>
                </a:moveTo>
                <a:lnTo>
                  <a:pt x="227" y="608"/>
                </a:lnTo>
                <a:cubicBezTo>
                  <a:pt x="227" y="608"/>
                  <a:pt x="0" y="354"/>
                  <a:pt x="0" y="226"/>
                </a:cubicBezTo>
                <a:cubicBezTo>
                  <a:pt x="0" y="106"/>
                  <a:pt x="99" y="0"/>
                  <a:pt x="227" y="0"/>
                </a:cubicBezTo>
                <a:cubicBezTo>
                  <a:pt x="347" y="0"/>
                  <a:pt x="453" y="106"/>
                  <a:pt x="453" y="226"/>
                </a:cubicBezTo>
                <a:cubicBezTo>
                  <a:pt x="453" y="354"/>
                  <a:pt x="227" y="608"/>
                  <a:pt x="227" y="608"/>
                </a:cubicBezTo>
                <a:close/>
                <a:moveTo>
                  <a:pt x="227" y="78"/>
                </a:moveTo>
                <a:lnTo>
                  <a:pt x="227" y="78"/>
                </a:lnTo>
                <a:cubicBezTo>
                  <a:pt x="142" y="78"/>
                  <a:pt x="71" y="149"/>
                  <a:pt x="71" y="226"/>
                </a:cubicBezTo>
                <a:cubicBezTo>
                  <a:pt x="71" y="311"/>
                  <a:pt x="142" y="382"/>
                  <a:pt x="227" y="382"/>
                </a:cubicBezTo>
                <a:cubicBezTo>
                  <a:pt x="304" y="382"/>
                  <a:pt x="375" y="311"/>
                  <a:pt x="375" y="226"/>
                </a:cubicBezTo>
                <a:cubicBezTo>
                  <a:pt x="375" y="149"/>
                  <a:pt x="304" y="78"/>
                  <a:pt x="227" y="78"/>
                </a:cubicBezTo>
                <a:close/>
                <a:moveTo>
                  <a:pt x="227" y="304"/>
                </a:moveTo>
                <a:lnTo>
                  <a:pt x="227" y="304"/>
                </a:lnTo>
                <a:cubicBezTo>
                  <a:pt x="184" y="304"/>
                  <a:pt x="149" y="269"/>
                  <a:pt x="149" y="226"/>
                </a:cubicBezTo>
                <a:cubicBezTo>
                  <a:pt x="149" y="184"/>
                  <a:pt x="184" y="156"/>
                  <a:pt x="227" y="156"/>
                </a:cubicBezTo>
                <a:cubicBezTo>
                  <a:pt x="269" y="156"/>
                  <a:pt x="297" y="184"/>
                  <a:pt x="297" y="226"/>
                </a:cubicBezTo>
                <a:cubicBezTo>
                  <a:pt x="297" y="269"/>
                  <a:pt x="269" y="304"/>
                  <a:pt x="227" y="304"/>
                </a:cubicBezTo>
                <a:close/>
              </a:path>
            </a:pathLst>
          </a:custGeom>
          <a:solidFill>
            <a:schemeClr val="accent4"/>
          </a:solidFill>
          <a:ln>
            <a:noFill/>
          </a:ln>
        </p:spPr>
        <p:txBody>
          <a:bodyPr wrap="none" anchor="ctr"/>
          <a:lstStyle/>
          <a:p>
            <a:endParaRPr lang="en-US" dirty="0"/>
          </a:p>
        </p:txBody>
      </p:sp>
      <p:grpSp>
        <p:nvGrpSpPr>
          <p:cNvPr id="12" name="Group 11">
            <a:extLst>
              <a:ext uri="{FF2B5EF4-FFF2-40B4-BE49-F238E27FC236}">
                <a16:creationId xmlns:a16="http://schemas.microsoft.com/office/drawing/2014/main" id="{E59BE2DE-76E8-4DFA-AEC4-5FB4E5C6C65D}"/>
              </a:ext>
            </a:extLst>
          </p:cNvPr>
          <p:cNvGrpSpPr/>
          <p:nvPr/>
        </p:nvGrpSpPr>
        <p:grpSpPr>
          <a:xfrm>
            <a:off x="4822296" y="1808628"/>
            <a:ext cx="2547408" cy="3791616"/>
            <a:chOff x="4460359" y="2020027"/>
            <a:chExt cx="2547408" cy="3791616"/>
          </a:xfrm>
        </p:grpSpPr>
        <p:grpSp>
          <p:nvGrpSpPr>
            <p:cNvPr id="143" name="Group 142">
              <a:extLst>
                <a:ext uri="{FF2B5EF4-FFF2-40B4-BE49-F238E27FC236}">
                  <a16:creationId xmlns:a16="http://schemas.microsoft.com/office/drawing/2014/main" id="{5328CD1D-A39F-46EB-B550-5E122E21C715}"/>
                </a:ext>
              </a:extLst>
            </p:cNvPr>
            <p:cNvGrpSpPr/>
            <p:nvPr/>
          </p:nvGrpSpPr>
          <p:grpSpPr>
            <a:xfrm>
              <a:off x="4460359" y="2020027"/>
              <a:ext cx="2547408" cy="2440149"/>
              <a:chOff x="958850" y="1468438"/>
              <a:chExt cx="3016249" cy="2889250"/>
            </a:xfrm>
          </p:grpSpPr>
          <p:sp>
            <p:nvSpPr>
              <p:cNvPr id="198" name="Freeform 777">
                <a:extLst>
                  <a:ext uri="{FF2B5EF4-FFF2-40B4-BE49-F238E27FC236}">
                    <a16:creationId xmlns:a16="http://schemas.microsoft.com/office/drawing/2014/main" id="{957C05E6-B8FA-403D-A42F-950B8169571B}"/>
                  </a:ext>
                </a:extLst>
              </p:cNvPr>
              <p:cNvSpPr>
                <a:spLocks/>
              </p:cNvSpPr>
              <p:nvPr/>
            </p:nvSpPr>
            <p:spPr bwMode="auto">
              <a:xfrm>
                <a:off x="2112962" y="3402013"/>
                <a:ext cx="928687" cy="955675"/>
              </a:xfrm>
              <a:custGeom>
                <a:avLst/>
                <a:gdLst>
                  <a:gd name="T0" fmla="*/ 544 w 553"/>
                  <a:gd name="T1" fmla="*/ 274 h 570"/>
                  <a:gd name="T2" fmla="*/ 292 w 553"/>
                  <a:gd name="T3" fmla="*/ 10 h 570"/>
                  <a:gd name="T4" fmla="*/ 7 w 553"/>
                  <a:gd name="T5" fmla="*/ 240 h 570"/>
                  <a:gd name="T6" fmla="*/ 191 w 553"/>
                  <a:gd name="T7" fmla="*/ 491 h 570"/>
                  <a:gd name="T8" fmla="*/ 159 w 553"/>
                  <a:gd name="T9" fmla="*/ 570 h 570"/>
                  <a:gd name="T10" fmla="*/ 372 w 553"/>
                  <a:gd name="T11" fmla="*/ 490 h 570"/>
                  <a:gd name="T12" fmla="*/ 372 w 553"/>
                  <a:gd name="T13" fmla="*/ 489 h 570"/>
                  <a:gd name="T14" fmla="*/ 544 w 553"/>
                  <a:gd name="T15" fmla="*/ 274 h 5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3" h="570">
                    <a:moveTo>
                      <a:pt x="544" y="274"/>
                    </a:moveTo>
                    <a:cubicBezTo>
                      <a:pt x="553" y="138"/>
                      <a:pt x="440" y="19"/>
                      <a:pt x="292" y="10"/>
                    </a:cubicBezTo>
                    <a:cubicBezTo>
                      <a:pt x="143" y="0"/>
                      <a:pt x="16" y="103"/>
                      <a:pt x="7" y="240"/>
                    </a:cubicBezTo>
                    <a:cubicBezTo>
                      <a:pt x="0" y="354"/>
                      <a:pt x="78" y="456"/>
                      <a:pt x="191" y="491"/>
                    </a:cubicBezTo>
                    <a:cubicBezTo>
                      <a:pt x="189" y="541"/>
                      <a:pt x="159" y="570"/>
                      <a:pt x="159" y="570"/>
                    </a:cubicBezTo>
                    <a:cubicBezTo>
                      <a:pt x="290" y="563"/>
                      <a:pt x="372" y="490"/>
                      <a:pt x="372" y="490"/>
                    </a:cubicBezTo>
                    <a:cubicBezTo>
                      <a:pt x="372" y="489"/>
                      <a:pt x="372" y="489"/>
                      <a:pt x="372" y="489"/>
                    </a:cubicBezTo>
                    <a:cubicBezTo>
                      <a:pt x="468" y="456"/>
                      <a:pt x="538" y="374"/>
                      <a:pt x="544" y="27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778">
                <a:extLst>
                  <a:ext uri="{FF2B5EF4-FFF2-40B4-BE49-F238E27FC236}">
                    <a16:creationId xmlns:a16="http://schemas.microsoft.com/office/drawing/2014/main" id="{36F6A12E-E664-46CB-9E59-520BC5A5318C}"/>
                  </a:ext>
                </a:extLst>
              </p:cNvPr>
              <p:cNvSpPr>
                <a:spLocks/>
              </p:cNvSpPr>
              <p:nvPr/>
            </p:nvSpPr>
            <p:spPr bwMode="auto">
              <a:xfrm>
                <a:off x="1292225" y="1584325"/>
                <a:ext cx="1073150" cy="1082675"/>
              </a:xfrm>
              <a:custGeom>
                <a:avLst/>
                <a:gdLst>
                  <a:gd name="T0" fmla="*/ 20 w 640"/>
                  <a:gd name="T1" fmla="*/ 338 h 645"/>
                  <a:gd name="T2" fmla="*/ 286 w 640"/>
                  <a:gd name="T3" fmla="*/ 22 h 645"/>
                  <a:gd name="T4" fmla="*/ 623 w 640"/>
                  <a:gd name="T5" fmla="*/ 260 h 645"/>
                  <a:gd name="T6" fmla="*/ 434 w 640"/>
                  <a:gd name="T7" fmla="*/ 557 h 645"/>
                  <a:gd name="T8" fmla="*/ 477 w 640"/>
                  <a:gd name="T9" fmla="*/ 644 h 645"/>
                  <a:gd name="T10" fmla="*/ 230 w 640"/>
                  <a:gd name="T11" fmla="*/ 569 h 645"/>
                  <a:gd name="T12" fmla="*/ 230 w 640"/>
                  <a:gd name="T13" fmla="*/ 568 h 645"/>
                  <a:gd name="T14" fmla="*/ 20 w 640"/>
                  <a:gd name="T15" fmla="*/ 338 h 6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0" h="645">
                    <a:moveTo>
                      <a:pt x="20" y="338"/>
                    </a:moveTo>
                    <a:cubicBezTo>
                      <a:pt x="0" y="185"/>
                      <a:pt x="119" y="43"/>
                      <a:pt x="286" y="22"/>
                    </a:cubicBezTo>
                    <a:cubicBezTo>
                      <a:pt x="452" y="0"/>
                      <a:pt x="603" y="107"/>
                      <a:pt x="623" y="260"/>
                    </a:cubicBezTo>
                    <a:cubicBezTo>
                      <a:pt x="640" y="389"/>
                      <a:pt x="559" y="509"/>
                      <a:pt x="434" y="557"/>
                    </a:cubicBezTo>
                    <a:cubicBezTo>
                      <a:pt x="441" y="613"/>
                      <a:pt x="477" y="644"/>
                      <a:pt x="477" y="644"/>
                    </a:cubicBezTo>
                    <a:cubicBezTo>
                      <a:pt x="328" y="645"/>
                      <a:pt x="230" y="569"/>
                      <a:pt x="230" y="569"/>
                    </a:cubicBezTo>
                    <a:cubicBezTo>
                      <a:pt x="230" y="568"/>
                      <a:pt x="230" y="568"/>
                      <a:pt x="230" y="568"/>
                    </a:cubicBezTo>
                    <a:cubicBezTo>
                      <a:pt x="120" y="538"/>
                      <a:pt x="35" y="451"/>
                      <a:pt x="20" y="33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779">
                <a:extLst>
                  <a:ext uri="{FF2B5EF4-FFF2-40B4-BE49-F238E27FC236}">
                    <a16:creationId xmlns:a16="http://schemas.microsoft.com/office/drawing/2014/main" id="{B57B206A-4EDC-451C-BB0D-576F6BC4EB81}"/>
                  </a:ext>
                </a:extLst>
              </p:cNvPr>
              <p:cNvSpPr>
                <a:spLocks/>
              </p:cNvSpPr>
              <p:nvPr/>
            </p:nvSpPr>
            <p:spPr bwMode="auto">
              <a:xfrm>
                <a:off x="2803524" y="3206750"/>
                <a:ext cx="658812" cy="660400"/>
              </a:xfrm>
              <a:custGeom>
                <a:avLst/>
                <a:gdLst>
                  <a:gd name="T0" fmla="*/ 377 w 393"/>
                  <a:gd name="T1" fmla="*/ 216 h 394"/>
                  <a:gd name="T2" fmla="*/ 224 w 393"/>
                  <a:gd name="T3" fmla="*/ 17 h 394"/>
                  <a:gd name="T4" fmla="*/ 13 w 393"/>
                  <a:gd name="T5" fmla="*/ 153 h 394"/>
                  <a:gd name="T6" fmla="*/ 120 w 393"/>
                  <a:gd name="T7" fmla="*/ 338 h 394"/>
                  <a:gd name="T8" fmla="*/ 92 w 393"/>
                  <a:gd name="T9" fmla="*/ 390 h 394"/>
                  <a:gd name="T10" fmla="*/ 244 w 393"/>
                  <a:gd name="T11" fmla="*/ 350 h 394"/>
                  <a:gd name="T12" fmla="*/ 244 w 393"/>
                  <a:gd name="T13" fmla="*/ 350 h 394"/>
                  <a:gd name="T14" fmla="*/ 377 w 393"/>
                  <a:gd name="T15" fmla="*/ 216 h 3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3" h="394">
                    <a:moveTo>
                      <a:pt x="377" y="216"/>
                    </a:moveTo>
                    <a:cubicBezTo>
                      <a:pt x="393" y="124"/>
                      <a:pt x="325" y="35"/>
                      <a:pt x="224" y="17"/>
                    </a:cubicBezTo>
                    <a:cubicBezTo>
                      <a:pt x="124" y="0"/>
                      <a:pt x="30" y="60"/>
                      <a:pt x="13" y="153"/>
                    </a:cubicBezTo>
                    <a:cubicBezTo>
                      <a:pt x="0" y="230"/>
                      <a:pt x="46" y="305"/>
                      <a:pt x="120" y="338"/>
                    </a:cubicBezTo>
                    <a:cubicBezTo>
                      <a:pt x="115" y="372"/>
                      <a:pt x="92" y="390"/>
                      <a:pt x="92" y="390"/>
                    </a:cubicBezTo>
                    <a:cubicBezTo>
                      <a:pt x="182" y="394"/>
                      <a:pt x="244" y="350"/>
                      <a:pt x="244" y="350"/>
                    </a:cubicBezTo>
                    <a:cubicBezTo>
                      <a:pt x="244" y="350"/>
                      <a:pt x="244" y="350"/>
                      <a:pt x="244" y="350"/>
                    </a:cubicBezTo>
                    <a:cubicBezTo>
                      <a:pt x="311" y="335"/>
                      <a:pt x="365" y="284"/>
                      <a:pt x="377" y="216"/>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780">
                <a:extLst>
                  <a:ext uri="{FF2B5EF4-FFF2-40B4-BE49-F238E27FC236}">
                    <a16:creationId xmlns:a16="http://schemas.microsoft.com/office/drawing/2014/main" id="{6749B3CB-7355-41B1-A201-483D87C144EB}"/>
                  </a:ext>
                </a:extLst>
              </p:cNvPr>
              <p:cNvSpPr>
                <a:spLocks/>
              </p:cNvSpPr>
              <p:nvPr/>
            </p:nvSpPr>
            <p:spPr bwMode="auto">
              <a:xfrm>
                <a:off x="958850" y="2201863"/>
                <a:ext cx="660400" cy="661987"/>
              </a:xfrm>
              <a:custGeom>
                <a:avLst/>
                <a:gdLst>
                  <a:gd name="T0" fmla="*/ 377 w 393"/>
                  <a:gd name="T1" fmla="*/ 217 h 395"/>
                  <a:gd name="T2" fmla="*/ 224 w 393"/>
                  <a:gd name="T3" fmla="*/ 18 h 395"/>
                  <a:gd name="T4" fmla="*/ 13 w 393"/>
                  <a:gd name="T5" fmla="*/ 153 h 395"/>
                  <a:gd name="T6" fmla="*/ 120 w 393"/>
                  <a:gd name="T7" fmla="*/ 339 h 395"/>
                  <a:gd name="T8" fmla="*/ 92 w 393"/>
                  <a:gd name="T9" fmla="*/ 390 h 395"/>
                  <a:gd name="T10" fmla="*/ 243 w 393"/>
                  <a:gd name="T11" fmla="*/ 351 h 395"/>
                  <a:gd name="T12" fmla="*/ 243 w 393"/>
                  <a:gd name="T13" fmla="*/ 351 h 395"/>
                  <a:gd name="T14" fmla="*/ 377 w 393"/>
                  <a:gd name="T15" fmla="*/ 217 h 3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3" h="395">
                    <a:moveTo>
                      <a:pt x="377" y="217"/>
                    </a:moveTo>
                    <a:cubicBezTo>
                      <a:pt x="393" y="124"/>
                      <a:pt x="325" y="35"/>
                      <a:pt x="224" y="18"/>
                    </a:cubicBezTo>
                    <a:cubicBezTo>
                      <a:pt x="124" y="0"/>
                      <a:pt x="29" y="61"/>
                      <a:pt x="13" y="153"/>
                    </a:cubicBezTo>
                    <a:cubicBezTo>
                      <a:pt x="0" y="231"/>
                      <a:pt x="46" y="306"/>
                      <a:pt x="120" y="339"/>
                    </a:cubicBezTo>
                    <a:cubicBezTo>
                      <a:pt x="115" y="372"/>
                      <a:pt x="92" y="390"/>
                      <a:pt x="92" y="390"/>
                    </a:cubicBezTo>
                    <a:cubicBezTo>
                      <a:pt x="182" y="395"/>
                      <a:pt x="243" y="351"/>
                      <a:pt x="243" y="351"/>
                    </a:cubicBezTo>
                    <a:cubicBezTo>
                      <a:pt x="243" y="351"/>
                      <a:pt x="243" y="351"/>
                      <a:pt x="243" y="351"/>
                    </a:cubicBezTo>
                    <a:cubicBezTo>
                      <a:pt x="311" y="335"/>
                      <a:pt x="365" y="285"/>
                      <a:pt x="377" y="217"/>
                    </a:cubicBez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2" name="Freeform 781">
                <a:extLst>
                  <a:ext uri="{FF2B5EF4-FFF2-40B4-BE49-F238E27FC236}">
                    <a16:creationId xmlns:a16="http://schemas.microsoft.com/office/drawing/2014/main" id="{8D1997B8-E1C3-45F1-80DC-EC165A99DC11}"/>
                  </a:ext>
                </a:extLst>
              </p:cNvPr>
              <p:cNvSpPr>
                <a:spLocks/>
              </p:cNvSpPr>
              <p:nvPr/>
            </p:nvSpPr>
            <p:spPr bwMode="auto">
              <a:xfrm>
                <a:off x="2782887" y="2179638"/>
                <a:ext cx="1192212" cy="1196975"/>
              </a:xfrm>
              <a:custGeom>
                <a:avLst/>
                <a:gdLst>
                  <a:gd name="T0" fmla="*/ 682 w 711"/>
                  <a:gd name="T1" fmla="*/ 391 h 713"/>
                  <a:gd name="T2" fmla="*/ 406 w 711"/>
                  <a:gd name="T3" fmla="*/ 31 h 713"/>
                  <a:gd name="T4" fmla="*/ 24 w 711"/>
                  <a:gd name="T5" fmla="*/ 277 h 713"/>
                  <a:gd name="T6" fmla="*/ 217 w 711"/>
                  <a:gd name="T7" fmla="*/ 611 h 713"/>
                  <a:gd name="T8" fmla="*/ 167 w 711"/>
                  <a:gd name="T9" fmla="*/ 705 h 713"/>
                  <a:gd name="T10" fmla="*/ 440 w 711"/>
                  <a:gd name="T11" fmla="*/ 634 h 713"/>
                  <a:gd name="T12" fmla="*/ 440 w 711"/>
                  <a:gd name="T13" fmla="*/ 633 h 713"/>
                  <a:gd name="T14" fmla="*/ 682 w 711"/>
                  <a:gd name="T15" fmla="*/ 391 h 7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1" h="713">
                    <a:moveTo>
                      <a:pt x="682" y="391"/>
                    </a:moveTo>
                    <a:cubicBezTo>
                      <a:pt x="711" y="224"/>
                      <a:pt x="587" y="63"/>
                      <a:pt x="406" y="31"/>
                    </a:cubicBezTo>
                    <a:cubicBezTo>
                      <a:pt x="224" y="0"/>
                      <a:pt x="53" y="109"/>
                      <a:pt x="24" y="277"/>
                    </a:cubicBezTo>
                    <a:cubicBezTo>
                      <a:pt x="0" y="417"/>
                      <a:pt x="83" y="552"/>
                      <a:pt x="217" y="611"/>
                    </a:cubicBezTo>
                    <a:cubicBezTo>
                      <a:pt x="207" y="672"/>
                      <a:pt x="167" y="705"/>
                      <a:pt x="167" y="705"/>
                    </a:cubicBezTo>
                    <a:cubicBezTo>
                      <a:pt x="330" y="713"/>
                      <a:pt x="440" y="634"/>
                      <a:pt x="440" y="634"/>
                    </a:cubicBezTo>
                    <a:cubicBezTo>
                      <a:pt x="440" y="633"/>
                      <a:pt x="440" y="633"/>
                      <a:pt x="440" y="633"/>
                    </a:cubicBezTo>
                    <a:cubicBezTo>
                      <a:pt x="563" y="605"/>
                      <a:pt x="661" y="514"/>
                      <a:pt x="682" y="39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3" name="Freeform 782">
                <a:extLst>
                  <a:ext uri="{FF2B5EF4-FFF2-40B4-BE49-F238E27FC236}">
                    <a16:creationId xmlns:a16="http://schemas.microsoft.com/office/drawing/2014/main" id="{D8AA9D1D-4B01-4DB7-979A-8FB84509BC4C}"/>
                  </a:ext>
                </a:extLst>
              </p:cNvPr>
              <p:cNvSpPr>
                <a:spLocks/>
              </p:cNvSpPr>
              <p:nvPr/>
            </p:nvSpPr>
            <p:spPr bwMode="auto">
              <a:xfrm>
                <a:off x="2592387" y="1468438"/>
                <a:ext cx="919162" cy="922337"/>
              </a:xfrm>
              <a:custGeom>
                <a:avLst/>
                <a:gdLst>
                  <a:gd name="T0" fmla="*/ 526 w 548"/>
                  <a:gd name="T1" fmla="*/ 302 h 550"/>
                  <a:gd name="T2" fmla="*/ 313 w 548"/>
                  <a:gd name="T3" fmla="*/ 25 h 550"/>
                  <a:gd name="T4" fmla="*/ 19 w 548"/>
                  <a:gd name="T5" fmla="*/ 214 h 550"/>
                  <a:gd name="T6" fmla="*/ 167 w 548"/>
                  <a:gd name="T7" fmla="*/ 472 h 550"/>
                  <a:gd name="T8" fmla="*/ 128 w 548"/>
                  <a:gd name="T9" fmla="*/ 544 h 550"/>
                  <a:gd name="T10" fmla="*/ 339 w 548"/>
                  <a:gd name="T11" fmla="*/ 489 h 550"/>
                  <a:gd name="T12" fmla="*/ 339 w 548"/>
                  <a:gd name="T13" fmla="*/ 489 h 550"/>
                  <a:gd name="T14" fmla="*/ 526 w 548"/>
                  <a:gd name="T15" fmla="*/ 302 h 5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8" h="550">
                    <a:moveTo>
                      <a:pt x="526" y="302"/>
                    </a:moveTo>
                    <a:cubicBezTo>
                      <a:pt x="548" y="173"/>
                      <a:pt x="453" y="49"/>
                      <a:pt x="313" y="25"/>
                    </a:cubicBezTo>
                    <a:cubicBezTo>
                      <a:pt x="173" y="0"/>
                      <a:pt x="41" y="85"/>
                      <a:pt x="19" y="214"/>
                    </a:cubicBezTo>
                    <a:cubicBezTo>
                      <a:pt x="0" y="322"/>
                      <a:pt x="64" y="427"/>
                      <a:pt x="167" y="472"/>
                    </a:cubicBezTo>
                    <a:cubicBezTo>
                      <a:pt x="160" y="519"/>
                      <a:pt x="128" y="544"/>
                      <a:pt x="128" y="544"/>
                    </a:cubicBezTo>
                    <a:cubicBezTo>
                      <a:pt x="254" y="550"/>
                      <a:pt x="339" y="489"/>
                      <a:pt x="339" y="489"/>
                    </a:cubicBezTo>
                    <a:cubicBezTo>
                      <a:pt x="339" y="489"/>
                      <a:pt x="339" y="489"/>
                      <a:pt x="339" y="489"/>
                    </a:cubicBezTo>
                    <a:cubicBezTo>
                      <a:pt x="434" y="468"/>
                      <a:pt x="509" y="397"/>
                      <a:pt x="526" y="30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4" name="Freeform 783">
                <a:extLst>
                  <a:ext uri="{FF2B5EF4-FFF2-40B4-BE49-F238E27FC236}">
                    <a16:creationId xmlns:a16="http://schemas.microsoft.com/office/drawing/2014/main" id="{5B52DCE4-2B82-47D4-BD7E-6A8374AFD94A}"/>
                  </a:ext>
                </a:extLst>
              </p:cNvPr>
              <p:cNvSpPr>
                <a:spLocks/>
              </p:cNvSpPr>
              <p:nvPr/>
            </p:nvSpPr>
            <p:spPr bwMode="auto">
              <a:xfrm>
                <a:off x="1357312" y="2525713"/>
                <a:ext cx="1184275" cy="1236662"/>
              </a:xfrm>
              <a:custGeom>
                <a:avLst/>
                <a:gdLst>
                  <a:gd name="T0" fmla="*/ 5 w 706"/>
                  <a:gd name="T1" fmla="*/ 337 h 737"/>
                  <a:gd name="T2" fmla="*/ 344 w 706"/>
                  <a:gd name="T3" fmla="*/ 6 h 737"/>
                  <a:gd name="T4" fmla="*/ 702 w 706"/>
                  <a:gd name="T5" fmla="*/ 316 h 737"/>
                  <a:gd name="T6" fmla="*/ 453 w 706"/>
                  <a:gd name="T7" fmla="*/ 633 h 737"/>
                  <a:gd name="T8" fmla="*/ 491 w 706"/>
                  <a:gd name="T9" fmla="*/ 737 h 737"/>
                  <a:gd name="T10" fmla="*/ 219 w 706"/>
                  <a:gd name="T11" fmla="*/ 624 h 737"/>
                  <a:gd name="T12" fmla="*/ 219 w 706"/>
                  <a:gd name="T13" fmla="*/ 623 h 737"/>
                  <a:gd name="T14" fmla="*/ 5 w 706"/>
                  <a:gd name="T15" fmla="*/ 337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737">
                    <a:moveTo>
                      <a:pt x="5" y="337"/>
                    </a:moveTo>
                    <a:cubicBezTo>
                      <a:pt x="0" y="160"/>
                      <a:pt x="151" y="12"/>
                      <a:pt x="344" y="6"/>
                    </a:cubicBezTo>
                    <a:cubicBezTo>
                      <a:pt x="536" y="0"/>
                      <a:pt x="696" y="139"/>
                      <a:pt x="702" y="316"/>
                    </a:cubicBezTo>
                    <a:cubicBezTo>
                      <a:pt x="706" y="464"/>
                      <a:pt x="600" y="592"/>
                      <a:pt x="453" y="633"/>
                    </a:cubicBezTo>
                    <a:cubicBezTo>
                      <a:pt x="454" y="698"/>
                      <a:pt x="491" y="737"/>
                      <a:pt x="491" y="737"/>
                    </a:cubicBezTo>
                    <a:cubicBezTo>
                      <a:pt x="322" y="722"/>
                      <a:pt x="219" y="624"/>
                      <a:pt x="219" y="624"/>
                    </a:cubicBezTo>
                    <a:cubicBezTo>
                      <a:pt x="219" y="623"/>
                      <a:pt x="219" y="623"/>
                      <a:pt x="219" y="623"/>
                    </a:cubicBezTo>
                    <a:cubicBezTo>
                      <a:pt x="97" y="577"/>
                      <a:pt x="9" y="467"/>
                      <a:pt x="5" y="337"/>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Freeform 784">
                <a:extLst>
                  <a:ext uri="{FF2B5EF4-FFF2-40B4-BE49-F238E27FC236}">
                    <a16:creationId xmlns:a16="http://schemas.microsoft.com/office/drawing/2014/main" id="{230CEC65-F2EE-40D0-9B1A-F9D50082D082}"/>
                  </a:ext>
                </a:extLst>
              </p:cNvPr>
              <p:cNvSpPr>
                <a:spLocks/>
              </p:cNvSpPr>
              <p:nvPr/>
            </p:nvSpPr>
            <p:spPr bwMode="auto">
              <a:xfrm>
                <a:off x="3292474" y="3046413"/>
                <a:ext cx="612775" cy="636587"/>
              </a:xfrm>
              <a:custGeom>
                <a:avLst/>
                <a:gdLst>
                  <a:gd name="T0" fmla="*/ 3 w 365"/>
                  <a:gd name="T1" fmla="*/ 174 h 380"/>
                  <a:gd name="T2" fmla="*/ 178 w 365"/>
                  <a:gd name="T3" fmla="*/ 3 h 380"/>
                  <a:gd name="T4" fmla="*/ 362 w 365"/>
                  <a:gd name="T5" fmla="*/ 163 h 380"/>
                  <a:gd name="T6" fmla="*/ 234 w 365"/>
                  <a:gd name="T7" fmla="*/ 327 h 380"/>
                  <a:gd name="T8" fmla="*/ 254 w 365"/>
                  <a:gd name="T9" fmla="*/ 380 h 380"/>
                  <a:gd name="T10" fmla="*/ 114 w 365"/>
                  <a:gd name="T11" fmla="*/ 322 h 380"/>
                  <a:gd name="T12" fmla="*/ 114 w 365"/>
                  <a:gd name="T13" fmla="*/ 321 h 380"/>
                  <a:gd name="T14" fmla="*/ 3 w 365"/>
                  <a:gd name="T15" fmla="*/ 174 h 3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5" h="380">
                    <a:moveTo>
                      <a:pt x="3" y="174"/>
                    </a:moveTo>
                    <a:cubicBezTo>
                      <a:pt x="0" y="83"/>
                      <a:pt x="79" y="6"/>
                      <a:pt x="178" y="3"/>
                    </a:cubicBezTo>
                    <a:cubicBezTo>
                      <a:pt x="277" y="0"/>
                      <a:pt x="360" y="72"/>
                      <a:pt x="362" y="163"/>
                    </a:cubicBezTo>
                    <a:cubicBezTo>
                      <a:pt x="365" y="239"/>
                      <a:pt x="310" y="306"/>
                      <a:pt x="234" y="327"/>
                    </a:cubicBezTo>
                    <a:cubicBezTo>
                      <a:pt x="235" y="360"/>
                      <a:pt x="254" y="380"/>
                      <a:pt x="254" y="380"/>
                    </a:cubicBezTo>
                    <a:cubicBezTo>
                      <a:pt x="167" y="372"/>
                      <a:pt x="114" y="322"/>
                      <a:pt x="114" y="322"/>
                    </a:cubicBezTo>
                    <a:cubicBezTo>
                      <a:pt x="114" y="321"/>
                      <a:pt x="114" y="321"/>
                      <a:pt x="114" y="321"/>
                    </a:cubicBezTo>
                    <a:cubicBezTo>
                      <a:pt x="50" y="297"/>
                      <a:pt x="5" y="241"/>
                      <a:pt x="3" y="174"/>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6" name="Freeform 785">
                <a:extLst>
                  <a:ext uri="{FF2B5EF4-FFF2-40B4-BE49-F238E27FC236}">
                    <a16:creationId xmlns:a16="http://schemas.microsoft.com/office/drawing/2014/main" id="{9A4A1193-39E4-411A-8674-A10717FF6AB3}"/>
                  </a:ext>
                </a:extLst>
              </p:cNvPr>
              <p:cNvSpPr>
                <a:spLocks/>
              </p:cNvSpPr>
              <p:nvPr/>
            </p:nvSpPr>
            <p:spPr bwMode="auto">
              <a:xfrm>
                <a:off x="2068512" y="1485900"/>
                <a:ext cx="752475" cy="785812"/>
              </a:xfrm>
              <a:custGeom>
                <a:avLst/>
                <a:gdLst>
                  <a:gd name="T0" fmla="*/ 4 w 449"/>
                  <a:gd name="T1" fmla="*/ 214 h 469"/>
                  <a:gd name="T2" fmla="*/ 219 w 449"/>
                  <a:gd name="T3" fmla="*/ 4 h 469"/>
                  <a:gd name="T4" fmla="*/ 446 w 449"/>
                  <a:gd name="T5" fmla="*/ 201 h 469"/>
                  <a:gd name="T6" fmla="*/ 288 w 449"/>
                  <a:gd name="T7" fmla="*/ 403 h 469"/>
                  <a:gd name="T8" fmla="*/ 313 w 449"/>
                  <a:gd name="T9" fmla="*/ 469 h 469"/>
                  <a:gd name="T10" fmla="*/ 140 w 449"/>
                  <a:gd name="T11" fmla="*/ 396 h 469"/>
                  <a:gd name="T12" fmla="*/ 140 w 449"/>
                  <a:gd name="T13" fmla="*/ 396 h 469"/>
                  <a:gd name="T14" fmla="*/ 4 w 449"/>
                  <a:gd name="T15" fmla="*/ 214 h 4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9" h="469">
                    <a:moveTo>
                      <a:pt x="4" y="214"/>
                    </a:moveTo>
                    <a:cubicBezTo>
                      <a:pt x="0" y="102"/>
                      <a:pt x="97" y="8"/>
                      <a:pt x="219" y="4"/>
                    </a:cubicBezTo>
                    <a:cubicBezTo>
                      <a:pt x="341" y="0"/>
                      <a:pt x="443" y="88"/>
                      <a:pt x="446" y="201"/>
                    </a:cubicBezTo>
                    <a:cubicBezTo>
                      <a:pt x="449" y="295"/>
                      <a:pt x="382" y="376"/>
                      <a:pt x="288" y="403"/>
                    </a:cubicBezTo>
                    <a:cubicBezTo>
                      <a:pt x="289" y="444"/>
                      <a:pt x="313" y="469"/>
                      <a:pt x="313" y="469"/>
                    </a:cubicBezTo>
                    <a:cubicBezTo>
                      <a:pt x="205" y="459"/>
                      <a:pt x="140" y="396"/>
                      <a:pt x="140" y="396"/>
                    </a:cubicBezTo>
                    <a:cubicBezTo>
                      <a:pt x="140" y="396"/>
                      <a:pt x="140" y="396"/>
                      <a:pt x="140" y="396"/>
                    </a:cubicBezTo>
                    <a:cubicBezTo>
                      <a:pt x="62" y="366"/>
                      <a:pt x="6" y="297"/>
                      <a:pt x="4" y="21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7" name="Freeform 1559">
                <a:extLst>
                  <a:ext uri="{FF2B5EF4-FFF2-40B4-BE49-F238E27FC236}">
                    <a16:creationId xmlns:a16="http://schemas.microsoft.com/office/drawing/2014/main" id="{6FA74014-8AEC-4614-B939-73825883E201}"/>
                  </a:ext>
                </a:extLst>
              </p:cNvPr>
              <p:cNvSpPr>
                <a:spLocks/>
              </p:cNvSpPr>
              <p:nvPr/>
            </p:nvSpPr>
            <p:spPr bwMode="auto">
              <a:xfrm>
                <a:off x="2935287" y="1590675"/>
                <a:ext cx="211137" cy="576262"/>
              </a:xfrm>
              <a:custGeom>
                <a:avLst/>
                <a:gdLst>
                  <a:gd name="connsiteX0" fmla="*/ 165155 w 211137"/>
                  <a:gd name="connsiteY0" fmla="*/ 0 h 576262"/>
                  <a:gd name="connsiteX1" fmla="*/ 188912 w 211137"/>
                  <a:gd name="connsiteY1" fmla="*/ 28523 h 576262"/>
                  <a:gd name="connsiteX2" fmla="*/ 188874 w 211137"/>
                  <a:gd name="connsiteY2" fmla="*/ 39937 h 576262"/>
                  <a:gd name="connsiteX3" fmla="*/ 193675 w 211137"/>
                  <a:gd name="connsiteY3" fmla="*/ 50562 h 576262"/>
                  <a:gd name="connsiteX4" fmla="*/ 193675 w 211137"/>
                  <a:gd name="connsiteY4" fmla="*/ 59166 h 576262"/>
                  <a:gd name="connsiteX5" fmla="*/ 208863 w 211137"/>
                  <a:gd name="connsiteY5" fmla="*/ 84249 h 576262"/>
                  <a:gd name="connsiteX6" fmla="*/ 211137 w 211137"/>
                  <a:gd name="connsiteY6" fmla="*/ 88004 h 576262"/>
                  <a:gd name="connsiteX7" fmla="*/ 211137 w 211137"/>
                  <a:gd name="connsiteY7" fmla="*/ 223186 h 576262"/>
                  <a:gd name="connsiteX8" fmla="*/ 199562 w 211137"/>
                  <a:gd name="connsiteY8" fmla="*/ 236537 h 576262"/>
                  <a:gd name="connsiteX9" fmla="*/ 199562 w 211137"/>
                  <a:gd name="connsiteY9" fmla="*/ 123051 h 576262"/>
                  <a:gd name="connsiteX10" fmla="*/ 194316 w 211137"/>
                  <a:gd name="connsiteY10" fmla="*/ 120418 h 576262"/>
                  <a:gd name="connsiteX11" fmla="*/ 193675 w 211137"/>
                  <a:gd name="connsiteY11" fmla="*/ 120210 h 576262"/>
                  <a:gd name="connsiteX12" fmla="*/ 193675 w 211137"/>
                  <a:gd name="connsiteY12" fmla="*/ 503475 h 576262"/>
                  <a:gd name="connsiteX13" fmla="*/ 187268 w 211137"/>
                  <a:gd name="connsiteY13" fmla="*/ 516304 h 576262"/>
                  <a:gd name="connsiteX14" fmla="*/ 187215 w 211137"/>
                  <a:gd name="connsiteY14" fmla="*/ 531864 h 576262"/>
                  <a:gd name="connsiteX15" fmla="*/ 180427 w 211137"/>
                  <a:gd name="connsiteY15" fmla="*/ 552418 h 576262"/>
                  <a:gd name="connsiteX16" fmla="*/ 168275 w 211137"/>
                  <a:gd name="connsiteY16" fmla="*/ 558125 h 576262"/>
                  <a:gd name="connsiteX17" fmla="*/ 168275 w 211137"/>
                  <a:gd name="connsiteY17" fmla="*/ 571202 h 576262"/>
                  <a:gd name="connsiteX18" fmla="*/ 163513 w 211137"/>
                  <a:gd name="connsiteY18" fmla="*/ 576262 h 576262"/>
                  <a:gd name="connsiteX19" fmla="*/ 158750 w 211137"/>
                  <a:gd name="connsiteY19" fmla="*/ 571202 h 576262"/>
                  <a:gd name="connsiteX20" fmla="*/ 158750 w 211137"/>
                  <a:gd name="connsiteY20" fmla="*/ 558176 h 576262"/>
                  <a:gd name="connsiteX21" fmla="*/ 146488 w 211137"/>
                  <a:gd name="connsiteY21" fmla="*/ 552418 h 576262"/>
                  <a:gd name="connsiteX22" fmla="*/ 139700 w 211137"/>
                  <a:gd name="connsiteY22" fmla="*/ 531864 h 576262"/>
                  <a:gd name="connsiteX23" fmla="*/ 139753 w 211137"/>
                  <a:gd name="connsiteY23" fmla="*/ 516294 h 576262"/>
                  <a:gd name="connsiteX24" fmla="*/ 133350 w 211137"/>
                  <a:gd name="connsiteY24" fmla="*/ 503475 h 576262"/>
                  <a:gd name="connsiteX25" fmla="*/ 134617 w 211137"/>
                  <a:gd name="connsiteY25" fmla="*/ 161136 h 576262"/>
                  <a:gd name="connsiteX26" fmla="*/ 134771 w 211137"/>
                  <a:gd name="connsiteY26" fmla="*/ 119466 h 576262"/>
                  <a:gd name="connsiteX27" fmla="*/ 131762 w 211137"/>
                  <a:gd name="connsiteY27" fmla="*/ 119714 h 576262"/>
                  <a:gd name="connsiteX28" fmla="*/ 133416 w 211137"/>
                  <a:gd name="connsiteY28" fmla="*/ 56295 h 576262"/>
                  <a:gd name="connsiteX29" fmla="*/ 135007 w 211137"/>
                  <a:gd name="connsiteY29" fmla="*/ 55675 h 576262"/>
                  <a:gd name="connsiteX30" fmla="*/ 135026 w 211137"/>
                  <a:gd name="connsiteY30" fmla="*/ 50562 h 576262"/>
                  <a:gd name="connsiteX31" fmla="*/ 141366 w 211137"/>
                  <a:gd name="connsiteY31" fmla="*/ 37869 h 576262"/>
                  <a:gd name="connsiteX32" fmla="*/ 141371 w 211137"/>
                  <a:gd name="connsiteY32" fmla="*/ 36387 h 576262"/>
                  <a:gd name="connsiteX33" fmla="*/ 141397 w 211137"/>
                  <a:gd name="connsiteY33" fmla="*/ 28523 h 576262"/>
                  <a:gd name="connsiteX34" fmla="*/ 165155 w 211137"/>
                  <a:gd name="connsiteY34" fmla="*/ 0 h 576262"/>
                  <a:gd name="connsiteX35" fmla="*/ 31804 w 211137"/>
                  <a:gd name="connsiteY35" fmla="*/ 0 h 576262"/>
                  <a:gd name="connsiteX36" fmla="*/ 55562 w 211137"/>
                  <a:gd name="connsiteY36" fmla="*/ 28523 h 576262"/>
                  <a:gd name="connsiteX37" fmla="*/ 55562 w 211137"/>
                  <a:gd name="connsiteY37" fmla="*/ 37848 h 576262"/>
                  <a:gd name="connsiteX38" fmla="*/ 61912 w 211137"/>
                  <a:gd name="connsiteY38" fmla="*/ 50562 h 576262"/>
                  <a:gd name="connsiteX39" fmla="*/ 61885 w 211137"/>
                  <a:gd name="connsiteY39" fmla="*/ 57864 h 576262"/>
                  <a:gd name="connsiteX40" fmla="*/ 62487 w 211137"/>
                  <a:gd name="connsiteY40" fmla="*/ 57964 h 576262"/>
                  <a:gd name="connsiteX41" fmla="*/ 79375 w 211137"/>
                  <a:gd name="connsiteY41" fmla="*/ 88004 h 576262"/>
                  <a:gd name="connsiteX42" fmla="*/ 79375 w 211137"/>
                  <a:gd name="connsiteY42" fmla="*/ 223186 h 576262"/>
                  <a:gd name="connsiteX43" fmla="*/ 67553 w 211137"/>
                  <a:gd name="connsiteY43" fmla="*/ 236537 h 576262"/>
                  <a:gd name="connsiteX44" fmla="*/ 67553 w 211137"/>
                  <a:gd name="connsiteY44" fmla="*/ 123051 h 576262"/>
                  <a:gd name="connsiteX45" fmla="*/ 62223 w 211137"/>
                  <a:gd name="connsiteY45" fmla="*/ 120418 h 576262"/>
                  <a:gd name="connsiteX46" fmla="*/ 61654 w 211137"/>
                  <a:gd name="connsiteY46" fmla="*/ 120235 h 576262"/>
                  <a:gd name="connsiteX47" fmla="*/ 60236 w 211137"/>
                  <a:gd name="connsiteY47" fmla="*/ 503475 h 576262"/>
                  <a:gd name="connsiteX48" fmla="*/ 55562 w 211137"/>
                  <a:gd name="connsiteY48" fmla="*/ 513062 h 576262"/>
                  <a:gd name="connsiteX49" fmla="*/ 55562 w 211137"/>
                  <a:gd name="connsiteY49" fmla="*/ 531864 h 576262"/>
                  <a:gd name="connsiteX50" fmla="*/ 48138 w 211137"/>
                  <a:gd name="connsiteY50" fmla="*/ 552418 h 576262"/>
                  <a:gd name="connsiteX51" fmla="*/ 36512 w 211137"/>
                  <a:gd name="connsiteY51" fmla="*/ 558090 h 576262"/>
                  <a:gd name="connsiteX52" fmla="*/ 36512 w 211137"/>
                  <a:gd name="connsiteY52" fmla="*/ 571202 h 576262"/>
                  <a:gd name="connsiteX53" fmla="*/ 30162 w 211137"/>
                  <a:gd name="connsiteY53" fmla="*/ 576262 h 576262"/>
                  <a:gd name="connsiteX54" fmla="*/ 25400 w 211137"/>
                  <a:gd name="connsiteY54" fmla="*/ 571202 h 576262"/>
                  <a:gd name="connsiteX55" fmla="*/ 25400 w 211137"/>
                  <a:gd name="connsiteY55" fmla="*/ 557488 h 576262"/>
                  <a:gd name="connsiteX56" fmla="*/ 14198 w 211137"/>
                  <a:gd name="connsiteY56" fmla="*/ 552418 h 576262"/>
                  <a:gd name="connsiteX57" fmla="*/ 8047 w 211137"/>
                  <a:gd name="connsiteY57" fmla="*/ 531864 h 576262"/>
                  <a:gd name="connsiteX58" fmla="*/ 8047 w 211137"/>
                  <a:gd name="connsiteY58" fmla="*/ 516409 h 576262"/>
                  <a:gd name="connsiteX59" fmla="*/ 1587 w 211137"/>
                  <a:gd name="connsiteY59" fmla="*/ 503475 h 576262"/>
                  <a:gd name="connsiteX60" fmla="*/ 1587 w 211137"/>
                  <a:gd name="connsiteY60" fmla="*/ 161136 h 576262"/>
                  <a:gd name="connsiteX61" fmla="*/ 1587 w 211137"/>
                  <a:gd name="connsiteY61" fmla="*/ 119582 h 576262"/>
                  <a:gd name="connsiteX62" fmla="*/ 0 w 211137"/>
                  <a:gd name="connsiteY62" fmla="*/ 119714 h 576262"/>
                  <a:gd name="connsiteX63" fmla="*/ 0 w 211137"/>
                  <a:gd name="connsiteY63" fmla="*/ 56295 h 576262"/>
                  <a:gd name="connsiteX64" fmla="*/ 1587 w 211137"/>
                  <a:gd name="connsiteY64" fmla="*/ 55692 h 576262"/>
                  <a:gd name="connsiteX65" fmla="*/ 1587 w 211137"/>
                  <a:gd name="connsiteY65" fmla="*/ 50562 h 576262"/>
                  <a:gd name="connsiteX66" fmla="*/ 8047 w 211137"/>
                  <a:gd name="connsiteY66" fmla="*/ 37628 h 576262"/>
                  <a:gd name="connsiteX67" fmla="*/ 8047 w 211137"/>
                  <a:gd name="connsiteY67" fmla="*/ 36387 h 576262"/>
                  <a:gd name="connsiteX68" fmla="*/ 8047 w 211137"/>
                  <a:gd name="connsiteY68" fmla="*/ 28523 h 576262"/>
                  <a:gd name="connsiteX69" fmla="*/ 31804 w 211137"/>
                  <a:gd name="connsiteY69" fmla="*/ 0 h 576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11137" h="576262">
                    <a:moveTo>
                      <a:pt x="165155" y="0"/>
                    </a:moveTo>
                    <a:cubicBezTo>
                      <a:pt x="178730" y="0"/>
                      <a:pt x="188912" y="11745"/>
                      <a:pt x="188912" y="28523"/>
                    </a:cubicBezTo>
                    <a:lnTo>
                      <a:pt x="188874" y="39937"/>
                    </a:lnTo>
                    <a:lnTo>
                      <a:pt x="193675" y="50562"/>
                    </a:lnTo>
                    <a:lnTo>
                      <a:pt x="193675" y="59166"/>
                    </a:lnTo>
                    <a:lnTo>
                      <a:pt x="208863" y="84249"/>
                    </a:lnTo>
                    <a:cubicBezTo>
                      <a:pt x="211137" y="88004"/>
                      <a:pt x="211137" y="88004"/>
                      <a:pt x="211137" y="88004"/>
                    </a:cubicBezTo>
                    <a:cubicBezTo>
                      <a:pt x="211137" y="223186"/>
                      <a:pt x="211137" y="223186"/>
                      <a:pt x="211137" y="223186"/>
                    </a:cubicBezTo>
                    <a:cubicBezTo>
                      <a:pt x="211137" y="223186"/>
                      <a:pt x="206176" y="231530"/>
                      <a:pt x="199562" y="236537"/>
                    </a:cubicBezTo>
                    <a:cubicBezTo>
                      <a:pt x="199562" y="123051"/>
                      <a:pt x="199562" y="123051"/>
                      <a:pt x="199562" y="123051"/>
                    </a:cubicBezTo>
                    <a:cubicBezTo>
                      <a:pt x="199562" y="123051"/>
                      <a:pt x="197701" y="121904"/>
                      <a:pt x="194316" y="120418"/>
                    </a:cubicBezTo>
                    <a:lnTo>
                      <a:pt x="193675" y="120210"/>
                    </a:lnTo>
                    <a:lnTo>
                      <a:pt x="193675" y="503475"/>
                    </a:lnTo>
                    <a:lnTo>
                      <a:pt x="187268" y="516304"/>
                    </a:lnTo>
                    <a:lnTo>
                      <a:pt x="187215" y="531864"/>
                    </a:lnTo>
                    <a:cubicBezTo>
                      <a:pt x="187215" y="540253"/>
                      <a:pt x="184670" y="547384"/>
                      <a:pt x="180427" y="552418"/>
                    </a:cubicBezTo>
                    <a:lnTo>
                      <a:pt x="168275" y="558125"/>
                    </a:lnTo>
                    <a:lnTo>
                      <a:pt x="168275" y="571202"/>
                    </a:lnTo>
                    <a:cubicBezTo>
                      <a:pt x="168275" y="574575"/>
                      <a:pt x="166688" y="576262"/>
                      <a:pt x="163513" y="576262"/>
                    </a:cubicBezTo>
                    <a:cubicBezTo>
                      <a:pt x="160338" y="576262"/>
                      <a:pt x="158750" y="574575"/>
                      <a:pt x="158750" y="571202"/>
                    </a:cubicBezTo>
                    <a:lnTo>
                      <a:pt x="158750" y="558176"/>
                    </a:lnTo>
                    <a:lnTo>
                      <a:pt x="146488" y="552418"/>
                    </a:lnTo>
                    <a:cubicBezTo>
                      <a:pt x="142246" y="547384"/>
                      <a:pt x="139700" y="540253"/>
                      <a:pt x="139700" y="531864"/>
                    </a:cubicBezTo>
                    <a:lnTo>
                      <a:pt x="139753" y="516294"/>
                    </a:lnTo>
                    <a:lnTo>
                      <a:pt x="133350" y="503475"/>
                    </a:lnTo>
                    <a:cubicBezTo>
                      <a:pt x="133979" y="333633"/>
                      <a:pt x="134371" y="227481"/>
                      <a:pt x="134617" y="161136"/>
                    </a:cubicBezTo>
                    <a:lnTo>
                      <a:pt x="134771" y="119466"/>
                    </a:lnTo>
                    <a:lnTo>
                      <a:pt x="131762" y="119714"/>
                    </a:lnTo>
                    <a:cubicBezTo>
                      <a:pt x="133416" y="56295"/>
                      <a:pt x="133416" y="56295"/>
                      <a:pt x="133416" y="56295"/>
                    </a:cubicBezTo>
                    <a:lnTo>
                      <a:pt x="135007" y="55675"/>
                    </a:lnTo>
                    <a:lnTo>
                      <a:pt x="135026" y="50562"/>
                    </a:lnTo>
                    <a:lnTo>
                      <a:pt x="141366" y="37869"/>
                    </a:lnTo>
                    <a:lnTo>
                      <a:pt x="141371" y="36387"/>
                    </a:lnTo>
                    <a:cubicBezTo>
                      <a:pt x="141397" y="28523"/>
                      <a:pt x="141397" y="28523"/>
                      <a:pt x="141397" y="28523"/>
                    </a:cubicBezTo>
                    <a:cubicBezTo>
                      <a:pt x="141397" y="11745"/>
                      <a:pt x="151579" y="0"/>
                      <a:pt x="165155" y="0"/>
                    </a:cubicBezTo>
                    <a:close/>
                    <a:moveTo>
                      <a:pt x="31804" y="0"/>
                    </a:moveTo>
                    <a:cubicBezTo>
                      <a:pt x="45380" y="0"/>
                      <a:pt x="55562" y="11745"/>
                      <a:pt x="55562" y="28523"/>
                    </a:cubicBezTo>
                    <a:lnTo>
                      <a:pt x="55562" y="37848"/>
                    </a:lnTo>
                    <a:lnTo>
                      <a:pt x="61912" y="50562"/>
                    </a:lnTo>
                    <a:lnTo>
                      <a:pt x="61885" y="57864"/>
                    </a:lnTo>
                    <a:lnTo>
                      <a:pt x="62487" y="57964"/>
                    </a:lnTo>
                    <a:cubicBezTo>
                      <a:pt x="79375" y="88004"/>
                      <a:pt x="79375" y="88004"/>
                      <a:pt x="79375" y="88004"/>
                    </a:cubicBezTo>
                    <a:cubicBezTo>
                      <a:pt x="79375" y="223186"/>
                      <a:pt x="79375" y="223186"/>
                      <a:pt x="79375" y="223186"/>
                    </a:cubicBezTo>
                    <a:cubicBezTo>
                      <a:pt x="79375" y="223186"/>
                      <a:pt x="74308" y="231530"/>
                      <a:pt x="67553" y="236537"/>
                    </a:cubicBezTo>
                    <a:cubicBezTo>
                      <a:pt x="67553" y="123051"/>
                      <a:pt x="67553" y="123051"/>
                      <a:pt x="67553" y="123051"/>
                    </a:cubicBezTo>
                    <a:cubicBezTo>
                      <a:pt x="67553" y="123051"/>
                      <a:pt x="65653" y="121904"/>
                      <a:pt x="62223" y="120418"/>
                    </a:cubicBezTo>
                    <a:lnTo>
                      <a:pt x="61654" y="120235"/>
                    </a:lnTo>
                    <a:lnTo>
                      <a:pt x="60236" y="503475"/>
                    </a:lnTo>
                    <a:lnTo>
                      <a:pt x="55562" y="513062"/>
                    </a:lnTo>
                    <a:lnTo>
                      <a:pt x="55562" y="531864"/>
                    </a:lnTo>
                    <a:cubicBezTo>
                      <a:pt x="55562" y="540253"/>
                      <a:pt x="52592" y="547384"/>
                      <a:pt x="48138" y="552418"/>
                    </a:cubicBezTo>
                    <a:lnTo>
                      <a:pt x="36512" y="558090"/>
                    </a:lnTo>
                    <a:lnTo>
                      <a:pt x="36512" y="571202"/>
                    </a:lnTo>
                    <a:cubicBezTo>
                      <a:pt x="36512" y="574575"/>
                      <a:pt x="33337" y="576262"/>
                      <a:pt x="30162" y="576262"/>
                    </a:cubicBezTo>
                    <a:cubicBezTo>
                      <a:pt x="28575" y="576262"/>
                      <a:pt x="25400" y="574575"/>
                      <a:pt x="25400" y="571202"/>
                    </a:cubicBezTo>
                    <a:lnTo>
                      <a:pt x="25400" y="557488"/>
                    </a:lnTo>
                    <a:lnTo>
                      <a:pt x="14198" y="552418"/>
                    </a:lnTo>
                    <a:cubicBezTo>
                      <a:pt x="9744" y="547384"/>
                      <a:pt x="7198" y="540253"/>
                      <a:pt x="8047" y="531864"/>
                    </a:cubicBezTo>
                    <a:lnTo>
                      <a:pt x="8047" y="516409"/>
                    </a:lnTo>
                    <a:lnTo>
                      <a:pt x="1587" y="503475"/>
                    </a:lnTo>
                    <a:cubicBezTo>
                      <a:pt x="1587" y="333633"/>
                      <a:pt x="1587" y="227481"/>
                      <a:pt x="1587" y="161136"/>
                    </a:cubicBezTo>
                    <a:lnTo>
                      <a:pt x="1587" y="119582"/>
                    </a:lnTo>
                    <a:lnTo>
                      <a:pt x="0" y="119714"/>
                    </a:lnTo>
                    <a:cubicBezTo>
                      <a:pt x="0" y="56295"/>
                      <a:pt x="0" y="56295"/>
                      <a:pt x="0" y="56295"/>
                    </a:cubicBezTo>
                    <a:lnTo>
                      <a:pt x="1587" y="55692"/>
                    </a:lnTo>
                    <a:lnTo>
                      <a:pt x="1587" y="50562"/>
                    </a:lnTo>
                    <a:lnTo>
                      <a:pt x="8047" y="37628"/>
                    </a:lnTo>
                    <a:lnTo>
                      <a:pt x="8047" y="36387"/>
                    </a:lnTo>
                    <a:cubicBezTo>
                      <a:pt x="8047" y="28523"/>
                      <a:pt x="8047" y="28523"/>
                      <a:pt x="8047" y="28523"/>
                    </a:cubicBezTo>
                    <a:cubicBezTo>
                      <a:pt x="8047" y="11745"/>
                      <a:pt x="18229" y="0"/>
                      <a:pt x="31804"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08" name="Freeform 1107">
                <a:extLst>
                  <a:ext uri="{FF2B5EF4-FFF2-40B4-BE49-F238E27FC236}">
                    <a16:creationId xmlns:a16="http://schemas.microsoft.com/office/drawing/2014/main" id="{250E1C54-0C0A-4B4D-81A7-03B42E21BC30}"/>
                  </a:ext>
                </a:extLst>
              </p:cNvPr>
              <p:cNvSpPr>
                <a:spLocks noEditPoints="1"/>
              </p:cNvSpPr>
              <p:nvPr/>
            </p:nvSpPr>
            <p:spPr bwMode="auto">
              <a:xfrm>
                <a:off x="1562099" y="2743200"/>
                <a:ext cx="688975" cy="719137"/>
              </a:xfrm>
              <a:custGeom>
                <a:avLst/>
                <a:gdLst>
                  <a:gd name="T0" fmla="*/ 9 w 411"/>
                  <a:gd name="T1" fmla="*/ 165 h 428"/>
                  <a:gd name="T2" fmla="*/ 211 w 411"/>
                  <a:gd name="T3" fmla="*/ 0 h 428"/>
                  <a:gd name="T4" fmla="*/ 332 w 411"/>
                  <a:gd name="T5" fmla="*/ 415 h 428"/>
                  <a:gd name="T6" fmla="*/ 370 w 411"/>
                  <a:gd name="T7" fmla="*/ 402 h 428"/>
                  <a:gd name="T8" fmla="*/ 375 w 411"/>
                  <a:gd name="T9" fmla="*/ 367 h 428"/>
                  <a:gd name="T10" fmla="*/ 296 w 411"/>
                  <a:gd name="T11" fmla="*/ 365 h 428"/>
                  <a:gd name="T12" fmla="*/ 411 w 411"/>
                  <a:gd name="T13" fmla="*/ 327 h 428"/>
                  <a:gd name="T14" fmla="*/ 349 w 411"/>
                  <a:gd name="T15" fmla="*/ 324 h 428"/>
                  <a:gd name="T16" fmla="*/ 376 w 411"/>
                  <a:gd name="T17" fmla="*/ 307 h 428"/>
                  <a:gd name="T18" fmla="*/ 331 w 411"/>
                  <a:gd name="T19" fmla="*/ 305 h 428"/>
                  <a:gd name="T20" fmla="*/ 352 w 411"/>
                  <a:gd name="T21" fmla="*/ 299 h 428"/>
                  <a:gd name="T22" fmla="*/ 342 w 411"/>
                  <a:gd name="T23" fmla="*/ 303 h 428"/>
                  <a:gd name="T24" fmla="*/ 322 w 411"/>
                  <a:gd name="T25" fmla="*/ 296 h 428"/>
                  <a:gd name="T26" fmla="*/ 322 w 411"/>
                  <a:gd name="T27" fmla="*/ 327 h 428"/>
                  <a:gd name="T28" fmla="*/ 269 w 411"/>
                  <a:gd name="T29" fmla="*/ 323 h 428"/>
                  <a:gd name="T30" fmla="*/ 303 w 411"/>
                  <a:gd name="T31" fmla="*/ 314 h 428"/>
                  <a:gd name="T32" fmla="*/ 240 w 411"/>
                  <a:gd name="T33" fmla="*/ 294 h 428"/>
                  <a:gd name="T34" fmla="*/ 336 w 411"/>
                  <a:gd name="T35" fmla="*/ 268 h 428"/>
                  <a:gd name="T36" fmla="*/ 338 w 411"/>
                  <a:gd name="T37" fmla="*/ 257 h 428"/>
                  <a:gd name="T38" fmla="*/ 327 w 411"/>
                  <a:gd name="T39" fmla="*/ 234 h 428"/>
                  <a:gd name="T40" fmla="*/ 325 w 411"/>
                  <a:gd name="T41" fmla="*/ 215 h 428"/>
                  <a:gd name="T42" fmla="*/ 355 w 411"/>
                  <a:gd name="T43" fmla="*/ 178 h 428"/>
                  <a:gd name="T44" fmla="*/ 388 w 411"/>
                  <a:gd name="T45" fmla="*/ 104 h 428"/>
                  <a:gd name="T46" fmla="*/ 375 w 411"/>
                  <a:gd name="T47" fmla="*/ 52 h 428"/>
                  <a:gd name="T48" fmla="*/ 294 w 411"/>
                  <a:gd name="T49" fmla="*/ 22 h 428"/>
                  <a:gd name="T50" fmla="*/ 285 w 411"/>
                  <a:gd name="T51" fmla="*/ 18 h 428"/>
                  <a:gd name="T52" fmla="*/ 233 w 411"/>
                  <a:gd name="T53" fmla="*/ 13 h 428"/>
                  <a:gd name="T54" fmla="*/ 231 w 411"/>
                  <a:gd name="T55" fmla="*/ 7 h 428"/>
                  <a:gd name="T56" fmla="*/ 229 w 411"/>
                  <a:gd name="T57" fmla="*/ 7 h 428"/>
                  <a:gd name="T58" fmla="*/ 167 w 411"/>
                  <a:gd name="T59" fmla="*/ 28 h 428"/>
                  <a:gd name="T60" fmla="*/ 213 w 411"/>
                  <a:gd name="T61" fmla="*/ 5 h 428"/>
                  <a:gd name="T62" fmla="*/ 208 w 411"/>
                  <a:gd name="T63" fmla="*/ 5 h 428"/>
                  <a:gd name="T64" fmla="*/ 193 w 411"/>
                  <a:gd name="T65" fmla="*/ 4 h 428"/>
                  <a:gd name="T66" fmla="*/ 173 w 411"/>
                  <a:gd name="T67" fmla="*/ 8 h 428"/>
                  <a:gd name="T68" fmla="*/ 44 w 411"/>
                  <a:gd name="T69" fmla="*/ 177 h 428"/>
                  <a:gd name="T70" fmla="*/ 95 w 411"/>
                  <a:gd name="T71" fmla="*/ 203 h 428"/>
                  <a:gd name="T72" fmla="*/ 83 w 411"/>
                  <a:gd name="T73" fmla="*/ 69 h 428"/>
                  <a:gd name="T74" fmla="*/ 123 w 411"/>
                  <a:gd name="T75" fmla="*/ 50 h 428"/>
                  <a:gd name="T76" fmla="*/ 135 w 411"/>
                  <a:gd name="T77" fmla="*/ 30 h 428"/>
                  <a:gd name="T78" fmla="*/ 73 w 411"/>
                  <a:gd name="T79" fmla="*/ 67 h 428"/>
                  <a:gd name="T80" fmla="*/ 359 w 411"/>
                  <a:gd name="T81" fmla="*/ 41 h 428"/>
                  <a:gd name="T82" fmla="*/ 297 w 411"/>
                  <a:gd name="T83" fmla="*/ 29 h 428"/>
                  <a:gd name="T84" fmla="*/ 360 w 411"/>
                  <a:gd name="T85" fmla="*/ 61 h 428"/>
                  <a:gd name="T86" fmla="*/ 69 w 411"/>
                  <a:gd name="T87" fmla="*/ 68 h 428"/>
                  <a:gd name="T88" fmla="*/ 78 w 411"/>
                  <a:gd name="T89" fmla="*/ 78 h 428"/>
                  <a:gd name="T90" fmla="*/ 38 w 411"/>
                  <a:gd name="T91" fmla="*/ 102 h 428"/>
                  <a:gd name="T92" fmla="*/ 33 w 411"/>
                  <a:gd name="T93" fmla="*/ 134 h 428"/>
                  <a:gd name="T94" fmla="*/ 42 w 411"/>
                  <a:gd name="T95" fmla="*/ 159 h 428"/>
                  <a:gd name="T96" fmla="*/ 52 w 411"/>
                  <a:gd name="T97" fmla="*/ 172 h 428"/>
                  <a:gd name="T98" fmla="*/ 331 w 411"/>
                  <a:gd name="T99" fmla="*/ 157 h 428"/>
                  <a:gd name="T100" fmla="*/ 372 w 411"/>
                  <a:gd name="T101" fmla="*/ 74 h 428"/>
                  <a:gd name="T102" fmla="*/ 256 w 411"/>
                  <a:gd name="T103" fmla="*/ 21 h 428"/>
                  <a:gd name="T104" fmla="*/ 219 w 411"/>
                  <a:gd name="T105" fmla="*/ 23 h 428"/>
                  <a:gd name="T106" fmla="*/ 201 w 411"/>
                  <a:gd name="T107" fmla="*/ 44 h 428"/>
                  <a:gd name="T108" fmla="*/ 114 w 411"/>
                  <a:gd name="T109" fmla="*/ 216 h 428"/>
                  <a:gd name="T110" fmla="*/ 205 w 411"/>
                  <a:gd name="T111" fmla="*/ 227 h 428"/>
                  <a:gd name="T112" fmla="*/ 289 w 411"/>
                  <a:gd name="T113" fmla="*/ 234 h 428"/>
                  <a:gd name="T114" fmla="*/ 45 w 411"/>
                  <a:gd name="T115" fmla="*/ 92 h 428"/>
                  <a:gd name="T116" fmla="*/ 97 w 411"/>
                  <a:gd name="T117" fmla="*/ 367 h 428"/>
                  <a:gd name="T118" fmla="*/ 6 w 411"/>
                  <a:gd name="T119" fmla="*/ 271 h 428"/>
                  <a:gd name="T120" fmla="*/ 162 w 411"/>
                  <a:gd name="T121" fmla="*/ 9 h 428"/>
                  <a:gd name="T122" fmla="*/ 214 w 411"/>
                  <a:gd name="T123" fmla="*/ 0 h 428"/>
                  <a:gd name="T124" fmla="*/ 200 w 411"/>
                  <a:gd name="T125" fmla="*/ 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1" h="428">
                    <a:moveTo>
                      <a:pt x="14" y="148"/>
                    </a:moveTo>
                    <a:cubicBezTo>
                      <a:pt x="14" y="148"/>
                      <a:pt x="14" y="148"/>
                      <a:pt x="14" y="148"/>
                    </a:cubicBezTo>
                    <a:cubicBezTo>
                      <a:pt x="14" y="148"/>
                      <a:pt x="14" y="148"/>
                      <a:pt x="14" y="148"/>
                    </a:cubicBezTo>
                    <a:cubicBezTo>
                      <a:pt x="14" y="148"/>
                      <a:pt x="14" y="149"/>
                      <a:pt x="14" y="149"/>
                    </a:cubicBezTo>
                    <a:cubicBezTo>
                      <a:pt x="14" y="149"/>
                      <a:pt x="14" y="148"/>
                      <a:pt x="14" y="148"/>
                    </a:cubicBezTo>
                    <a:moveTo>
                      <a:pt x="15" y="147"/>
                    </a:moveTo>
                    <a:cubicBezTo>
                      <a:pt x="14" y="148"/>
                      <a:pt x="14" y="148"/>
                      <a:pt x="14" y="148"/>
                    </a:cubicBezTo>
                    <a:cubicBezTo>
                      <a:pt x="14" y="148"/>
                      <a:pt x="14" y="148"/>
                      <a:pt x="14" y="148"/>
                    </a:cubicBezTo>
                    <a:cubicBezTo>
                      <a:pt x="15" y="147"/>
                      <a:pt x="15" y="147"/>
                      <a:pt x="15" y="147"/>
                    </a:cubicBezTo>
                    <a:moveTo>
                      <a:pt x="15" y="147"/>
                    </a:moveTo>
                    <a:cubicBezTo>
                      <a:pt x="15" y="147"/>
                      <a:pt x="15" y="147"/>
                      <a:pt x="15" y="147"/>
                    </a:cubicBezTo>
                    <a:cubicBezTo>
                      <a:pt x="14" y="148"/>
                      <a:pt x="14" y="148"/>
                      <a:pt x="14" y="148"/>
                    </a:cubicBezTo>
                    <a:cubicBezTo>
                      <a:pt x="14" y="148"/>
                      <a:pt x="14" y="148"/>
                      <a:pt x="14" y="148"/>
                    </a:cubicBezTo>
                    <a:cubicBezTo>
                      <a:pt x="15" y="147"/>
                      <a:pt x="15" y="147"/>
                      <a:pt x="15" y="147"/>
                    </a:cubicBezTo>
                    <a:moveTo>
                      <a:pt x="15" y="147"/>
                    </a:moveTo>
                    <a:cubicBezTo>
                      <a:pt x="16" y="144"/>
                      <a:pt x="17" y="141"/>
                      <a:pt x="18" y="138"/>
                    </a:cubicBezTo>
                    <a:cubicBezTo>
                      <a:pt x="17" y="141"/>
                      <a:pt x="17" y="141"/>
                      <a:pt x="17" y="141"/>
                    </a:cubicBezTo>
                    <a:cubicBezTo>
                      <a:pt x="17" y="142"/>
                      <a:pt x="16" y="144"/>
                      <a:pt x="15" y="145"/>
                    </a:cubicBezTo>
                    <a:cubicBezTo>
                      <a:pt x="15" y="146"/>
                      <a:pt x="15" y="146"/>
                      <a:pt x="15" y="147"/>
                    </a:cubicBezTo>
                    <a:cubicBezTo>
                      <a:pt x="15" y="147"/>
                      <a:pt x="15" y="147"/>
                      <a:pt x="15" y="147"/>
                    </a:cubicBezTo>
                    <a:moveTo>
                      <a:pt x="16" y="144"/>
                    </a:moveTo>
                    <a:cubicBezTo>
                      <a:pt x="16" y="144"/>
                      <a:pt x="16" y="144"/>
                      <a:pt x="16" y="144"/>
                    </a:cubicBezTo>
                    <a:cubicBezTo>
                      <a:pt x="16" y="143"/>
                      <a:pt x="16" y="143"/>
                      <a:pt x="16" y="143"/>
                    </a:cubicBezTo>
                    <a:cubicBezTo>
                      <a:pt x="17" y="142"/>
                      <a:pt x="17" y="142"/>
                      <a:pt x="17" y="142"/>
                    </a:cubicBezTo>
                    <a:cubicBezTo>
                      <a:pt x="17" y="141"/>
                      <a:pt x="18" y="139"/>
                      <a:pt x="18" y="138"/>
                    </a:cubicBezTo>
                    <a:cubicBezTo>
                      <a:pt x="18" y="138"/>
                      <a:pt x="18" y="138"/>
                      <a:pt x="18" y="138"/>
                    </a:cubicBezTo>
                    <a:cubicBezTo>
                      <a:pt x="17" y="141"/>
                      <a:pt x="16" y="144"/>
                      <a:pt x="15" y="147"/>
                    </a:cubicBezTo>
                    <a:cubicBezTo>
                      <a:pt x="15" y="146"/>
                      <a:pt x="15" y="145"/>
                      <a:pt x="16" y="144"/>
                    </a:cubicBezTo>
                    <a:moveTo>
                      <a:pt x="21" y="132"/>
                    </a:moveTo>
                    <a:cubicBezTo>
                      <a:pt x="23" y="128"/>
                      <a:pt x="24" y="126"/>
                      <a:pt x="24" y="125"/>
                    </a:cubicBezTo>
                    <a:cubicBezTo>
                      <a:pt x="25" y="124"/>
                      <a:pt x="25" y="124"/>
                      <a:pt x="25" y="124"/>
                    </a:cubicBezTo>
                    <a:cubicBezTo>
                      <a:pt x="25" y="124"/>
                      <a:pt x="25" y="124"/>
                      <a:pt x="25" y="124"/>
                    </a:cubicBezTo>
                    <a:cubicBezTo>
                      <a:pt x="25" y="124"/>
                      <a:pt x="25" y="123"/>
                      <a:pt x="25" y="123"/>
                    </a:cubicBezTo>
                    <a:cubicBezTo>
                      <a:pt x="25" y="124"/>
                      <a:pt x="25" y="124"/>
                      <a:pt x="25" y="124"/>
                    </a:cubicBezTo>
                    <a:cubicBezTo>
                      <a:pt x="25" y="124"/>
                      <a:pt x="24" y="125"/>
                      <a:pt x="24" y="126"/>
                    </a:cubicBezTo>
                    <a:cubicBezTo>
                      <a:pt x="23" y="129"/>
                      <a:pt x="21" y="131"/>
                      <a:pt x="20" y="133"/>
                    </a:cubicBezTo>
                    <a:cubicBezTo>
                      <a:pt x="20" y="134"/>
                      <a:pt x="19" y="135"/>
                      <a:pt x="19" y="136"/>
                    </a:cubicBezTo>
                    <a:cubicBezTo>
                      <a:pt x="20" y="135"/>
                      <a:pt x="20" y="133"/>
                      <a:pt x="21" y="132"/>
                    </a:cubicBezTo>
                    <a:moveTo>
                      <a:pt x="5" y="270"/>
                    </a:moveTo>
                    <a:cubicBezTo>
                      <a:pt x="5" y="270"/>
                      <a:pt x="5" y="270"/>
                      <a:pt x="5" y="270"/>
                    </a:cubicBezTo>
                    <a:cubicBezTo>
                      <a:pt x="4" y="269"/>
                      <a:pt x="4" y="268"/>
                      <a:pt x="4" y="268"/>
                    </a:cubicBezTo>
                    <a:cubicBezTo>
                      <a:pt x="4" y="269"/>
                      <a:pt x="5" y="270"/>
                      <a:pt x="5" y="271"/>
                    </a:cubicBezTo>
                    <a:cubicBezTo>
                      <a:pt x="5" y="270"/>
                      <a:pt x="5" y="270"/>
                      <a:pt x="5" y="270"/>
                    </a:cubicBezTo>
                    <a:moveTo>
                      <a:pt x="1" y="239"/>
                    </a:moveTo>
                    <a:cubicBezTo>
                      <a:pt x="1" y="241"/>
                      <a:pt x="1" y="242"/>
                      <a:pt x="1" y="243"/>
                    </a:cubicBezTo>
                    <a:cubicBezTo>
                      <a:pt x="1" y="245"/>
                      <a:pt x="1" y="245"/>
                      <a:pt x="1" y="245"/>
                    </a:cubicBezTo>
                    <a:cubicBezTo>
                      <a:pt x="1" y="244"/>
                      <a:pt x="1" y="242"/>
                      <a:pt x="1" y="239"/>
                    </a:cubicBezTo>
                    <a:moveTo>
                      <a:pt x="1" y="209"/>
                    </a:moveTo>
                    <a:cubicBezTo>
                      <a:pt x="1" y="213"/>
                      <a:pt x="0" y="217"/>
                      <a:pt x="0" y="221"/>
                    </a:cubicBezTo>
                    <a:cubicBezTo>
                      <a:pt x="0" y="222"/>
                      <a:pt x="0" y="223"/>
                      <a:pt x="0" y="225"/>
                    </a:cubicBezTo>
                    <a:cubicBezTo>
                      <a:pt x="0" y="225"/>
                      <a:pt x="0" y="225"/>
                      <a:pt x="0" y="225"/>
                    </a:cubicBezTo>
                    <a:cubicBezTo>
                      <a:pt x="0" y="218"/>
                      <a:pt x="0" y="215"/>
                      <a:pt x="1" y="209"/>
                    </a:cubicBezTo>
                    <a:moveTo>
                      <a:pt x="0" y="221"/>
                    </a:moveTo>
                    <a:cubicBezTo>
                      <a:pt x="0" y="222"/>
                      <a:pt x="0" y="223"/>
                      <a:pt x="0" y="223"/>
                    </a:cubicBezTo>
                    <a:cubicBezTo>
                      <a:pt x="0" y="225"/>
                      <a:pt x="0" y="225"/>
                      <a:pt x="0" y="225"/>
                    </a:cubicBezTo>
                    <a:cubicBezTo>
                      <a:pt x="0" y="223"/>
                      <a:pt x="0" y="222"/>
                      <a:pt x="0" y="221"/>
                    </a:cubicBezTo>
                    <a:moveTo>
                      <a:pt x="10" y="160"/>
                    </a:moveTo>
                    <a:cubicBezTo>
                      <a:pt x="10" y="161"/>
                      <a:pt x="10" y="161"/>
                      <a:pt x="10" y="162"/>
                    </a:cubicBezTo>
                    <a:cubicBezTo>
                      <a:pt x="9" y="163"/>
                      <a:pt x="9" y="163"/>
                      <a:pt x="9" y="164"/>
                    </a:cubicBezTo>
                    <a:cubicBezTo>
                      <a:pt x="9" y="164"/>
                      <a:pt x="9" y="165"/>
                      <a:pt x="9" y="165"/>
                    </a:cubicBezTo>
                    <a:cubicBezTo>
                      <a:pt x="9" y="165"/>
                      <a:pt x="9" y="165"/>
                      <a:pt x="9" y="165"/>
                    </a:cubicBezTo>
                    <a:cubicBezTo>
                      <a:pt x="9" y="164"/>
                      <a:pt x="10" y="162"/>
                      <a:pt x="10" y="160"/>
                    </a:cubicBezTo>
                    <a:moveTo>
                      <a:pt x="10" y="160"/>
                    </a:moveTo>
                    <a:cubicBezTo>
                      <a:pt x="10" y="159"/>
                      <a:pt x="10" y="159"/>
                      <a:pt x="10" y="159"/>
                    </a:cubicBezTo>
                    <a:cubicBezTo>
                      <a:pt x="10" y="160"/>
                      <a:pt x="10" y="160"/>
                      <a:pt x="10" y="160"/>
                    </a:cubicBezTo>
                    <a:cubicBezTo>
                      <a:pt x="10" y="160"/>
                      <a:pt x="10" y="160"/>
                      <a:pt x="10" y="160"/>
                    </a:cubicBezTo>
                    <a:moveTo>
                      <a:pt x="206" y="0"/>
                    </a:moveTo>
                    <a:cubicBezTo>
                      <a:pt x="206" y="0"/>
                      <a:pt x="206" y="0"/>
                      <a:pt x="206" y="0"/>
                    </a:cubicBezTo>
                    <a:cubicBezTo>
                      <a:pt x="206" y="0"/>
                      <a:pt x="206" y="0"/>
                      <a:pt x="206" y="0"/>
                    </a:cubicBezTo>
                    <a:cubicBezTo>
                      <a:pt x="207" y="0"/>
                      <a:pt x="207" y="0"/>
                      <a:pt x="207" y="0"/>
                    </a:cubicBezTo>
                    <a:cubicBezTo>
                      <a:pt x="207" y="0"/>
                      <a:pt x="207" y="0"/>
                      <a:pt x="207" y="0"/>
                    </a:cubicBezTo>
                    <a:cubicBezTo>
                      <a:pt x="207" y="0"/>
                      <a:pt x="207" y="0"/>
                      <a:pt x="207" y="0"/>
                    </a:cubicBezTo>
                    <a:cubicBezTo>
                      <a:pt x="208" y="0"/>
                      <a:pt x="208" y="0"/>
                      <a:pt x="208" y="0"/>
                    </a:cubicBezTo>
                    <a:cubicBezTo>
                      <a:pt x="208" y="0"/>
                      <a:pt x="208" y="0"/>
                      <a:pt x="208" y="0"/>
                    </a:cubicBezTo>
                    <a:cubicBezTo>
                      <a:pt x="209" y="0"/>
                      <a:pt x="209" y="0"/>
                      <a:pt x="209" y="0"/>
                    </a:cubicBezTo>
                    <a:cubicBezTo>
                      <a:pt x="209" y="0"/>
                      <a:pt x="209" y="0"/>
                      <a:pt x="209" y="0"/>
                    </a:cubicBezTo>
                    <a:cubicBezTo>
                      <a:pt x="208" y="0"/>
                      <a:pt x="208" y="0"/>
                      <a:pt x="207" y="0"/>
                    </a:cubicBezTo>
                    <a:cubicBezTo>
                      <a:pt x="207" y="0"/>
                      <a:pt x="206" y="1"/>
                      <a:pt x="205" y="1"/>
                    </a:cubicBezTo>
                    <a:cubicBezTo>
                      <a:pt x="206" y="0"/>
                      <a:pt x="206" y="0"/>
                      <a:pt x="206" y="0"/>
                    </a:cubicBezTo>
                    <a:moveTo>
                      <a:pt x="206" y="0"/>
                    </a:moveTo>
                    <a:cubicBezTo>
                      <a:pt x="207" y="0"/>
                      <a:pt x="207" y="0"/>
                      <a:pt x="207" y="0"/>
                    </a:cubicBezTo>
                    <a:cubicBezTo>
                      <a:pt x="206" y="0"/>
                      <a:pt x="206" y="0"/>
                      <a:pt x="206" y="0"/>
                    </a:cubicBezTo>
                    <a:cubicBezTo>
                      <a:pt x="206" y="0"/>
                      <a:pt x="206" y="0"/>
                      <a:pt x="206" y="0"/>
                    </a:cubicBezTo>
                    <a:moveTo>
                      <a:pt x="209" y="0"/>
                    </a:moveTo>
                    <a:cubicBezTo>
                      <a:pt x="209" y="0"/>
                      <a:pt x="209" y="0"/>
                      <a:pt x="209" y="0"/>
                    </a:cubicBezTo>
                    <a:cubicBezTo>
                      <a:pt x="209" y="0"/>
                      <a:pt x="209" y="0"/>
                      <a:pt x="209" y="0"/>
                    </a:cubicBezTo>
                    <a:cubicBezTo>
                      <a:pt x="210" y="0"/>
                      <a:pt x="210" y="0"/>
                      <a:pt x="210" y="0"/>
                    </a:cubicBezTo>
                    <a:cubicBezTo>
                      <a:pt x="210" y="0"/>
                      <a:pt x="210" y="0"/>
                      <a:pt x="210" y="0"/>
                    </a:cubicBezTo>
                    <a:cubicBezTo>
                      <a:pt x="210" y="0"/>
                      <a:pt x="210" y="0"/>
                      <a:pt x="210" y="0"/>
                    </a:cubicBezTo>
                    <a:cubicBezTo>
                      <a:pt x="210" y="0"/>
                      <a:pt x="210" y="0"/>
                      <a:pt x="210" y="0"/>
                    </a:cubicBezTo>
                    <a:cubicBezTo>
                      <a:pt x="209" y="0"/>
                      <a:pt x="209" y="0"/>
                      <a:pt x="209" y="0"/>
                    </a:cubicBezTo>
                    <a:cubicBezTo>
                      <a:pt x="209" y="0"/>
                      <a:pt x="209" y="0"/>
                      <a:pt x="209" y="0"/>
                    </a:cubicBezTo>
                    <a:cubicBezTo>
                      <a:pt x="208" y="0"/>
                      <a:pt x="208" y="0"/>
                      <a:pt x="208" y="0"/>
                    </a:cubicBezTo>
                    <a:cubicBezTo>
                      <a:pt x="208" y="0"/>
                      <a:pt x="208" y="0"/>
                      <a:pt x="208" y="0"/>
                    </a:cubicBezTo>
                    <a:cubicBezTo>
                      <a:pt x="207" y="0"/>
                      <a:pt x="207" y="0"/>
                      <a:pt x="207" y="0"/>
                    </a:cubicBezTo>
                    <a:cubicBezTo>
                      <a:pt x="208" y="0"/>
                      <a:pt x="208" y="0"/>
                      <a:pt x="209" y="0"/>
                    </a:cubicBezTo>
                    <a:moveTo>
                      <a:pt x="209" y="0"/>
                    </a:moveTo>
                    <a:cubicBezTo>
                      <a:pt x="209" y="0"/>
                      <a:pt x="209" y="0"/>
                      <a:pt x="209" y="0"/>
                    </a:cubicBezTo>
                    <a:cubicBezTo>
                      <a:pt x="210" y="0"/>
                      <a:pt x="210" y="0"/>
                      <a:pt x="210" y="0"/>
                    </a:cubicBezTo>
                    <a:cubicBezTo>
                      <a:pt x="210" y="0"/>
                      <a:pt x="210" y="0"/>
                      <a:pt x="210" y="0"/>
                    </a:cubicBezTo>
                    <a:cubicBezTo>
                      <a:pt x="210" y="0"/>
                      <a:pt x="210" y="0"/>
                      <a:pt x="210" y="0"/>
                    </a:cubicBezTo>
                    <a:cubicBezTo>
                      <a:pt x="211" y="0"/>
                      <a:pt x="211" y="0"/>
                      <a:pt x="211" y="0"/>
                    </a:cubicBezTo>
                    <a:cubicBezTo>
                      <a:pt x="211" y="0"/>
                      <a:pt x="211" y="0"/>
                      <a:pt x="211" y="0"/>
                    </a:cubicBezTo>
                    <a:cubicBezTo>
                      <a:pt x="211" y="0"/>
                      <a:pt x="211" y="0"/>
                      <a:pt x="211" y="0"/>
                    </a:cubicBezTo>
                    <a:cubicBezTo>
                      <a:pt x="212" y="0"/>
                      <a:pt x="212" y="0"/>
                      <a:pt x="212" y="0"/>
                    </a:cubicBezTo>
                    <a:cubicBezTo>
                      <a:pt x="211" y="0"/>
                      <a:pt x="211" y="0"/>
                      <a:pt x="210" y="0"/>
                    </a:cubicBezTo>
                    <a:cubicBezTo>
                      <a:pt x="209" y="0"/>
                      <a:pt x="209" y="0"/>
                      <a:pt x="209" y="0"/>
                    </a:cubicBezTo>
                    <a:cubicBezTo>
                      <a:pt x="209" y="0"/>
                      <a:pt x="209" y="0"/>
                      <a:pt x="209" y="0"/>
                    </a:cubicBezTo>
                    <a:moveTo>
                      <a:pt x="210" y="0"/>
                    </a:moveTo>
                    <a:cubicBezTo>
                      <a:pt x="210" y="0"/>
                      <a:pt x="210" y="0"/>
                      <a:pt x="210" y="0"/>
                    </a:cubicBezTo>
                    <a:cubicBezTo>
                      <a:pt x="210" y="0"/>
                      <a:pt x="210" y="0"/>
                      <a:pt x="210" y="0"/>
                    </a:cubicBezTo>
                    <a:cubicBezTo>
                      <a:pt x="210" y="0"/>
                      <a:pt x="210" y="0"/>
                      <a:pt x="210" y="0"/>
                    </a:cubicBezTo>
                    <a:moveTo>
                      <a:pt x="211" y="0"/>
                    </a:moveTo>
                    <a:cubicBezTo>
                      <a:pt x="212" y="0"/>
                      <a:pt x="212" y="0"/>
                      <a:pt x="212" y="0"/>
                    </a:cubicBezTo>
                    <a:cubicBezTo>
                      <a:pt x="212" y="0"/>
                      <a:pt x="212" y="0"/>
                      <a:pt x="212" y="0"/>
                    </a:cubicBezTo>
                    <a:cubicBezTo>
                      <a:pt x="211" y="0"/>
                      <a:pt x="211" y="0"/>
                      <a:pt x="211" y="0"/>
                    </a:cubicBezTo>
                    <a:cubicBezTo>
                      <a:pt x="211" y="0"/>
                      <a:pt x="211" y="0"/>
                      <a:pt x="211" y="0"/>
                    </a:cubicBezTo>
                    <a:moveTo>
                      <a:pt x="211" y="0"/>
                    </a:moveTo>
                    <a:cubicBezTo>
                      <a:pt x="211" y="0"/>
                      <a:pt x="211" y="0"/>
                      <a:pt x="211" y="0"/>
                    </a:cubicBezTo>
                    <a:cubicBezTo>
                      <a:pt x="212" y="0"/>
                      <a:pt x="212" y="0"/>
                      <a:pt x="212" y="0"/>
                    </a:cubicBezTo>
                    <a:cubicBezTo>
                      <a:pt x="212" y="0"/>
                      <a:pt x="212" y="0"/>
                      <a:pt x="212" y="0"/>
                    </a:cubicBezTo>
                    <a:cubicBezTo>
                      <a:pt x="211" y="0"/>
                      <a:pt x="211" y="0"/>
                      <a:pt x="211" y="0"/>
                    </a:cubicBezTo>
                    <a:cubicBezTo>
                      <a:pt x="211" y="0"/>
                      <a:pt x="211" y="0"/>
                      <a:pt x="211" y="0"/>
                    </a:cubicBezTo>
                    <a:moveTo>
                      <a:pt x="212" y="0"/>
                    </a:moveTo>
                    <a:cubicBezTo>
                      <a:pt x="212" y="0"/>
                      <a:pt x="212" y="0"/>
                      <a:pt x="212" y="0"/>
                    </a:cubicBezTo>
                    <a:cubicBezTo>
                      <a:pt x="212" y="0"/>
                      <a:pt x="212" y="0"/>
                      <a:pt x="212" y="0"/>
                    </a:cubicBezTo>
                    <a:cubicBezTo>
                      <a:pt x="212" y="0"/>
                      <a:pt x="212" y="0"/>
                      <a:pt x="212" y="0"/>
                    </a:cubicBezTo>
                    <a:cubicBezTo>
                      <a:pt x="212" y="0"/>
                      <a:pt x="212" y="0"/>
                      <a:pt x="212" y="0"/>
                    </a:cubicBezTo>
                    <a:moveTo>
                      <a:pt x="213" y="0"/>
                    </a:moveTo>
                    <a:cubicBezTo>
                      <a:pt x="213" y="0"/>
                      <a:pt x="213" y="0"/>
                      <a:pt x="213" y="0"/>
                    </a:cubicBezTo>
                    <a:cubicBezTo>
                      <a:pt x="213" y="0"/>
                      <a:pt x="213" y="0"/>
                      <a:pt x="213" y="0"/>
                    </a:cubicBezTo>
                    <a:cubicBezTo>
                      <a:pt x="213" y="0"/>
                      <a:pt x="213" y="0"/>
                      <a:pt x="213" y="0"/>
                    </a:cubicBezTo>
                    <a:moveTo>
                      <a:pt x="188" y="276"/>
                    </a:moveTo>
                    <a:cubicBezTo>
                      <a:pt x="188" y="275"/>
                      <a:pt x="188" y="275"/>
                      <a:pt x="188" y="274"/>
                    </a:cubicBezTo>
                    <a:cubicBezTo>
                      <a:pt x="188" y="274"/>
                      <a:pt x="188" y="274"/>
                      <a:pt x="188" y="274"/>
                    </a:cubicBezTo>
                    <a:cubicBezTo>
                      <a:pt x="188" y="273"/>
                      <a:pt x="188" y="273"/>
                      <a:pt x="188" y="273"/>
                    </a:cubicBezTo>
                    <a:cubicBezTo>
                      <a:pt x="188" y="273"/>
                      <a:pt x="188" y="273"/>
                      <a:pt x="188" y="273"/>
                    </a:cubicBezTo>
                    <a:cubicBezTo>
                      <a:pt x="186" y="270"/>
                      <a:pt x="186" y="270"/>
                      <a:pt x="186" y="270"/>
                    </a:cubicBezTo>
                    <a:cubicBezTo>
                      <a:pt x="186" y="270"/>
                      <a:pt x="186" y="270"/>
                      <a:pt x="186" y="270"/>
                    </a:cubicBezTo>
                    <a:cubicBezTo>
                      <a:pt x="185" y="269"/>
                      <a:pt x="185" y="269"/>
                      <a:pt x="185" y="269"/>
                    </a:cubicBezTo>
                    <a:cubicBezTo>
                      <a:pt x="185" y="269"/>
                      <a:pt x="185" y="269"/>
                      <a:pt x="184" y="267"/>
                    </a:cubicBezTo>
                    <a:cubicBezTo>
                      <a:pt x="183" y="266"/>
                      <a:pt x="183" y="266"/>
                      <a:pt x="183" y="266"/>
                    </a:cubicBezTo>
                    <a:cubicBezTo>
                      <a:pt x="183" y="267"/>
                      <a:pt x="183" y="267"/>
                      <a:pt x="183" y="267"/>
                    </a:cubicBezTo>
                    <a:cubicBezTo>
                      <a:pt x="183" y="267"/>
                      <a:pt x="183" y="267"/>
                      <a:pt x="182" y="268"/>
                    </a:cubicBezTo>
                    <a:cubicBezTo>
                      <a:pt x="183" y="269"/>
                      <a:pt x="183" y="269"/>
                      <a:pt x="183" y="269"/>
                    </a:cubicBezTo>
                    <a:cubicBezTo>
                      <a:pt x="182" y="269"/>
                      <a:pt x="182" y="269"/>
                      <a:pt x="182" y="269"/>
                    </a:cubicBezTo>
                    <a:cubicBezTo>
                      <a:pt x="182" y="269"/>
                      <a:pt x="182" y="269"/>
                      <a:pt x="182" y="269"/>
                    </a:cubicBezTo>
                    <a:cubicBezTo>
                      <a:pt x="183" y="270"/>
                      <a:pt x="183" y="270"/>
                      <a:pt x="183" y="270"/>
                    </a:cubicBezTo>
                    <a:cubicBezTo>
                      <a:pt x="183" y="271"/>
                      <a:pt x="183" y="271"/>
                      <a:pt x="183" y="271"/>
                    </a:cubicBezTo>
                    <a:cubicBezTo>
                      <a:pt x="183" y="272"/>
                      <a:pt x="183" y="272"/>
                      <a:pt x="183" y="272"/>
                    </a:cubicBezTo>
                    <a:cubicBezTo>
                      <a:pt x="183" y="272"/>
                      <a:pt x="183" y="272"/>
                      <a:pt x="182" y="272"/>
                    </a:cubicBezTo>
                    <a:cubicBezTo>
                      <a:pt x="182" y="273"/>
                      <a:pt x="182" y="277"/>
                      <a:pt x="183" y="278"/>
                    </a:cubicBezTo>
                    <a:cubicBezTo>
                      <a:pt x="183" y="278"/>
                      <a:pt x="184" y="279"/>
                      <a:pt x="185" y="279"/>
                    </a:cubicBezTo>
                    <a:cubicBezTo>
                      <a:pt x="186" y="279"/>
                      <a:pt x="186" y="279"/>
                      <a:pt x="188" y="279"/>
                    </a:cubicBezTo>
                    <a:cubicBezTo>
                      <a:pt x="188" y="277"/>
                      <a:pt x="188" y="277"/>
                      <a:pt x="188" y="276"/>
                    </a:cubicBezTo>
                    <a:moveTo>
                      <a:pt x="328" y="417"/>
                    </a:moveTo>
                    <a:cubicBezTo>
                      <a:pt x="329" y="417"/>
                      <a:pt x="329" y="416"/>
                      <a:pt x="330" y="416"/>
                    </a:cubicBezTo>
                    <a:cubicBezTo>
                      <a:pt x="329" y="416"/>
                      <a:pt x="329" y="416"/>
                      <a:pt x="328" y="416"/>
                    </a:cubicBezTo>
                    <a:cubicBezTo>
                      <a:pt x="328" y="416"/>
                      <a:pt x="327" y="416"/>
                      <a:pt x="327" y="416"/>
                    </a:cubicBezTo>
                    <a:cubicBezTo>
                      <a:pt x="326" y="416"/>
                      <a:pt x="326" y="416"/>
                      <a:pt x="326" y="416"/>
                    </a:cubicBezTo>
                    <a:cubicBezTo>
                      <a:pt x="327" y="416"/>
                      <a:pt x="327" y="416"/>
                      <a:pt x="327" y="416"/>
                    </a:cubicBezTo>
                    <a:cubicBezTo>
                      <a:pt x="327" y="416"/>
                      <a:pt x="327" y="416"/>
                      <a:pt x="327" y="416"/>
                    </a:cubicBezTo>
                    <a:cubicBezTo>
                      <a:pt x="327" y="415"/>
                      <a:pt x="327" y="415"/>
                      <a:pt x="327" y="415"/>
                    </a:cubicBezTo>
                    <a:cubicBezTo>
                      <a:pt x="327" y="415"/>
                      <a:pt x="327" y="415"/>
                      <a:pt x="327" y="415"/>
                    </a:cubicBezTo>
                    <a:cubicBezTo>
                      <a:pt x="326" y="415"/>
                      <a:pt x="326" y="415"/>
                      <a:pt x="326" y="415"/>
                    </a:cubicBezTo>
                    <a:cubicBezTo>
                      <a:pt x="324" y="416"/>
                      <a:pt x="324" y="416"/>
                      <a:pt x="324" y="416"/>
                    </a:cubicBezTo>
                    <a:cubicBezTo>
                      <a:pt x="324" y="417"/>
                      <a:pt x="324" y="417"/>
                      <a:pt x="323" y="417"/>
                    </a:cubicBezTo>
                    <a:cubicBezTo>
                      <a:pt x="323" y="418"/>
                      <a:pt x="323" y="418"/>
                      <a:pt x="323" y="418"/>
                    </a:cubicBezTo>
                    <a:cubicBezTo>
                      <a:pt x="323" y="418"/>
                      <a:pt x="323" y="418"/>
                      <a:pt x="323" y="418"/>
                    </a:cubicBezTo>
                    <a:cubicBezTo>
                      <a:pt x="323" y="419"/>
                      <a:pt x="323" y="419"/>
                      <a:pt x="323" y="419"/>
                    </a:cubicBezTo>
                    <a:cubicBezTo>
                      <a:pt x="323" y="419"/>
                      <a:pt x="322" y="419"/>
                      <a:pt x="322" y="420"/>
                    </a:cubicBezTo>
                    <a:cubicBezTo>
                      <a:pt x="321" y="421"/>
                      <a:pt x="321" y="421"/>
                      <a:pt x="321" y="421"/>
                    </a:cubicBezTo>
                    <a:cubicBezTo>
                      <a:pt x="321" y="421"/>
                      <a:pt x="321" y="421"/>
                      <a:pt x="321" y="422"/>
                    </a:cubicBezTo>
                    <a:cubicBezTo>
                      <a:pt x="321" y="422"/>
                      <a:pt x="321" y="422"/>
                      <a:pt x="321" y="422"/>
                    </a:cubicBezTo>
                    <a:cubicBezTo>
                      <a:pt x="321" y="422"/>
                      <a:pt x="321" y="422"/>
                      <a:pt x="321" y="422"/>
                    </a:cubicBezTo>
                    <a:cubicBezTo>
                      <a:pt x="321" y="422"/>
                      <a:pt x="321" y="422"/>
                      <a:pt x="321" y="422"/>
                    </a:cubicBezTo>
                    <a:cubicBezTo>
                      <a:pt x="322" y="421"/>
                      <a:pt x="322" y="421"/>
                      <a:pt x="323" y="420"/>
                    </a:cubicBezTo>
                    <a:cubicBezTo>
                      <a:pt x="323" y="420"/>
                      <a:pt x="323" y="420"/>
                      <a:pt x="323" y="420"/>
                    </a:cubicBezTo>
                    <a:cubicBezTo>
                      <a:pt x="324" y="420"/>
                      <a:pt x="324" y="420"/>
                      <a:pt x="324" y="420"/>
                    </a:cubicBezTo>
                    <a:cubicBezTo>
                      <a:pt x="325" y="420"/>
                      <a:pt x="325" y="419"/>
                      <a:pt x="325" y="419"/>
                    </a:cubicBezTo>
                    <a:cubicBezTo>
                      <a:pt x="326" y="419"/>
                      <a:pt x="326" y="418"/>
                      <a:pt x="327" y="418"/>
                    </a:cubicBezTo>
                    <a:cubicBezTo>
                      <a:pt x="327" y="418"/>
                      <a:pt x="328" y="418"/>
                      <a:pt x="328" y="417"/>
                    </a:cubicBezTo>
                    <a:moveTo>
                      <a:pt x="332" y="415"/>
                    </a:moveTo>
                    <a:cubicBezTo>
                      <a:pt x="332" y="414"/>
                      <a:pt x="332" y="414"/>
                      <a:pt x="332" y="414"/>
                    </a:cubicBezTo>
                    <a:cubicBezTo>
                      <a:pt x="333" y="414"/>
                      <a:pt x="333" y="414"/>
                      <a:pt x="333" y="414"/>
                    </a:cubicBezTo>
                    <a:cubicBezTo>
                      <a:pt x="333" y="413"/>
                      <a:pt x="333" y="413"/>
                      <a:pt x="333" y="413"/>
                    </a:cubicBezTo>
                    <a:cubicBezTo>
                      <a:pt x="333" y="413"/>
                      <a:pt x="333" y="413"/>
                      <a:pt x="333" y="413"/>
                    </a:cubicBezTo>
                    <a:cubicBezTo>
                      <a:pt x="333" y="413"/>
                      <a:pt x="333" y="413"/>
                      <a:pt x="333" y="413"/>
                    </a:cubicBezTo>
                    <a:cubicBezTo>
                      <a:pt x="333" y="413"/>
                      <a:pt x="333" y="413"/>
                      <a:pt x="333" y="413"/>
                    </a:cubicBezTo>
                    <a:cubicBezTo>
                      <a:pt x="333" y="413"/>
                      <a:pt x="333" y="413"/>
                      <a:pt x="333" y="413"/>
                    </a:cubicBezTo>
                    <a:cubicBezTo>
                      <a:pt x="333" y="413"/>
                      <a:pt x="333" y="413"/>
                      <a:pt x="333" y="413"/>
                    </a:cubicBezTo>
                    <a:cubicBezTo>
                      <a:pt x="333" y="413"/>
                      <a:pt x="333" y="413"/>
                      <a:pt x="333" y="413"/>
                    </a:cubicBezTo>
                    <a:cubicBezTo>
                      <a:pt x="332" y="413"/>
                      <a:pt x="332" y="413"/>
                      <a:pt x="332" y="413"/>
                    </a:cubicBezTo>
                    <a:cubicBezTo>
                      <a:pt x="332" y="413"/>
                      <a:pt x="332" y="413"/>
                      <a:pt x="332" y="413"/>
                    </a:cubicBezTo>
                    <a:cubicBezTo>
                      <a:pt x="331" y="414"/>
                      <a:pt x="331" y="414"/>
                      <a:pt x="332" y="414"/>
                    </a:cubicBezTo>
                    <a:cubicBezTo>
                      <a:pt x="332" y="414"/>
                      <a:pt x="332" y="414"/>
                      <a:pt x="332" y="414"/>
                    </a:cubicBezTo>
                    <a:cubicBezTo>
                      <a:pt x="331" y="415"/>
                      <a:pt x="331" y="415"/>
                      <a:pt x="331" y="415"/>
                    </a:cubicBezTo>
                    <a:cubicBezTo>
                      <a:pt x="331" y="415"/>
                      <a:pt x="331" y="415"/>
                      <a:pt x="331" y="415"/>
                    </a:cubicBezTo>
                    <a:cubicBezTo>
                      <a:pt x="332" y="415"/>
                      <a:pt x="332" y="415"/>
                      <a:pt x="332" y="415"/>
                    </a:cubicBezTo>
                    <a:moveTo>
                      <a:pt x="326" y="414"/>
                    </a:moveTo>
                    <a:cubicBezTo>
                      <a:pt x="326" y="414"/>
                      <a:pt x="327" y="413"/>
                      <a:pt x="327" y="413"/>
                    </a:cubicBezTo>
                    <a:cubicBezTo>
                      <a:pt x="327" y="413"/>
                      <a:pt x="327" y="413"/>
                      <a:pt x="327" y="413"/>
                    </a:cubicBezTo>
                    <a:cubicBezTo>
                      <a:pt x="327" y="413"/>
                      <a:pt x="327" y="413"/>
                      <a:pt x="326" y="413"/>
                    </a:cubicBezTo>
                    <a:cubicBezTo>
                      <a:pt x="326" y="414"/>
                      <a:pt x="326" y="414"/>
                      <a:pt x="325" y="415"/>
                    </a:cubicBezTo>
                    <a:cubicBezTo>
                      <a:pt x="326" y="414"/>
                      <a:pt x="326" y="414"/>
                      <a:pt x="326" y="414"/>
                    </a:cubicBezTo>
                    <a:moveTo>
                      <a:pt x="353" y="415"/>
                    </a:moveTo>
                    <a:cubicBezTo>
                      <a:pt x="354" y="415"/>
                      <a:pt x="355" y="414"/>
                      <a:pt x="355" y="414"/>
                    </a:cubicBezTo>
                    <a:cubicBezTo>
                      <a:pt x="355" y="414"/>
                      <a:pt x="355" y="414"/>
                      <a:pt x="355" y="414"/>
                    </a:cubicBezTo>
                    <a:cubicBezTo>
                      <a:pt x="356" y="413"/>
                      <a:pt x="356" y="413"/>
                      <a:pt x="356" y="412"/>
                    </a:cubicBezTo>
                    <a:cubicBezTo>
                      <a:pt x="356" y="413"/>
                      <a:pt x="356" y="413"/>
                      <a:pt x="356" y="413"/>
                    </a:cubicBezTo>
                    <a:cubicBezTo>
                      <a:pt x="355" y="413"/>
                      <a:pt x="354" y="414"/>
                      <a:pt x="353" y="415"/>
                    </a:cubicBezTo>
                    <a:cubicBezTo>
                      <a:pt x="350" y="416"/>
                      <a:pt x="347" y="418"/>
                      <a:pt x="344" y="420"/>
                    </a:cubicBezTo>
                    <a:cubicBezTo>
                      <a:pt x="341" y="421"/>
                      <a:pt x="341" y="421"/>
                      <a:pt x="340" y="422"/>
                    </a:cubicBezTo>
                    <a:cubicBezTo>
                      <a:pt x="338" y="423"/>
                      <a:pt x="337" y="423"/>
                      <a:pt x="337" y="423"/>
                    </a:cubicBezTo>
                    <a:cubicBezTo>
                      <a:pt x="337" y="423"/>
                      <a:pt x="337" y="423"/>
                      <a:pt x="337" y="423"/>
                    </a:cubicBezTo>
                    <a:cubicBezTo>
                      <a:pt x="337" y="423"/>
                      <a:pt x="337" y="423"/>
                      <a:pt x="337" y="423"/>
                    </a:cubicBezTo>
                    <a:cubicBezTo>
                      <a:pt x="337" y="423"/>
                      <a:pt x="337" y="423"/>
                      <a:pt x="337" y="423"/>
                    </a:cubicBezTo>
                    <a:cubicBezTo>
                      <a:pt x="337" y="423"/>
                      <a:pt x="337" y="423"/>
                      <a:pt x="337" y="423"/>
                    </a:cubicBezTo>
                    <a:cubicBezTo>
                      <a:pt x="337" y="423"/>
                      <a:pt x="337" y="423"/>
                      <a:pt x="337" y="423"/>
                    </a:cubicBezTo>
                    <a:cubicBezTo>
                      <a:pt x="337" y="423"/>
                      <a:pt x="337" y="423"/>
                      <a:pt x="337" y="423"/>
                    </a:cubicBezTo>
                    <a:cubicBezTo>
                      <a:pt x="337" y="423"/>
                      <a:pt x="337" y="423"/>
                      <a:pt x="337" y="423"/>
                    </a:cubicBezTo>
                    <a:cubicBezTo>
                      <a:pt x="336" y="424"/>
                      <a:pt x="334" y="425"/>
                      <a:pt x="334" y="425"/>
                    </a:cubicBezTo>
                    <a:cubicBezTo>
                      <a:pt x="334" y="425"/>
                      <a:pt x="334" y="425"/>
                      <a:pt x="334" y="425"/>
                    </a:cubicBezTo>
                    <a:cubicBezTo>
                      <a:pt x="334" y="425"/>
                      <a:pt x="334" y="425"/>
                      <a:pt x="334" y="425"/>
                    </a:cubicBezTo>
                    <a:cubicBezTo>
                      <a:pt x="333" y="426"/>
                      <a:pt x="333" y="426"/>
                      <a:pt x="333" y="426"/>
                    </a:cubicBezTo>
                    <a:cubicBezTo>
                      <a:pt x="333" y="426"/>
                      <a:pt x="333" y="426"/>
                      <a:pt x="333" y="426"/>
                    </a:cubicBezTo>
                    <a:cubicBezTo>
                      <a:pt x="346" y="420"/>
                      <a:pt x="353" y="415"/>
                      <a:pt x="353" y="415"/>
                    </a:cubicBezTo>
                    <a:moveTo>
                      <a:pt x="330" y="428"/>
                    </a:moveTo>
                    <a:cubicBezTo>
                      <a:pt x="331" y="427"/>
                      <a:pt x="331" y="427"/>
                      <a:pt x="331" y="427"/>
                    </a:cubicBezTo>
                    <a:cubicBezTo>
                      <a:pt x="331" y="427"/>
                      <a:pt x="331" y="427"/>
                      <a:pt x="331" y="427"/>
                    </a:cubicBezTo>
                    <a:cubicBezTo>
                      <a:pt x="331" y="427"/>
                      <a:pt x="331" y="427"/>
                      <a:pt x="331" y="427"/>
                    </a:cubicBezTo>
                    <a:cubicBezTo>
                      <a:pt x="331" y="427"/>
                      <a:pt x="331" y="427"/>
                      <a:pt x="331" y="427"/>
                    </a:cubicBezTo>
                    <a:cubicBezTo>
                      <a:pt x="330" y="427"/>
                      <a:pt x="330" y="427"/>
                      <a:pt x="330" y="427"/>
                    </a:cubicBezTo>
                    <a:cubicBezTo>
                      <a:pt x="330" y="427"/>
                      <a:pt x="330" y="427"/>
                      <a:pt x="330" y="427"/>
                    </a:cubicBezTo>
                    <a:cubicBezTo>
                      <a:pt x="330" y="428"/>
                      <a:pt x="330" y="428"/>
                      <a:pt x="330" y="428"/>
                    </a:cubicBezTo>
                    <a:cubicBezTo>
                      <a:pt x="330" y="428"/>
                      <a:pt x="330" y="428"/>
                      <a:pt x="330" y="428"/>
                    </a:cubicBezTo>
                    <a:moveTo>
                      <a:pt x="367" y="406"/>
                    </a:moveTo>
                    <a:cubicBezTo>
                      <a:pt x="367" y="406"/>
                      <a:pt x="369" y="405"/>
                      <a:pt x="369" y="405"/>
                    </a:cubicBezTo>
                    <a:cubicBezTo>
                      <a:pt x="368" y="405"/>
                      <a:pt x="368" y="405"/>
                      <a:pt x="368" y="405"/>
                    </a:cubicBezTo>
                    <a:cubicBezTo>
                      <a:pt x="368" y="405"/>
                      <a:pt x="368" y="405"/>
                      <a:pt x="368" y="405"/>
                    </a:cubicBezTo>
                    <a:cubicBezTo>
                      <a:pt x="367" y="405"/>
                      <a:pt x="367" y="405"/>
                      <a:pt x="367" y="405"/>
                    </a:cubicBezTo>
                    <a:cubicBezTo>
                      <a:pt x="367" y="405"/>
                      <a:pt x="367" y="405"/>
                      <a:pt x="367" y="405"/>
                    </a:cubicBezTo>
                    <a:cubicBezTo>
                      <a:pt x="367" y="406"/>
                      <a:pt x="367" y="406"/>
                      <a:pt x="367" y="406"/>
                    </a:cubicBezTo>
                    <a:cubicBezTo>
                      <a:pt x="370" y="403"/>
                      <a:pt x="370" y="403"/>
                      <a:pt x="370" y="402"/>
                    </a:cubicBezTo>
                    <a:cubicBezTo>
                      <a:pt x="370" y="403"/>
                      <a:pt x="369" y="403"/>
                      <a:pt x="369" y="404"/>
                    </a:cubicBezTo>
                    <a:cubicBezTo>
                      <a:pt x="369" y="403"/>
                      <a:pt x="371" y="402"/>
                      <a:pt x="372" y="401"/>
                    </a:cubicBezTo>
                    <a:cubicBezTo>
                      <a:pt x="372" y="401"/>
                      <a:pt x="372" y="401"/>
                      <a:pt x="372" y="401"/>
                    </a:cubicBezTo>
                    <a:cubicBezTo>
                      <a:pt x="375" y="398"/>
                      <a:pt x="375" y="398"/>
                      <a:pt x="375" y="398"/>
                    </a:cubicBezTo>
                    <a:cubicBezTo>
                      <a:pt x="375" y="398"/>
                      <a:pt x="375" y="398"/>
                      <a:pt x="375" y="398"/>
                    </a:cubicBezTo>
                    <a:cubicBezTo>
                      <a:pt x="374" y="398"/>
                      <a:pt x="373" y="399"/>
                      <a:pt x="373" y="399"/>
                    </a:cubicBezTo>
                    <a:cubicBezTo>
                      <a:pt x="369" y="404"/>
                      <a:pt x="369" y="404"/>
                      <a:pt x="366" y="406"/>
                    </a:cubicBezTo>
                    <a:cubicBezTo>
                      <a:pt x="365" y="407"/>
                      <a:pt x="364" y="408"/>
                      <a:pt x="363" y="408"/>
                    </a:cubicBezTo>
                    <a:cubicBezTo>
                      <a:pt x="362" y="409"/>
                      <a:pt x="362" y="409"/>
                      <a:pt x="362" y="409"/>
                    </a:cubicBezTo>
                    <a:cubicBezTo>
                      <a:pt x="361" y="409"/>
                      <a:pt x="361" y="410"/>
                      <a:pt x="360" y="410"/>
                    </a:cubicBezTo>
                    <a:cubicBezTo>
                      <a:pt x="359" y="411"/>
                      <a:pt x="359" y="411"/>
                      <a:pt x="359" y="411"/>
                    </a:cubicBezTo>
                    <a:cubicBezTo>
                      <a:pt x="360" y="410"/>
                      <a:pt x="360" y="410"/>
                      <a:pt x="360" y="410"/>
                    </a:cubicBezTo>
                    <a:cubicBezTo>
                      <a:pt x="359" y="412"/>
                      <a:pt x="357" y="413"/>
                      <a:pt x="355" y="414"/>
                    </a:cubicBezTo>
                    <a:cubicBezTo>
                      <a:pt x="356" y="414"/>
                      <a:pt x="356" y="414"/>
                      <a:pt x="356" y="414"/>
                    </a:cubicBezTo>
                    <a:cubicBezTo>
                      <a:pt x="358" y="412"/>
                      <a:pt x="361" y="411"/>
                      <a:pt x="363" y="409"/>
                    </a:cubicBezTo>
                    <a:cubicBezTo>
                      <a:pt x="363" y="409"/>
                      <a:pt x="363" y="409"/>
                      <a:pt x="363" y="409"/>
                    </a:cubicBezTo>
                    <a:cubicBezTo>
                      <a:pt x="363" y="409"/>
                      <a:pt x="363" y="409"/>
                      <a:pt x="363" y="409"/>
                    </a:cubicBezTo>
                    <a:cubicBezTo>
                      <a:pt x="363" y="409"/>
                      <a:pt x="363" y="409"/>
                      <a:pt x="363" y="409"/>
                    </a:cubicBezTo>
                    <a:cubicBezTo>
                      <a:pt x="364" y="408"/>
                      <a:pt x="366" y="407"/>
                      <a:pt x="366" y="407"/>
                    </a:cubicBezTo>
                    <a:cubicBezTo>
                      <a:pt x="367" y="406"/>
                      <a:pt x="367" y="406"/>
                      <a:pt x="367" y="406"/>
                    </a:cubicBezTo>
                    <a:cubicBezTo>
                      <a:pt x="367" y="406"/>
                      <a:pt x="367" y="406"/>
                      <a:pt x="367" y="406"/>
                    </a:cubicBezTo>
                    <a:moveTo>
                      <a:pt x="399" y="365"/>
                    </a:moveTo>
                    <a:cubicBezTo>
                      <a:pt x="399" y="365"/>
                      <a:pt x="399" y="364"/>
                      <a:pt x="399" y="364"/>
                    </a:cubicBezTo>
                    <a:cubicBezTo>
                      <a:pt x="399" y="363"/>
                      <a:pt x="399" y="363"/>
                      <a:pt x="399" y="363"/>
                    </a:cubicBezTo>
                    <a:cubicBezTo>
                      <a:pt x="399" y="363"/>
                      <a:pt x="399" y="363"/>
                      <a:pt x="399" y="363"/>
                    </a:cubicBezTo>
                    <a:cubicBezTo>
                      <a:pt x="399" y="363"/>
                      <a:pt x="399" y="363"/>
                      <a:pt x="399" y="363"/>
                    </a:cubicBezTo>
                    <a:cubicBezTo>
                      <a:pt x="399" y="362"/>
                      <a:pt x="399" y="362"/>
                      <a:pt x="399" y="362"/>
                    </a:cubicBezTo>
                    <a:cubicBezTo>
                      <a:pt x="400" y="361"/>
                      <a:pt x="400" y="359"/>
                      <a:pt x="400" y="359"/>
                    </a:cubicBezTo>
                    <a:cubicBezTo>
                      <a:pt x="400" y="359"/>
                      <a:pt x="400" y="359"/>
                      <a:pt x="400" y="359"/>
                    </a:cubicBezTo>
                    <a:cubicBezTo>
                      <a:pt x="399" y="359"/>
                      <a:pt x="399" y="359"/>
                      <a:pt x="399" y="359"/>
                    </a:cubicBezTo>
                    <a:cubicBezTo>
                      <a:pt x="399" y="360"/>
                      <a:pt x="399" y="360"/>
                      <a:pt x="399" y="360"/>
                    </a:cubicBezTo>
                    <a:cubicBezTo>
                      <a:pt x="399" y="361"/>
                      <a:pt x="399" y="361"/>
                      <a:pt x="399" y="361"/>
                    </a:cubicBezTo>
                    <a:cubicBezTo>
                      <a:pt x="399" y="361"/>
                      <a:pt x="399" y="361"/>
                      <a:pt x="399" y="361"/>
                    </a:cubicBezTo>
                    <a:cubicBezTo>
                      <a:pt x="399" y="361"/>
                      <a:pt x="399" y="361"/>
                      <a:pt x="398" y="362"/>
                    </a:cubicBezTo>
                    <a:cubicBezTo>
                      <a:pt x="398" y="362"/>
                      <a:pt x="398" y="363"/>
                      <a:pt x="398" y="363"/>
                    </a:cubicBezTo>
                    <a:cubicBezTo>
                      <a:pt x="397" y="364"/>
                      <a:pt x="398" y="364"/>
                      <a:pt x="398" y="365"/>
                    </a:cubicBezTo>
                    <a:cubicBezTo>
                      <a:pt x="398" y="366"/>
                      <a:pt x="398" y="366"/>
                      <a:pt x="398" y="366"/>
                    </a:cubicBezTo>
                    <a:cubicBezTo>
                      <a:pt x="398" y="366"/>
                      <a:pt x="398" y="366"/>
                      <a:pt x="398" y="366"/>
                    </a:cubicBezTo>
                    <a:cubicBezTo>
                      <a:pt x="399" y="365"/>
                      <a:pt x="399" y="365"/>
                      <a:pt x="399" y="365"/>
                    </a:cubicBezTo>
                    <a:cubicBezTo>
                      <a:pt x="399" y="365"/>
                      <a:pt x="399" y="365"/>
                      <a:pt x="399" y="365"/>
                    </a:cubicBezTo>
                    <a:moveTo>
                      <a:pt x="344" y="337"/>
                    </a:moveTo>
                    <a:cubicBezTo>
                      <a:pt x="344" y="337"/>
                      <a:pt x="344" y="336"/>
                      <a:pt x="344" y="336"/>
                    </a:cubicBezTo>
                    <a:cubicBezTo>
                      <a:pt x="343" y="336"/>
                      <a:pt x="343" y="336"/>
                      <a:pt x="343" y="336"/>
                    </a:cubicBezTo>
                    <a:cubicBezTo>
                      <a:pt x="342" y="336"/>
                      <a:pt x="342" y="336"/>
                      <a:pt x="340" y="336"/>
                    </a:cubicBezTo>
                    <a:cubicBezTo>
                      <a:pt x="341" y="336"/>
                      <a:pt x="341" y="336"/>
                      <a:pt x="341" y="336"/>
                    </a:cubicBezTo>
                    <a:cubicBezTo>
                      <a:pt x="341" y="336"/>
                      <a:pt x="340" y="336"/>
                      <a:pt x="340" y="337"/>
                    </a:cubicBezTo>
                    <a:cubicBezTo>
                      <a:pt x="340" y="337"/>
                      <a:pt x="339" y="338"/>
                      <a:pt x="340" y="338"/>
                    </a:cubicBezTo>
                    <a:cubicBezTo>
                      <a:pt x="340" y="338"/>
                      <a:pt x="340" y="338"/>
                      <a:pt x="340" y="338"/>
                    </a:cubicBezTo>
                    <a:cubicBezTo>
                      <a:pt x="341" y="338"/>
                      <a:pt x="341" y="338"/>
                      <a:pt x="342" y="337"/>
                    </a:cubicBezTo>
                    <a:cubicBezTo>
                      <a:pt x="342" y="337"/>
                      <a:pt x="342" y="337"/>
                      <a:pt x="342" y="337"/>
                    </a:cubicBezTo>
                    <a:cubicBezTo>
                      <a:pt x="343" y="337"/>
                      <a:pt x="343" y="337"/>
                      <a:pt x="344" y="337"/>
                    </a:cubicBezTo>
                    <a:moveTo>
                      <a:pt x="366" y="387"/>
                    </a:moveTo>
                    <a:cubicBezTo>
                      <a:pt x="366" y="386"/>
                      <a:pt x="367" y="385"/>
                      <a:pt x="368" y="384"/>
                    </a:cubicBezTo>
                    <a:cubicBezTo>
                      <a:pt x="368" y="383"/>
                      <a:pt x="368" y="383"/>
                      <a:pt x="368" y="382"/>
                    </a:cubicBezTo>
                    <a:cubicBezTo>
                      <a:pt x="369" y="381"/>
                      <a:pt x="369" y="381"/>
                      <a:pt x="369" y="381"/>
                    </a:cubicBezTo>
                    <a:cubicBezTo>
                      <a:pt x="369" y="380"/>
                      <a:pt x="370" y="380"/>
                      <a:pt x="371" y="379"/>
                    </a:cubicBezTo>
                    <a:cubicBezTo>
                      <a:pt x="371" y="378"/>
                      <a:pt x="371" y="378"/>
                      <a:pt x="371" y="378"/>
                    </a:cubicBezTo>
                    <a:cubicBezTo>
                      <a:pt x="371" y="378"/>
                      <a:pt x="372" y="377"/>
                      <a:pt x="372" y="377"/>
                    </a:cubicBezTo>
                    <a:cubicBezTo>
                      <a:pt x="372" y="377"/>
                      <a:pt x="375" y="372"/>
                      <a:pt x="373" y="370"/>
                    </a:cubicBezTo>
                    <a:cubicBezTo>
                      <a:pt x="373" y="370"/>
                      <a:pt x="373" y="370"/>
                      <a:pt x="373" y="370"/>
                    </a:cubicBezTo>
                    <a:cubicBezTo>
                      <a:pt x="374" y="369"/>
                      <a:pt x="374" y="368"/>
                      <a:pt x="375" y="367"/>
                    </a:cubicBezTo>
                    <a:cubicBezTo>
                      <a:pt x="372" y="367"/>
                      <a:pt x="372" y="367"/>
                      <a:pt x="373" y="365"/>
                    </a:cubicBezTo>
                    <a:cubicBezTo>
                      <a:pt x="373" y="365"/>
                      <a:pt x="373" y="365"/>
                      <a:pt x="373" y="365"/>
                    </a:cubicBezTo>
                    <a:cubicBezTo>
                      <a:pt x="373" y="364"/>
                      <a:pt x="373" y="364"/>
                      <a:pt x="374" y="363"/>
                    </a:cubicBezTo>
                    <a:cubicBezTo>
                      <a:pt x="373" y="363"/>
                      <a:pt x="373" y="363"/>
                      <a:pt x="373" y="363"/>
                    </a:cubicBezTo>
                    <a:cubicBezTo>
                      <a:pt x="373" y="362"/>
                      <a:pt x="374" y="362"/>
                      <a:pt x="374" y="361"/>
                    </a:cubicBezTo>
                    <a:cubicBezTo>
                      <a:pt x="373" y="361"/>
                      <a:pt x="373" y="361"/>
                      <a:pt x="373" y="359"/>
                    </a:cubicBezTo>
                    <a:cubicBezTo>
                      <a:pt x="370" y="357"/>
                      <a:pt x="370" y="357"/>
                      <a:pt x="372" y="354"/>
                    </a:cubicBezTo>
                    <a:cubicBezTo>
                      <a:pt x="372" y="354"/>
                      <a:pt x="372" y="354"/>
                      <a:pt x="372" y="354"/>
                    </a:cubicBezTo>
                    <a:cubicBezTo>
                      <a:pt x="372" y="353"/>
                      <a:pt x="372" y="353"/>
                      <a:pt x="372" y="352"/>
                    </a:cubicBezTo>
                    <a:cubicBezTo>
                      <a:pt x="373" y="352"/>
                      <a:pt x="373" y="352"/>
                      <a:pt x="373" y="352"/>
                    </a:cubicBezTo>
                    <a:cubicBezTo>
                      <a:pt x="373" y="352"/>
                      <a:pt x="374" y="346"/>
                      <a:pt x="374" y="345"/>
                    </a:cubicBezTo>
                    <a:cubicBezTo>
                      <a:pt x="373" y="345"/>
                      <a:pt x="372" y="345"/>
                      <a:pt x="371" y="344"/>
                    </a:cubicBezTo>
                    <a:cubicBezTo>
                      <a:pt x="371" y="344"/>
                      <a:pt x="372" y="343"/>
                      <a:pt x="372" y="342"/>
                    </a:cubicBezTo>
                    <a:cubicBezTo>
                      <a:pt x="372" y="342"/>
                      <a:pt x="372" y="342"/>
                      <a:pt x="372" y="342"/>
                    </a:cubicBezTo>
                    <a:cubicBezTo>
                      <a:pt x="373" y="338"/>
                      <a:pt x="373" y="335"/>
                      <a:pt x="372" y="334"/>
                    </a:cubicBezTo>
                    <a:cubicBezTo>
                      <a:pt x="372" y="334"/>
                      <a:pt x="372" y="334"/>
                      <a:pt x="372" y="334"/>
                    </a:cubicBezTo>
                    <a:cubicBezTo>
                      <a:pt x="372" y="335"/>
                      <a:pt x="371" y="336"/>
                      <a:pt x="371" y="336"/>
                    </a:cubicBezTo>
                    <a:cubicBezTo>
                      <a:pt x="371" y="337"/>
                      <a:pt x="371" y="337"/>
                      <a:pt x="371" y="337"/>
                    </a:cubicBezTo>
                    <a:cubicBezTo>
                      <a:pt x="369" y="339"/>
                      <a:pt x="369" y="339"/>
                      <a:pt x="367" y="344"/>
                    </a:cubicBezTo>
                    <a:cubicBezTo>
                      <a:pt x="366" y="344"/>
                      <a:pt x="366" y="345"/>
                      <a:pt x="366" y="346"/>
                    </a:cubicBezTo>
                    <a:cubicBezTo>
                      <a:pt x="365" y="346"/>
                      <a:pt x="365" y="346"/>
                      <a:pt x="364" y="348"/>
                    </a:cubicBezTo>
                    <a:cubicBezTo>
                      <a:pt x="364" y="349"/>
                      <a:pt x="363" y="351"/>
                      <a:pt x="362" y="353"/>
                    </a:cubicBezTo>
                    <a:cubicBezTo>
                      <a:pt x="361" y="355"/>
                      <a:pt x="359" y="355"/>
                      <a:pt x="358" y="354"/>
                    </a:cubicBezTo>
                    <a:cubicBezTo>
                      <a:pt x="357" y="354"/>
                      <a:pt x="357" y="354"/>
                      <a:pt x="357" y="353"/>
                    </a:cubicBezTo>
                    <a:cubicBezTo>
                      <a:pt x="356" y="351"/>
                      <a:pt x="355" y="350"/>
                      <a:pt x="354" y="348"/>
                    </a:cubicBezTo>
                    <a:cubicBezTo>
                      <a:pt x="352" y="348"/>
                      <a:pt x="352" y="348"/>
                      <a:pt x="352" y="347"/>
                    </a:cubicBezTo>
                    <a:cubicBezTo>
                      <a:pt x="352" y="346"/>
                      <a:pt x="353" y="346"/>
                      <a:pt x="353" y="345"/>
                    </a:cubicBezTo>
                    <a:cubicBezTo>
                      <a:pt x="353" y="344"/>
                      <a:pt x="353" y="344"/>
                      <a:pt x="353" y="344"/>
                    </a:cubicBezTo>
                    <a:cubicBezTo>
                      <a:pt x="353" y="341"/>
                      <a:pt x="357" y="340"/>
                      <a:pt x="358" y="338"/>
                    </a:cubicBezTo>
                    <a:cubicBezTo>
                      <a:pt x="357" y="338"/>
                      <a:pt x="357" y="338"/>
                      <a:pt x="357" y="338"/>
                    </a:cubicBezTo>
                    <a:cubicBezTo>
                      <a:pt x="356" y="338"/>
                      <a:pt x="356" y="338"/>
                      <a:pt x="355" y="338"/>
                    </a:cubicBezTo>
                    <a:cubicBezTo>
                      <a:pt x="355" y="338"/>
                      <a:pt x="355" y="338"/>
                      <a:pt x="354" y="338"/>
                    </a:cubicBezTo>
                    <a:cubicBezTo>
                      <a:pt x="353" y="338"/>
                      <a:pt x="352" y="337"/>
                      <a:pt x="351" y="337"/>
                    </a:cubicBezTo>
                    <a:cubicBezTo>
                      <a:pt x="351" y="337"/>
                      <a:pt x="348" y="336"/>
                      <a:pt x="347" y="335"/>
                    </a:cubicBezTo>
                    <a:cubicBezTo>
                      <a:pt x="347" y="335"/>
                      <a:pt x="347" y="335"/>
                      <a:pt x="347" y="335"/>
                    </a:cubicBezTo>
                    <a:cubicBezTo>
                      <a:pt x="346" y="335"/>
                      <a:pt x="346" y="335"/>
                      <a:pt x="346" y="335"/>
                    </a:cubicBezTo>
                    <a:cubicBezTo>
                      <a:pt x="345" y="335"/>
                      <a:pt x="345" y="335"/>
                      <a:pt x="345" y="335"/>
                    </a:cubicBezTo>
                    <a:cubicBezTo>
                      <a:pt x="345" y="336"/>
                      <a:pt x="345" y="336"/>
                      <a:pt x="345" y="337"/>
                    </a:cubicBezTo>
                    <a:cubicBezTo>
                      <a:pt x="345" y="337"/>
                      <a:pt x="345" y="337"/>
                      <a:pt x="345" y="337"/>
                    </a:cubicBezTo>
                    <a:cubicBezTo>
                      <a:pt x="346" y="338"/>
                      <a:pt x="346" y="338"/>
                      <a:pt x="347" y="338"/>
                    </a:cubicBezTo>
                    <a:cubicBezTo>
                      <a:pt x="346" y="340"/>
                      <a:pt x="344" y="338"/>
                      <a:pt x="343" y="339"/>
                    </a:cubicBezTo>
                    <a:cubicBezTo>
                      <a:pt x="342" y="340"/>
                      <a:pt x="341" y="341"/>
                      <a:pt x="340" y="342"/>
                    </a:cubicBezTo>
                    <a:cubicBezTo>
                      <a:pt x="338" y="342"/>
                      <a:pt x="338" y="342"/>
                      <a:pt x="338" y="343"/>
                    </a:cubicBezTo>
                    <a:cubicBezTo>
                      <a:pt x="338" y="343"/>
                      <a:pt x="338" y="343"/>
                      <a:pt x="338" y="343"/>
                    </a:cubicBezTo>
                    <a:cubicBezTo>
                      <a:pt x="338" y="345"/>
                      <a:pt x="337" y="346"/>
                      <a:pt x="337" y="347"/>
                    </a:cubicBezTo>
                    <a:cubicBezTo>
                      <a:pt x="336" y="347"/>
                      <a:pt x="333" y="348"/>
                      <a:pt x="333" y="346"/>
                    </a:cubicBezTo>
                    <a:cubicBezTo>
                      <a:pt x="332" y="346"/>
                      <a:pt x="332" y="346"/>
                      <a:pt x="331" y="346"/>
                    </a:cubicBezTo>
                    <a:cubicBezTo>
                      <a:pt x="331" y="346"/>
                      <a:pt x="331" y="346"/>
                      <a:pt x="331" y="346"/>
                    </a:cubicBezTo>
                    <a:cubicBezTo>
                      <a:pt x="331" y="345"/>
                      <a:pt x="331" y="345"/>
                      <a:pt x="331" y="345"/>
                    </a:cubicBezTo>
                    <a:cubicBezTo>
                      <a:pt x="331" y="345"/>
                      <a:pt x="330" y="345"/>
                      <a:pt x="330" y="345"/>
                    </a:cubicBezTo>
                    <a:cubicBezTo>
                      <a:pt x="328" y="346"/>
                      <a:pt x="326" y="347"/>
                      <a:pt x="324" y="348"/>
                    </a:cubicBezTo>
                    <a:cubicBezTo>
                      <a:pt x="323" y="349"/>
                      <a:pt x="321" y="351"/>
                      <a:pt x="319" y="351"/>
                    </a:cubicBezTo>
                    <a:cubicBezTo>
                      <a:pt x="319" y="351"/>
                      <a:pt x="319" y="352"/>
                      <a:pt x="319" y="352"/>
                    </a:cubicBezTo>
                    <a:cubicBezTo>
                      <a:pt x="319" y="354"/>
                      <a:pt x="319" y="354"/>
                      <a:pt x="319" y="354"/>
                    </a:cubicBezTo>
                    <a:cubicBezTo>
                      <a:pt x="319" y="354"/>
                      <a:pt x="319" y="354"/>
                      <a:pt x="319" y="355"/>
                    </a:cubicBezTo>
                    <a:cubicBezTo>
                      <a:pt x="318" y="355"/>
                      <a:pt x="317" y="355"/>
                      <a:pt x="316" y="355"/>
                    </a:cubicBezTo>
                    <a:cubicBezTo>
                      <a:pt x="317" y="354"/>
                      <a:pt x="317" y="354"/>
                      <a:pt x="317" y="353"/>
                    </a:cubicBezTo>
                    <a:cubicBezTo>
                      <a:pt x="316" y="353"/>
                      <a:pt x="316" y="353"/>
                      <a:pt x="315" y="353"/>
                    </a:cubicBezTo>
                    <a:cubicBezTo>
                      <a:pt x="315" y="353"/>
                      <a:pt x="308" y="362"/>
                      <a:pt x="308" y="362"/>
                    </a:cubicBezTo>
                    <a:cubicBezTo>
                      <a:pt x="307" y="362"/>
                      <a:pt x="307" y="363"/>
                      <a:pt x="305" y="363"/>
                    </a:cubicBezTo>
                    <a:cubicBezTo>
                      <a:pt x="302" y="365"/>
                      <a:pt x="299" y="363"/>
                      <a:pt x="296" y="365"/>
                    </a:cubicBezTo>
                    <a:cubicBezTo>
                      <a:pt x="294" y="366"/>
                      <a:pt x="292" y="366"/>
                      <a:pt x="291" y="368"/>
                    </a:cubicBezTo>
                    <a:cubicBezTo>
                      <a:pt x="290" y="368"/>
                      <a:pt x="291" y="370"/>
                      <a:pt x="290" y="370"/>
                    </a:cubicBezTo>
                    <a:cubicBezTo>
                      <a:pt x="289" y="370"/>
                      <a:pt x="289" y="370"/>
                      <a:pt x="287" y="370"/>
                    </a:cubicBezTo>
                    <a:cubicBezTo>
                      <a:pt x="287" y="369"/>
                      <a:pt x="287" y="369"/>
                      <a:pt x="287" y="369"/>
                    </a:cubicBezTo>
                    <a:cubicBezTo>
                      <a:pt x="286" y="370"/>
                      <a:pt x="286" y="370"/>
                      <a:pt x="286" y="370"/>
                    </a:cubicBezTo>
                    <a:cubicBezTo>
                      <a:pt x="286" y="371"/>
                      <a:pt x="286" y="371"/>
                      <a:pt x="286" y="371"/>
                    </a:cubicBezTo>
                    <a:cubicBezTo>
                      <a:pt x="286" y="371"/>
                      <a:pt x="285" y="371"/>
                      <a:pt x="285" y="371"/>
                    </a:cubicBezTo>
                    <a:cubicBezTo>
                      <a:pt x="285" y="372"/>
                      <a:pt x="285" y="372"/>
                      <a:pt x="285" y="373"/>
                    </a:cubicBezTo>
                    <a:cubicBezTo>
                      <a:pt x="285" y="374"/>
                      <a:pt x="285" y="374"/>
                      <a:pt x="285" y="374"/>
                    </a:cubicBezTo>
                    <a:cubicBezTo>
                      <a:pt x="284" y="375"/>
                      <a:pt x="283" y="375"/>
                      <a:pt x="285" y="380"/>
                    </a:cubicBezTo>
                    <a:cubicBezTo>
                      <a:pt x="284" y="380"/>
                      <a:pt x="283" y="379"/>
                      <a:pt x="282" y="380"/>
                    </a:cubicBezTo>
                    <a:cubicBezTo>
                      <a:pt x="282" y="381"/>
                      <a:pt x="282" y="381"/>
                      <a:pt x="282" y="381"/>
                    </a:cubicBezTo>
                    <a:cubicBezTo>
                      <a:pt x="284" y="385"/>
                      <a:pt x="285" y="389"/>
                      <a:pt x="283" y="398"/>
                    </a:cubicBezTo>
                    <a:cubicBezTo>
                      <a:pt x="283" y="398"/>
                      <a:pt x="283" y="399"/>
                      <a:pt x="282" y="400"/>
                    </a:cubicBezTo>
                    <a:cubicBezTo>
                      <a:pt x="281" y="399"/>
                      <a:pt x="280" y="401"/>
                      <a:pt x="279" y="401"/>
                    </a:cubicBezTo>
                    <a:cubicBezTo>
                      <a:pt x="279" y="401"/>
                      <a:pt x="279" y="401"/>
                      <a:pt x="279" y="401"/>
                    </a:cubicBezTo>
                    <a:cubicBezTo>
                      <a:pt x="280" y="402"/>
                      <a:pt x="280" y="402"/>
                      <a:pt x="280" y="402"/>
                    </a:cubicBezTo>
                    <a:cubicBezTo>
                      <a:pt x="281" y="402"/>
                      <a:pt x="281" y="402"/>
                      <a:pt x="281" y="402"/>
                    </a:cubicBezTo>
                    <a:cubicBezTo>
                      <a:pt x="282" y="403"/>
                      <a:pt x="285" y="405"/>
                      <a:pt x="288" y="403"/>
                    </a:cubicBezTo>
                    <a:cubicBezTo>
                      <a:pt x="290" y="400"/>
                      <a:pt x="291" y="400"/>
                      <a:pt x="297" y="401"/>
                    </a:cubicBezTo>
                    <a:cubicBezTo>
                      <a:pt x="298" y="401"/>
                      <a:pt x="298" y="401"/>
                      <a:pt x="300" y="400"/>
                    </a:cubicBezTo>
                    <a:cubicBezTo>
                      <a:pt x="302" y="398"/>
                      <a:pt x="305" y="397"/>
                      <a:pt x="306" y="396"/>
                    </a:cubicBezTo>
                    <a:cubicBezTo>
                      <a:pt x="307" y="396"/>
                      <a:pt x="307" y="396"/>
                      <a:pt x="308" y="397"/>
                    </a:cubicBezTo>
                    <a:cubicBezTo>
                      <a:pt x="311" y="397"/>
                      <a:pt x="314" y="391"/>
                      <a:pt x="318" y="394"/>
                    </a:cubicBezTo>
                    <a:cubicBezTo>
                      <a:pt x="319" y="395"/>
                      <a:pt x="319" y="395"/>
                      <a:pt x="321" y="395"/>
                    </a:cubicBezTo>
                    <a:cubicBezTo>
                      <a:pt x="321" y="395"/>
                      <a:pt x="321" y="395"/>
                      <a:pt x="322" y="395"/>
                    </a:cubicBezTo>
                    <a:cubicBezTo>
                      <a:pt x="323" y="395"/>
                      <a:pt x="323" y="395"/>
                      <a:pt x="323" y="395"/>
                    </a:cubicBezTo>
                    <a:cubicBezTo>
                      <a:pt x="323" y="396"/>
                      <a:pt x="322" y="397"/>
                      <a:pt x="322" y="398"/>
                    </a:cubicBezTo>
                    <a:cubicBezTo>
                      <a:pt x="323" y="398"/>
                      <a:pt x="323" y="398"/>
                      <a:pt x="323" y="398"/>
                    </a:cubicBezTo>
                    <a:cubicBezTo>
                      <a:pt x="323" y="398"/>
                      <a:pt x="323" y="398"/>
                      <a:pt x="322" y="402"/>
                    </a:cubicBezTo>
                    <a:cubicBezTo>
                      <a:pt x="322" y="402"/>
                      <a:pt x="322" y="402"/>
                      <a:pt x="322" y="402"/>
                    </a:cubicBezTo>
                    <a:cubicBezTo>
                      <a:pt x="324" y="402"/>
                      <a:pt x="329" y="397"/>
                      <a:pt x="329" y="397"/>
                    </a:cubicBezTo>
                    <a:cubicBezTo>
                      <a:pt x="330" y="398"/>
                      <a:pt x="330" y="398"/>
                      <a:pt x="330" y="398"/>
                    </a:cubicBezTo>
                    <a:cubicBezTo>
                      <a:pt x="330" y="398"/>
                      <a:pt x="330" y="398"/>
                      <a:pt x="330" y="398"/>
                    </a:cubicBezTo>
                    <a:cubicBezTo>
                      <a:pt x="329" y="399"/>
                      <a:pt x="327" y="400"/>
                      <a:pt x="326" y="402"/>
                    </a:cubicBezTo>
                    <a:cubicBezTo>
                      <a:pt x="327" y="401"/>
                      <a:pt x="327" y="401"/>
                      <a:pt x="327" y="401"/>
                    </a:cubicBezTo>
                    <a:cubicBezTo>
                      <a:pt x="327" y="401"/>
                      <a:pt x="327" y="401"/>
                      <a:pt x="328" y="401"/>
                    </a:cubicBezTo>
                    <a:cubicBezTo>
                      <a:pt x="328" y="401"/>
                      <a:pt x="328" y="402"/>
                      <a:pt x="327" y="402"/>
                    </a:cubicBezTo>
                    <a:cubicBezTo>
                      <a:pt x="327" y="403"/>
                      <a:pt x="327" y="403"/>
                      <a:pt x="327" y="403"/>
                    </a:cubicBezTo>
                    <a:cubicBezTo>
                      <a:pt x="326" y="403"/>
                      <a:pt x="326" y="403"/>
                      <a:pt x="326" y="403"/>
                    </a:cubicBezTo>
                    <a:cubicBezTo>
                      <a:pt x="325" y="404"/>
                      <a:pt x="325" y="404"/>
                      <a:pt x="325" y="405"/>
                    </a:cubicBezTo>
                    <a:cubicBezTo>
                      <a:pt x="326" y="404"/>
                      <a:pt x="326" y="403"/>
                      <a:pt x="327" y="404"/>
                    </a:cubicBezTo>
                    <a:cubicBezTo>
                      <a:pt x="327" y="404"/>
                      <a:pt x="327" y="405"/>
                      <a:pt x="327" y="405"/>
                    </a:cubicBezTo>
                    <a:cubicBezTo>
                      <a:pt x="327" y="406"/>
                      <a:pt x="327" y="406"/>
                      <a:pt x="327" y="406"/>
                    </a:cubicBezTo>
                    <a:cubicBezTo>
                      <a:pt x="327" y="406"/>
                      <a:pt x="327" y="406"/>
                      <a:pt x="327" y="406"/>
                    </a:cubicBezTo>
                    <a:cubicBezTo>
                      <a:pt x="327" y="406"/>
                      <a:pt x="327" y="406"/>
                      <a:pt x="327" y="406"/>
                    </a:cubicBezTo>
                    <a:cubicBezTo>
                      <a:pt x="326" y="406"/>
                      <a:pt x="326" y="407"/>
                      <a:pt x="326" y="407"/>
                    </a:cubicBezTo>
                    <a:cubicBezTo>
                      <a:pt x="324" y="409"/>
                      <a:pt x="324" y="409"/>
                      <a:pt x="325" y="410"/>
                    </a:cubicBezTo>
                    <a:cubicBezTo>
                      <a:pt x="326" y="410"/>
                      <a:pt x="326" y="410"/>
                      <a:pt x="327" y="410"/>
                    </a:cubicBezTo>
                    <a:cubicBezTo>
                      <a:pt x="327" y="411"/>
                      <a:pt x="327" y="411"/>
                      <a:pt x="327" y="411"/>
                    </a:cubicBezTo>
                    <a:cubicBezTo>
                      <a:pt x="329" y="412"/>
                      <a:pt x="330" y="410"/>
                      <a:pt x="331" y="409"/>
                    </a:cubicBezTo>
                    <a:cubicBezTo>
                      <a:pt x="331" y="409"/>
                      <a:pt x="332" y="409"/>
                      <a:pt x="332" y="409"/>
                    </a:cubicBezTo>
                    <a:cubicBezTo>
                      <a:pt x="332" y="410"/>
                      <a:pt x="331" y="410"/>
                      <a:pt x="331" y="411"/>
                    </a:cubicBezTo>
                    <a:cubicBezTo>
                      <a:pt x="331" y="411"/>
                      <a:pt x="331" y="411"/>
                      <a:pt x="331" y="411"/>
                    </a:cubicBezTo>
                    <a:cubicBezTo>
                      <a:pt x="340" y="408"/>
                      <a:pt x="340" y="408"/>
                      <a:pt x="346" y="404"/>
                    </a:cubicBezTo>
                    <a:cubicBezTo>
                      <a:pt x="346" y="404"/>
                      <a:pt x="346" y="404"/>
                      <a:pt x="346" y="403"/>
                    </a:cubicBezTo>
                    <a:cubicBezTo>
                      <a:pt x="352" y="397"/>
                      <a:pt x="360" y="393"/>
                      <a:pt x="366" y="387"/>
                    </a:cubicBezTo>
                    <a:moveTo>
                      <a:pt x="411" y="328"/>
                    </a:moveTo>
                    <a:cubicBezTo>
                      <a:pt x="411" y="328"/>
                      <a:pt x="411" y="328"/>
                      <a:pt x="411" y="328"/>
                    </a:cubicBezTo>
                    <a:cubicBezTo>
                      <a:pt x="411" y="328"/>
                      <a:pt x="411" y="328"/>
                      <a:pt x="411" y="328"/>
                    </a:cubicBezTo>
                    <a:cubicBezTo>
                      <a:pt x="411" y="327"/>
                      <a:pt x="411" y="327"/>
                      <a:pt x="411" y="327"/>
                    </a:cubicBezTo>
                    <a:cubicBezTo>
                      <a:pt x="411" y="327"/>
                      <a:pt x="411" y="327"/>
                      <a:pt x="411" y="327"/>
                    </a:cubicBezTo>
                    <a:cubicBezTo>
                      <a:pt x="411" y="326"/>
                      <a:pt x="411" y="326"/>
                      <a:pt x="411" y="326"/>
                    </a:cubicBezTo>
                    <a:cubicBezTo>
                      <a:pt x="411" y="326"/>
                      <a:pt x="411" y="326"/>
                      <a:pt x="411" y="326"/>
                    </a:cubicBezTo>
                    <a:cubicBezTo>
                      <a:pt x="411" y="326"/>
                      <a:pt x="411" y="326"/>
                      <a:pt x="411" y="326"/>
                    </a:cubicBezTo>
                    <a:cubicBezTo>
                      <a:pt x="411" y="326"/>
                      <a:pt x="411" y="326"/>
                      <a:pt x="411" y="326"/>
                    </a:cubicBezTo>
                    <a:cubicBezTo>
                      <a:pt x="411" y="326"/>
                      <a:pt x="411" y="326"/>
                      <a:pt x="411" y="326"/>
                    </a:cubicBezTo>
                    <a:cubicBezTo>
                      <a:pt x="410" y="326"/>
                      <a:pt x="410" y="326"/>
                      <a:pt x="410" y="326"/>
                    </a:cubicBezTo>
                    <a:cubicBezTo>
                      <a:pt x="410" y="327"/>
                      <a:pt x="410" y="327"/>
                      <a:pt x="410" y="327"/>
                    </a:cubicBezTo>
                    <a:cubicBezTo>
                      <a:pt x="410" y="328"/>
                      <a:pt x="410" y="328"/>
                      <a:pt x="410" y="328"/>
                    </a:cubicBezTo>
                    <a:cubicBezTo>
                      <a:pt x="410" y="328"/>
                      <a:pt x="410" y="328"/>
                      <a:pt x="410" y="328"/>
                    </a:cubicBezTo>
                    <a:cubicBezTo>
                      <a:pt x="411" y="328"/>
                      <a:pt x="411" y="328"/>
                      <a:pt x="411" y="328"/>
                    </a:cubicBezTo>
                    <a:cubicBezTo>
                      <a:pt x="411" y="328"/>
                      <a:pt x="411" y="328"/>
                      <a:pt x="411" y="328"/>
                    </a:cubicBezTo>
                    <a:moveTo>
                      <a:pt x="406" y="320"/>
                    </a:moveTo>
                    <a:cubicBezTo>
                      <a:pt x="406" y="320"/>
                      <a:pt x="406" y="320"/>
                      <a:pt x="406" y="320"/>
                    </a:cubicBezTo>
                    <a:cubicBezTo>
                      <a:pt x="406" y="319"/>
                      <a:pt x="406" y="319"/>
                      <a:pt x="406" y="319"/>
                    </a:cubicBezTo>
                    <a:cubicBezTo>
                      <a:pt x="406" y="319"/>
                      <a:pt x="406" y="319"/>
                      <a:pt x="406" y="319"/>
                    </a:cubicBezTo>
                    <a:cubicBezTo>
                      <a:pt x="407" y="318"/>
                      <a:pt x="407" y="318"/>
                      <a:pt x="407" y="318"/>
                    </a:cubicBezTo>
                    <a:cubicBezTo>
                      <a:pt x="407" y="318"/>
                      <a:pt x="407" y="318"/>
                      <a:pt x="407" y="318"/>
                    </a:cubicBezTo>
                    <a:cubicBezTo>
                      <a:pt x="406" y="317"/>
                      <a:pt x="406" y="317"/>
                      <a:pt x="406" y="317"/>
                    </a:cubicBezTo>
                    <a:cubicBezTo>
                      <a:pt x="406" y="316"/>
                      <a:pt x="406" y="316"/>
                      <a:pt x="406" y="316"/>
                    </a:cubicBezTo>
                    <a:cubicBezTo>
                      <a:pt x="406" y="315"/>
                      <a:pt x="406" y="315"/>
                      <a:pt x="406" y="315"/>
                    </a:cubicBezTo>
                    <a:cubicBezTo>
                      <a:pt x="406" y="315"/>
                      <a:pt x="406" y="315"/>
                      <a:pt x="406" y="315"/>
                    </a:cubicBezTo>
                    <a:cubicBezTo>
                      <a:pt x="406" y="315"/>
                      <a:pt x="406" y="315"/>
                      <a:pt x="406" y="315"/>
                    </a:cubicBezTo>
                    <a:cubicBezTo>
                      <a:pt x="405" y="315"/>
                      <a:pt x="405" y="315"/>
                      <a:pt x="405" y="315"/>
                    </a:cubicBezTo>
                    <a:cubicBezTo>
                      <a:pt x="405" y="316"/>
                      <a:pt x="405" y="316"/>
                      <a:pt x="405" y="316"/>
                    </a:cubicBezTo>
                    <a:cubicBezTo>
                      <a:pt x="405" y="317"/>
                      <a:pt x="405" y="317"/>
                      <a:pt x="405" y="317"/>
                    </a:cubicBezTo>
                    <a:cubicBezTo>
                      <a:pt x="405" y="318"/>
                      <a:pt x="405" y="318"/>
                      <a:pt x="405" y="318"/>
                    </a:cubicBezTo>
                    <a:cubicBezTo>
                      <a:pt x="405" y="318"/>
                      <a:pt x="405" y="318"/>
                      <a:pt x="405" y="318"/>
                    </a:cubicBezTo>
                    <a:cubicBezTo>
                      <a:pt x="405" y="319"/>
                      <a:pt x="405" y="319"/>
                      <a:pt x="405" y="320"/>
                    </a:cubicBezTo>
                    <a:cubicBezTo>
                      <a:pt x="406" y="320"/>
                      <a:pt x="406" y="320"/>
                      <a:pt x="406" y="320"/>
                    </a:cubicBezTo>
                    <a:cubicBezTo>
                      <a:pt x="406" y="320"/>
                      <a:pt x="406" y="320"/>
                      <a:pt x="406" y="320"/>
                    </a:cubicBezTo>
                    <a:cubicBezTo>
                      <a:pt x="406" y="320"/>
                      <a:pt x="406" y="320"/>
                      <a:pt x="406" y="320"/>
                    </a:cubicBezTo>
                    <a:moveTo>
                      <a:pt x="402" y="311"/>
                    </a:moveTo>
                    <a:cubicBezTo>
                      <a:pt x="402" y="311"/>
                      <a:pt x="402" y="311"/>
                      <a:pt x="402" y="311"/>
                    </a:cubicBezTo>
                    <a:cubicBezTo>
                      <a:pt x="401" y="311"/>
                      <a:pt x="401" y="311"/>
                      <a:pt x="401" y="311"/>
                    </a:cubicBezTo>
                    <a:cubicBezTo>
                      <a:pt x="400" y="312"/>
                      <a:pt x="400" y="312"/>
                      <a:pt x="400" y="312"/>
                    </a:cubicBezTo>
                    <a:cubicBezTo>
                      <a:pt x="400" y="312"/>
                      <a:pt x="400" y="313"/>
                      <a:pt x="400" y="313"/>
                    </a:cubicBezTo>
                    <a:cubicBezTo>
                      <a:pt x="399" y="314"/>
                      <a:pt x="399" y="314"/>
                      <a:pt x="399" y="314"/>
                    </a:cubicBezTo>
                    <a:cubicBezTo>
                      <a:pt x="399" y="314"/>
                      <a:pt x="399" y="314"/>
                      <a:pt x="399" y="314"/>
                    </a:cubicBezTo>
                    <a:cubicBezTo>
                      <a:pt x="399" y="314"/>
                      <a:pt x="399" y="314"/>
                      <a:pt x="396" y="315"/>
                    </a:cubicBezTo>
                    <a:cubicBezTo>
                      <a:pt x="396" y="315"/>
                      <a:pt x="396" y="315"/>
                      <a:pt x="396" y="315"/>
                    </a:cubicBezTo>
                    <a:cubicBezTo>
                      <a:pt x="395" y="315"/>
                      <a:pt x="395" y="315"/>
                      <a:pt x="395" y="315"/>
                    </a:cubicBezTo>
                    <a:cubicBezTo>
                      <a:pt x="395" y="315"/>
                      <a:pt x="394" y="315"/>
                      <a:pt x="394" y="315"/>
                    </a:cubicBezTo>
                    <a:cubicBezTo>
                      <a:pt x="393" y="315"/>
                      <a:pt x="393" y="315"/>
                      <a:pt x="393" y="315"/>
                    </a:cubicBezTo>
                    <a:cubicBezTo>
                      <a:pt x="393" y="315"/>
                      <a:pt x="393" y="315"/>
                      <a:pt x="393" y="316"/>
                    </a:cubicBezTo>
                    <a:cubicBezTo>
                      <a:pt x="393" y="316"/>
                      <a:pt x="393" y="317"/>
                      <a:pt x="392" y="317"/>
                    </a:cubicBezTo>
                    <a:cubicBezTo>
                      <a:pt x="392" y="318"/>
                      <a:pt x="392" y="318"/>
                      <a:pt x="392" y="318"/>
                    </a:cubicBezTo>
                    <a:cubicBezTo>
                      <a:pt x="393" y="317"/>
                      <a:pt x="393" y="317"/>
                      <a:pt x="394" y="317"/>
                    </a:cubicBezTo>
                    <a:cubicBezTo>
                      <a:pt x="394" y="317"/>
                      <a:pt x="395" y="318"/>
                      <a:pt x="395" y="318"/>
                    </a:cubicBezTo>
                    <a:cubicBezTo>
                      <a:pt x="397" y="317"/>
                      <a:pt x="397" y="317"/>
                      <a:pt x="397" y="317"/>
                    </a:cubicBezTo>
                    <a:cubicBezTo>
                      <a:pt x="398" y="317"/>
                      <a:pt x="398" y="317"/>
                      <a:pt x="398" y="317"/>
                    </a:cubicBezTo>
                    <a:cubicBezTo>
                      <a:pt x="398" y="316"/>
                      <a:pt x="398" y="316"/>
                      <a:pt x="398" y="316"/>
                    </a:cubicBezTo>
                    <a:cubicBezTo>
                      <a:pt x="399" y="316"/>
                      <a:pt x="399" y="316"/>
                      <a:pt x="399" y="316"/>
                    </a:cubicBezTo>
                    <a:cubicBezTo>
                      <a:pt x="399" y="316"/>
                      <a:pt x="399" y="316"/>
                      <a:pt x="399" y="316"/>
                    </a:cubicBezTo>
                    <a:cubicBezTo>
                      <a:pt x="400" y="316"/>
                      <a:pt x="400" y="316"/>
                      <a:pt x="400" y="316"/>
                    </a:cubicBezTo>
                    <a:cubicBezTo>
                      <a:pt x="400" y="316"/>
                      <a:pt x="400" y="315"/>
                      <a:pt x="400" y="315"/>
                    </a:cubicBezTo>
                    <a:cubicBezTo>
                      <a:pt x="401" y="314"/>
                      <a:pt x="401" y="313"/>
                      <a:pt x="401" y="313"/>
                    </a:cubicBezTo>
                    <a:cubicBezTo>
                      <a:pt x="402" y="312"/>
                      <a:pt x="402" y="312"/>
                      <a:pt x="402" y="312"/>
                    </a:cubicBezTo>
                    <a:cubicBezTo>
                      <a:pt x="402" y="311"/>
                      <a:pt x="402" y="311"/>
                      <a:pt x="402" y="311"/>
                    </a:cubicBezTo>
                    <a:moveTo>
                      <a:pt x="349" y="325"/>
                    </a:moveTo>
                    <a:cubicBezTo>
                      <a:pt x="349" y="325"/>
                      <a:pt x="349" y="324"/>
                      <a:pt x="349" y="324"/>
                    </a:cubicBezTo>
                    <a:cubicBezTo>
                      <a:pt x="348" y="323"/>
                      <a:pt x="348" y="323"/>
                      <a:pt x="348" y="323"/>
                    </a:cubicBezTo>
                    <a:cubicBezTo>
                      <a:pt x="347" y="324"/>
                      <a:pt x="346" y="324"/>
                      <a:pt x="346" y="324"/>
                    </a:cubicBezTo>
                    <a:cubicBezTo>
                      <a:pt x="346" y="324"/>
                      <a:pt x="346" y="326"/>
                      <a:pt x="345" y="326"/>
                    </a:cubicBezTo>
                    <a:cubicBezTo>
                      <a:pt x="345" y="327"/>
                      <a:pt x="345" y="327"/>
                      <a:pt x="345" y="327"/>
                    </a:cubicBezTo>
                    <a:cubicBezTo>
                      <a:pt x="346" y="327"/>
                      <a:pt x="347" y="327"/>
                      <a:pt x="347" y="327"/>
                    </a:cubicBezTo>
                    <a:cubicBezTo>
                      <a:pt x="348" y="327"/>
                      <a:pt x="348" y="326"/>
                      <a:pt x="349" y="325"/>
                    </a:cubicBezTo>
                    <a:moveTo>
                      <a:pt x="334" y="325"/>
                    </a:moveTo>
                    <a:cubicBezTo>
                      <a:pt x="334" y="325"/>
                      <a:pt x="334" y="325"/>
                      <a:pt x="334" y="325"/>
                    </a:cubicBezTo>
                    <a:cubicBezTo>
                      <a:pt x="333" y="325"/>
                      <a:pt x="333" y="325"/>
                      <a:pt x="333" y="325"/>
                    </a:cubicBezTo>
                    <a:cubicBezTo>
                      <a:pt x="333" y="325"/>
                      <a:pt x="332" y="325"/>
                      <a:pt x="331" y="325"/>
                    </a:cubicBezTo>
                    <a:cubicBezTo>
                      <a:pt x="330" y="325"/>
                      <a:pt x="330" y="325"/>
                      <a:pt x="330" y="325"/>
                    </a:cubicBezTo>
                    <a:cubicBezTo>
                      <a:pt x="331" y="326"/>
                      <a:pt x="331" y="326"/>
                      <a:pt x="331" y="326"/>
                    </a:cubicBezTo>
                    <a:cubicBezTo>
                      <a:pt x="331" y="326"/>
                      <a:pt x="331" y="326"/>
                      <a:pt x="331" y="326"/>
                    </a:cubicBezTo>
                    <a:cubicBezTo>
                      <a:pt x="331" y="326"/>
                      <a:pt x="331" y="326"/>
                      <a:pt x="331" y="326"/>
                    </a:cubicBezTo>
                    <a:cubicBezTo>
                      <a:pt x="331" y="326"/>
                      <a:pt x="331" y="326"/>
                      <a:pt x="332" y="326"/>
                    </a:cubicBezTo>
                    <a:cubicBezTo>
                      <a:pt x="332" y="325"/>
                      <a:pt x="332" y="326"/>
                      <a:pt x="333" y="326"/>
                    </a:cubicBezTo>
                    <a:cubicBezTo>
                      <a:pt x="333" y="326"/>
                      <a:pt x="333" y="326"/>
                      <a:pt x="333" y="326"/>
                    </a:cubicBezTo>
                    <a:cubicBezTo>
                      <a:pt x="334" y="325"/>
                      <a:pt x="334" y="325"/>
                      <a:pt x="334" y="325"/>
                    </a:cubicBezTo>
                    <a:moveTo>
                      <a:pt x="358" y="317"/>
                    </a:moveTo>
                    <a:cubicBezTo>
                      <a:pt x="358" y="317"/>
                      <a:pt x="358" y="317"/>
                      <a:pt x="358" y="317"/>
                    </a:cubicBezTo>
                    <a:cubicBezTo>
                      <a:pt x="358" y="317"/>
                      <a:pt x="358" y="317"/>
                      <a:pt x="358" y="317"/>
                    </a:cubicBezTo>
                    <a:cubicBezTo>
                      <a:pt x="357" y="317"/>
                      <a:pt x="357" y="317"/>
                      <a:pt x="357" y="317"/>
                    </a:cubicBezTo>
                    <a:cubicBezTo>
                      <a:pt x="356" y="318"/>
                      <a:pt x="356" y="318"/>
                      <a:pt x="356" y="318"/>
                    </a:cubicBezTo>
                    <a:cubicBezTo>
                      <a:pt x="356" y="318"/>
                      <a:pt x="356" y="318"/>
                      <a:pt x="356" y="318"/>
                    </a:cubicBezTo>
                    <a:cubicBezTo>
                      <a:pt x="356" y="318"/>
                      <a:pt x="356" y="318"/>
                      <a:pt x="356" y="318"/>
                    </a:cubicBezTo>
                    <a:cubicBezTo>
                      <a:pt x="356" y="319"/>
                      <a:pt x="356" y="319"/>
                      <a:pt x="356" y="319"/>
                    </a:cubicBezTo>
                    <a:cubicBezTo>
                      <a:pt x="355" y="320"/>
                      <a:pt x="355" y="320"/>
                      <a:pt x="355" y="320"/>
                    </a:cubicBezTo>
                    <a:cubicBezTo>
                      <a:pt x="355" y="320"/>
                      <a:pt x="355" y="320"/>
                      <a:pt x="355" y="320"/>
                    </a:cubicBezTo>
                    <a:cubicBezTo>
                      <a:pt x="355" y="321"/>
                      <a:pt x="355" y="321"/>
                      <a:pt x="355" y="321"/>
                    </a:cubicBezTo>
                    <a:cubicBezTo>
                      <a:pt x="355" y="321"/>
                      <a:pt x="355" y="321"/>
                      <a:pt x="355" y="321"/>
                    </a:cubicBezTo>
                    <a:cubicBezTo>
                      <a:pt x="355" y="321"/>
                      <a:pt x="355" y="321"/>
                      <a:pt x="355" y="321"/>
                    </a:cubicBezTo>
                    <a:cubicBezTo>
                      <a:pt x="356" y="321"/>
                      <a:pt x="356" y="321"/>
                      <a:pt x="356" y="321"/>
                    </a:cubicBezTo>
                    <a:cubicBezTo>
                      <a:pt x="356" y="321"/>
                      <a:pt x="356" y="321"/>
                      <a:pt x="356" y="321"/>
                    </a:cubicBezTo>
                    <a:cubicBezTo>
                      <a:pt x="356" y="321"/>
                      <a:pt x="356" y="321"/>
                      <a:pt x="357" y="321"/>
                    </a:cubicBezTo>
                    <a:cubicBezTo>
                      <a:pt x="357" y="320"/>
                      <a:pt x="357" y="320"/>
                      <a:pt x="357" y="320"/>
                    </a:cubicBezTo>
                    <a:cubicBezTo>
                      <a:pt x="357" y="320"/>
                      <a:pt x="357" y="319"/>
                      <a:pt x="358" y="319"/>
                    </a:cubicBezTo>
                    <a:cubicBezTo>
                      <a:pt x="358" y="318"/>
                      <a:pt x="358" y="318"/>
                      <a:pt x="358" y="318"/>
                    </a:cubicBezTo>
                    <a:cubicBezTo>
                      <a:pt x="358" y="318"/>
                      <a:pt x="358" y="318"/>
                      <a:pt x="358" y="317"/>
                    </a:cubicBezTo>
                    <a:moveTo>
                      <a:pt x="391" y="332"/>
                    </a:moveTo>
                    <a:cubicBezTo>
                      <a:pt x="392" y="332"/>
                      <a:pt x="392" y="331"/>
                      <a:pt x="392" y="330"/>
                    </a:cubicBezTo>
                    <a:cubicBezTo>
                      <a:pt x="392" y="329"/>
                      <a:pt x="392" y="329"/>
                      <a:pt x="391" y="329"/>
                    </a:cubicBezTo>
                    <a:cubicBezTo>
                      <a:pt x="391" y="329"/>
                      <a:pt x="391" y="328"/>
                      <a:pt x="391" y="327"/>
                    </a:cubicBezTo>
                    <a:cubicBezTo>
                      <a:pt x="388" y="327"/>
                      <a:pt x="388" y="327"/>
                      <a:pt x="388" y="327"/>
                    </a:cubicBezTo>
                    <a:cubicBezTo>
                      <a:pt x="388" y="325"/>
                      <a:pt x="389" y="324"/>
                      <a:pt x="389" y="322"/>
                    </a:cubicBezTo>
                    <a:cubicBezTo>
                      <a:pt x="388" y="322"/>
                      <a:pt x="388" y="322"/>
                      <a:pt x="387" y="323"/>
                    </a:cubicBezTo>
                    <a:cubicBezTo>
                      <a:pt x="387" y="321"/>
                      <a:pt x="388" y="320"/>
                      <a:pt x="388" y="319"/>
                    </a:cubicBezTo>
                    <a:cubicBezTo>
                      <a:pt x="389" y="319"/>
                      <a:pt x="389" y="319"/>
                      <a:pt x="390" y="319"/>
                    </a:cubicBezTo>
                    <a:cubicBezTo>
                      <a:pt x="390" y="319"/>
                      <a:pt x="390" y="318"/>
                      <a:pt x="390" y="318"/>
                    </a:cubicBezTo>
                    <a:cubicBezTo>
                      <a:pt x="390" y="318"/>
                      <a:pt x="390" y="317"/>
                      <a:pt x="389" y="317"/>
                    </a:cubicBezTo>
                    <a:cubicBezTo>
                      <a:pt x="389" y="317"/>
                      <a:pt x="389" y="317"/>
                      <a:pt x="388" y="317"/>
                    </a:cubicBezTo>
                    <a:cubicBezTo>
                      <a:pt x="388" y="317"/>
                      <a:pt x="387" y="317"/>
                      <a:pt x="387" y="317"/>
                    </a:cubicBezTo>
                    <a:cubicBezTo>
                      <a:pt x="387" y="316"/>
                      <a:pt x="387" y="315"/>
                      <a:pt x="387" y="314"/>
                    </a:cubicBezTo>
                    <a:cubicBezTo>
                      <a:pt x="387" y="314"/>
                      <a:pt x="387" y="314"/>
                      <a:pt x="387" y="314"/>
                    </a:cubicBezTo>
                    <a:cubicBezTo>
                      <a:pt x="386" y="313"/>
                      <a:pt x="386" y="313"/>
                      <a:pt x="386" y="313"/>
                    </a:cubicBezTo>
                    <a:cubicBezTo>
                      <a:pt x="386" y="313"/>
                      <a:pt x="386" y="313"/>
                      <a:pt x="385" y="311"/>
                    </a:cubicBezTo>
                    <a:cubicBezTo>
                      <a:pt x="384" y="310"/>
                      <a:pt x="383" y="310"/>
                      <a:pt x="382" y="310"/>
                    </a:cubicBezTo>
                    <a:cubicBezTo>
                      <a:pt x="382" y="310"/>
                      <a:pt x="382" y="310"/>
                      <a:pt x="382" y="309"/>
                    </a:cubicBezTo>
                    <a:cubicBezTo>
                      <a:pt x="382" y="309"/>
                      <a:pt x="382" y="309"/>
                      <a:pt x="382" y="309"/>
                    </a:cubicBezTo>
                    <a:cubicBezTo>
                      <a:pt x="381" y="309"/>
                      <a:pt x="381" y="309"/>
                      <a:pt x="380" y="309"/>
                    </a:cubicBezTo>
                    <a:cubicBezTo>
                      <a:pt x="380" y="308"/>
                      <a:pt x="379" y="307"/>
                      <a:pt x="378" y="307"/>
                    </a:cubicBezTo>
                    <a:cubicBezTo>
                      <a:pt x="378" y="307"/>
                      <a:pt x="377" y="307"/>
                      <a:pt x="376" y="307"/>
                    </a:cubicBezTo>
                    <a:cubicBezTo>
                      <a:pt x="376" y="307"/>
                      <a:pt x="376" y="307"/>
                      <a:pt x="376"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5" y="307"/>
                      <a:pt x="375" y="307"/>
                      <a:pt x="375" y="307"/>
                    </a:cubicBezTo>
                    <a:cubicBezTo>
                      <a:pt x="373" y="307"/>
                      <a:pt x="372" y="305"/>
                      <a:pt x="370" y="304"/>
                    </a:cubicBezTo>
                    <a:cubicBezTo>
                      <a:pt x="370" y="304"/>
                      <a:pt x="370" y="304"/>
                      <a:pt x="368" y="305"/>
                    </a:cubicBezTo>
                    <a:cubicBezTo>
                      <a:pt x="368" y="306"/>
                      <a:pt x="367" y="305"/>
                      <a:pt x="366" y="306"/>
                    </a:cubicBezTo>
                    <a:cubicBezTo>
                      <a:pt x="365" y="307"/>
                      <a:pt x="365" y="307"/>
                      <a:pt x="365" y="308"/>
                    </a:cubicBezTo>
                    <a:cubicBezTo>
                      <a:pt x="364" y="310"/>
                      <a:pt x="363" y="310"/>
                      <a:pt x="360" y="310"/>
                    </a:cubicBezTo>
                    <a:cubicBezTo>
                      <a:pt x="359" y="309"/>
                      <a:pt x="360" y="308"/>
                      <a:pt x="359" y="307"/>
                    </a:cubicBezTo>
                    <a:cubicBezTo>
                      <a:pt x="358" y="307"/>
                      <a:pt x="358" y="308"/>
                      <a:pt x="357" y="308"/>
                    </a:cubicBezTo>
                    <a:cubicBezTo>
                      <a:pt x="355" y="308"/>
                      <a:pt x="354" y="308"/>
                      <a:pt x="353" y="308"/>
                    </a:cubicBezTo>
                    <a:cubicBezTo>
                      <a:pt x="353" y="309"/>
                      <a:pt x="353" y="309"/>
                      <a:pt x="353" y="310"/>
                    </a:cubicBezTo>
                    <a:cubicBezTo>
                      <a:pt x="354" y="310"/>
                      <a:pt x="354" y="310"/>
                      <a:pt x="353" y="313"/>
                    </a:cubicBezTo>
                    <a:cubicBezTo>
                      <a:pt x="354" y="312"/>
                      <a:pt x="354" y="312"/>
                      <a:pt x="354" y="312"/>
                    </a:cubicBezTo>
                    <a:cubicBezTo>
                      <a:pt x="354" y="312"/>
                      <a:pt x="354" y="312"/>
                      <a:pt x="354" y="312"/>
                    </a:cubicBezTo>
                    <a:cubicBezTo>
                      <a:pt x="355" y="312"/>
                      <a:pt x="355" y="311"/>
                      <a:pt x="356" y="311"/>
                    </a:cubicBezTo>
                    <a:cubicBezTo>
                      <a:pt x="357" y="312"/>
                      <a:pt x="358" y="311"/>
                      <a:pt x="359" y="313"/>
                    </a:cubicBezTo>
                    <a:cubicBezTo>
                      <a:pt x="361" y="314"/>
                      <a:pt x="361" y="314"/>
                      <a:pt x="361" y="314"/>
                    </a:cubicBezTo>
                    <a:cubicBezTo>
                      <a:pt x="363" y="314"/>
                      <a:pt x="365" y="314"/>
                      <a:pt x="366" y="316"/>
                    </a:cubicBezTo>
                    <a:cubicBezTo>
                      <a:pt x="368" y="319"/>
                      <a:pt x="368" y="320"/>
                      <a:pt x="368" y="320"/>
                    </a:cubicBezTo>
                    <a:cubicBezTo>
                      <a:pt x="367" y="322"/>
                      <a:pt x="367" y="322"/>
                      <a:pt x="366" y="323"/>
                    </a:cubicBezTo>
                    <a:cubicBezTo>
                      <a:pt x="365" y="324"/>
                      <a:pt x="364" y="324"/>
                      <a:pt x="363" y="325"/>
                    </a:cubicBezTo>
                    <a:cubicBezTo>
                      <a:pt x="363" y="325"/>
                      <a:pt x="363" y="325"/>
                      <a:pt x="363" y="326"/>
                    </a:cubicBezTo>
                    <a:cubicBezTo>
                      <a:pt x="363" y="326"/>
                      <a:pt x="363" y="328"/>
                      <a:pt x="366" y="326"/>
                    </a:cubicBezTo>
                    <a:cubicBezTo>
                      <a:pt x="366" y="325"/>
                      <a:pt x="367" y="324"/>
                      <a:pt x="368" y="325"/>
                    </a:cubicBezTo>
                    <a:cubicBezTo>
                      <a:pt x="368" y="325"/>
                      <a:pt x="368" y="325"/>
                      <a:pt x="369" y="325"/>
                    </a:cubicBezTo>
                    <a:cubicBezTo>
                      <a:pt x="369" y="326"/>
                      <a:pt x="369" y="326"/>
                      <a:pt x="370" y="327"/>
                    </a:cubicBezTo>
                    <a:cubicBezTo>
                      <a:pt x="370" y="327"/>
                      <a:pt x="371" y="328"/>
                      <a:pt x="372" y="328"/>
                    </a:cubicBezTo>
                    <a:cubicBezTo>
                      <a:pt x="372" y="329"/>
                      <a:pt x="375" y="329"/>
                      <a:pt x="375" y="328"/>
                    </a:cubicBezTo>
                    <a:cubicBezTo>
                      <a:pt x="376" y="328"/>
                      <a:pt x="376" y="328"/>
                      <a:pt x="376" y="328"/>
                    </a:cubicBezTo>
                    <a:cubicBezTo>
                      <a:pt x="377" y="327"/>
                      <a:pt x="377" y="326"/>
                      <a:pt x="377" y="325"/>
                    </a:cubicBezTo>
                    <a:cubicBezTo>
                      <a:pt x="379" y="326"/>
                      <a:pt x="380" y="323"/>
                      <a:pt x="381" y="323"/>
                    </a:cubicBezTo>
                    <a:cubicBezTo>
                      <a:pt x="382" y="323"/>
                      <a:pt x="382" y="323"/>
                      <a:pt x="382" y="323"/>
                    </a:cubicBezTo>
                    <a:cubicBezTo>
                      <a:pt x="382" y="323"/>
                      <a:pt x="384" y="324"/>
                      <a:pt x="384" y="325"/>
                    </a:cubicBezTo>
                    <a:cubicBezTo>
                      <a:pt x="385" y="326"/>
                      <a:pt x="385" y="329"/>
                      <a:pt x="385" y="331"/>
                    </a:cubicBezTo>
                    <a:cubicBezTo>
                      <a:pt x="386" y="331"/>
                      <a:pt x="386" y="331"/>
                      <a:pt x="386" y="331"/>
                    </a:cubicBezTo>
                    <a:cubicBezTo>
                      <a:pt x="386" y="331"/>
                      <a:pt x="387" y="330"/>
                      <a:pt x="389" y="330"/>
                    </a:cubicBezTo>
                    <a:cubicBezTo>
                      <a:pt x="389" y="330"/>
                      <a:pt x="389" y="330"/>
                      <a:pt x="390" y="332"/>
                    </a:cubicBezTo>
                    <a:cubicBezTo>
                      <a:pt x="390" y="333"/>
                      <a:pt x="391" y="332"/>
                      <a:pt x="391" y="332"/>
                    </a:cubicBezTo>
                    <a:moveTo>
                      <a:pt x="335" y="306"/>
                    </a:moveTo>
                    <a:cubicBezTo>
                      <a:pt x="335" y="306"/>
                      <a:pt x="335" y="306"/>
                      <a:pt x="335" y="306"/>
                    </a:cubicBezTo>
                    <a:cubicBezTo>
                      <a:pt x="334" y="306"/>
                      <a:pt x="334" y="306"/>
                      <a:pt x="334" y="306"/>
                    </a:cubicBezTo>
                    <a:cubicBezTo>
                      <a:pt x="334" y="306"/>
                      <a:pt x="334" y="306"/>
                      <a:pt x="335" y="305"/>
                    </a:cubicBezTo>
                    <a:cubicBezTo>
                      <a:pt x="334" y="305"/>
                      <a:pt x="334" y="305"/>
                      <a:pt x="334" y="305"/>
                    </a:cubicBezTo>
                    <a:cubicBezTo>
                      <a:pt x="333" y="305"/>
                      <a:pt x="332" y="305"/>
                      <a:pt x="332" y="305"/>
                    </a:cubicBezTo>
                    <a:cubicBezTo>
                      <a:pt x="332" y="305"/>
                      <a:pt x="332" y="305"/>
                      <a:pt x="332" y="305"/>
                    </a:cubicBezTo>
                    <a:cubicBezTo>
                      <a:pt x="331" y="305"/>
                      <a:pt x="331" y="305"/>
                      <a:pt x="331" y="305"/>
                    </a:cubicBezTo>
                    <a:cubicBezTo>
                      <a:pt x="331" y="305"/>
                      <a:pt x="331" y="305"/>
                      <a:pt x="331" y="305"/>
                    </a:cubicBezTo>
                    <a:cubicBezTo>
                      <a:pt x="331" y="305"/>
                      <a:pt x="331" y="305"/>
                      <a:pt x="331" y="305"/>
                    </a:cubicBezTo>
                    <a:cubicBezTo>
                      <a:pt x="330" y="306"/>
                      <a:pt x="330" y="306"/>
                      <a:pt x="330" y="306"/>
                    </a:cubicBezTo>
                    <a:cubicBezTo>
                      <a:pt x="331" y="306"/>
                      <a:pt x="331" y="306"/>
                      <a:pt x="331" y="306"/>
                    </a:cubicBezTo>
                    <a:cubicBezTo>
                      <a:pt x="332" y="306"/>
                      <a:pt x="332" y="306"/>
                      <a:pt x="332" y="306"/>
                    </a:cubicBezTo>
                    <a:cubicBezTo>
                      <a:pt x="332" y="306"/>
                      <a:pt x="332" y="306"/>
                      <a:pt x="332" y="306"/>
                    </a:cubicBezTo>
                    <a:cubicBezTo>
                      <a:pt x="333" y="306"/>
                      <a:pt x="333" y="306"/>
                      <a:pt x="333" y="306"/>
                    </a:cubicBezTo>
                    <a:cubicBezTo>
                      <a:pt x="334" y="306"/>
                      <a:pt x="334" y="306"/>
                      <a:pt x="335" y="306"/>
                    </a:cubicBezTo>
                    <a:moveTo>
                      <a:pt x="366" y="305"/>
                    </a:moveTo>
                    <a:cubicBezTo>
                      <a:pt x="366" y="304"/>
                      <a:pt x="366" y="304"/>
                      <a:pt x="366" y="304"/>
                    </a:cubicBezTo>
                    <a:cubicBezTo>
                      <a:pt x="366" y="304"/>
                      <a:pt x="365" y="304"/>
                      <a:pt x="365" y="304"/>
                    </a:cubicBezTo>
                    <a:cubicBezTo>
                      <a:pt x="365" y="303"/>
                      <a:pt x="365" y="303"/>
                      <a:pt x="365" y="302"/>
                    </a:cubicBezTo>
                    <a:cubicBezTo>
                      <a:pt x="365" y="302"/>
                      <a:pt x="365" y="302"/>
                      <a:pt x="365" y="302"/>
                    </a:cubicBezTo>
                    <a:cubicBezTo>
                      <a:pt x="365" y="301"/>
                      <a:pt x="365" y="301"/>
                      <a:pt x="365" y="301"/>
                    </a:cubicBezTo>
                    <a:cubicBezTo>
                      <a:pt x="365" y="301"/>
                      <a:pt x="365" y="301"/>
                      <a:pt x="364" y="301"/>
                    </a:cubicBezTo>
                    <a:cubicBezTo>
                      <a:pt x="363" y="301"/>
                      <a:pt x="363" y="301"/>
                      <a:pt x="363" y="301"/>
                    </a:cubicBezTo>
                    <a:cubicBezTo>
                      <a:pt x="363" y="301"/>
                      <a:pt x="363" y="302"/>
                      <a:pt x="364" y="303"/>
                    </a:cubicBezTo>
                    <a:cubicBezTo>
                      <a:pt x="364" y="303"/>
                      <a:pt x="364" y="303"/>
                      <a:pt x="364" y="303"/>
                    </a:cubicBezTo>
                    <a:cubicBezTo>
                      <a:pt x="363" y="304"/>
                      <a:pt x="363" y="304"/>
                      <a:pt x="363" y="305"/>
                    </a:cubicBezTo>
                    <a:cubicBezTo>
                      <a:pt x="364" y="305"/>
                      <a:pt x="365" y="305"/>
                      <a:pt x="366" y="305"/>
                    </a:cubicBezTo>
                    <a:moveTo>
                      <a:pt x="350" y="303"/>
                    </a:moveTo>
                    <a:cubicBezTo>
                      <a:pt x="350" y="303"/>
                      <a:pt x="350" y="303"/>
                      <a:pt x="350" y="303"/>
                    </a:cubicBezTo>
                    <a:cubicBezTo>
                      <a:pt x="350" y="303"/>
                      <a:pt x="350" y="303"/>
                      <a:pt x="350" y="303"/>
                    </a:cubicBezTo>
                    <a:cubicBezTo>
                      <a:pt x="350" y="303"/>
                      <a:pt x="350" y="303"/>
                      <a:pt x="350" y="303"/>
                    </a:cubicBezTo>
                    <a:moveTo>
                      <a:pt x="359" y="306"/>
                    </a:moveTo>
                    <a:cubicBezTo>
                      <a:pt x="359" y="305"/>
                      <a:pt x="359" y="305"/>
                      <a:pt x="359" y="305"/>
                    </a:cubicBezTo>
                    <a:cubicBezTo>
                      <a:pt x="359" y="305"/>
                      <a:pt x="359" y="305"/>
                      <a:pt x="359" y="305"/>
                    </a:cubicBezTo>
                    <a:cubicBezTo>
                      <a:pt x="358" y="304"/>
                      <a:pt x="358" y="304"/>
                      <a:pt x="358" y="304"/>
                    </a:cubicBezTo>
                    <a:cubicBezTo>
                      <a:pt x="358" y="304"/>
                      <a:pt x="358" y="304"/>
                      <a:pt x="359" y="303"/>
                    </a:cubicBezTo>
                    <a:cubicBezTo>
                      <a:pt x="359" y="302"/>
                      <a:pt x="359" y="301"/>
                      <a:pt x="359" y="301"/>
                    </a:cubicBezTo>
                    <a:cubicBezTo>
                      <a:pt x="358" y="300"/>
                      <a:pt x="357" y="300"/>
                      <a:pt x="357" y="300"/>
                    </a:cubicBezTo>
                    <a:cubicBezTo>
                      <a:pt x="356" y="300"/>
                      <a:pt x="355" y="301"/>
                      <a:pt x="354" y="301"/>
                    </a:cubicBezTo>
                    <a:cubicBezTo>
                      <a:pt x="353" y="302"/>
                      <a:pt x="353" y="301"/>
                      <a:pt x="352" y="302"/>
                    </a:cubicBezTo>
                    <a:cubicBezTo>
                      <a:pt x="352" y="302"/>
                      <a:pt x="351" y="302"/>
                      <a:pt x="351" y="302"/>
                    </a:cubicBezTo>
                    <a:cubicBezTo>
                      <a:pt x="351" y="302"/>
                      <a:pt x="351" y="302"/>
                      <a:pt x="351" y="302"/>
                    </a:cubicBezTo>
                    <a:cubicBezTo>
                      <a:pt x="350" y="302"/>
                      <a:pt x="350" y="302"/>
                      <a:pt x="350" y="302"/>
                    </a:cubicBezTo>
                    <a:cubicBezTo>
                      <a:pt x="350" y="302"/>
                      <a:pt x="350" y="302"/>
                      <a:pt x="349" y="303"/>
                    </a:cubicBezTo>
                    <a:cubicBezTo>
                      <a:pt x="349" y="304"/>
                      <a:pt x="349" y="304"/>
                      <a:pt x="349" y="304"/>
                    </a:cubicBezTo>
                    <a:cubicBezTo>
                      <a:pt x="349" y="304"/>
                      <a:pt x="350" y="304"/>
                      <a:pt x="350" y="304"/>
                    </a:cubicBezTo>
                    <a:cubicBezTo>
                      <a:pt x="350" y="304"/>
                      <a:pt x="351" y="304"/>
                      <a:pt x="351" y="304"/>
                    </a:cubicBezTo>
                    <a:cubicBezTo>
                      <a:pt x="352" y="304"/>
                      <a:pt x="352" y="305"/>
                      <a:pt x="352" y="305"/>
                    </a:cubicBezTo>
                    <a:cubicBezTo>
                      <a:pt x="352" y="306"/>
                      <a:pt x="352" y="306"/>
                      <a:pt x="353" y="306"/>
                    </a:cubicBezTo>
                    <a:cubicBezTo>
                      <a:pt x="353" y="306"/>
                      <a:pt x="353" y="306"/>
                      <a:pt x="353" y="306"/>
                    </a:cubicBezTo>
                    <a:cubicBezTo>
                      <a:pt x="354" y="306"/>
                      <a:pt x="354" y="306"/>
                      <a:pt x="354" y="306"/>
                    </a:cubicBezTo>
                    <a:cubicBezTo>
                      <a:pt x="354" y="306"/>
                      <a:pt x="355" y="306"/>
                      <a:pt x="355" y="306"/>
                    </a:cubicBezTo>
                    <a:cubicBezTo>
                      <a:pt x="356" y="306"/>
                      <a:pt x="356" y="306"/>
                      <a:pt x="357" y="306"/>
                    </a:cubicBezTo>
                    <a:cubicBezTo>
                      <a:pt x="357" y="306"/>
                      <a:pt x="358" y="306"/>
                      <a:pt x="358" y="306"/>
                    </a:cubicBezTo>
                    <a:cubicBezTo>
                      <a:pt x="359" y="306"/>
                      <a:pt x="359" y="306"/>
                      <a:pt x="359" y="306"/>
                    </a:cubicBezTo>
                    <a:moveTo>
                      <a:pt x="352" y="299"/>
                    </a:moveTo>
                    <a:cubicBezTo>
                      <a:pt x="351" y="299"/>
                      <a:pt x="351" y="299"/>
                      <a:pt x="351" y="299"/>
                    </a:cubicBezTo>
                    <a:cubicBezTo>
                      <a:pt x="351" y="298"/>
                      <a:pt x="351" y="298"/>
                      <a:pt x="351" y="298"/>
                    </a:cubicBezTo>
                    <a:cubicBezTo>
                      <a:pt x="351" y="298"/>
                      <a:pt x="351" y="298"/>
                      <a:pt x="351" y="298"/>
                    </a:cubicBezTo>
                    <a:cubicBezTo>
                      <a:pt x="350" y="298"/>
                      <a:pt x="350" y="298"/>
                      <a:pt x="350" y="298"/>
                    </a:cubicBezTo>
                    <a:cubicBezTo>
                      <a:pt x="350" y="298"/>
                      <a:pt x="350" y="298"/>
                      <a:pt x="350" y="298"/>
                    </a:cubicBezTo>
                    <a:cubicBezTo>
                      <a:pt x="349" y="298"/>
                      <a:pt x="349" y="298"/>
                      <a:pt x="349" y="298"/>
                    </a:cubicBezTo>
                    <a:cubicBezTo>
                      <a:pt x="349" y="299"/>
                      <a:pt x="349" y="299"/>
                      <a:pt x="349" y="299"/>
                    </a:cubicBezTo>
                    <a:cubicBezTo>
                      <a:pt x="349" y="300"/>
                      <a:pt x="349" y="300"/>
                      <a:pt x="349" y="300"/>
                    </a:cubicBezTo>
                    <a:cubicBezTo>
                      <a:pt x="348" y="300"/>
                      <a:pt x="348" y="300"/>
                      <a:pt x="348" y="300"/>
                    </a:cubicBezTo>
                    <a:cubicBezTo>
                      <a:pt x="349" y="301"/>
                      <a:pt x="349" y="301"/>
                      <a:pt x="349" y="301"/>
                    </a:cubicBezTo>
                    <a:cubicBezTo>
                      <a:pt x="350" y="301"/>
                      <a:pt x="350" y="301"/>
                      <a:pt x="350" y="301"/>
                    </a:cubicBezTo>
                    <a:cubicBezTo>
                      <a:pt x="350" y="301"/>
                      <a:pt x="351" y="300"/>
                      <a:pt x="352" y="299"/>
                    </a:cubicBezTo>
                    <a:moveTo>
                      <a:pt x="348" y="307"/>
                    </a:moveTo>
                    <a:cubicBezTo>
                      <a:pt x="348" y="306"/>
                      <a:pt x="349" y="306"/>
                      <a:pt x="349" y="305"/>
                    </a:cubicBezTo>
                    <a:cubicBezTo>
                      <a:pt x="348" y="305"/>
                      <a:pt x="348" y="305"/>
                      <a:pt x="347" y="305"/>
                    </a:cubicBezTo>
                    <a:cubicBezTo>
                      <a:pt x="347" y="306"/>
                      <a:pt x="347" y="306"/>
                      <a:pt x="347" y="306"/>
                    </a:cubicBezTo>
                    <a:cubicBezTo>
                      <a:pt x="347" y="305"/>
                      <a:pt x="347" y="305"/>
                      <a:pt x="347" y="305"/>
                    </a:cubicBezTo>
                    <a:cubicBezTo>
                      <a:pt x="346" y="306"/>
                      <a:pt x="346" y="306"/>
                      <a:pt x="346" y="306"/>
                    </a:cubicBezTo>
                    <a:cubicBezTo>
                      <a:pt x="346" y="306"/>
                      <a:pt x="346" y="307"/>
                      <a:pt x="346" y="307"/>
                    </a:cubicBezTo>
                    <a:cubicBezTo>
                      <a:pt x="347" y="307"/>
                      <a:pt x="348" y="307"/>
                      <a:pt x="348" y="307"/>
                    </a:cubicBezTo>
                    <a:moveTo>
                      <a:pt x="348" y="312"/>
                    </a:moveTo>
                    <a:cubicBezTo>
                      <a:pt x="348" y="312"/>
                      <a:pt x="348" y="312"/>
                      <a:pt x="348" y="312"/>
                    </a:cubicBezTo>
                    <a:cubicBezTo>
                      <a:pt x="348" y="310"/>
                      <a:pt x="348" y="310"/>
                      <a:pt x="348" y="310"/>
                    </a:cubicBezTo>
                    <a:cubicBezTo>
                      <a:pt x="348" y="310"/>
                      <a:pt x="347" y="310"/>
                      <a:pt x="346" y="309"/>
                    </a:cubicBezTo>
                    <a:cubicBezTo>
                      <a:pt x="346" y="309"/>
                      <a:pt x="345" y="309"/>
                      <a:pt x="345" y="309"/>
                    </a:cubicBezTo>
                    <a:cubicBezTo>
                      <a:pt x="344" y="309"/>
                      <a:pt x="344" y="309"/>
                      <a:pt x="344" y="309"/>
                    </a:cubicBezTo>
                    <a:cubicBezTo>
                      <a:pt x="343" y="309"/>
                      <a:pt x="343" y="309"/>
                      <a:pt x="341" y="309"/>
                    </a:cubicBezTo>
                    <a:cubicBezTo>
                      <a:pt x="341" y="309"/>
                      <a:pt x="341" y="309"/>
                      <a:pt x="340" y="310"/>
                    </a:cubicBezTo>
                    <a:cubicBezTo>
                      <a:pt x="340" y="310"/>
                      <a:pt x="340" y="310"/>
                      <a:pt x="340" y="310"/>
                    </a:cubicBezTo>
                    <a:cubicBezTo>
                      <a:pt x="340" y="310"/>
                      <a:pt x="340" y="310"/>
                      <a:pt x="340" y="310"/>
                    </a:cubicBezTo>
                    <a:cubicBezTo>
                      <a:pt x="340" y="311"/>
                      <a:pt x="340" y="311"/>
                      <a:pt x="340" y="311"/>
                    </a:cubicBezTo>
                    <a:cubicBezTo>
                      <a:pt x="341" y="311"/>
                      <a:pt x="341" y="311"/>
                      <a:pt x="342" y="311"/>
                    </a:cubicBezTo>
                    <a:cubicBezTo>
                      <a:pt x="342" y="311"/>
                      <a:pt x="343" y="311"/>
                      <a:pt x="343" y="311"/>
                    </a:cubicBezTo>
                    <a:cubicBezTo>
                      <a:pt x="344" y="311"/>
                      <a:pt x="344" y="311"/>
                      <a:pt x="344" y="311"/>
                    </a:cubicBezTo>
                    <a:cubicBezTo>
                      <a:pt x="344" y="311"/>
                      <a:pt x="344" y="311"/>
                      <a:pt x="344" y="311"/>
                    </a:cubicBezTo>
                    <a:cubicBezTo>
                      <a:pt x="345" y="311"/>
                      <a:pt x="345" y="311"/>
                      <a:pt x="346" y="311"/>
                    </a:cubicBezTo>
                    <a:cubicBezTo>
                      <a:pt x="347" y="312"/>
                      <a:pt x="347" y="312"/>
                      <a:pt x="347" y="312"/>
                    </a:cubicBezTo>
                    <a:cubicBezTo>
                      <a:pt x="347" y="312"/>
                      <a:pt x="347" y="312"/>
                      <a:pt x="348" y="312"/>
                    </a:cubicBezTo>
                    <a:moveTo>
                      <a:pt x="338" y="312"/>
                    </a:moveTo>
                    <a:cubicBezTo>
                      <a:pt x="338" y="312"/>
                      <a:pt x="338" y="311"/>
                      <a:pt x="338" y="311"/>
                    </a:cubicBezTo>
                    <a:cubicBezTo>
                      <a:pt x="338" y="311"/>
                      <a:pt x="338" y="311"/>
                      <a:pt x="338" y="311"/>
                    </a:cubicBezTo>
                    <a:cubicBezTo>
                      <a:pt x="338" y="310"/>
                      <a:pt x="338" y="310"/>
                      <a:pt x="338" y="310"/>
                    </a:cubicBezTo>
                    <a:cubicBezTo>
                      <a:pt x="337" y="310"/>
                      <a:pt x="337" y="310"/>
                      <a:pt x="337" y="310"/>
                    </a:cubicBezTo>
                    <a:cubicBezTo>
                      <a:pt x="336" y="310"/>
                      <a:pt x="336" y="310"/>
                      <a:pt x="336" y="310"/>
                    </a:cubicBezTo>
                    <a:cubicBezTo>
                      <a:pt x="336" y="310"/>
                      <a:pt x="336" y="310"/>
                      <a:pt x="336" y="310"/>
                    </a:cubicBezTo>
                    <a:cubicBezTo>
                      <a:pt x="335" y="310"/>
                      <a:pt x="335" y="310"/>
                      <a:pt x="335" y="310"/>
                    </a:cubicBezTo>
                    <a:cubicBezTo>
                      <a:pt x="335" y="310"/>
                      <a:pt x="335" y="310"/>
                      <a:pt x="335" y="311"/>
                    </a:cubicBezTo>
                    <a:cubicBezTo>
                      <a:pt x="335" y="312"/>
                      <a:pt x="335" y="312"/>
                      <a:pt x="335" y="312"/>
                    </a:cubicBezTo>
                    <a:cubicBezTo>
                      <a:pt x="336" y="312"/>
                      <a:pt x="336" y="312"/>
                      <a:pt x="337" y="312"/>
                    </a:cubicBezTo>
                    <a:cubicBezTo>
                      <a:pt x="337" y="312"/>
                      <a:pt x="337" y="312"/>
                      <a:pt x="338" y="312"/>
                    </a:cubicBezTo>
                    <a:moveTo>
                      <a:pt x="346" y="298"/>
                    </a:moveTo>
                    <a:cubicBezTo>
                      <a:pt x="346" y="297"/>
                      <a:pt x="346" y="297"/>
                      <a:pt x="346" y="297"/>
                    </a:cubicBezTo>
                    <a:cubicBezTo>
                      <a:pt x="345" y="296"/>
                      <a:pt x="345" y="296"/>
                      <a:pt x="345" y="296"/>
                    </a:cubicBezTo>
                    <a:cubicBezTo>
                      <a:pt x="345" y="296"/>
                      <a:pt x="345" y="296"/>
                      <a:pt x="345" y="296"/>
                    </a:cubicBezTo>
                    <a:cubicBezTo>
                      <a:pt x="345" y="296"/>
                      <a:pt x="345" y="296"/>
                      <a:pt x="345" y="296"/>
                    </a:cubicBezTo>
                    <a:cubicBezTo>
                      <a:pt x="345" y="296"/>
                      <a:pt x="345" y="296"/>
                      <a:pt x="345" y="295"/>
                    </a:cubicBezTo>
                    <a:cubicBezTo>
                      <a:pt x="345" y="294"/>
                      <a:pt x="345" y="294"/>
                      <a:pt x="343" y="295"/>
                    </a:cubicBezTo>
                    <a:cubicBezTo>
                      <a:pt x="343" y="294"/>
                      <a:pt x="343" y="294"/>
                      <a:pt x="343" y="294"/>
                    </a:cubicBezTo>
                    <a:cubicBezTo>
                      <a:pt x="344" y="293"/>
                      <a:pt x="344" y="293"/>
                      <a:pt x="344" y="293"/>
                    </a:cubicBezTo>
                    <a:cubicBezTo>
                      <a:pt x="344" y="292"/>
                      <a:pt x="344" y="292"/>
                      <a:pt x="344" y="292"/>
                    </a:cubicBezTo>
                    <a:cubicBezTo>
                      <a:pt x="345" y="292"/>
                      <a:pt x="345" y="292"/>
                      <a:pt x="345" y="291"/>
                    </a:cubicBezTo>
                    <a:cubicBezTo>
                      <a:pt x="344" y="292"/>
                      <a:pt x="344" y="292"/>
                      <a:pt x="342" y="293"/>
                    </a:cubicBezTo>
                    <a:cubicBezTo>
                      <a:pt x="342" y="294"/>
                      <a:pt x="342" y="294"/>
                      <a:pt x="342" y="293"/>
                    </a:cubicBezTo>
                    <a:cubicBezTo>
                      <a:pt x="341" y="293"/>
                      <a:pt x="341" y="294"/>
                      <a:pt x="341" y="294"/>
                    </a:cubicBezTo>
                    <a:cubicBezTo>
                      <a:pt x="341" y="295"/>
                      <a:pt x="341" y="295"/>
                      <a:pt x="341" y="295"/>
                    </a:cubicBezTo>
                    <a:cubicBezTo>
                      <a:pt x="341" y="295"/>
                      <a:pt x="341" y="296"/>
                      <a:pt x="341" y="296"/>
                    </a:cubicBezTo>
                    <a:cubicBezTo>
                      <a:pt x="341" y="298"/>
                      <a:pt x="341" y="298"/>
                      <a:pt x="341" y="298"/>
                    </a:cubicBezTo>
                    <a:cubicBezTo>
                      <a:pt x="340" y="299"/>
                      <a:pt x="340" y="299"/>
                      <a:pt x="340" y="299"/>
                    </a:cubicBezTo>
                    <a:cubicBezTo>
                      <a:pt x="340" y="299"/>
                      <a:pt x="339" y="300"/>
                      <a:pt x="339" y="300"/>
                    </a:cubicBezTo>
                    <a:cubicBezTo>
                      <a:pt x="339" y="303"/>
                      <a:pt x="339" y="303"/>
                      <a:pt x="339" y="303"/>
                    </a:cubicBezTo>
                    <a:cubicBezTo>
                      <a:pt x="340" y="303"/>
                      <a:pt x="340" y="303"/>
                      <a:pt x="340" y="303"/>
                    </a:cubicBezTo>
                    <a:cubicBezTo>
                      <a:pt x="340" y="303"/>
                      <a:pt x="340" y="303"/>
                      <a:pt x="340" y="303"/>
                    </a:cubicBezTo>
                    <a:cubicBezTo>
                      <a:pt x="341" y="303"/>
                      <a:pt x="341" y="303"/>
                      <a:pt x="342" y="303"/>
                    </a:cubicBezTo>
                    <a:cubicBezTo>
                      <a:pt x="342" y="301"/>
                      <a:pt x="342" y="301"/>
                      <a:pt x="342" y="299"/>
                    </a:cubicBezTo>
                    <a:cubicBezTo>
                      <a:pt x="343" y="299"/>
                      <a:pt x="345" y="299"/>
                      <a:pt x="345" y="299"/>
                    </a:cubicBezTo>
                    <a:cubicBezTo>
                      <a:pt x="346" y="298"/>
                      <a:pt x="346" y="298"/>
                      <a:pt x="346" y="298"/>
                    </a:cubicBezTo>
                    <a:moveTo>
                      <a:pt x="328" y="304"/>
                    </a:moveTo>
                    <a:cubicBezTo>
                      <a:pt x="328" y="303"/>
                      <a:pt x="326" y="301"/>
                      <a:pt x="326" y="301"/>
                    </a:cubicBezTo>
                    <a:cubicBezTo>
                      <a:pt x="325" y="301"/>
                      <a:pt x="325" y="301"/>
                      <a:pt x="325" y="301"/>
                    </a:cubicBezTo>
                    <a:cubicBezTo>
                      <a:pt x="325" y="301"/>
                      <a:pt x="325" y="301"/>
                      <a:pt x="325" y="301"/>
                    </a:cubicBezTo>
                    <a:cubicBezTo>
                      <a:pt x="325" y="301"/>
                      <a:pt x="324" y="302"/>
                      <a:pt x="323" y="302"/>
                    </a:cubicBezTo>
                    <a:cubicBezTo>
                      <a:pt x="323" y="302"/>
                      <a:pt x="322" y="304"/>
                      <a:pt x="321" y="304"/>
                    </a:cubicBezTo>
                    <a:cubicBezTo>
                      <a:pt x="320" y="304"/>
                      <a:pt x="319" y="304"/>
                      <a:pt x="319" y="304"/>
                    </a:cubicBezTo>
                    <a:cubicBezTo>
                      <a:pt x="318" y="303"/>
                      <a:pt x="318" y="303"/>
                      <a:pt x="317" y="303"/>
                    </a:cubicBezTo>
                    <a:cubicBezTo>
                      <a:pt x="317" y="303"/>
                      <a:pt x="317" y="303"/>
                      <a:pt x="317" y="303"/>
                    </a:cubicBezTo>
                    <a:cubicBezTo>
                      <a:pt x="316" y="303"/>
                      <a:pt x="315" y="304"/>
                      <a:pt x="315" y="306"/>
                    </a:cubicBezTo>
                    <a:cubicBezTo>
                      <a:pt x="315" y="306"/>
                      <a:pt x="315" y="306"/>
                      <a:pt x="315" y="306"/>
                    </a:cubicBezTo>
                    <a:cubicBezTo>
                      <a:pt x="315" y="306"/>
                      <a:pt x="315" y="306"/>
                      <a:pt x="315" y="306"/>
                    </a:cubicBezTo>
                    <a:cubicBezTo>
                      <a:pt x="314" y="307"/>
                      <a:pt x="314" y="308"/>
                      <a:pt x="314" y="308"/>
                    </a:cubicBezTo>
                    <a:cubicBezTo>
                      <a:pt x="314" y="308"/>
                      <a:pt x="314" y="308"/>
                      <a:pt x="314" y="309"/>
                    </a:cubicBezTo>
                    <a:cubicBezTo>
                      <a:pt x="313" y="309"/>
                      <a:pt x="313" y="309"/>
                      <a:pt x="313" y="309"/>
                    </a:cubicBezTo>
                    <a:cubicBezTo>
                      <a:pt x="313" y="309"/>
                      <a:pt x="313" y="309"/>
                      <a:pt x="313" y="309"/>
                    </a:cubicBezTo>
                    <a:cubicBezTo>
                      <a:pt x="311" y="310"/>
                      <a:pt x="311" y="312"/>
                      <a:pt x="315" y="312"/>
                    </a:cubicBezTo>
                    <a:cubicBezTo>
                      <a:pt x="315" y="313"/>
                      <a:pt x="315" y="313"/>
                      <a:pt x="315" y="313"/>
                    </a:cubicBezTo>
                    <a:cubicBezTo>
                      <a:pt x="315" y="314"/>
                      <a:pt x="314" y="315"/>
                      <a:pt x="314" y="316"/>
                    </a:cubicBezTo>
                    <a:cubicBezTo>
                      <a:pt x="314" y="317"/>
                      <a:pt x="314" y="317"/>
                      <a:pt x="314" y="317"/>
                    </a:cubicBezTo>
                    <a:cubicBezTo>
                      <a:pt x="314" y="317"/>
                      <a:pt x="314" y="317"/>
                      <a:pt x="314" y="317"/>
                    </a:cubicBezTo>
                    <a:cubicBezTo>
                      <a:pt x="314" y="317"/>
                      <a:pt x="314" y="317"/>
                      <a:pt x="314" y="319"/>
                    </a:cubicBezTo>
                    <a:cubicBezTo>
                      <a:pt x="315" y="318"/>
                      <a:pt x="316" y="318"/>
                      <a:pt x="316" y="318"/>
                    </a:cubicBezTo>
                    <a:cubicBezTo>
                      <a:pt x="316" y="317"/>
                      <a:pt x="316" y="317"/>
                      <a:pt x="316" y="317"/>
                    </a:cubicBezTo>
                    <a:cubicBezTo>
                      <a:pt x="316" y="316"/>
                      <a:pt x="316" y="316"/>
                      <a:pt x="316" y="315"/>
                    </a:cubicBezTo>
                    <a:cubicBezTo>
                      <a:pt x="317" y="314"/>
                      <a:pt x="317" y="314"/>
                      <a:pt x="317" y="314"/>
                    </a:cubicBezTo>
                    <a:cubicBezTo>
                      <a:pt x="317" y="313"/>
                      <a:pt x="317" y="311"/>
                      <a:pt x="317" y="309"/>
                    </a:cubicBezTo>
                    <a:cubicBezTo>
                      <a:pt x="318" y="309"/>
                      <a:pt x="319" y="309"/>
                      <a:pt x="319" y="309"/>
                    </a:cubicBezTo>
                    <a:cubicBezTo>
                      <a:pt x="319" y="310"/>
                      <a:pt x="319" y="310"/>
                      <a:pt x="319" y="311"/>
                    </a:cubicBezTo>
                    <a:cubicBezTo>
                      <a:pt x="319" y="312"/>
                      <a:pt x="319" y="312"/>
                      <a:pt x="319" y="312"/>
                    </a:cubicBezTo>
                    <a:cubicBezTo>
                      <a:pt x="319" y="312"/>
                      <a:pt x="319" y="312"/>
                      <a:pt x="319" y="312"/>
                    </a:cubicBezTo>
                    <a:cubicBezTo>
                      <a:pt x="321" y="313"/>
                      <a:pt x="321" y="313"/>
                      <a:pt x="322" y="313"/>
                    </a:cubicBezTo>
                    <a:cubicBezTo>
                      <a:pt x="322" y="313"/>
                      <a:pt x="322" y="314"/>
                      <a:pt x="322" y="314"/>
                    </a:cubicBezTo>
                    <a:cubicBezTo>
                      <a:pt x="321" y="315"/>
                      <a:pt x="321" y="315"/>
                      <a:pt x="321" y="316"/>
                    </a:cubicBezTo>
                    <a:cubicBezTo>
                      <a:pt x="321" y="316"/>
                      <a:pt x="321" y="316"/>
                      <a:pt x="321" y="316"/>
                    </a:cubicBezTo>
                    <a:cubicBezTo>
                      <a:pt x="321" y="317"/>
                      <a:pt x="320" y="318"/>
                      <a:pt x="322" y="318"/>
                    </a:cubicBezTo>
                    <a:cubicBezTo>
                      <a:pt x="323" y="318"/>
                      <a:pt x="323" y="318"/>
                      <a:pt x="324" y="318"/>
                    </a:cubicBezTo>
                    <a:cubicBezTo>
                      <a:pt x="324" y="317"/>
                      <a:pt x="324" y="317"/>
                      <a:pt x="324" y="317"/>
                    </a:cubicBezTo>
                    <a:cubicBezTo>
                      <a:pt x="324" y="316"/>
                      <a:pt x="324" y="316"/>
                      <a:pt x="324" y="316"/>
                    </a:cubicBezTo>
                    <a:cubicBezTo>
                      <a:pt x="324" y="316"/>
                      <a:pt x="325" y="315"/>
                      <a:pt x="324" y="315"/>
                    </a:cubicBezTo>
                    <a:cubicBezTo>
                      <a:pt x="324" y="314"/>
                      <a:pt x="324" y="314"/>
                      <a:pt x="324" y="314"/>
                    </a:cubicBezTo>
                    <a:cubicBezTo>
                      <a:pt x="323" y="314"/>
                      <a:pt x="323" y="314"/>
                      <a:pt x="323" y="314"/>
                    </a:cubicBezTo>
                    <a:cubicBezTo>
                      <a:pt x="323" y="313"/>
                      <a:pt x="323" y="313"/>
                      <a:pt x="323" y="311"/>
                    </a:cubicBezTo>
                    <a:cubicBezTo>
                      <a:pt x="323" y="310"/>
                      <a:pt x="323" y="310"/>
                      <a:pt x="323" y="310"/>
                    </a:cubicBezTo>
                    <a:cubicBezTo>
                      <a:pt x="323" y="310"/>
                      <a:pt x="323" y="310"/>
                      <a:pt x="322" y="308"/>
                    </a:cubicBezTo>
                    <a:cubicBezTo>
                      <a:pt x="322" y="308"/>
                      <a:pt x="321" y="308"/>
                      <a:pt x="321" y="308"/>
                    </a:cubicBezTo>
                    <a:cubicBezTo>
                      <a:pt x="321" y="307"/>
                      <a:pt x="321" y="307"/>
                      <a:pt x="321" y="307"/>
                    </a:cubicBezTo>
                    <a:cubicBezTo>
                      <a:pt x="321" y="307"/>
                      <a:pt x="321" y="306"/>
                      <a:pt x="321" y="306"/>
                    </a:cubicBezTo>
                    <a:cubicBezTo>
                      <a:pt x="322" y="306"/>
                      <a:pt x="323" y="306"/>
                      <a:pt x="323" y="306"/>
                    </a:cubicBezTo>
                    <a:cubicBezTo>
                      <a:pt x="324" y="306"/>
                      <a:pt x="324" y="305"/>
                      <a:pt x="325" y="305"/>
                    </a:cubicBezTo>
                    <a:cubicBezTo>
                      <a:pt x="326" y="305"/>
                      <a:pt x="327" y="305"/>
                      <a:pt x="327" y="305"/>
                    </a:cubicBezTo>
                    <a:cubicBezTo>
                      <a:pt x="327" y="305"/>
                      <a:pt x="327" y="305"/>
                      <a:pt x="327" y="305"/>
                    </a:cubicBezTo>
                    <a:cubicBezTo>
                      <a:pt x="328" y="304"/>
                      <a:pt x="328" y="304"/>
                      <a:pt x="328" y="304"/>
                    </a:cubicBezTo>
                    <a:moveTo>
                      <a:pt x="334" y="295"/>
                    </a:moveTo>
                    <a:cubicBezTo>
                      <a:pt x="334" y="295"/>
                      <a:pt x="334" y="295"/>
                      <a:pt x="334" y="295"/>
                    </a:cubicBezTo>
                    <a:cubicBezTo>
                      <a:pt x="334" y="295"/>
                      <a:pt x="334" y="295"/>
                      <a:pt x="334" y="295"/>
                    </a:cubicBezTo>
                    <a:cubicBezTo>
                      <a:pt x="333" y="295"/>
                      <a:pt x="333" y="295"/>
                      <a:pt x="332" y="296"/>
                    </a:cubicBezTo>
                    <a:cubicBezTo>
                      <a:pt x="329" y="296"/>
                      <a:pt x="325" y="296"/>
                      <a:pt x="322" y="296"/>
                    </a:cubicBezTo>
                    <a:cubicBezTo>
                      <a:pt x="321" y="296"/>
                      <a:pt x="320" y="297"/>
                      <a:pt x="320" y="297"/>
                    </a:cubicBezTo>
                    <a:cubicBezTo>
                      <a:pt x="317" y="298"/>
                      <a:pt x="317" y="298"/>
                      <a:pt x="317" y="298"/>
                    </a:cubicBezTo>
                    <a:cubicBezTo>
                      <a:pt x="317" y="298"/>
                      <a:pt x="317" y="298"/>
                      <a:pt x="317" y="298"/>
                    </a:cubicBezTo>
                    <a:cubicBezTo>
                      <a:pt x="316" y="299"/>
                      <a:pt x="316" y="300"/>
                      <a:pt x="316" y="301"/>
                    </a:cubicBezTo>
                    <a:cubicBezTo>
                      <a:pt x="317" y="300"/>
                      <a:pt x="318" y="300"/>
                      <a:pt x="318" y="300"/>
                    </a:cubicBezTo>
                    <a:cubicBezTo>
                      <a:pt x="319" y="299"/>
                      <a:pt x="319" y="299"/>
                      <a:pt x="319" y="299"/>
                    </a:cubicBezTo>
                    <a:cubicBezTo>
                      <a:pt x="320" y="298"/>
                      <a:pt x="320" y="298"/>
                      <a:pt x="321" y="298"/>
                    </a:cubicBezTo>
                    <a:cubicBezTo>
                      <a:pt x="321" y="298"/>
                      <a:pt x="321" y="298"/>
                      <a:pt x="321" y="298"/>
                    </a:cubicBezTo>
                    <a:cubicBezTo>
                      <a:pt x="322" y="297"/>
                      <a:pt x="322" y="297"/>
                      <a:pt x="322" y="297"/>
                    </a:cubicBezTo>
                    <a:cubicBezTo>
                      <a:pt x="323" y="298"/>
                      <a:pt x="323" y="298"/>
                      <a:pt x="323" y="298"/>
                    </a:cubicBezTo>
                    <a:cubicBezTo>
                      <a:pt x="324" y="298"/>
                      <a:pt x="326" y="298"/>
                      <a:pt x="327" y="298"/>
                    </a:cubicBezTo>
                    <a:cubicBezTo>
                      <a:pt x="328" y="298"/>
                      <a:pt x="328" y="298"/>
                      <a:pt x="329" y="298"/>
                    </a:cubicBezTo>
                    <a:cubicBezTo>
                      <a:pt x="329" y="299"/>
                      <a:pt x="329" y="299"/>
                      <a:pt x="329" y="299"/>
                    </a:cubicBezTo>
                    <a:cubicBezTo>
                      <a:pt x="330" y="299"/>
                      <a:pt x="330" y="299"/>
                      <a:pt x="331" y="298"/>
                    </a:cubicBezTo>
                    <a:cubicBezTo>
                      <a:pt x="331" y="298"/>
                      <a:pt x="331" y="297"/>
                      <a:pt x="332" y="298"/>
                    </a:cubicBezTo>
                    <a:cubicBezTo>
                      <a:pt x="332" y="298"/>
                      <a:pt x="332" y="298"/>
                      <a:pt x="332" y="298"/>
                    </a:cubicBezTo>
                    <a:cubicBezTo>
                      <a:pt x="333" y="297"/>
                      <a:pt x="334" y="297"/>
                      <a:pt x="334" y="295"/>
                    </a:cubicBezTo>
                    <a:moveTo>
                      <a:pt x="323" y="333"/>
                    </a:moveTo>
                    <a:cubicBezTo>
                      <a:pt x="323" y="333"/>
                      <a:pt x="323" y="333"/>
                      <a:pt x="323" y="333"/>
                    </a:cubicBezTo>
                    <a:cubicBezTo>
                      <a:pt x="323" y="333"/>
                      <a:pt x="323" y="333"/>
                      <a:pt x="323" y="333"/>
                    </a:cubicBezTo>
                    <a:moveTo>
                      <a:pt x="335" y="328"/>
                    </a:moveTo>
                    <a:cubicBezTo>
                      <a:pt x="335" y="328"/>
                      <a:pt x="335" y="328"/>
                      <a:pt x="335" y="328"/>
                    </a:cubicBezTo>
                    <a:cubicBezTo>
                      <a:pt x="335" y="328"/>
                      <a:pt x="335" y="328"/>
                      <a:pt x="335" y="328"/>
                    </a:cubicBezTo>
                    <a:cubicBezTo>
                      <a:pt x="334" y="327"/>
                      <a:pt x="334" y="327"/>
                      <a:pt x="334" y="327"/>
                    </a:cubicBezTo>
                    <a:cubicBezTo>
                      <a:pt x="334" y="327"/>
                      <a:pt x="333" y="327"/>
                      <a:pt x="333" y="327"/>
                    </a:cubicBezTo>
                    <a:cubicBezTo>
                      <a:pt x="332" y="327"/>
                      <a:pt x="332" y="327"/>
                      <a:pt x="331" y="327"/>
                    </a:cubicBezTo>
                    <a:cubicBezTo>
                      <a:pt x="331" y="328"/>
                      <a:pt x="331" y="328"/>
                      <a:pt x="330" y="328"/>
                    </a:cubicBezTo>
                    <a:cubicBezTo>
                      <a:pt x="330" y="328"/>
                      <a:pt x="329" y="328"/>
                      <a:pt x="329" y="329"/>
                    </a:cubicBezTo>
                    <a:cubicBezTo>
                      <a:pt x="328" y="329"/>
                      <a:pt x="328" y="329"/>
                      <a:pt x="328" y="329"/>
                    </a:cubicBezTo>
                    <a:cubicBezTo>
                      <a:pt x="327" y="329"/>
                      <a:pt x="327" y="329"/>
                      <a:pt x="327" y="329"/>
                    </a:cubicBezTo>
                    <a:cubicBezTo>
                      <a:pt x="327" y="329"/>
                      <a:pt x="327" y="330"/>
                      <a:pt x="327" y="330"/>
                    </a:cubicBezTo>
                    <a:cubicBezTo>
                      <a:pt x="325" y="330"/>
                      <a:pt x="325" y="330"/>
                      <a:pt x="325" y="330"/>
                    </a:cubicBezTo>
                    <a:cubicBezTo>
                      <a:pt x="324" y="331"/>
                      <a:pt x="324" y="331"/>
                      <a:pt x="324" y="331"/>
                    </a:cubicBezTo>
                    <a:cubicBezTo>
                      <a:pt x="324" y="331"/>
                      <a:pt x="323" y="331"/>
                      <a:pt x="323" y="331"/>
                    </a:cubicBezTo>
                    <a:cubicBezTo>
                      <a:pt x="323" y="332"/>
                      <a:pt x="323" y="332"/>
                      <a:pt x="323" y="332"/>
                    </a:cubicBezTo>
                    <a:cubicBezTo>
                      <a:pt x="323" y="332"/>
                      <a:pt x="323" y="332"/>
                      <a:pt x="323" y="332"/>
                    </a:cubicBezTo>
                    <a:cubicBezTo>
                      <a:pt x="323" y="332"/>
                      <a:pt x="323" y="332"/>
                      <a:pt x="323" y="332"/>
                    </a:cubicBezTo>
                    <a:cubicBezTo>
                      <a:pt x="323" y="332"/>
                      <a:pt x="323" y="332"/>
                      <a:pt x="323" y="332"/>
                    </a:cubicBezTo>
                    <a:cubicBezTo>
                      <a:pt x="323" y="333"/>
                      <a:pt x="323" y="333"/>
                      <a:pt x="323" y="333"/>
                    </a:cubicBezTo>
                    <a:cubicBezTo>
                      <a:pt x="323" y="333"/>
                      <a:pt x="325" y="334"/>
                      <a:pt x="325" y="334"/>
                    </a:cubicBezTo>
                    <a:cubicBezTo>
                      <a:pt x="326" y="333"/>
                      <a:pt x="326" y="333"/>
                      <a:pt x="326" y="333"/>
                    </a:cubicBezTo>
                    <a:cubicBezTo>
                      <a:pt x="328" y="331"/>
                      <a:pt x="328" y="331"/>
                      <a:pt x="328" y="331"/>
                    </a:cubicBezTo>
                    <a:cubicBezTo>
                      <a:pt x="329" y="330"/>
                      <a:pt x="330" y="331"/>
                      <a:pt x="331" y="330"/>
                    </a:cubicBezTo>
                    <a:cubicBezTo>
                      <a:pt x="331" y="330"/>
                      <a:pt x="331" y="329"/>
                      <a:pt x="332" y="329"/>
                    </a:cubicBezTo>
                    <a:cubicBezTo>
                      <a:pt x="332" y="329"/>
                      <a:pt x="333" y="329"/>
                      <a:pt x="333" y="329"/>
                    </a:cubicBezTo>
                    <a:cubicBezTo>
                      <a:pt x="335" y="329"/>
                      <a:pt x="335" y="329"/>
                      <a:pt x="335" y="328"/>
                    </a:cubicBezTo>
                    <a:cubicBezTo>
                      <a:pt x="335" y="328"/>
                      <a:pt x="335" y="328"/>
                      <a:pt x="335" y="328"/>
                    </a:cubicBezTo>
                    <a:moveTo>
                      <a:pt x="322" y="336"/>
                    </a:moveTo>
                    <a:cubicBezTo>
                      <a:pt x="322" y="336"/>
                      <a:pt x="322" y="336"/>
                      <a:pt x="322" y="335"/>
                    </a:cubicBezTo>
                    <a:cubicBezTo>
                      <a:pt x="322" y="335"/>
                      <a:pt x="322" y="335"/>
                      <a:pt x="322" y="335"/>
                    </a:cubicBezTo>
                    <a:cubicBezTo>
                      <a:pt x="321" y="335"/>
                      <a:pt x="321" y="335"/>
                      <a:pt x="320" y="335"/>
                    </a:cubicBezTo>
                    <a:cubicBezTo>
                      <a:pt x="320" y="336"/>
                      <a:pt x="320" y="336"/>
                      <a:pt x="320" y="336"/>
                    </a:cubicBezTo>
                    <a:cubicBezTo>
                      <a:pt x="320" y="336"/>
                      <a:pt x="321" y="336"/>
                      <a:pt x="322" y="336"/>
                    </a:cubicBezTo>
                    <a:moveTo>
                      <a:pt x="327" y="327"/>
                    </a:moveTo>
                    <a:cubicBezTo>
                      <a:pt x="327" y="327"/>
                      <a:pt x="327" y="327"/>
                      <a:pt x="327" y="327"/>
                    </a:cubicBezTo>
                    <a:cubicBezTo>
                      <a:pt x="327" y="326"/>
                      <a:pt x="327" y="326"/>
                      <a:pt x="327" y="326"/>
                    </a:cubicBezTo>
                    <a:cubicBezTo>
                      <a:pt x="327" y="326"/>
                      <a:pt x="327" y="326"/>
                      <a:pt x="327" y="326"/>
                    </a:cubicBezTo>
                    <a:cubicBezTo>
                      <a:pt x="326" y="327"/>
                      <a:pt x="326" y="327"/>
                      <a:pt x="326" y="327"/>
                    </a:cubicBezTo>
                    <a:cubicBezTo>
                      <a:pt x="326" y="327"/>
                      <a:pt x="326" y="327"/>
                      <a:pt x="326" y="327"/>
                    </a:cubicBezTo>
                    <a:cubicBezTo>
                      <a:pt x="325" y="327"/>
                      <a:pt x="325" y="327"/>
                      <a:pt x="324" y="327"/>
                    </a:cubicBezTo>
                    <a:cubicBezTo>
                      <a:pt x="324" y="327"/>
                      <a:pt x="323" y="327"/>
                      <a:pt x="322" y="327"/>
                    </a:cubicBezTo>
                    <a:cubicBezTo>
                      <a:pt x="322" y="327"/>
                      <a:pt x="322" y="327"/>
                      <a:pt x="322" y="327"/>
                    </a:cubicBezTo>
                    <a:cubicBezTo>
                      <a:pt x="321" y="327"/>
                      <a:pt x="320" y="328"/>
                      <a:pt x="320" y="328"/>
                    </a:cubicBezTo>
                    <a:cubicBezTo>
                      <a:pt x="318" y="328"/>
                      <a:pt x="318" y="328"/>
                      <a:pt x="318" y="328"/>
                    </a:cubicBezTo>
                    <a:cubicBezTo>
                      <a:pt x="318" y="327"/>
                      <a:pt x="315" y="327"/>
                      <a:pt x="314" y="327"/>
                    </a:cubicBezTo>
                    <a:cubicBezTo>
                      <a:pt x="314" y="327"/>
                      <a:pt x="314" y="328"/>
                      <a:pt x="313" y="328"/>
                    </a:cubicBezTo>
                    <a:cubicBezTo>
                      <a:pt x="312" y="328"/>
                      <a:pt x="312" y="328"/>
                      <a:pt x="312" y="328"/>
                    </a:cubicBezTo>
                    <a:cubicBezTo>
                      <a:pt x="313" y="328"/>
                      <a:pt x="313" y="329"/>
                      <a:pt x="314" y="329"/>
                    </a:cubicBezTo>
                    <a:cubicBezTo>
                      <a:pt x="314" y="329"/>
                      <a:pt x="314" y="329"/>
                      <a:pt x="317" y="329"/>
                    </a:cubicBezTo>
                    <a:cubicBezTo>
                      <a:pt x="318" y="329"/>
                      <a:pt x="318" y="329"/>
                      <a:pt x="318" y="329"/>
                    </a:cubicBezTo>
                    <a:cubicBezTo>
                      <a:pt x="320" y="329"/>
                      <a:pt x="320" y="329"/>
                      <a:pt x="321" y="329"/>
                    </a:cubicBezTo>
                    <a:cubicBezTo>
                      <a:pt x="321" y="329"/>
                      <a:pt x="322" y="329"/>
                      <a:pt x="323" y="329"/>
                    </a:cubicBezTo>
                    <a:cubicBezTo>
                      <a:pt x="323" y="329"/>
                      <a:pt x="323" y="329"/>
                      <a:pt x="323" y="329"/>
                    </a:cubicBezTo>
                    <a:cubicBezTo>
                      <a:pt x="323" y="328"/>
                      <a:pt x="323" y="328"/>
                      <a:pt x="324" y="328"/>
                    </a:cubicBezTo>
                    <a:cubicBezTo>
                      <a:pt x="325" y="328"/>
                      <a:pt x="325" y="328"/>
                      <a:pt x="325" y="328"/>
                    </a:cubicBezTo>
                    <a:cubicBezTo>
                      <a:pt x="326" y="328"/>
                      <a:pt x="326" y="328"/>
                      <a:pt x="327" y="327"/>
                    </a:cubicBezTo>
                    <a:moveTo>
                      <a:pt x="315" y="334"/>
                    </a:moveTo>
                    <a:cubicBezTo>
                      <a:pt x="315" y="334"/>
                      <a:pt x="315" y="334"/>
                      <a:pt x="315" y="334"/>
                    </a:cubicBezTo>
                    <a:cubicBezTo>
                      <a:pt x="315" y="333"/>
                      <a:pt x="315" y="333"/>
                      <a:pt x="315" y="333"/>
                    </a:cubicBezTo>
                    <a:cubicBezTo>
                      <a:pt x="314" y="333"/>
                      <a:pt x="314" y="332"/>
                      <a:pt x="314" y="332"/>
                    </a:cubicBezTo>
                    <a:cubicBezTo>
                      <a:pt x="314" y="332"/>
                      <a:pt x="314" y="332"/>
                      <a:pt x="314" y="332"/>
                    </a:cubicBezTo>
                    <a:cubicBezTo>
                      <a:pt x="314" y="332"/>
                      <a:pt x="314" y="332"/>
                      <a:pt x="314" y="332"/>
                    </a:cubicBezTo>
                    <a:cubicBezTo>
                      <a:pt x="313" y="331"/>
                      <a:pt x="313" y="331"/>
                      <a:pt x="313" y="331"/>
                    </a:cubicBezTo>
                    <a:cubicBezTo>
                      <a:pt x="312" y="331"/>
                      <a:pt x="312" y="331"/>
                      <a:pt x="312" y="331"/>
                    </a:cubicBezTo>
                    <a:cubicBezTo>
                      <a:pt x="312" y="331"/>
                      <a:pt x="312" y="330"/>
                      <a:pt x="311" y="330"/>
                    </a:cubicBezTo>
                    <a:cubicBezTo>
                      <a:pt x="311" y="330"/>
                      <a:pt x="311" y="330"/>
                      <a:pt x="310" y="331"/>
                    </a:cubicBezTo>
                    <a:cubicBezTo>
                      <a:pt x="310" y="332"/>
                      <a:pt x="310" y="332"/>
                      <a:pt x="310" y="332"/>
                    </a:cubicBezTo>
                    <a:cubicBezTo>
                      <a:pt x="311" y="333"/>
                      <a:pt x="311" y="333"/>
                      <a:pt x="311" y="333"/>
                    </a:cubicBezTo>
                    <a:cubicBezTo>
                      <a:pt x="311" y="334"/>
                      <a:pt x="311" y="334"/>
                      <a:pt x="311" y="334"/>
                    </a:cubicBezTo>
                    <a:cubicBezTo>
                      <a:pt x="312" y="334"/>
                      <a:pt x="312" y="334"/>
                      <a:pt x="315" y="334"/>
                    </a:cubicBezTo>
                    <a:moveTo>
                      <a:pt x="311" y="328"/>
                    </a:moveTo>
                    <a:cubicBezTo>
                      <a:pt x="311" y="328"/>
                      <a:pt x="311" y="328"/>
                      <a:pt x="311" y="328"/>
                    </a:cubicBezTo>
                    <a:cubicBezTo>
                      <a:pt x="311" y="328"/>
                      <a:pt x="311" y="328"/>
                      <a:pt x="311" y="328"/>
                    </a:cubicBezTo>
                    <a:cubicBezTo>
                      <a:pt x="311" y="327"/>
                      <a:pt x="311" y="327"/>
                      <a:pt x="311" y="327"/>
                    </a:cubicBezTo>
                    <a:cubicBezTo>
                      <a:pt x="310" y="328"/>
                      <a:pt x="310" y="328"/>
                      <a:pt x="309" y="327"/>
                    </a:cubicBezTo>
                    <a:cubicBezTo>
                      <a:pt x="309" y="327"/>
                      <a:pt x="309" y="327"/>
                      <a:pt x="309" y="327"/>
                    </a:cubicBezTo>
                    <a:cubicBezTo>
                      <a:pt x="309" y="327"/>
                      <a:pt x="309" y="327"/>
                      <a:pt x="309" y="327"/>
                    </a:cubicBezTo>
                    <a:cubicBezTo>
                      <a:pt x="308" y="327"/>
                      <a:pt x="308" y="327"/>
                      <a:pt x="308" y="327"/>
                    </a:cubicBezTo>
                    <a:cubicBezTo>
                      <a:pt x="307" y="327"/>
                      <a:pt x="307" y="327"/>
                      <a:pt x="307" y="327"/>
                    </a:cubicBezTo>
                    <a:cubicBezTo>
                      <a:pt x="307" y="327"/>
                      <a:pt x="307" y="327"/>
                      <a:pt x="306" y="327"/>
                    </a:cubicBezTo>
                    <a:cubicBezTo>
                      <a:pt x="306" y="327"/>
                      <a:pt x="306" y="327"/>
                      <a:pt x="306" y="327"/>
                    </a:cubicBezTo>
                    <a:cubicBezTo>
                      <a:pt x="305" y="328"/>
                      <a:pt x="305" y="328"/>
                      <a:pt x="305" y="328"/>
                    </a:cubicBezTo>
                    <a:cubicBezTo>
                      <a:pt x="305" y="328"/>
                      <a:pt x="305" y="328"/>
                      <a:pt x="305" y="328"/>
                    </a:cubicBezTo>
                    <a:cubicBezTo>
                      <a:pt x="305" y="328"/>
                      <a:pt x="304" y="328"/>
                      <a:pt x="304" y="328"/>
                    </a:cubicBezTo>
                    <a:cubicBezTo>
                      <a:pt x="303" y="328"/>
                      <a:pt x="303" y="328"/>
                      <a:pt x="303" y="328"/>
                    </a:cubicBezTo>
                    <a:cubicBezTo>
                      <a:pt x="303" y="329"/>
                      <a:pt x="303" y="329"/>
                      <a:pt x="304" y="329"/>
                    </a:cubicBezTo>
                    <a:cubicBezTo>
                      <a:pt x="306" y="329"/>
                      <a:pt x="306" y="329"/>
                      <a:pt x="306" y="329"/>
                    </a:cubicBezTo>
                    <a:cubicBezTo>
                      <a:pt x="306" y="329"/>
                      <a:pt x="307" y="329"/>
                      <a:pt x="307" y="329"/>
                    </a:cubicBezTo>
                    <a:cubicBezTo>
                      <a:pt x="308" y="328"/>
                      <a:pt x="308" y="328"/>
                      <a:pt x="308" y="328"/>
                    </a:cubicBezTo>
                    <a:cubicBezTo>
                      <a:pt x="308" y="328"/>
                      <a:pt x="309" y="328"/>
                      <a:pt x="309" y="329"/>
                    </a:cubicBezTo>
                    <a:cubicBezTo>
                      <a:pt x="310" y="329"/>
                      <a:pt x="310" y="329"/>
                      <a:pt x="311" y="328"/>
                    </a:cubicBezTo>
                    <a:moveTo>
                      <a:pt x="300" y="329"/>
                    </a:moveTo>
                    <a:cubicBezTo>
                      <a:pt x="300" y="329"/>
                      <a:pt x="300" y="329"/>
                      <a:pt x="300" y="329"/>
                    </a:cubicBezTo>
                    <a:cubicBezTo>
                      <a:pt x="300" y="328"/>
                      <a:pt x="300" y="327"/>
                      <a:pt x="299" y="327"/>
                    </a:cubicBezTo>
                    <a:cubicBezTo>
                      <a:pt x="298" y="327"/>
                      <a:pt x="298" y="327"/>
                      <a:pt x="298" y="326"/>
                    </a:cubicBezTo>
                    <a:cubicBezTo>
                      <a:pt x="296" y="326"/>
                      <a:pt x="295" y="326"/>
                      <a:pt x="293" y="326"/>
                    </a:cubicBezTo>
                    <a:cubicBezTo>
                      <a:pt x="293" y="324"/>
                      <a:pt x="295" y="325"/>
                      <a:pt x="297" y="324"/>
                    </a:cubicBezTo>
                    <a:cubicBezTo>
                      <a:pt x="296" y="324"/>
                      <a:pt x="295" y="323"/>
                      <a:pt x="295" y="323"/>
                    </a:cubicBezTo>
                    <a:cubicBezTo>
                      <a:pt x="291" y="323"/>
                      <a:pt x="291" y="323"/>
                      <a:pt x="291" y="323"/>
                    </a:cubicBezTo>
                    <a:cubicBezTo>
                      <a:pt x="289" y="323"/>
                      <a:pt x="288" y="322"/>
                      <a:pt x="286" y="322"/>
                    </a:cubicBezTo>
                    <a:cubicBezTo>
                      <a:pt x="281" y="322"/>
                      <a:pt x="274" y="322"/>
                      <a:pt x="269" y="323"/>
                    </a:cubicBezTo>
                    <a:cubicBezTo>
                      <a:pt x="269" y="323"/>
                      <a:pt x="269" y="323"/>
                      <a:pt x="269" y="323"/>
                    </a:cubicBezTo>
                    <a:cubicBezTo>
                      <a:pt x="269" y="323"/>
                      <a:pt x="270" y="323"/>
                      <a:pt x="271" y="323"/>
                    </a:cubicBezTo>
                    <a:cubicBezTo>
                      <a:pt x="271" y="324"/>
                      <a:pt x="271" y="324"/>
                      <a:pt x="271" y="325"/>
                    </a:cubicBezTo>
                    <a:cubicBezTo>
                      <a:pt x="272" y="325"/>
                      <a:pt x="272" y="325"/>
                      <a:pt x="273" y="325"/>
                    </a:cubicBezTo>
                    <a:cubicBezTo>
                      <a:pt x="274" y="325"/>
                      <a:pt x="274" y="326"/>
                      <a:pt x="275" y="327"/>
                    </a:cubicBezTo>
                    <a:cubicBezTo>
                      <a:pt x="276" y="327"/>
                      <a:pt x="277" y="326"/>
                      <a:pt x="279" y="326"/>
                    </a:cubicBezTo>
                    <a:cubicBezTo>
                      <a:pt x="280" y="326"/>
                      <a:pt x="281" y="326"/>
                      <a:pt x="282" y="326"/>
                    </a:cubicBezTo>
                    <a:cubicBezTo>
                      <a:pt x="282" y="326"/>
                      <a:pt x="282" y="327"/>
                      <a:pt x="283" y="327"/>
                    </a:cubicBezTo>
                    <a:cubicBezTo>
                      <a:pt x="284" y="327"/>
                      <a:pt x="285" y="326"/>
                      <a:pt x="287" y="327"/>
                    </a:cubicBezTo>
                    <a:cubicBezTo>
                      <a:pt x="288" y="329"/>
                      <a:pt x="288" y="329"/>
                      <a:pt x="290" y="329"/>
                    </a:cubicBezTo>
                    <a:cubicBezTo>
                      <a:pt x="291" y="328"/>
                      <a:pt x="291" y="327"/>
                      <a:pt x="291" y="327"/>
                    </a:cubicBezTo>
                    <a:cubicBezTo>
                      <a:pt x="292" y="327"/>
                      <a:pt x="292" y="328"/>
                      <a:pt x="293" y="328"/>
                    </a:cubicBezTo>
                    <a:cubicBezTo>
                      <a:pt x="293" y="328"/>
                      <a:pt x="293" y="328"/>
                      <a:pt x="294" y="328"/>
                    </a:cubicBezTo>
                    <a:cubicBezTo>
                      <a:pt x="296" y="327"/>
                      <a:pt x="297" y="330"/>
                      <a:pt x="299" y="329"/>
                    </a:cubicBezTo>
                    <a:cubicBezTo>
                      <a:pt x="300" y="329"/>
                      <a:pt x="300" y="329"/>
                      <a:pt x="300" y="329"/>
                    </a:cubicBezTo>
                    <a:cubicBezTo>
                      <a:pt x="300" y="329"/>
                      <a:pt x="300" y="329"/>
                      <a:pt x="300" y="329"/>
                    </a:cubicBezTo>
                    <a:moveTo>
                      <a:pt x="259" y="320"/>
                    </a:moveTo>
                    <a:cubicBezTo>
                      <a:pt x="259" y="319"/>
                      <a:pt x="259" y="319"/>
                      <a:pt x="259" y="319"/>
                    </a:cubicBezTo>
                    <a:cubicBezTo>
                      <a:pt x="259" y="318"/>
                      <a:pt x="259" y="318"/>
                      <a:pt x="259" y="318"/>
                    </a:cubicBezTo>
                    <a:cubicBezTo>
                      <a:pt x="259" y="318"/>
                      <a:pt x="259" y="318"/>
                      <a:pt x="259" y="318"/>
                    </a:cubicBezTo>
                    <a:cubicBezTo>
                      <a:pt x="258" y="318"/>
                      <a:pt x="258" y="318"/>
                      <a:pt x="258" y="318"/>
                    </a:cubicBezTo>
                    <a:cubicBezTo>
                      <a:pt x="258" y="319"/>
                      <a:pt x="258" y="319"/>
                      <a:pt x="258" y="319"/>
                    </a:cubicBezTo>
                    <a:cubicBezTo>
                      <a:pt x="259" y="320"/>
                      <a:pt x="259" y="320"/>
                      <a:pt x="259" y="320"/>
                    </a:cubicBezTo>
                    <a:moveTo>
                      <a:pt x="317" y="283"/>
                    </a:moveTo>
                    <a:cubicBezTo>
                      <a:pt x="317" y="283"/>
                      <a:pt x="317" y="283"/>
                      <a:pt x="317" y="283"/>
                    </a:cubicBezTo>
                    <a:cubicBezTo>
                      <a:pt x="317" y="281"/>
                      <a:pt x="317" y="281"/>
                      <a:pt x="317" y="281"/>
                    </a:cubicBezTo>
                    <a:cubicBezTo>
                      <a:pt x="316" y="281"/>
                      <a:pt x="314" y="281"/>
                      <a:pt x="314" y="281"/>
                    </a:cubicBezTo>
                    <a:cubicBezTo>
                      <a:pt x="314" y="281"/>
                      <a:pt x="312" y="280"/>
                      <a:pt x="312" y="280"/>
                    </a:cubicBezTo>
                    <a:cubicBezTo>
                      <a:pt x="312" y="279"/>
                      <a:pt x="312" y="279"/>
                      <a:pt x="312" y="279"/>
                    </a:cubicBezTo>
                    <a:cubicBezTo>
                      <a:pt x="311" y="277"/>
                      <a:pt x="311" y="277"/>
                      <a:pt x="311" y="277"/>
                    </a:cubicBezTo>
                    <a:cubicBezTo>
                      <a:pt x="310" y="276"/>
                      <a:pt x="310" y="276"/>
                      <a:pt x="310" y="276"/>
                    </a:cubicBezTo>
                    <a:cubicBezTo>
                      <a:pt x="309" y="278"/>
                      <a:pt x="307" y="279"/>
                      <a:pt x="305" y="280"/>
                    </a:cubicBezTo>
                    <a:cubicBezTo>
                      <a:pt x="304" y="281"/>
                      <a:pt x="304" y="283"/>
                      <a:pt x="302" y="285"/>
                    </a:cubicBezTo>
                    <a:cubicBezTo>
                      <a:pt x="301" y="285"/>
                      <a:pt x="300" y="285"/>
                      <a:pt x="299" y="286"/>
                    </a:cubicBezTo>
                    <a:cubicBezTo>
                      <a:pt x="298" y="286"/>
                      <a:pt x="297" y="287"/>
                      <a:pt x="297" y="288"/>
                    </a:cubicBezTo>
                    <a:cubicBezTo>
                      <a:pt x="297" y="289"/>
                      <a:pt x="297" y="289"/>
                      <a:pt x="297" y="289"/>
                    </a:cubicBezTo>
                    <a:cubicBezTo>
                      <a:pt x="296" y="289"/>
                      <a:pt x="295" y="290"/>
                      <a:pt x="294" y="291"/>
                    </a:cubicBezTo>
                    <a:cubicBezTo>
                      <a:pt x="293" y="291"/>
                      <a:pt x="293" y="291"/>
                      <a:pt x="291" y="291"/>
                    </a:cubicBezTo>
                    <a:cubicBezTo>
                      <a:pt x="291" y="293"/>
                      <a:pt x="291" y="294"/>
                      <a:pt x="291" y="295"/>
                    </a:cubicBezTo>
                    <a:cubicBezTo>
                      <a:pt x="289" y="295"/>
                      <a:pt x="288" y="296"/>
                      <a:pt x="287" y="295"/>
                    </a:cubicBezTo>
                    <a:cubicBezTo>
                      <a:pt x="286" y="295"/>
                      <a:pt x="286" y="295"/>
                      <a:pt x="286" y="294"/>
                    </a:cubicBezTo>
                    <a:cubicBezTo>
                      <a:pt x="285" y="294"/>
                      <a:pt x="285" y="294"/>
                      <a:pt x="285" y="294"/>
                    </a:cubicBezTo>
                    <a:cubicBezTo>
                      <a:pt x="284" y="294"/>
                      <a:pt x="284" y="294"/>
                      <a:pt x="284" y="294"/>
                    </a:cubicBezTo>
                    <a:cubicBezTo>
                      <a:pt x="284" y="294"/>
                      <a:pt x="284" y="294"/>
                      <a:pt x="284" y="294"/>
                    </a:cubicBezTo>
                    <a:cubicBezTo>
                      <a:pt x="283" y="296"/>
                      <a:pt x="283" y="296"/>
                      <a:pt x="283" y="296"/>
                    </a:cubicBezTo>
                    <a:cubicBezTo>
                      <a:pt x="283" y="297"/>
                      <a:pt x="282" y="297"/>
                      <a:pt x="282" y="297"/>
                    </a:cubicBezTo>
                    <a:cubicBezTo>
                      <a:pt x="282" y="300"/>
                      <a:pt x="282" y="300"/>
                      <a:pt x="282" y="300"/>
                    </a:cubicBezTo>
                    <a:cubicBezTo>
                      <a:pt x="282" y="303"/>
                      <a:pt x="285" y="303"/>
                      <a:pt x="285" y="305"/>
                    </a:cubicBezTo>
                    <a:cubicBezTo>
                      <a:pt x="285" y="306"/>
                      <a:pt x="285" y="306"/>
                      <a:pt x="285" y="306"/>
                    </a:cubicBezTo>
                    <a:cubicBezTo>
                      <a:pt x="285" y="306"/>
                      <a:pt x="285" y="306"/>
                      <a:pt x="285" y="306"/>
                    </a:cubicBezTo>
                    <a:cubicBezTo>
                      <a:pt x="284" y="308"/>
                      <a:pt x="284" y="309"/>
                      <a:pt x="285" y="310"/>
                    </a:cubicBezTo>
                    <a:cubicBezTo>
                      <a:pt x="286" y="311"/>
                      <a:pt x="288" y="310"/>
                      <a:pt x="289" y="311"/>
                    </a:cubicBezTo>
                    <a:cubicBezTo>
                      <a:pt x="289" y="312"/>
                      <a:pt x="290" y="312"/>
                      <a:pt x="290" y="312"/>
                    </a:cubicBezTo>
                    <a:cubicBezTo>
                      <a:pt x="292" y="313"/>
                      <a:pt x="294" y="311"/>
                      <a:pt x="295" y="311"/>
                    </a:cubicBezTo>
                    <a:cubicBezTo>
                      <a:pt x="296" y="311"/>
                      <a:pt x="296" y="311"/>
                      <a:pt x="296" y="311"/>
                    </a:cubicBezTo>
                    <a:cubicBezTo>
                      <a:pt x="296" y="312"/>
                      <a:pt x="296" y="312"/>
                      <a:pt x="297" y="313"/>
                    </a:cubicBezTo>
                    <a:cubicBezTo>
                      <a:pt x="297" y="313"/>
                      <a:pt x="298" y="312"/>
                      <a:pt x="299" y="312"/>
                    </a:cubicBezTo>
                    <a:cubicBezTo>
                      <a:pt x="299" y="312"/>
                      <a:pt x="299" y="313"/>
                      <a:pt x="300" y="314"/>
                    </a:cubicBezTo>
                    <a:cubicBezTo>
                      <a:pt x="300" y="314"/>
                      <a:pt x="300" y="314"/>
                      <a:pt x="300" y="314"/>
                    </a:cubicBezTo>
                    <a:cubicBezTo>
                      <a:pt x="301" y="314"/>
                      <a:pt x="301" y="314"/>
                      <a:pt x="302" y="314"/>
                    </a:cubicBezTo>
                    <a:cubicBezTo>
                      <a:pt x="303" y="314"/>
                      <a:pt x="303" y="314"/>
                      <a:pt x="303" y="314"/>
                    </a:cubicBezTo>
                    <a:cubicBezTo>
                      <a:pt x="303" y="314"/>
                      <a:pt x="303" y="314"/>
                      <a:pt x="303" y="314"/>
                    </a:cubicBezTo>
                    <a:cubicBezTo>
                      <a:pt x="303" y="313"/>
                      <a:pt x="303" y="313"/>
                      <a:pt x="303" y="312"/>
                    </a:cubicBezTo>
                    <a:cubicBezTo>
                      <a:pt x="303" y="312"/>
                      <a:pt x="303" y="312"/>
                      <a:pt x="305" y="311"/>
                    </a:cubicBezTo>
                    <a:cubicBezTo>
                      <a:pt x="306" y="310"/>
                      <a:pt x="306" y="309"/>
                      <a:pt x="305" y="309"/>
                    </a:cubicBezTo>
                    <a:cubicBezTo>
                      <a:pt x="305" y="308"/>
                      <a:pt x="305" y="308"/>
                      <a:pt x="305" y="308"/>
                    </a:cubicBezTo>
                    <a:cubicBezTo>
                      <a:pt x="307" y="305"/>
                      <a:pt x="307" y="305"/>
                      <a:pt x="307" y="305"/>
                    </a:cubicBezTo>
                    <a:cubicBezTo>
                      <a:pt x="307" y="305"/>
                      <a:pt x="307" y="305"/>
                      <a:pt x="308" y="302"/>
                    </a:cubicBezTo>
                    <a:cubicBezTo>
                      <a:pt x="309" y="302"/>
                      <a:pt x="309" y="302"/>
                      <a:pt x="310" y="302"/>
                    </a:cubicBezTo>
                    <a:cubicBezTo>
                      <a:pt x="310" y="301"/>
                      <a:pt x="310" y="300"/>
                      <a:pt x="310" y="299"/>
                    </a:cubicBezTo>
                    <a:cubicBezTo>
                      <a:pt x="316" y="299"/>
                      <a:pt x="314" y="297"/>
                      <a:pt x="314" y="296"/>
                    </a:cubicBezTo>
                    <a:cubicBezTo>
                      <a:pt x="313" y="296"/>
                      <a:pt x="313" y="296"/>
                      <a:pt x="311" y="296"/>
                    </a:cubicBezTo>
                    <a:cubicBezTo>
                      <a:pt x="311" y="295"/>
                      <a:pt x="311" y="295"/>
                      <a:pt x="311" y="294"/>
                    </a:cubicBezTo>
                    <a:cubicBezTo>
                      <a:pt x="311" y="294"/>
                      <a:pt x="311" y="294"/>
                      <a:pt x="312" y="293"/>
                    </a:cubicBezTo>
                    <a:cubicBezTo>
                      <a:pt x="312" y="292"/>
                      <a:pt x="311" y="291"/>
                      <a:pt x="311" y="290"/>
                    </a:cubicBezTo>
                    <a:cubicBezTo>
                      <a:pt x="311" y="289"/>
                      <a:pt x="311" y="288"/>
                      <a:pt x="311" y="286"/>
                    </a:cubicBezTo>
                    <a:cubicBezTo>
                      <a:pt x="313" y="286"/>
                      <a:pt x="313" y="286"/>
                      <a:pt x="314" y="286"/>
                    </a:cubicBezTo>
                    <a:cubicBezTo>
                      <a:pt x="314" y="284"/>
                      <a:pt x="314" y="284"/>
                      <a:pt x="317" y="283"/>
                    </a:cubicBezTo>
                    <a:moveTo>
                      <a:pt x="253" y="313"/>
                    </a:moveTo>
                    <a:cubicBezTo>
                      <a:pt x="253" y="312"/>
                      <a:pt x="253" y="311"/>
                      <a:pt x="253" y="310"/>
                    </a:cubicBezTo>
                    <a:cubicBezTo>
                      <a:pt x="253" y="310"/>
                      <a:pt x="253" y="310"/>
                      <a:pt x="253" y="310"/>
                    </a:cubicBezTo>
                    <a:cubicBezTo>
                      <a:pt x="252" y="309"/>
                      <a:pt x="252" y="309"/>
                      <a:pt x="252" y="309"/>
                    </a:cubicBezTo>
                    <a:cubicBezTo>
                      <a:pt x="252" y="309"/>
                      <a:pt x="252" y="309"/>
                      <a:pt x="251" y="309"/>
                    </a:cubicBezTo>
                    <a:cubicBezTo>
                      <a:pt x="250" y="309"/>
                      <a:pt x="249" y="307"/>
                      <a:pt x="249" y="307"/>
                    </a:cubicBezTo>
                    <a:cubicBezTo>
                      <a:pt x="249" y="306"/>
                      <a:pt x="250" y="305"/>
                      <a:pt x="249" y="304"/>
                    </a:cubicBezTo>
                    <a:cubicBezTo>
                      <a:pt x="249" y="304"/>
                      <a:pt x="249" y="304"/>
                      <a:pt x="248" y="303"/>
                    </a:cubicBezTo>
                    <a:cubicBezTo>
                      <a:pt x="247" y="305"/>
                      <a:pt x="247" y="306"/>
                      <a:pt x="247" y="306"/>
                    </a:cubicBezTo>
                    <a:cubicBezTo>
                      <a:pt x="248" y="307"/>
                      <a:pt x="250" y="310"/>
                      <a:pt x="251" y="311"/>
                    </a:cubicBezTo>
                    <a:cubicBezTo>
                      <a:pt x="252" y="311"/>
                      <a:pt x="252" y="311"/>
                      <a:pt x="252" y="312"/>
                    </a:cubicBezTo>
                    <a:cubicBezTo>
                      <a:pt x="252" y="313"/>
                      <a:pt x="253" y="313"/>
                      <a:pt x="253" y="313"/>
                    </a:cubicBezTo>
                    <a:moveTo>
                      <a:pt x="242" y="297"/>
                    </a:moveTo>
                    <a:cubicBezTo>
                      <a:pt x="242" y="297"/>
                      <a:pt x="242" y="297"/>
                      <a:pt x="242" y="297"/>
                    </a:cubicBezTo>
                    <a:cubicBezTo>
                      <a:pt x="242" y="297"/>
                      <a:pt x="242" y="297"/>
                      <a:pt x="242" y="297"/>
                    </a:cubicBezTo>
                    <a:cubicBezTo>
                      <a:pt x="242" y="297"/>
                      <a:pt x="242" y="297"/>
                      <a:pt x="242" y="297"/>
                    </a:cubicBezTo>
                    <a:cubicBezTo>
                      <a:pt x="242" y="297"/>
                      <a:pt x="242" y="297"/>
                      <a:pt x="242" y="297"/>
                    </a:cubicBezTo>
                    <a:moveTo>
                      <a:pt x="245" y="300"/>
                    </a:moveTo>
                    <a:cubicBezTo>
                      <a:pt x="245" y="299"/>
                      <a:pt x="245" y="299"/>
                      <a:pt x="245" y="299"/>
                    </a:cubicBezTo>
                    <a:cubicBezTo>
                      <a:pt x="245" y="299"/>
                      <a:pt x="245" y="298"/>
                      <a:pt x="245" y="298"/>
                    </a:cubicBezTo>
                    <a:cubicBezTo>
                      <a:pt x="244" y="298"/>
                      <a:pt x="244" y="298"/>
                      <a:pt x="244" y="298"/>
                    </a:cubicBezTo>
                    <a:cubicBezTo>
                      <a:pt x="244" y="297"/>
                      <a:pt x="244" y="297"/>
                      <a:pt x="244" y="296"/>
                    </a:cubicBezTo>
                    <a:cubicBezTo>
                      <a:pt x="243" y="296"/>
                      <a:pt x="243" y="296"/>
                      <a:pt x="243" y="296"/>
                    </a:cubicBezTo>
                    <a:cubicBezTo>
                      <a:pt x="242" y="296"/>
                      <a:pt x="242" y="296"/>
                      <a:pt x="242" y="296"/>
                    </a:cubicBezTo>
                    <a:cubicBezTo>
                      <a:pt x="242" y="296"/>
                      <a:pt x="242" y="296"/>
                      <a:pt x="242" y="296"/>
                    </a:cubicBezTo>
                    <a:cubicBezTo>
                      <a:pt x="242" y="297"/>
                      <a:pt x="242" y="297"/>
                      <a:pt x="243" y="298"/>
                    </a:cubicBezTo>
                    <a:cubicBezTo>
                      <a:pt x="244" y="299"/>
                      <a:pt x="244" y="299"/>
                      <a:pt x="244" y="299"/>
                    </a:cubicBezTo>
                    <a:cubicBezTo>
                      <a:pt x="245" y="299"/>
                      <a:pt x="245" y="299"/>
                      <a:pt x="245" y="299"/>
                    </a:cubicBezTo>
                    <a:cubicBezTo>
                      <a:pt x="245" y="300"/>
                      <a:pt x="245" y="300"/>
                      <a:pt x="245" y="300"/>
                    </a:cubicBezTo>
                    <a:cubicBezTo>
                      <a:pt x="245" y="301"/>
                      <a:pt x="245" y="301"/>
                      <a:pt x="245" y="301"/>
                    </a:cubicBezTo>
                    <a:cubicBezTo>
                      <a:pt x="245" y="300"/>
                      <a:pt x="245" y="300"/>
                      <a:pt x="245" y="300"/>
                    </a:cubicBezTo>
                    <a:moveTo>
                      <a:pt x="240" y="294"/>
                    </a:moveTo>
                    <a:cubicBezTo>
                      <a:pt x="241" y="293"/>
                      <a:pt x="241" y="293"/>
                      <a:pt x="241" y="293"/>
                    </a:cubicBezTo>
                    <a:cubicBezTo>
                      <a:pt x="240" y="293"/>
                      <a:pt x="240" y="293"/>
                      <a:pt x="239" y="292"/>
                    </a:cubicBezTo>
                    <a:cubicBezTo>
                      <a:pt x="239" y="292"/>
                      <a:pt x="239" y="292"/>
                      <a:pt x="239" y="292"/>
                    </a:cubicBezTo>
                    <a:cubicBezTo>
                      <a:pt x="239" y="291"/>
                      <a:pt x="239" y="291"/>
                      <a:pt x="239" y="291"/>
                    </a:cubicBezTo>
                    <a:cubicBezTo>
                      <a:pt x="238" y="291"/>
                      <a:pt x="238" y="291"/>
                      <a:pt x="238" y="291"/>
                    </a:cubicBezTo>
                    <a:cubicBezTo>
                      <a:pt x="238" y="292"/>
                      <a:pt x="238" y="292"/>
                      <a:pt x="238" y="292"/>
                    </a:cubicBezTo>
                    <a:cubicBezTo>
                      <a:pt x="239" y="292"/>
                      <a:pt x="239" y="292"/>
                      <a:pt x="239" y="292"/>
                    </a:cubicBezTo>
                    <a:cubicBezTo>
                      <a:pt x="239" y="292"/>
                      <a:pt x="239" y="292"/>
                      <a:pt x="239" y="292"/>
                    </a:cubicBezTo>
                    <a:cubicBezTo>
                      <a:pt x="239" y="293"/>
                      <a:pt x="239" y="293"/>
                      <a:pt x="239" y="293"/>
                    </a:cubicBezTo>
                    <a:cubicBezTo>
                      <a:pt x="239" y="293"/>
                      <a:pt x="239" y="293"/>
                      <a:pt x="239" y="293"/>
                    </a:cubicBezTo>
                    <a:cubicBezTo>
                      <a:pt x="239" y="293"/>
                      <a:pt x="239" y="293"/>
                      <a:pt x="239" y="293"/>
                    </a:cubicBezTo>
                    <a:cubicBezTo>
                      <a:pt x="239" y="293"/>
                      <a:pt x="239" y="293"/>
                      <a:pt x="239" y="293"/>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cubicBezTo>
                      <a:pt x="240" y="294"/>
                      <a:pt x="240" y="294"/>
                      <a:pt x="240" y="294"/>
                    </a:cubicBezTo>
                    <a:moveTo>
                      <a:pt x="275" y="311"/>
                    </a:moveTo>
                    <a:cubicBezTo>
                      <a:pt x="275" y="311"/>
                      <a:pt x="274" y="309"/>
                      <a:pt x="273" y="309"/>
                    </a:cubicBezTo>
                    <a:cubicBezTo>
                      <a:pt x="272" y="309"/>
                      <a:pt x="272" y="309"/>
                      <a:pt x="273" y="307"/>
                    </a:cubicBezTo>
                    <a:cubicBezTo>
                      <a:pt x="273" y="307"/>
                      <a:pt x="273" y="307"/>
                      <a:pt x="273" y="307"/>
                    </a:cubicBezTo>
                    <a:cubicBezTo>
                      <a:pt x="273" y="307"/>
                      <a:pt x="270" y="304"/>
                      <a:pt x="269" y="308"/>
                    </a:cubicBezTo>
                    <a:cubicBezTo>
                      <a:pt x="268" y="308"/>
                      <a:pt x="267" y="308"/>
                      <a:pt x="267" y="307"/>
                    </a:cubicBezTo>
                    <a:cubicBezTo>
                      <a:pt x="267" y="306"/>
                      <a:pt x="268" y="305"/>
                      <a:pt x="266" y="304"/>
                    </a:cubicBezTo>
                    <a:cubicBezTo>
                      <a:pt x="266" y="304"/>
                      <a:pt x="266" y="304"/>
                      <a:pt x="266" y="304"/>
                    </a:cubicBezTo>
                    <a:cubicBezTo>
                      <a:pt x="264" y="304"/>
                      <a:pt x="264" y="304"/>
                      <a:pt x="264" y="304"/>
                    </a:cubicBezTo>
                    <a:cubicBezTo>
                      <a:pt x="264" y="304"/>
                      <a:pt x="262" y="303"/>
                      <a:pt x="262" y="302"/>
                    </a:cubicBezTo>
                    <a:cubicBezTo>
                      <a:pt x="262" y="301"/>
                      <a:pt x="262" y="300"/>
                      <a:pt x="262" y="299"/>
                    </a:cubicBezTo>
                    <a:cubicBezTo>
                      <a:pt x="259" y="299"/>
                      <a:pt x="259" y="299"/>
                      <a:pt x="258" y="297"/>
                    </a:cubicBezTo>
                    <a:cubicBezTo>
                      <a:pt x="257" y="296"/>
                      <a:pt x="258" y="295"/>
                      <a:pt x="257" y="294"/>
                    </a:cubicBezTo>
                    <a:cubicBezTo>
                      <a:pt x="256" y="294"/>
                      <a:pt x="256" y="294"/>
                      <a:pt x="256" y="294"/>
                    </a:cubicBezTo>
                    <a:cubicBezTo>
                      <a:pt x="255" y="294"/>
                      <a:pt x="255" y="294"/>
                      <a:pt x="255" y="294"/>
                    </a:cubicBezTo>
                    <a:cubicBezTo>
                      <a:pt x="254" y="294"/>
                      <a:pt x="254" y="294"/>
                      <a:pt x="252" y="293"/>
                    </a:cubicBezTo>
                    <a:cubicBezTo>
                      <a:pt x="252" y="292"/>
                      <a:pt x="252" y="292"/>
                      <a:pt x="252" y="292"/>
                    </a:cubicBezTo>
                    <a:cubicBezTo>
                      <a:pt x="251" y="291"/>
                      <a:pt x="250" y="290"/>
                      <a:pt x="249" y="289"/>
                    </a:cubicBezTo>
                    <a:cubicBezTo>
                      <a:pt x="247" y="287"/>
                      <a:pt x="247" y="287"/>
                      <a:pt x="247" y="287"/>
                    </a:cubicBezTo>
                    <a:cubicBezTo>
                      <a:pt x="247" y="287"/>
                      <a:pt x="246" y="287"/>
                      <a:pt x="246" y="287"/>
                    </a:cubicBezTo>
                    <a:cubicBezTo>
                      <a:pt x="245" y="287"/>
                      <a:pt x="246" y="286"/>
                      <a:pt x="246" y="285"/>
                    </a:cubicBezTo>
                    <a:cubicBezTo>
                      <a:pt x="245" y="285"/>
                      <a:pt x="244" y="285"/>
                      <a:pt x="243" y="283"/>
                    </a:cubicBezTo>
                    <a:cubicBezTo>
                      <a:pt x="242" y="283"/>
                      <a:pt x="241" y="284"/>
                      <a:pt x="240" y="284"/>
                    </a:cubicBezTo>
                    <a:cubicBezTo>
                      <a:pt x="239" y="283"/>
                      <a:pt x="238" y="282"/>
                      <a:pt x="236" y="281"/>
                    </a:cubicBezTo>
                    <a:cubicBezTo>
                      <a:pt x="235" y="282"/>
                      <a:pt x="236" y="283"/>
                      <a:pt x="238" y="285"/>
                    </a:cubicBezTo>
                    <a:cubicBezTo>
                      <a:pt x="239" y="287"/>
                      <a:pt x="241" y="287"/>
                      <a:pt x="242" y="289"/>
                    </a:cubicBezTo>
                    <a:cubicBezTo>
                      <a:pt x="243" y="290"/>
                      <a:pt x="243" y="290"/>
                      <a:pt x="243" y="292"/>
                    </a:cubicBezTo>
                    <a:cubicBezTo>
                      <a:pt x="244" y="293"/>
                      <a:pt x="244" y="293"/>
                      <a:pt x="245" y="293"/>
                    </a:cubicBezTo>
                    <a:cubicBezTo>
                      <a:pt x="246" y="293"/>
                      <a:pt x="246" y="294"/>
                      <a:pt x="247" y="294"/>
                    </a:cubicBezTo>
                    <a:cubicBezTo>
                      <a:pt x="247" y="295"/>
                      <a:pt x="247" y="295"/>
                      <a:pt x="247" y="297"/>
                    </a:cubicBezTo>
                    <a:cubicBezTo>
                      <a:pt x="247" y="298"/>
                      <a:pt x="247" y="298"/>
                      <a:pt x="247" y="298"/>
                    </a:cubicBezTo>
                    <a:cubicBezTo>
                      <a:pt x="248" y="300"/>
                      <a:pt x="251" y="301"/>
                      <a:pt x="252" y="303"/>
                    </a:cubicBezTo>
                    <a:cubicBezTo>
                      <a:pt x="253" y="304"/>
                      <a:pt x="254" y="305"/>
                      <a:pt x="254" y="306"/>
                    </a:cubicBezTo>
                    <a:cubicBezTo>
                      <a:pt x="255" y="307"/>
                      <a:pt x="255" y="308"/>
                      <a:pt x="255" y="310"/>
                    </a:cubicBezTo>
                    <a:cubicBezTo>
                      <a:pt x="256" y="312"/>
                      <a:pt x="259" y="313"/>
                      <a:pt x="260" y="315"/>
                    </a:cubicBezTo>
                    <a:cubicBezTo>
                      <a:pt x="262" y="317"/>
                      <a:pt x="262" y="317"/>
                      <a:pt x="262" y="318"/>
                    </a:cubicBezTo>
                    <a:cubicBezTo>
                      <a:pt x="264" y="319"/>
                      <a:pt x="264" y="319"/>
                      <a:pt x="265" y="320"/>
                    </a:cubicBezTo>
                    <a:cubicBezTo>
                      <a:pt x="269" y="319"/>
                      <a:pt x="269" y="319"/>
                      <a:pt x="269" y="319"/>
                    </a:cubicBezTo>
                    <a:cubicBezTo>
                      <a:pt x="270" y="318"/>
                      <a:pt x="270" y="318"/>
                      <a:pt x="270" y="318"/>
                    </a:cubicBezTo>
                    <a:cubicBezTo>
                      <a:pt x="270" y="317"/>
                      <a:pt x="270" y="317"/>
                      <a:pt x="270" y="317"/>
                    </a:cubicBezTo>
                    <a:cubicBezTo>
                      <a:pt x="271" y="316"/>
                      <a:pt x="271" y="316"/>
                      <a:pt x="271" y="313"/>
                    </a:cubicBezTo>
                    <a:cubicBezTo>
                      <a:pt x="271" y="313"/>
                      <a:pt x="271" y="313"/>
                      <a:pt x="271" y="313"/>
                    </a:cubicBezTo>
                    <a:cubicBezTo>
                      <a:pt x="271" y="311"/>
                      <a:pt x="274" y="312"/>
                      <a:pt x="275" y="311"/>
                    </a:cubicBezTo>
                    <a:cubicBezTo>
                      <a:pt x="275" y="311"/>
                      <a:pt x="275" y="311"/>
                      <a:pt x="275" y="311"/>
                    </a:cubicBezTo>
                    <a:moveTo>
                      <a:pt x="340" y="276"/>
                    </a:moveTo>
                    <a:cubicBezTo>
                      <a:pt x="341" y="275"/>
                      <a:pt x="341" y="275"/>
                      <a:pt x="341" y="275"/>
                    </a:cubicBezTo>
                    <a:cubicBezTo>
                      <a:pt x="340" y="273"/>
                      <a:pt x="340" y="273"/>
                      <a:pt x="340" y="273"/>
                    </a:cubicBezTo>
                    <a:cubicBezTo>
                      <a:pt x="340" y="272"/>
                      <a:pt x="340" y="270"/>
                      <a:pt x="341" y="268"/>
                    </a:cubicBezTo>
                    <a:cubicBezTo>
                      <a:pt x="341" y="267"/>
                      <a:pt x="340" y="266"/>
                      <a:pt x="339" y="265"/>
                    </a:cubicBezTo>
                    <a:cubicBezTo>
                      <a:pt x="339" y="265"/>
                      <a:pt x="339" y="266"/>
                      <a:pt x="338" y="266"/>
                    </a:cubicBezTo>
                    <a:cubicBezTo>
                      <a:pt x="338" y="267"/>
                      <a:pt x="338" y="267"/>
                      <a:pt x="338" y="268"/>
                    </a:cubicBezTo>
                    <a:cubicBezTo>
                      <a:pt x="338" y="268"/>
                      <a:pt x="337" y="269"/>
                      <a:pt x="336" y="268"/>
                    </a:cubicBezTo>
                    <a:cubicBezTo>
                      <a:pt x="336" y="268"/>
                      <a:pt x="335" y="269"/>
                      <a:pt x="334" y="270"/>
                    </a:cubicBezTo>
                    <a:cubicBezTo>
                      <a:pt x="334" y="271"/>
                      <a:pt x="334" y="271"/>
                      <a:pt x="332" y="271"/>
                    </a:cubicBezTo>
                    <a:cubicBezTo>
                      <a:pt x="332" y="271"/>
                      <a:pt x="332" y="270"/>
                      <a:pt x="332" y="270"/>
                    </a:cubicBezTo>
                    <a:cubicBezTo>
                      <a:pt x="331" y="270"/>
                      <a:pt x="330" y="270"/>
                      <a:pt x="330" y="270"/>
                    </a:cubicBezTo>
                    <a:cubicBezTo>
                      <a:pt x="330" y="271"/>
                      <a:pt x="330" y="271"/>
                      <a:pt x="330" y="271"/>
                    </a:cubicBezTo>
                    <a:cubicBezTo>
                      <a:pt x="329" y="271"/>
                      <a:pt x="329" y="271"/>
                      <a:pt x="328" y="271"/>
                    </a:cubicBezTo>
                    <a:cubicBezTo>
                      <a:pt x="327" y="271"/>
                      <a:pt x="326" y="273"/>
                      <a:pt x="326" y="273"/>
                    </a:cubicBezTo>
                    <a:cubicBezTo>
                      <a:pt x="326" y="274"/>
                      <a:pt x="326" y="276"/>
                      <a:pt x="326" y="277"/>
                    </a:cubicBezTo>
                    <a:cubicBezTo>
                      <a:pt x="327" y="278"/>
                      <a:pt x="327" y="278"/>
                      <a:pt x="327" y="278"/>
                    </a:cubicBezTo>
                    <a:cubicBezTo>
                      <a:pt x="327" y="277"/>
                      <a:pt x="327" y="277"/>
                      <a:pt x="327" y="277"/>
                    </a:cubicBezTo>
                    <a:cubicBezTo>
                      <a:pt x="327" y="276"/>
                      <a:pt x="327" y="276"/>
                      <a:pt x="327" y="276"/>
                    </a:cubicBezTo>
                    <a:cubicBezTo>
                      <a:pt x="327" y="275"/>
                      <a:pt x="327" y="275"/>
                      <a:pt x="327" y="275"/>
                    </a:cubicBezTo>
                    <a:cubicBezTo>
                      <a:pt x="327" y="275"/>
                      <a:pt x="327" y="275"/>
                      <a:pt x="327" y="275"/>
                    </a:cubicBezTo>
                    <a:cubicBezTo>
                      <a:pt x="329" y="274"/>
                      <a:pt x="329" y="274"/>
                      <a:pt x="329" y="274"/>
                    </a:cubicBezTo>
                    <a:cubicBezTo>
                      <a:pt x="329" y="274"/>
                      <a:pt x="329" y="274"/>
                      <a:pt x="332" y="274"/>
                    </a:cubicBezTo>
                    <a:cubicBezTo>
                      <a:pt x="332" y="274"/>
                      <a:pt x="332" y="275"/>
                      <a:pt x="332" y="275"/>
                    </a:cubicBezTo>
                    <a:cubicBezTo>
                      <a:pt x="332" y="277"/>
                      <a:pt x="332" y="277"/>
                      <a:pt x="332" y="277"/>
                    </a:cubicBezTo>
                    <a:cubicBezTo>
                      <a:pt x="333" y="278"/>
                      <a:pt x="333" y="278"/>
                      <a:pt x="333" y="278"/>
                    </a:cubicBezTo>
                    <a:cubicBezTo>
                      <a:pt x="334" y="278"/>
                      <a:pt x="334" y="278"/>
                      <a:pt x="334" y="278"/>
                    </a:cubicBezTo>
                    <a:cubicBezTo>
                      <a:pt x="334" y="278"/>
                      <a:pt x="334" y="278"/>
                      <a:pt x="335" y="279"/>
                    </a:cubicBezTo>
                    <a:cubicBezTo>
                      <a:pt x="335" y="279"/>
                      <a:pt x="335" y="279"/>
                      <a:pt x="336" y="279"/>
                    </a:cubicBezTo>
                    <a:cubicBezTo>
                      <a:pt x="336" y="279"/>
                      <a:pt x="336" y="279"/>
                      <a:pt x="336" y="279"/>
                    </a:cubicBezTo>
                    <a:cubicBezTo>
                      <a:pt x="336" y="280"/>
                      <a:pt x="336" y="280"/>
                      <a:pt x="336" y="280"/>
                    </a:cubicBezTo>
                    <a:cubicBezTo>
                      <a:pt x="337" y="280"/>
                      <a:pt x="337" y="280"/>
                      <a:pt x="337" y="280"/>
                    </a:cubicBezTo>
                    <a:cubicBezTo>
                      <a:pt x="337" y="281"/>
                      <a:pt x="337" y="281"/>
                      <a:pt x="337" y="281"/>
                    </a:cubicBezTo>
                    <a:cubicBezTo>
                      <a:pt x="338" y="281"/>
                      <a:pt x="338" y="281"/>
                      <a:pt x="338" y="281"/>
                    </a:cubicBezTo>
                    <a:cubicBezTo>
                      <a:pt x="338" y="280"/>
                      <a:pt x="338" y="280"/>
                      <a:pt x="338" y="279"/>
                    </a:cubicBezTo>
                    <a:cubicBezTo>
                      <a:pt x="338" y="278"/>
                      <a:pt x="338" y="278"/>
                      <a:pt x="338" y="278"/>
                    </a:cubicBezTo>
                    <a:cubicBezTo>
                      <a:pt x="338" y="278"/>
                      <a:pt x="338" y="278"/>
                      <a:pt x="337" y="276"/>
                    </a:cubicBezTo>
                    <a:cubicBezTo>
                      <a:pt x="338" y="275"/>
                      <a:pt x="338" y="275"/>
                      <a:pt x="338" y="275"/>
                    </a:cubicBezTo>
                    <a:cubicBezTo>
                      <a:pt x="338" y="275"/>
                      <a:pt x="338" y="275"/>
                      <a:pt x="339" y="275"/>
                    </a:cubicBezTo>
                    <a:cubicBezTo>
                      <a:pt x="339" y="275"/>
                      <a:pt x="339" y="276"/>
                      <a:pt x="340" y="276"/>
                    </a:cubicBezTo>
                    <a:cubicBezTo>
                      <a:pt x="340" y="276"/>
                      <a:pt x="340" y="276"/>
                      <a:pt x="340" y="276"/>
                    </a:cubicBezTo>
                    <a:moveTo>
                      <a:pt x="333" y="267"/>
                    </a:moveTo>
                    <a:cubicBezTo>
                      <a:pt x="333" y="266"/>
                      <a:pt x="333" y="265"/>
                      <a:pt x="333" y="264"/>
                    </a:cubicBezTo>
                    <a:cubicBezTo>
                      <a:pt x="333" y="264"/>
                      <a:pt x="333" y="263"/>
                      <a:pt x="332" y="263"/>
                    </a:cubicBezTo>
                    <a:cubicBezTo>
                      <a:pt x="331" y="263"/>
                      <a:pt x="331" y="263"/>
                      <a:pt x="331" y="262"/>
                    </a:cubicBezTo>
                    <a:cubicBezTo>
                      <a:pt x="330" y="262"/>
                      <a:pt x="331" y="261"/>
                      <a:pt x="331" y="260"/>
                    </a:cubicBezTo>
                    <a:cubicBezTo>
                      <a:pt x="331" y="260"/>
                      <a:pt x="330" y="260"/>
                      <a:pt x="329" y="260"/>
                    </a:cubicBezTo>
                    <a:cubicBezTo>
                      <a:pt x="329" y="260"/>
                      <a:pt x="329" y="260"/>
                      <a:pt x="329" y="260"/>
                    </a:cubicBezTo>
                    <a:cubicBezTo>
                      <a:pt x="328" y="259"/>
                      <a:pt x="328" y="259"/>
                      <a:pt x="328" y="259"/>
                    </a:cubicBezTo>
                    <a:cubicBezTo>
                      <a:pt x="328" y="258"/>
                      <a:pt x="328" y="258"/>
                      <a:pt x="328" y="257"/>
                    </a:cubicBezTo>
                    <a:cubicBezTo>
                      <a:pt x="328" y="256"/>
                      <a:pt x="328" y="256"/>
                      <a:pt x="327" y="255"/>
                    </a:cubicBezTo>
                    <a:cubicBezTo>
                      <a:pt x="327" y="254"/>
                      <a:pt x="326" y="254"/>
                      <a:pt x="325" y="254"/>
                    </a:cubicBezTo>
                    <a:cubicBezTo>
                      <a:pt x="325" y="253"/>
                      <a:pt x="325" y="253"/>
                      <a:pt x="324" y="252"/>
                    </a:cubicBezTo>
                    <a:cubicBezTo>
                      <a:pt x="324" y="252"/>
                      <a:pt x="324" y="252"/>
                      <a:pt x="324" y="252"/>
                    </a:cubicBezTo>
                    <a:cubicBezTo>
                      <a:pt x="324" y="252"/>
                      <a:pt x="324" y="252"/>
                      <a:pt x="323" y="252"/>
                    </a:cubicBezTo>
                    <a:cubicBezTo>
                      <a:pt x="323" y="255"/>
                      <a:pt x="324" y="255"/>
                      <a:pt x="326" y="255"/>
                    </a:cubicBezTo>
                    <a:cubicBezTo>
                      <a:pt x="326" y="257"/>
                      <a:pt x="326" y="257"/>
                      <a:pt x="326" y="258"/>
                    </a:cubicBezTo>
                    <a:cubicBezTo>
                      <a:pt x="326" y="258"/>
                      <a:pt x="326" y="260"/>
                      <a:pt x="326" y="261"/>
                    </a:cubicBezTo>
                    <a:cubicBezTo>
                      <a:pt x="326" y="262"/>
                      <a:pt x="326" y="262"/>
                      <a:pt x="326" y="262"/>
                    </a:cubicBezTo>
                    <a:cubicBezTo>
                      <a:pt x="327" y="264"/>
                      <a:pt x="328" y="264"/>
                      <a:pt x="329" y="264"/>
                    </a:cubicBezTo>
                    <a:cubicBezTo>
                      <a:pt x="329" y="264"/>
                      <a:pt x="329" y="264"/>
                      <a:pt x="329" y="264"/>
                    </a:cubicBezTo>
                    <a:cubicBezTo>
                      <a:pt x="328" y="266"/>
                      <a:pt x="328" y="266"/>
                      <a:pt x="328" y="266"/>
                    </a:cubicBezTo>
                    <a:cubicBezTo>
                      <a:pt x="328" y="267"/>
                      <a:pt x="328" y="267"/>
                      <a:pt x="328" y="267"/>
                    </a:cubicBezTo>
                    <a:cubicBezTo>
                      <a:pt x="330" y="268"/>
                      <a:pt x="331" y="268"/>
                      <a:pt x="331" y="268"/>
                    </a:cubicBezTo>
                    <a:cubicBezTo>
                      <a:pt x="331" y="267"/>
                      <a:pt x="331" y="267"/>
                      <a:pt x="331" y="267"/>
                    </a:cubicBezTo>
                    <a:cubicBezTo>
                      <a:pt x="331" y="267"/>
                      <a:pt x="331" y="267"/>
                      <a:pt x="333" y="267"/>
                    </a:cubicBezTo>
                    <a:moveTo>
                      <a:pt x="339" y="260"/>
                    </a:moveTo>
                    <a:cubicBezTo>
                      <a:pt x="339" y="260"/>
                      <a:pt x="339" y="260"/>
                      <a:pt x="339" y="260"/>
                    </a:cubicBezTo>
                    <a:cubicBezTo>
                      <a:pt x="339" y="258"/>
                      <a:pt x="339" y="257"/>
                      <a:pt x="338" y="257"/>
                    </a:cubicBezTo>
                    <a:cubicBezTo>
                      <a:pt x="337" y="257"/>
                      <a:pt x="337" y="257"/>
                      <a:pt x="337" y="256"/>
                    </a:cubicBezTo>
                    <a:cubicBezTo>
                      <a:pt x="337" y="256"/>
                      <a:pt x="337" y="256"/>
                      <a:pt x="337" y="256"/>
                    </a:cubicBezTo>
                    <a:cubicBezTo>
                      <a:pt x="336" y="254"/>
                      <a:pt x="335" y="254"/>
                      <a:pt x="335" y="254"/>
                    </a:cubicBezTo>
                    <a:cubicBezTo>
                      <a:pt x="335" y="254"/>
                      <a:pt x="335" y="254"/>
                      <a:pt x="335" y="254"/>
                    </a:cubicBezTo>
                    <a:cubicBezTo>
                      <a:pt x="334" y="253"/>
                      <a:pt x="334" y="253"/>
                      <a:pt x="334" y="253"/>
                    </a:cubicBezTo>
                    <a:cubicBezTo>
                      <a:pt x="335" y="252"/>
                      <a:pt x="335" y="252"/>
                      <a:pt x="335" y="252"/>
                    </a:cubicBezTo>
                    <a:cubicBezTo>
                      <a:pt x="335" y="251"/>
                      <a:pt x="335" y="250"/>
                      <a:pt x="335" y="250"/>
                    </a:cubicBezTo>
                    <a:cubicBezTo>
                      <a:pt x="334" y="250"/>
                      <a:pt x="334" y="250"/>
                      <a:pt x="334" y="250"/>
                    </a:cubicBezTo>
                    <a:cubicBezTo>
                      <a:pt x="333" y="250"/>
                      <a:pt x="333" y="250"/>
                      <a:pt x="333" y="250"/>
                    </a:cubicBezTo>
                    <a:cubicBezTo>
                      <a:pt x="333" y="250"/>
                      <a:pt x="333" y="250"/>
                      <a:pt x="333" y="250"/>
                    </a:cubicBezTo>
                    <a:cubicBezTo>
                      <a:pt x="332" y="250"/>
                      <a:pt x="332" y="250"/>
                      <a:pt x="332" y="250"/>
                    </a:cubicBezTo>
                    <a:cubicBezTo>
                      <a:pt x="331" y="250"/>
                      <a:pt x="331" y="250"/>
                      <a:pt x="331" y="250"/>
                    </a:cubicBezTo>
                    <a:cubicBezTo>
                      <a:pt x="331" y="251"/>
                      <a:pt x="331" y="251"/>
                      <a:pt x="330" y="251"/>
                    </a:cubicBezTo>
                    <a:cubicBezTo>
                      <a:pt x="330" y="251"/>
                      <a:pt x="328" y="251"/>
                      <a:pt x="328" y="252"/>
                    </a:cubicBezTo>
                    <a:cubicBezTo>
                      <a:pt x="329" y="252"/>
                      <a:pt x="330" y="253"/>
                      <a:pt x="330" y="253"/>
                    </a:cubicBezTo>
                    <a:cubicBezTo>
                      <a:pt x="331" y="254"/>
                      <a:pt x="331" y="254"/>
                      <a:pt x="331" y="254"/>
                    </a:cubicBezTo>
                    <a:cubicBezTo>
                      <a:pt x="331" y="254"/>
                      <a:pt x="331" y="254"/>
                      <a:pt x="331" y="254"/>
                    </a:cubicBezTo>
                    <a:cubicBezTo>
                      <a:pt x="331" y="254"/>
                      <a:pt x="331" y="254"/>
                      <a:pt x="331" y="254"/>
                    </a:cubicBezTo>
                    <a:cubicBezTo>
                      <a:pt x="332" y="255"/>
                      <a:pt x="332" y="255"/>
                      <a:pt x="333" y="255"/>
                    </a:cubicBezTo>
                    <a:cubicBezTo>
                      <a:pt x="333" y="256"/>
                      <a:pt x="333" y="257"/>
                      <a:pt x="333" y="258"/>
                    </a:cubicBezTo>
                    <a:cubicBezTo>
                      <a:pt x="334" y="258"/>
                      <a:pt x="334" y="258"/>
                      <a:pt x="334" y="258"/>
                    </a:cubicBezTo>
                    <a:cubicBezTo>
                      <a:pt x="334" y="258"/>
                      <a:pt x="335" y="259"/>
                      <a:pt x="335" y="259"/>
                    </a:cubicBezTo>
                    <a:cubicBezTo>
                      <a:pt x="335" y="260"/>
                      <a:pt x="335" y="260"/>
                      <a:pt x="335" y="260"/>
                    </a:cubicBezTo>
                    <a:cubicBezTo>
                      <a:pt x="336" y="260"/>
                      <a:pt x="336" y="260"/>
                      <a:pt x="336" y="260"/>
                    </a:cubicBezTo>
                    <a:cubicBezTo>
                      <a:pt x="336" y="261"/>
                      <a:pt x="336" y="261"/>
                      <a:pt x="336" y="262"/>
                    </a:cubicBezTo>
                    <a:cubicBezTo>
                      <a:pt x="337" y="262"/>
                      <a:pt x="338" y="262"/>
                      <a:pt x="339" y="262"/>
                    </a:cubicBezTo>
                    <a:cubicBezTo>
                      <a:pt x="339" y="261"/>
                      <a:pt x="339" y="261"/>
                      <a:pt x="339" y="260"/>
                    </a:cubicBezTo>
                    <a:moveTo>
                      <a:pt x="321" y="255"/>
                    </a:moveTo>
                    <a:cubicBezTo>
                      <a:pt x="321" y="255"/>
                      <a:pt x="321" y="255"/>
                      <a:pt x="321" y="255"/>
                    </a:cubicBezTo>
                    <a:cubicBezTo>
                      <a:pt x="321" y="256"/>
                      <a:pt x="321" y="256"/>
                      <a:pt x="321" y="256"/>
                    </a:cubicBezTo>
                    <a:cubicBezTo>
                      <a:pt x="320" y="258"/>
                      <a:pt x="320" y="258"/>
                      <a:pt x="320" y="258"/>
                    </a:cubicBezTo>
                    <a:cubicBezTo>
                      <a:pt x="320" y="258"/>
                      <a:pt x="320" y="258"/>
                      <a:pt x="319" y="260"/>
                    </a:cubicBezTo>
                    <a:cubicBezTo>
                      <a:pt x="318" y="261"/>
                      <a:pt x="318" y="261"/>
                      <a:pt x="318" y="261"/>
                    </a:cubicBezTo>
                    <a:cubicBezTo>
                      <a:pt x="318" y="261"/>
                      <a:pt x="318" y="262"/>
                      <a:pt x="317" y="262"/>
                    </a:cubicBezTo>
                    <a:cubicBezTo>
                      <a:pt x="317" y="263"/>
                      <a:pt x="317" y="263"/>
                      <a:pt x="317" y="263"/>
                    </a:cubicBezTo>
                    <a:cubicBezTo>
                      <a:pt x="317" y="263"/>
                      <a:pt x="317" y="263"/>
                      <a:pt x="317" y="263"/>
                    </a:cubicBezTo>
                    <a:cubicBezTo>
                      <a:pt x="316" y="264"/>
                      <a:pt x="316" y="264"/>
                      <a:pt x="316" y="264"/>
                    </a:cubicBezTo>
                    <a:cubicBezTo>
                      <a:pt x="316" y="265"/>
                      <a:pt x="316" y="265"/>
                      <a:pt x="316" y="265"/>
                    </a:cubicBezTo>
                    <a:cubicBezTo>
                      <a:pt x="315" y="266"/>
                      <a:pt x="315" y="266"/>
                      <a:pt x="315" y="266"/>
                    </a:cubicBezTo>
                    <a:cubicBezTo>
                      <a:pt x="315" y="267"/>
                      <a:pt x="314" y="267"/>
                      <a:pt x="314" y="267"/>
                    </a:cubicBezTo>
                    <a:cubicBezTo>
                      <a:pt x="314" y="267"/>
                      <a:pt x="313" y="269"/>
                      <a:pt x="312" y="268"/>
                    </a:cubicBezTo>
                    <a:cubicBezTo>
                      <a:pt x="311" y="268"/>
                      <a:pt x="311" y="269"/>
                      <a:pt x="310" y="271"/>
                    </a:cubicBezTo>
                    <a:cubicBezTo>
                      <a:pt x="311" y="271"/>
                      <a:pt x="311" y="271"/>
                      <a:pt x="311" y="271"/>
                    </a:cubicBezTo>
                    <a:cubicBezTo>
                      <a:pt x="311" y="271"/>
                      <a:pt x="314" y="271"/>
                      <a:pt x="314" y="269"/>
                    </a:cubicBezTo>
                    <a:cubicBezTo>
                      <a:pt x="314" y="269"/>
                      <a:pt x="314" y="267"/>
                      <a:pt x="318" y="267"/>
                    </a:cubicBezTo>
                    <a:cubicBezTo>
                      <a:pt x="318" y="263"/>
                      <a:pt x="320" y="262"/>
                      <a:pt x="320" y="262"/>
                    </a:cubicBezTo>
                    <a:cubicBezTo>
                      <a:pt x="321" y="261"/>
                      <a:pt x="321" y="261"/>
                      <a:pt x="321" y="261"/>
                    </a:cubicBezTo>
                    <a:cubicBezTo>
                      <a:pt x="321" y="255"/>
                      <a:pt x="321" y="255"/>
                      <a:pt x="321" y="255"/>
                    </a:cubicBezTo>
                    <a:moveTo>
                      <a:pt x="329" y="239"/>
                    </a:moveTo>
                    <a:cubicBezTo>
                      <a:pt x="329" y="238"/>
                      <a:pt x="329" y="238"/>
                      <a:pt x="329" y="238"/>
                    </a:cubicBezTo>
                    <a:cubicBezTo>
                      <a:pt x="329" y="238"/>
                      <a:pt x="329" y="238"/>
                      <a:pt x="329" y="237"/>
                    </a:cubicBezTo>
                    <a:cubicBezTo>
                      <a:pt x="329" y="237"/>
                      <a:pt x="329" y="237"/>
                      <a:pt x="329" y="237"/>
                    </a:cubicBezTo>
                    <a:cubicBezTo>
                      <a:pt x="329" y="237"/>
                      <a:pt x="329" y="237"/>
                      <a:pt x="329" y="237"/>
                    </a:cubicBezTo>
                    <a:cubicBezTo>
                      <a:pt x="329" y="236"/>
                      <a:pt x="329" y="236"/>
                      <a:pt x="329" y="236"/>
                    </a:cubicBezTo>
                    <a:cubicBezTo>
                      <a:pt x="329" y="236"/>
                      <a:pt x="329" y="236"/>
                      <a:pt x="329" y="236"/>
                    </a:cubicBezTo>
                    <a:cubicBezTo>
                      <a:pt x="328" y="235"/>
                      <a:pt x="328" y="235"/>
                      <a:pt x="328" y="235"/>
                    </a:cubicBezTo>
                    <a:cubicBezTo>
                      <a:pt x="328" y="235"/>
                      <a:pt x="328" y="235"/>
                      <a:pt x="328" y="235"/>
                    </a:cubicBezTo>
                    <a:cubicBezTo>
                      <a:pt x="328" y="234"/>
                      <a:pt x="328" y="234"/>
                      <a:pt x="328" y="234"/>
                    </a:cubicBezTo>
                    <a:cubicBezTo>
                      <a:pt x="328" y="234"/>
                      <a:pt x="328" y="234"/>
                      <a:pt x="328" y="234"/>
                    </a:cubicBezTo>
                    <a:cubicBezTo>
                      <a:pt x="327" y="234"/>
                      <a:pt x="327" y="234"/>
                      <a:pt x="327" y="234"/>
                    </a:cubicBezTo>
                    <a:cubicBezTo>
                      <a:pt x="327" y="234"/>
                      <a:pt x="327" y="234"/>
                      <a:pt x="327" y="234"/>
                    </a:cubicBezTo>
                    <a:cubicBezTo>
                      <a:pt x="327" y="234"/>
                      <a:pt x="327" y="234"/>
                      <a:pt x="327" y="234"/>
                    </a:cubicBezTo>
                    <a:cubicBezTo>
                      <a:pt x="327" y="234"/>
                      <a:pt x="327" y="234"/>
                      <a:pt x="327" y="234"/>
                    </a:cubicBezTo>
                    <a:cubicBezTo>
                      <a:pt x="327" y="234"/>
                      <a:pt x="327" y="234"/>
                      <a:pt x="327" y="234"/>
                    </a:cubicBezTo>
                    <a:cubicBezTo>
                      <a:pt x="326" y="234"/>
                      <a:pt x="326" y="234"/>
                      <a:pt x="326" y="234"/>
                    </a:cubicBezTo>
                    <a:cubicBezTo>
                      <a:pt x="326" y="234"/>
                      <a:pt x="326" y="234"/>
                      <a:pt x="326" y="234"/>
                    </a:cubicBezTo>
                    <a:cubicBezTo>
                      <a:pt x="326" y="234"/>
                      <a:pt x="326" y="234"/>
                      <a:pt x="326" y="234"/>
                    </a:cubicBezTo>
                    <a:cubicBezTo>
                      <a:pt x="326" y="234"/>
                      <a:pt x="326" y="234"/>
                      <a:pt x="326" y="234"/>
                    </a:cubicBezTo>
                    <a:cubicBezTo>
                      <a:pt x="326" y="234"/>
                      <a:pt x="326" y="234"/>
                      <a:pt x="326" y="234"/>
                    </a:cubicBezTo>
                    <a:cubicBezTo>
                      <a:pt x="326" y="234"/>
                      <a:pt x="326" y="234"/>
                      <a:pt x="326" y="234"/>
                    </a:cubicBezTo>
                    <a:cubicBezTo>
                      <a:pt x="326" y="233"/>
                      <a:pt x="326" y="233"/>
                      <a:pt x="326" y="233"/>
                    </a:cubicBezTo>
                    <a:cubicBezTo>
                      <a:pt x="326" y="233"/>
                      <a:pt x="326" y="233"/>
                      <a:pt x="326" y="233"/>
                    </a:cubicBezTo>
                    <a:cubicBezTo>
                      <a:pt x="325" y="233"/>
                      <a:pt x="325" y="233"/>
                      <a:pt x="325" y="233"/>
                    </a:cubicBezTo>
                    <a:cubicBezTo>
                      <a:pt x="325" y="232"/>
                      <a:pt x="325" y="232"/>
                      <a:pt x="324" y="232"/>
                    </a:cubicBezTo>
                    <a:cubicBezTo>
                      <a:pt x="324" y="232"/>
                      <a:pt x="323" y="232"/>
                      <a:pt x="323" y="232"/>
                    </a:cubicBezTo>
                    <a:cubicBezTo>
                      <a:pt x="323" y="233"/>
                      <a:pt x="323" y="233"/>
                      <a:pt x="323" y="233"/>
                    </a:cubicBezTo>
                    <a:cubicBezTo>
                      <a:pt x="323" y="233"/>
                      <a:pt x="323" y="233"/>
                      <a:pt x="323" y="233"/>
                    </a:cubicBezTo>
                    <a:cubicBezTo>
                      <a:pt x="323" y="234"/>
                      <a:pt x="323" y="234"/>
                      <a:pt x="323" y="234"/>
                    </a:cubicBezTo>
                    <a:cubicBezTo>
                      <a:pt x="323" y="234"/>
                      <a:pt x="323" y="234"/>
                      <a:pt x="323" y="234"/>
                    </a:cubicBezTo>
                    <a:cubicBezTo>
                      <a:pt x="323" y="234"/>
                      <a:pt x="323" y="234"/>
                      <a:pt x="323" y="234"/>
                    </a:cubicBezTo>
                    <a:cubicBezTo>
                      <a:pt x="323" y="235"/>
                      <a:pt x="323" y="235"/>
                      <a:pt x="323" y="235"/>
                    </a:cubicBezTo>
                    <a:cubicBezTo>
                      <a:pt x="323" y="235"/>
                      <a:pt x="323" y="235"/>
                      <a:pt x="323" y="236"/>
                    </a:cubicBezTo>
                    <a:cubicBezTo>
                      <a:pt x="323" y="236"/>
                      <a:pt x="323" y="236"/>
                      <a:pt x="323" y="236"/>
                    </a:cubicBezTo>
                    <a:cubicBezTo>
                      <a:pt x="323" y="237"/>
                      <a:pt x="323" y="237"/>
                      <a:pt x="323" y="237"/>
                    </a:cubicBezTo>
                    <a:cubicBezTo>
                      <a:pt x="323" y="237"/>
                      <a:pt x="322" y="238"/>
                      <a:pt x="323" y="239"/>
                    </a:cubicBezTo>
                    <a:cubicBezTo>
                      <a:pt x="323" y="240"/>
                      <a:pt x="323" y="240"/>
                      <a:pt x="322" y="240"/>
                    </a:cubicBezTo>
                    <a:cubicBezTo>
                      <a:pt x="322" y="241"/>
                      <a:pt x="321" y="241"/>
                      <a:pt x="320" y="242"/>
                    </a:cubicBezTo>
                    <a:cubicBezTo>
                      <a:pt x="320" y="242"/>
                      <a:pt x="320" y="242"/>
                      <a:pt x="320" y="242"/>
                    </a:cubicBezTo>
                    <a:cubicBezTo>
                      <a:pt x="320" y="242"/>
                      <a:pt x="320" y="242"/>
                      <a:pt x="320" y="242"/>
                    </a:cubicBezTo>
                    <a:cubicBezTo>
                      <a:pt x="320" y="243"/>
                      <a:pt x="320" y="243"/>
                      <a:pt x="320" y="243"/>
                    </a:cubicBezTo>
                    <a:cubicBezTo>
                      <a:pt x="320" y="243"/>
                      <a:pt x="320" y="244"/>
                      <a:pt x="322" y="245"/>
                    </a:cubicBezTo>
                    <a:cubicBezTo>
                      <a:pt x="322" y="245"/>
                      <a:pt x="323" y="246"/>
                      <a:pt x="323" y="246"/>
                    </a:cubicBezTo>
                    <a:cubicBezTo>
                      <a:pt x="323" y="246"/>
                      <a:pt x="323" y="246"/>
                      <a:pt x="323" y="246"/>
                    </a:cubicBezTo>
                    <a:cubicBezTo>
                      <a:pt x="324" y="246"/>
                      <a:pt x="324" y="246"/>
                      <a:pt x="324" y="246"/>
                    </a:cubicBezTo>
                    <a:cubicBezTo>
                      <a:pt x="323" y="248"/>
                      <a:pt x="323" y="249"/>
                      <a:pt x="324" y="249"/>
                    </a:cubicBezTo>
                    <a:cubicBezTo>
                      <a:pt x="325" y="249"/>
                      <a:pt x="325" y="249"/>
                      <a:pt x="325" y="249"/>
                    </a:cubicBezTo>
                    <a:cubicBezTo>
                      <a:pt x="325" y="249"/>
                      <a:pt x="326" y="249"/>
                      <a:pt x="326" y="249"/>
                    </a:cubicBezTo>
                    <a:cubicBezTo>
                      <a:pt x="326" y="249"/>
                      <a:pt x="326" y="248"/>
                      <a:pt x="326" y="248"/>
                    </a:cubicBezTo>
                    <a:cubicBezTo>
                      <a:pt x="326" y="247"/>
                      <a:pt x="326" y="247"/>
                      <a:pt x="326" y="247"/>
                    </a:cubicBezTo>
                    <a:cubicBezTo>
                      <a:pt x="326" y="247"/>
                      <a:pt x="326" y="246"/>
                      <a:pt x="326" y="245"/>
                    </a:cubicBezTo>
                    <a:cubicBezTo>
                      <a:pt x="326" y="245"/>
                      <a:pt x="327" y="244"/>
                      <a:pt x="327" y="244"/>
                    </a:cubicBezTo>
                    <a:cubicBezTo>
                      <a:pt x="328" y="243"/>
                      <a:pt x="328" y="243"/>
                      <a:pt x="328" y="243"/>
                    </a:cubicBezTo>
                    <a:cubicBezTo>
                      <a:pt x="328" y="243"/>
                      <a:pt x="328" y="243"/>
                      <a:pt x="328" y="243"/>
                    </a:cubicBezTo>
                    <a:cubicBezTo>
                      <a:pt x="328" y="243"/>
                      <a:pt x="328" y="243"/>
                      <a:pt x="328" y="243"/>
                    </a:cubicBezTo>
                    <a:cubicBezTo>
                      <a:pt x="329" y="241"/>
                      <a:pt x="329" y="240"/>
                      <a:pt x="329" y="240"/>
                    </a:cubicBezTo>
                    <a:cubicBezTo>
                      <a:pt x="329" y="239"/>
                      <a:pt x="329" y="239"/>
                      <a:pt x="329" y="239"/>
                    </a:cubicBezTo>
                    <a:cubicBezTo>
                      <a:pt x="329" y="239"/>
                      <a:pt x="329" y="239"/>
                      <a:pt x="329" y="239"/>
                    </a:cubicBezTo>
                    <a:moveTo>
                      <a:pt x="327" y="209"/>
                    </a:moveTo>
                    <a:cubicBezTo>
                      <a:pt x="327" y="208"/>
                      <a:pt x="327" y="208"/>
                      <a:pt x="327" y="208"/>
                    </a:cubicBezTo>
                    <a:cubicBezTo>
                      <a:pt x="327" y="208"/>
                      <a:pt x="327" y="208"/>
                      <a:pt x="327" y="208"/>
                    </a:cubicBezTo>
                    <a:cubicBezTo>
                      <a:pt x="327" y="207"/>
                      <a:pt x="327" y="207"/>
                      <a:pt x="327" y="207"/>
                    </a:cubicBezTo>
                    <a:cubicBezTo>
                      <a:pt x="326" y="207"/>
                      <a:pt x="326" y="207"/>
                      <a:pt x="325" y="207"/>
                    </a:cubicBezTo>
                    <a:cubicBezTo>
                      <a:pt x="325" y="207"/>
                      <a:pt x="325" y="207"/>
                      <a:pt x="324" y="208"/>
                    </a:cubicBezTo>
                    <a:cubicBezTo>
                      <a:pt x="323" y="209"/>
                      <a:pt x="323" y="209"/>
                      <a:pt x="323" y="209"/>
                    </a:cubicBezTo>
                    <a:cubicBezTo>
                      <a:pt x="323" y="209"/>
                      <a:pt x="323" y="209"/>
                      <a:pt x="323" y="209"/>
                    </a:cubicBezTo>
                    <a:cubicBezTo>
                      <a:pt x="323" y="209"/>
                      <a:pt x="323" y="210"/>
                      <a:pt x="323" y="210"/>
                    </a:cubicBezTo>
                    <a:cubicBezTo>
                      <a:pt x="322" y="210"/>
                      <a:pt x="322" y="210"/>
                      <a:pt x="322" y="210"/>
                    </a:cubicBezTo>
                    <a:cubicBezTo>
                      <a:pt x="322" y="210"/>
                      <a:pt x="321" y="212"/>
                      <a:pt x="321" y="213"/>
                    </a:cubicBezTo>
                    <a:cubicBezTo>
                      <a:pt x="322" y="215"/>
                      <a:pt x="322" y="217"/>
                      <a:pt x="322" y="219"/>
                    </a:cubicBezTo>
                    <a:cubicBezTo>
                      <a:pt x="322" y="219"/>
                      <a:pt x="323" y="219"/>
                      <a:pt x="324" y="219"/>
                    </a:cubicBezTo>
                    <a:cubicBezTo>
                      <a:pt x="324" y="217"/>
                      <a:pt x="324" y="217"/>
                      <a:pt x="324" y="216"/>
                    </a:cubicBezTo>
                    <a:cubicBezTo>
                      <a:pt x="324" y="216"/>
                      <a:pt x="324" y="216"/>
                      <a:pt x="325" y="215"/>
                    </a:cubicBezTo>
                    <a:cubicBezTo>
                      <a:pt x="325" y="215"/>
                      <a:pt x="325" y="215"/>
                      <a:pt x="325" y="214"/>
                    </a:cubicBezTo>
                    <a:cubicBezTo>
                      <a:pt x="325" y="214"/>
                      <a:pt x="325" y="214"/>
                      <a:pt x="325" y="214"/>
                    </a:cubicBezTo>
                    <a:cubicBezTo>
                      <a:pt x="325" y="213"/>
                      <a:pt x="325" y="213"/>
                      <a:pt x="326" y="213"/>
                    </a:cubicBezTo>
                    <a:cubicBezTo>
                      <a:pt x="326" y="212"/>
                      <a:pt x="326" y="212"/>
                      <a:pt x="327" y="211"/>
                    </a:cubicBezTo>
                    <a:cubicBezTo>
                      <a:pt x="327" y="210"/>
                      <a:pt x="327" y="210"/>
                      <a:pt x="327" y="210"/>
                    </a:cubicBezTo>
                    <a:cubicBezTo>
                      <a:pt x="327" y="209"/>
                      <a:pt x="327" y="209"/>
                      <a:pt x="327" y="209"/>
                    </a:cubicBezTo>
                    <a:moveTo>
                      <a:pt x="384" y="126"/>
                    </a:moveTo>
                    <a:cubicBezTo>
                      <a:pt x="384" y="125"/>
                      <a:pt x="384" y="125"/>
                      <a:pt x="384" y="125"/>
                    </a:cubicBezTo>
                    <a:cubicBezTo>
                      <a:pt x="383" y="125"/>
                      <a:pt x="383" y="125"/>
                      <a:pt x="383" y="125"/>
                    </a:cubicBezTo>
                    <a:cubicBezTo>
                      <a:pt x="382" y="126"/>
                      <a:pt x="384" y="127"/>
                      <a:pt x="383" y="127"/>
                    </a:cubicBezTo>
                    <a:cubicBezTo>
                      <a:pt x="382" y="128"/>
                      <a:pt x="382" y="128"/>
                      <a:pt x="381" y="128"/>
                    </a:cubicBezTo>
                    <a:cubicBezTo>
                      <a:pt x="380" y="129"/>
                      <a:pt x="380" y="129"/>
                      <a:pt x="380" y="129"/>
                    </a:cubicBezTo>
                    <a:cubicBezTo>
                      <a:pt x="380" y="129"/>
                      <a:pt x="380" y="129"/>
                      <a:pt x="380" y="129"/>
                    </a:cubicBezTo>
                    <a:cubicBezTo>
                      <a:pt x="380" y="129"/>
                      <a:pt x="379" y="129"/>
                      <a:pt x="379" y="129"/>
                    </a:cubicBezTo>
                    <a:cubicBezTo>
                      <a:pt x="378" y="129"/>
                      <a:pt x="378" y="129"/>
                      <a:pt x="378" y="129"/>
                    </a:cubicBezTo>
                    <a:cubicBezTo>
                      <a:pt x="378" y="130"/>
                      <a:pt x="378" y="131"/>
                      <a:pt x="377" y="131"/>
                    </a:cubicBezTo>
                    <a:cubicBezTo>
                      <a:pt x="377" y="131"/>
                      <a:pt x="376" y="130"/>
                      <a:pt x="375" y="130"/>
                    </a:cubicBezTo>
                    <a:cubicBezTo>
                      <a:pt x="374" y="129"/>
                      <a:pt x="373" y="128"/>
                      <a:pt x="372" y="127"/>
                    </a:cubicBezTo>
                    <a:cubicBezTo>
                      <a:pt x="371" y="127"/>
                      <a:pt x="369" y="127"/>
                      <a:pt x="368" y="126"/>
                    </a:cubicBezTo>
                    <a:cubicBezTo>
                      <a:pt x="368" y="128"/>
                      <a:pt x="370" y="130"/>
                      <a:pt x="370" y="132"/>
                    </a:cubicBezTo>
                    <a:cubicBezTo>
                      <a:pt x="369" y="133"/>
                      <a:pt x="371" y="135"/>
                      <a:pt x="369" y="136"/>
                    </a:cubicBezTo>
                    <a:cubicBezTo>
                      <a:pt x="369" y="136"/>
                      <a:pt x="369" y="135"/>
                      <a:pt x="368" y="135"/>
                    </a:cubicBezTo>
                    <a:cubicBezTo>
                      <a:pt x="368" y="136"/>
                      <a:pt x="368" y="136"/>
                      <a:pt x="368" y="136"/>
                    </a:cubicBezTo>
                    <a:cubicBezTo>
                      <a:pt x="368" y="136"/>
                      <a:pt x="368" y="136"/>
                      <a:pt x="368" y="136"/>
                    </a:cubicBezTo>
                    <a:cubicBezTo>
                      <a:pt x="366" y="137"/>
                      <a:pt x="367" y="141"/>
                      <a:pt x="370" y="142"/>
                    </a:cubicBezTo>
                    <a:cubicBezTo>
                      <a:pt x="371" y="142"/>
                      <a:pt x="371" y="142"/>
                      <a:pt x="371" y="142"/>
                    </a:cubicBezTo>
                    <a:cubicBezTo>
                      <a:pt x="371" y="142"/>
                      <a:pt x="371" y="142"/>
                      <a:pt x="371" y="142"/>
                    </a:cubicBezTo>
                    <a:cubicBezTo>
                      <a:pt x="371" y="142"/>
                      <a:pt x="371" y="143"/>
                      <a:pt x="372" y="143"/>
                    </a:cubicBezTo>
                    <a:cubicBezTo>
                      <a:pt x="371" y="143"/>
                      <a:pt x="370" y="143"/>
                      <a:pt x="370" y="143"/>
                    </a:cubicBezTo>
                    <a:cubicBezTo>
                      <a:pt x="370" y="144"/>
                      <a:pt x="370" y="144"/>
                      <a:pt x="370" y="145"/>
                    </a:cubicBezTo>
                    <a:cubicBezTo>
                      <a:pt x="370" y="145"/>
                      <a:pt x="370" y="145"/>
                      <a:pt x="370" y="146"/>
                    </a:cubicBezTo>
                    <a:cubicBezTo>
                      <a:pt x="371" y="147"/>
                      <a:pt x="370" y="148"/>
                      <a:pt x="371" y="149"/>
                    </a:cubicBezTo>
                    <a:cubicBezTo>
                      <a:pt x="371" y="149"/>
                      <a:pt x="371" y="150"/>
                      <a:pt x="371" y="151"/>
                    </a:cubicBezTo>
                    <a:cubicBezTo>
                      <a:pt x="372" y="153"/>
                      <a:pt x="372" y="153"/>
                      <a:pt x="371" y="154"/>
                    </a:cubicBezTo>
                    <a:cubicBezTo>
                      <a:pt x="370" y="155"/>
                      <a:pt x="370" y="156"/>
                      <a:pt x="369" y="158"/>
                    </a:cubicBezTo>
                    <a:cubicBezTo>
                      <a:pt x="369" y="157"/>
                      <a:pt x="369" y="156"/>
                      <a:pt x="368" y="155"/>
                    </a:cubicBezTo>
                    <a:cubicBezTo>
                      <a:pt x="368" y="155"/>
                      <a:pt x="368" y="155"/>
                      <a:pt x="368" y="155"/>
                    </a:cubicBezTo>
                    <a:cubicBezTo>
                      <a:pt x="368" y="157"/>
                      <a:pt x="368" y="157"/>
                      <a:pt x="368" y="157"/>
                    </a:cubicBezTo>
                    <a:cubicBezTo>
                      <a:pt x="368" y="158"/>
                      <a:pt x="367" y="158"/>
                      <a:pt x="366" y="158"/>
                    </a:cubicBezTo>
                    <a:cubicBezTo>
                      <a:pt x="366" y="159"/>
                      <a:pt x="367" y="159"/>
                      <a:pt x="367" y="160"/>
                    </a:cubicBezTo>
                    <a:cubicBezTo>
                      <a:pt x="366" y="161"/>
                      <a:pt x="365" y="161"/>
                      <a:pt x="365" y="158"/>
                    </a:cubicBezTo>
                    <a:cubicBezTo>
                      <a:pt x="364" y="158"/>
                      <a:pt x="364" y="158"/>
                      <a:pt x="364" y="158"/>
                    </a:cubicBezTo>
                    <a:cubicBezTo>
                      <a:pt x="364" y="159"/>
                      <a:pt x="364" y="159"/>
                      <a:pt x="364" y="159"/>
                    </a:cubicBezTo>
                    <a:cubicBezTo>
                      <a:pt x="364" y="160"/>
                      <a:pt x="364" y="160"/>
                      <a:pt x="364" y="160"/>
                    </a:cubicBezTo>
                    <a:cubicBezTo>
                      <a:pt x="365" y="161"/>
                      <a:pt x="365" y="161"/>
                      <a:pt x="363" y="161"/>
                    </a:cubicBezTo>
                    <a:cubicBezTo>
                      <a:pt x="363" y="163"/>
                      <a:pt x="364" y="164"/>
                      <a:pt x="364" y="166"/>
                    </a:cubicBezTo>
                    <a:cubicBezTo>
                      <a:pt x="363" y="166"/>
                      <a:pt x="363" y="166"/>
                      <a:pt x="363" y="166"/>
                    </a:cubicBezTo>
                    <a:cubicBezTo>
                      <a:pt x="362" y="165"/>
                      <a:pt x="362" y="165"/>
                      <a:pt x="362" y="165"/>
                    </a:cubicBezTo>
                    <a:cubicBezTo>
                      <a:pt x="361" y="164"/>
                      <a:pt x="360" y="164"/>
                      <a:pt x="360" y="164"/>
                    </a:cubicBezTo>
                    <a:cubicBezTo>
                      <a:pt x="360" y="167"/>
                      <a:pt x="357" y="165"/>
                      <a:pt x="355" y="166"/>
                    </a:cubicBezTo>
                    <a:cubicBezTo>
                      <a:pt x="352" y="167"/>
                      <a:pt x="352" y="167"/>
                      <a:pt x="353" y="170"/>
                    </a:cubicBezTo>
                    <a:cubicBezTo>
                      <a:pt x="352" y="170"/>
                      <a:pt x="351" y="171"/>
                      <a:pt x="350" y="171"/>
                    </a:cubicBezTo>
                    <a:cubicBezTo>
                      <a:pt x="350" y="171"/>
                      <a:pt x="350" y="171"/>
                      <a:pt x="350" y="173"/>
                    </a:cubicBezTo>
                    <a:cubicBezTo>
                      <a:pt x="349" y="173"/>
                      <a:pt x="348" y="173"/>
                      <a:pt x="348" y="173"/>
                    </a:cubicBezTo>
                    <a:cubicBezTo>
                      <a:pt x="346" y="178"/>
                      <a:pt x="349" y="178"/>
                      <a:pt x="351" y="177"/>
                    </a:cubicBezTo>
                    <a:cubicBezTo>
                      <a:pt x="351" y="177"/>
                      <a:pt x="351" y="177"/>
                      <a:pt x="351" y="177"/>
                    </a:cubicBezTo>
                    <a:cubicBezTo>
                      <a:pt x="351" y="178"/>
                      <a:pt x="351" y="178"/>
                      <a:pt x="351" y="179"/>
                    </a:cubicBezTo>
                    <a:cubicBezTo>
                      <a:pt x="350" y="181"/>
                      <a:pt x="349" y="183"/>
                      <a:pt x="352" y="184"/>
                    </a:cubicBezTo>
                    <a:cubicBezTo>
                      <a:pt x="352" y="184"/>
                      <a:pt x="353" y="184"/>
                      <a:pt x="353" y="184"/>
                    </a:cubicBezTo>
                    <a:cubicBezTo>
                      <a:pt x="353" y="180"/>
                      <a:pt x="353" y="180"/>
                      <a:pt x="354" y="179"/>
                    </a:cubicBezTo>
                    <a:cubicBezTo>
                      <a:pt x="355" y="179"/>
                      <a:pt x="355" y="178"/>
                      <a:pt x="355" y="178"/>
                    </a:cubicBezTo>
                    <a:cubicBezTo>
                      <a:pt x="355" y="177"/>
                      <a:pt x="354" y="175"/>
                      <a:pt x="354" y="174"/>
                    </a:cubicBezTo>
                    <a:cubicBezTo>
                      <a:pt x="353" y="174"/>
                      <a:pt x="353" y="174"/>
                      <a:pt x="352" y="174"/>
                    </a:cubicBezTo>
                    <a:cubicBezTo>
                      <a:pt x="352" y="173"/>
                      <a:pt x="352" y="173"/>
                      <a:pt x="352" y="173"/>
                    </a:cubicBezTo>
                    <a:cubicBezTo>
                      <a:pt x="353" y="172"/>
                      <a:pt x="353" y="172"/>
                      <a:pt x="354" y="172"/>
                    </a:cubicBezTo>
                    <a:cubicBezTo>
                      <a:pt x="356" y="172"/>
                      <a:pt x="356" y="170"/>
                      <a:pt x="358" y="170"/>
                    </a:cubicBezTo>
                    <a:cubicBezTo>
                      <a:pt x="359" y="169"/>
                      <a:pt x="361" y="170"/>
                      <a:pt x="362" y="169"/>
                    </a:cubicBezTo>
                    <a:cubicBezTo>
                      <a:pt x="363" y="169"/>
                      <a:pt x="363" y="169"/>
                      <a:pt x="363" y="169"/>
                    </a:cubicBezTo>
                    <a:cubicBezTo>
                      <a:pt x="362" y="170"/>
                      <a:pt x="362" y="170"/>
                      <a:pt x="362" y="170"/>
                    </a:cubicBezTo>
                    <a:cubicBezTo>
                      <a:pt x="362" y="170"/>
                      <a:pt x="361" y="170"/>
                      <a:pt x="361" y="170"/>
                    </a:cubicBezTo>
                    <a:cubicBezTo>
                      <a:pt x="360" y="170"/>
                      <a:pt x="360" y="171"/>
                      <a:pt x="359" y="171"/>
                    </a:cubicBezTo>
                    <a:cubicBezTo>
                      <a:pt x="358" y="171"/>
                      <a:pt x="358" y="171"/>
                      <a:pt x="358" y="171"/>
                    </a:cubicBezTo>
                    <a:cubicBezTo>
                      <a:pt x="357" y="171"/>
                      <a:pt x="356" y="171"/>
                      <a:pt x="355" y="172"/>
                    </a:cubicBezTo>
                    <a:cubicBezTo>
                      <a:pt x="356" y="173"/>
                      <a:pt x="356" y="175"/>
                      <a:pt x="356" y="176"/>
                    </a:cubicBezTo>
                    <a:cubicBezTo>
                      <a:pt x="357" y="176"/>
                      <a:pt x="357" y="176"/>
                      <a:pt x="357" y="176"/>
                    </a:cubicBezTo>
                    <a:cubicBezTo>
                      <a:pt x="358" y="176"/>
                      <a:pt x="359" y="175"/>
                      <a:pt x="359" y="175"/>
                    </a:cubicBezTo>
                    <a:cubicBezTo>
                      <a:pt x="360" y="175"/>
                      <a:pt x="360" y="174"/>
                      <a:pt x="360" y="173"/>
                    </a:cubicBezTo>
                    <a:cubicBezTo>
                      <a:pt x="361" y="173"/>
                      <a:pt x="362" y="173"/>
                      <a:pt x="362" y="173"/>
                    </a:cubicBezTo>
                    <a:cubicBezTo>
                      <a:pt x="362" y="171"/>
                      <a:pt x="362" y="171"/>
                      <a:pt x="362" y="171"/>
                    </a:cubicBezTo>
                    <a:cubicBezTo>
                      <a:pt x="363" y="171"/>
                      <a:pt x="363" y="171"/>
                      <a:pt x="363" y="171"/>
                    </a:cubicBezTo>
                    <a:cubicBezTo>
                      <a:pt x="365" y="173"/>
                      <a:pt x="365" y="173"/>
                      <a:pt x="365" y="173"/>
                    </a:cubicBezTo>
                    <a:cubicBezTo>
                      <a:pt x="366" y="173"/>
                      <a:pt x="366" y="171"/>
                      <a:pt x="367" y="171"/>
                    </a:cubicBezTo>
                    <a:cubicBezTo>
                      <a:pt x="368" y="171"/>
                      <a:pt x="368" y="171"/>
                      <a:pt x="367" y="168"/>
                    </a:cubicBezTo>
                    <a:cubicBezTo>
                      <a:pt x="367" y="168"/>
                      <a:pt x="367" y="168"/>
                      <a:pt x="367" y="168"/>
                    </a:cubicBezTo>
                    <a:cubicBezTo>
                      <a:pt x="369" y="168"/>
                      <a:pt x="372" y="168"/>
                      <a:pt x="374" y="168"/>
                    </a:cubicBezTo>
                    <a:cubicBezTo>
                      <a:pt x="374" y="167"/>
                      <a:pt x="377" y="167"/>
                      <a:pt x="377" y="165"/>
                    </a:cubicBezTo>
                    <a:cubicBezTo>
                      <a:pt x="376" y="163"/>
                      <a:pt x="376" y="162"/>
                      <a:pt x="376" y="161"/>
                    </a:cubicBezTo>
                    <a:cubicBezTo>
                      <a:pt x="376" y="160"/>
                      <a:pt x="376" y="159"/>
                      <a:pt x="376" y="158"/>
                    </a:cubicBezTo>
                    <a:cubicBezTo>
                      <a:pt x="376" y="157"/>
                      <a:pt x="376" y="157"/>
                      <a:pt x="376" y="157"/>
                    </a:cubicBezTo>
                    <a:cubicBezTo>
                      <a:pt x="376" y="157"/>
                      <a:pt x="376" y="157"/>
                      <a:pt x="376" y="156"/>
                    </a:cubicBezTo>
                    <a:cubicBezTo>
                      <a:pt x="376" y="156"/>
                      <a:pt x="375" y="155"/>
                      <a:pt x="375" y="155"/>
                    </a:cubicBezTo>
                    <a:cubicBezTo>
                      <a:pt x="375" y="154"/>
                      <a:pt x="375" y="154"/>
                      <a:pt x="376" y="153"/>
                    </a:cubicBezTo>
                    <a:cubicBezTo>
                      <a:pt x="376" y="153"/>
                      <a:pt x="376" y="148"/>
                      <a:pt x="375" y="145"/>
                    </a:cubicBezTo>
                    <a:cubicBezTo>
                      <a:pt x="375" y="145"/>
                      <a:pt x="372" y="139"/>
                      <a:pt x="369" y="139"/>
                    </a:cubicBezTo>
                    <a:cubicBezTo>
                      <a:pt x="369" y="138"/>
                      <a:pt x="369" y="138"/>
                      <a:pt x="369" y="138"/>
                    </a:cubicBezTo>
                    <a:cubicBezTo>
                      <a:pt x="370" y="138"/>
                      <a:pt x="371" y="138"/>
                      <a:pt x="371" y="138"/>
                    </a:cubicBezTo>
                    <a:cubicBezTo>
                      <a:pt x="372" y="137"/>
                      <a:pt x="372" y="137"/>
                      <a:pt x="372" y="137"/>
                    </a:cubicBezTo>
                    <a:cubicBezTo>
                      <a:pt x="372" y="137"/>
                      <a:pt x="372" y="137"/>
                      <a:pt x="372" y="137"/>
                    </a:cubicBezTo>
                    <a:cubicBezTo>
                      <a:pt x="374" y="138"/>
                      <a:pt x="374" y="138"/>
                      <a:pt x="374" y="138"/>
                    </a:cubicBezTo>
                    <a:cubicBezTo>
                      <a:pt x="375" y="138"/>
                      <a:pt x="375" y="138"/>
                      <a:pt x="377" y="139"/>
                    </a:cubicBezTo>
                    <a:cubicBezTo>
                      <a:pt x="377" y="138"/>
                      <a:pt x="377" y="138"/>
                      <a:pt x="376" y="136"/>
                    </a:cubicBezTo>
                    <a:cubicBezTo>
                      <a:pt x="377" y="136"/>
                      <a:pt x="378" y="136"/>
                      <a:pt x="379" y="136"/>
                    </a:cubicBezTo>
                    <a:cubicBezTo>
                      <a:pt x="379" y="135"/>
                      <a:pt x="379" y="135"/>
                      <a:pt x="380" y="135"/>
                    </a:cubicBezTo>
                    <a:cubicBezTo>
                      <a:pt x="380" y="134"/>
                      <a:pt x="379" y="133"/>
                      <a:pt x="379" y="131"/>
                    </a:cubicBezTo>
                    <a:cubicBezTo>
                      <a:pt x="380" y="131"/>
                      <a:pt x="380" y="131"/>
                      <a:pt x="381" y="131"/>
                    </a:cubicBezTo>
                    <a:cubicBezTo>
                      <a:pt x="382" y="130"/>
                      <a:pt x="382" y="130"/>
                      <a:pt x="383" y="130"/>
                    </a:cubicBezTo>
                    <a:cubicBezTo>
                      <a:pt x="383" y="130"/>
                      <a:pt x="383" y="130"/>
                      <a:pt x="383" y="130"/>
                    </a:cubicBezTo>
                    <a:cubicBezTo>
                      <a:pt x="384" y="129"/>
                      <a:pt x="384" y="129"/>
                      <a:pt x="384" y="129"/>
                    </a:cubicBezTo>
                    <a:cubicBezTo>
                      <a:pt x="384" y="126"/>
                      <a:pt x="384" y="126"/>
                      <a:pt x="384" y="126"/>
                    </a:cubicBezTo>
                    <a:moveTo>
                      <a:pt x="387" y="122"/>
                    </a:moveTo>
                    <a:cubicBezTo>
                      <a:pt x="386" y="122"/>
                      <a:pt x="386" y="122"/>
                      <a:pt x="386" y="122"/>
                    </a:cubicBezTo>
                    <a:cubicBezTo>
                      <a:pt x="386" y="122"/>
                      <a:pt x="386" y="122"/>
                      <a:pt x="386" y="122"/>
                    </a:cubicBezTo>
                    <a:cubicBezTo>
                      <a:pt x="386" y="122"/>
                      <a:pt x="386" y="122"/>
                      <a:pt x="386" y="122"/>
                    </a:cubicBezTo>
                    <a:cubicBezTo>
                      <a:pt x="386" y="122"/>
                      <a:pt x="386" y="122"/>
                      <a:pt x="386" y="122"/>
                    </a:cubicBezTo>
                    <a:cubicBezTo>
                      <a:pt x="386" y="122"/>
                      <a:pt x="386" y="122"/>
                      <a:pt x="385" y="123"/>
                    </a:cubicBezTo>
                    <a:cubicBezTo>
                      <a:pt x="385" y="123"/>
                      <a:pt x="385" y="123"/>
                      <a:pt x="385" y="123"/>
                    </a:cubicBezTo>
                    <a:cubicBezTo>
                      <a:pt x="386" y="124"/>
                      <a:pt x="386" y="124"/>
                      <a:pt x="386" y="124"/>
                    </a:cubicBezTo>
                    <a:cubicBezTo>
                      <a:pt x="387" y="124"/>
                      <a:pt x="387" y="124"/>
                      <a:pt x="387" y="124"/>
                    </a:cubicBezTo>
                    <a:cubicBezTo>
                      <a:pt x="387" y="123"/>
                      <a:pt x="387" y="123"/>
                      <a:pt x="387" y="123"/>
                    </a:cubicBezTo>
                    <a:cubicBezTo>
                      <a:pt x="387" y="122"/>
                      <a:pt x="387" y="122"/>
                      <a:pt x="387" y="122"/>
                    </a:cubicBezTo>
                    <a:moveTo>
                      <a:pt x="388" y="104"/>
                    </a:moveTo>
                    <a:cubicBezTo>
                      <a:pt x="388" y="104"/>
                      <a:pt x="388" y="104"/>
                      <a:pt x="388" y="104"/>
                    </a:cubicBezTo>
                    <a:cubicBezTo>
                      <a:pt x="388" y="104"/>
                      <a:pt x="388" y="104"/>
                      <a:pt x="388" y="104"/>
                    </a:cubicBezTo>
                    <a:cubicBezTo>
                      <a:pt x="388" y="104"/>
                      <a:pt x="388" y="104"/>
                      <a:pt x="388" y="105"/>
                    </a:cubicBezTo>
                    <a:cubicBezTo>
                      <a:pt x="388" y="105"/>
                      <a:pt x="388" y="105"/>
                      <a:pt x="388" y="105"/>
                    </a:cubicBezTo>
                    <a:cubicBezTo>
                      <a:pt x="388" y="106"/>
                      <a:pt x="388" y="106"/>
                      <a:pt x="388" y="106"/>
                    </a:cubicBezTo>
                    <a:cubicBezTo>
                      <a:pt x="388" y="107"/>
                      <a:pt x="388" y="107"/>
                      <a:pt x="388" y="107"/>
                    </a:cubicBezTo>
                    <a:cubicBezTo>
                      <a:pt x="388" y="108"/>
                      <a:pt x="388" y="108"/>
                      <a:pt x="388" y="108"/>
                    </a:cubicBezTo>
                    <a:cubicBezTo>
                      <a:pt x="389" y="108"/>
                      <a:pt x="389" y="108"/>
                      <a:pt x="389" y="108"/>
                    </a:cubicBezTo>
                    <a:cubicBezTo>
                      <a:pt x="389" y="107"/>
                      <a:pt x="389" y="107"/>
                      <a:pt x="389" y="107"/>
                    </a:cubicBezTo>
                    <a:cubicBezTo>
                      <a:pt x="389" y="107"/>
                      <a:pt x="389" y="107"/>
                      <a:pt x="389" y="107"/>
                    </a:cubicBezTo>
                    <a:cubicBezTo>
                      <a:pt x="389" y="106"/>
                      <a:pt x="389" y="106"/>
                      <a:pt x="389" y="106"/>
                    </a:cubicBezTo>
                    <a:cubicBezTo>
                      <a:pt x="388" y="106"/>
                      <a:pt x="389" y="106"/>
                      <a:pt x="389" y="106"/>
                    </a:cubicBezTo>
                    <a:cubicBezTo>
                      <a:pt x="389" y="106"/>
                      <a:pt x="389" y="106"/>
                      <a:pt x="389" y="106"/>
                    </a:cubicBezTo>
                    <a:cubicBezTo>
                      <a:pt x="388" y="105"/>
                      <a:pt x="388" y="105"/>
                      <a:pt x="388" y="105"/>
                    </a:cubicBezTo>
                    <a:cubicBezTo>
                      <a:pt x="388" y="105"/>
                      <a:pt x="388" y="105"/>
                      <a:pt x="388" y="105"/>
                    </a:cubicBezTo>
                    <a:cubicBezTo>
                      <a:pt x="388" y="104"/>
                      <a:pt x="388" y="104"/>
                      <a:pt x="388" y="104"/>
                    </a:cubicBezTo>
                    <a:moveTo>
                      <a:pt x="394" y="87"/>
                    </a:moveTo>
                    <a:cubicBezTo>
                      <a:pt x="394" y="87"/>
                      <a:pt x="394" y="87"/>
                      <a:pt x="394" y="87"/>
                    </a:cubicBezTo>
                    <a:cubicBezTo>
                      <a:pt x="394" y="86"/>
                      <a:pt x="394" y="86"/>
                      <a:pt x="393" y="86"/>
                    </a:cubicBezTo>
                    <a:cubicBezTo>
                      <a:pt x="393" y="86"/>
                      <a:pt x="393" y="86"/>
                      <a:pt x="393" y="86"/>
                    </a:cubicBezTo>
                    <a:cubicBezTo>
                      <a:pt x="393" y="86"/>
                      <a:pt x="393" y="86"/>
                      <a:pt x="393" y="86"/>
                    </a:cubicBezTo>
                    <a:cubicBezTo>
                      <a:pt x="393" y="86"/>
                      <a:pt x="393" y="86"/>
                      <a:pt x="393" y="86"/>
                    </a:cubicBezTo>
                    <a:cubicBezTo>
                      <a:pt x="393" y="86"/>
                      <a:pt x="393" y="86"/>
                      <a:pt x="393" y="86"/>
                    </a:cubicBezTo>
                    <a:cubicBezTo>
                      <a:pt x="393" y="86"/>
                      <a:pt x="393" y="86"/>
                      <a:pt x="394" y="87"/>
                    </a:cubicBezTo>
                    <a:cubicBezTo>
                      <a:pt x="395" y="87"/>
                      <a:pt x="395" y="87"/>
                      <a:pt x="395" y="87"/>
                    </a:cubicBezTo>
                    <a:cubicBezTo>
                      <a:pt x="394" y="87"/>
                      <a:pt x="394" y="87"/>
                      <a:pt x="394" y="87"/>
                    </a:cubicBezTo>
                    <a:moveTo>
                      <a:pt x="393" y="88"/>
                    </a:moveTo>
                    <a:cubicBezTo>
                      <a:pt x="394" y="88"/>
                      <a:pt x="394" y="88"/>
                      <a:pt x="394" y="88"/>
                    </a:cubicBezTo>
                    <a:cubicBezTo>
                      <a:pt x="393" y="87"/>
                      <a:pt x="393" y="87"/>
                      <a:pt x="393" y="87"/>
                    </a:cubicBezTo>
                    <a:cubicBezTo>
                      <a:pt x="392" y="86"/>
                      <a:pt x="392" y="86"/>
                      <a:pt x="391" y="85"/>
                    </a:cubicBezTo>
                    <a:cubicBezTo>
                      <a:pt x="391" y="85"/>
                      <a:pt x="390" y="84"/>
                      <a:pt x="389" y="84"/>
                    </a:cubicBezTo>
                    <a:cubicBezTo>
                      <a:pt x="390" y="84"/>
                      <a:pt x="390" y="85"/>
                      <a:pt x="391" y="85"/>
                    </a:cubicBezTo>
                    <a:cubicBezTo>
                      <a:pt x="391" y="86"/>
                      <a:pt x="391" y="86"/>
                      <a:pt x="391" y="86"/>
                    </a:cubicBezTo>
                    <a:cubicBezTo>
                      <a:pt x="392" y="86"/>
                      <a:pt x="392" y="87"/>
                      <a:pt x="393" y="88"/>
                    </a:cubicBezTo>
                    <a:moveTo>
                      <a:pt x="378" y="71"/>
                    </a:moveTo>
                    <a:cubicBezTo>
                      <a:pt x="377" y="71"/>
                      <a:pt x="377" y="71"/>
                      <a:pt x="377" y="71"/>
                    </a:cubicBezTo>
                    <a:cubicBezTo>
                      <a:pt x="377" y="70"/>
                      <a:pt x="377" y="70"/>
                      <a:pt x="377" y="70"/>
                    </a:cubicBezTo>
                    <a:cubicBezTo>
                      <a:pt x="376" y="70"/>
                      <a:pt x="376" y="70"/>
                      <a:pt x="376" y="70"/>
                    </a:cubicBezTo>
                    <a:cubicBezTo>
                      <a:pt x="376" y="70"/>
                      <a:pt x="376" y="70"/>
                      <a:pt x="376" y="70"/>
                    </a:cubicBezTo>
                    <a:cubicBezTo>
                      <a:pt x="376" y="71"/>
                      <a:pt x="376" y="71"/>
                      <a:pt x="376" y="71"/>
                    </a:cubicBezTo>
                    <a:cubicBezTo>
                      <a:pt x="376" y="71"/>
                      <a:pt x="376" y="71"/>
                      <a:pt x="376" y="71"/>
                    </a:cubicBezTo>
                    <a:cubicBezTo>
                      <a:pt x="376" y="71"/>
                      <a:pt x="376" y="71"/>
                      <a:pt x="376" y="72"/>
                    </a:cubicBezTo>
                    <a:cubicBezTo>
                      <a:pt x="377" y="73"/>
                      <a:pt x="377" y="73"/>
                      <a:pt x="377" y="73"/>
                    </a:cubicBezTo>
                    <a:cubicBezTo>
                      <a:pt x="377" y="73"/>
                      <a:pt x="377" y="73"/>
                      <a:pt x="377" y="73"/>
                    </a:cubicBezTo>
                    <a:cubicBezTo>
                      <a:pt x="378" y="72"/>
                      <a:pt x="378" y="72"/>
                      <a:pt x="378" y="72"/>
                    </a:cubicBezTo>
                    <a:cubicBezTo>
                      <a:pt x="378" y="72"/>
                      <a:pt x="378" y="72"/>
                      <a:pt x="378" y="72"/>
                    </a:cubicBezTo>
                    <a:cubicBezTo>
                      <a:pt x="378" y="72"/>
                      <a:pt x="378" y="72"/>
                      <a:pt x="378" y="72"/>
                    </a:cubicBezTo>
                    <a:cubicBezTo>
                      <a:pt x="378" y="71"/>
                      <a:pt x="378" y="71"/>
                      <a:pt x="378" y="71"/>
                    </a:cubicBezTo>
                    <a:moveTo>
                      <a:pt x="376" y="53"/>
                    </a:moveTo>
                    <a:cubicBezTo>
                      <a:pt x="376" y="52"/>
                      <a:pt x="376" y="52"/>
                      <a:pt x="375" y="52"/>
                    </a:cubicBezTo>
                    <a:cubicBezTo>
                      <a:pt x="375" y="51"/>
                      <a:pt x="375" y="51"/>
                      <a:pt x="375" y="51"/>
                    </a:cubicBezTo>
                    <a:cubicBezTo>
                      <a:pt x="374" y="51"/>
                      <a:pt x="374" y="51"/>
                      <a:pt x="374" y="51"/>
                    </a:cubicBezTo>
                    <a:cubicBezTo>
                      <a:pt x="374" y="51"/>
                      <a:pt x="374" y="51"/>
                      <a:pt x="374" y="51"/>
                    </a:cubicBezTo>
                    <a:cubicBezTo>
                      <a:pt x="374" y="51"/>
                      <a:pt x="374" y="51"/>
                      <a:pt x="374" y="51"/>
                    </a:cubicBezTo>
                    <a:cubicBezTo>
                      <a:pt x="374" y="51"/>
                      <a:pt x="374" y="51"/>
                      <a:pt x="374" y="51"/>
                    </a:cubicBezTo>
                    <a:cubicBezTo>
                      <a:pt x="374" y="51"/>
                      <a:pt x="374" y="51"/>
                      <a:pt x="374" y="51"/>
                    </a:cubicBezTo>
                    <a:cubicBezTo>
                      <a:pt x="374" y="51"/>
                      <a:pt x="374" y="51"/>
                      <a:pt x="374" y="51"/>
                    </a:cubicBezTo>
                    <a:cubicBezTo>
                      <a:pt x="374" y="51"/>
                      <a:pt x="374" y="51"/>
                      <a:pt x="374" y="51"/>
                    </a:cubicBezTo>
                    <a:cubicBezTo>
                      <a:pt x="375" y="52"/>
                      <a:pt x="375" y="52"/>
                      <a:pt x="375" y="52"/>
                    </a:cubicBezTo>
                    <a:cubicBezTo>
                      <a:pt x="375" y="52"/>
                      <a:pt x="375" y="52"/>
                      <a:pt x="375" y="52"/>
                    </a:cubicBezTo>
                    <a:cubicBezTo>
                      <a:pt x="375" y="52"/>
                      <a:pt x="375" y="52"/>
                      <a:pt x="375" y="52"/>
                    </a:cubicBezTo>
                    <a:cubicBezTo>
                      <a:pt x="375" y="52"/>
                      <a:pt x="375" y="52"/>
                      <a:pt x="375" y="52"/>
                    </a:cubicBezTo>
                    <a:cubicBezTo>
                      <a:pt x="375" y="52"/>
                      <a:pt x="375" y="52"/>
                      <a:pt x="375" y="52"/>
                    </a:cubicBezTo>
                    <a:cubicBezTo>
                      <a:pt x="376" y="52"/>
                      <a:pt x="376" y="52"/>
                      <a:pt x="376" y="52"/>
                    </a:cubicBezTo>
                    <a:cubicBezTo>
                      <a:pt x="376" y="52"/>
                      <a:pt x="376" y="52"/>
                      <a:pt x="376" y="52"/>
                    </a:cubicBezTo>
                    <a:cubicBezTo>
                      <a:pt x="375" y="52"/>
                      <a:pt x="375" y="52"/>
                      <a:pt x="375" y="52"/>
                    </a:cubicBezTo>
                    <a:cubicBezTo>
                      <a:pt x="376" y="53"/>
                      <a:pt x="376" y="53"/>
                      <a:pt x="376" y="53"/>
                    </a:cubicBezTo>
                    <a:cubicBezTo>
                      <a:pt x="376" y="53"/>
                      <a:pt x="376" y="53"/>
                      <a:pt x="376" y="53"/>
                    </a:cubicBezTo>
                    <a:cubicBezTo>
                      <a:pt x="376" y="53"/>
                      <a:pt x="376" y="53"/>
                      <a:pt x="376" y="53"/>
                    </a:cubicBezTo>
                    <a:cubicBezTo>
                      <a:pt x="376" y="53"/>
                      <a:pt x="376" y="53"/>
                      <a:pt x="376" y="53"/>
                    </a:cubicBezTo>
                    <a:moveTo>
                      <a:pt x="336" y="27"/>
                    </a:moveTo>
                    <a:cubicBezTo>
                      <a:pt x="335" y="26"/>
                      <a:pt x="335" y="26"/>
                      <a:pt x="335" y="26"/>
                    </a:cubicBezTo>
                    <a:cubicBezTo>
                      <a:pt x="334" y="26"/>
                      <a:pt x="333" y="26"/>
                      <a:pt x="333" y="26"/>
                    </a:cubicBezTo>
                    <a:cubicBezTo>
                      <a:pt x="333" y="26"/>
                      <a:pt x="333" y="26"/>
                      <a:pt x="333" y="26"/>
                    </a:cubicBezTo>
                    <a:cubicBezTo>
                      <a:pt x="333" y="26"/>
                      <a:pt x="333" y="26"/>
                      <a:pt x="333" y="26"/>
                    </a:cubicBezTo>
                    <a:cubicBezTo>
                      <a:pt x="332" y="26"/>
                      <a:pt x="332" y="25"/>
                      <a:pt x="332" y="25"/>
                    </a:cubicBezTo>
                    <a:cubicBezTo>
                      <a:pt x="331" y="25"/>
                      <a:pt x="331" y="25"/>
                      <a:pt x="331" y="25"/>
                    </a:cubicBezTo>
                    <a:cubicBezTo>
                      <a:pt x="332" y="25"/>
                      <a:pt x="332" y="25"/>
                      <a:pt x="332" y="25"/>
                    </a:cubicBezTo>
                    <a:cubicBezTo>
                      <a:pt x="333" y="26"/>
                      <a:pt x="333" y="26"/>
                      <a:pt x="333" y="26"/>
                    </a:cubicBezTo>
                    <a:cubicBezTo>
                      <a:pt x="333" y="26"/>
                      <a:pt x="333" y="26"/>
                      <a:pt x="333" y="26"/>
                    </a:cubicBezTo>
                    <a:cubicBezTo>
                      <a:pt x="332" y="26"/>
                      <a:pt x="332" y="26"/>
                      <a:pt x="332" y="26"/>
                    </a:cubicBezTo>
                    <a:cubicBezTo>
                      <a:pt x="335" y="28"/>
                      <a:pt x="335" y="28"/>
                      <a:pt x="335" y="28"/>
                    </a:cubicBezTo>
                    <a:cubicBezTo>
                      <a:pt x="336" y="28"/>
                      <a:pt x="336" y="28"/>
                      <a:pt x="336" y="28"/>
                    </a:cubicBezTo>
                    <a:cubicBezTo>
                      <a:pt x="335" y="27"/>
                      <a:pt x="335" y="27"/>
                      <a:pt x="335" y="27"/>
                    </a:cubicBezTo>
                    <a:cubicBezTo>
                      <a:pt x="335" y="27"/>
                      <a:pt x="335" y="27"/>
                      <a:pt x="335" y="27"/>
                    </a:cubicBezTo>
                    <a:cubicBezTo>
                      <a:pt x="335" y="27"/>
                      <a:pt x="335" y="27"/>
                      <a:pt x="335" y="27"/>
                    </a:cubicBezTo>
                    <a:cubicBezTo>
                      <a:pt x="335" y="27"/>
                      <a:pt x="335" y="27"/>
                      <a:pt x="335" y="27"/>
                    </a:cubicBezTo>
                    <a:cubicBezTo>
                      <a:pt x="335" y="27"/>
                      <a:pt x="335" y="27"/>
                      <a:pt x="335" y="27"/>
                    </a:cubicBezTo>
                    <a:cubicBezTo>
                      <a:pt x="336" y="27"/>
                      <a:pt x="336" y="27"/>
                      <a:pt x="336" y="27"/>
                    </a:cubicBezTo>
                    <a:cubicBezTo>
                      <a:pt x="336" y="27"/>
                      <a:pt x="336" y="27"/>
                      <a:pt x="336" y="27"/>
                    </a:cubicBezTo>
                    <a:cubicBezTo>
                      <a:pt x="336" y="27"/>
                      <a:pt x="336" y="27"/>
                      <a:pt x="336" y="27"/>
                    </a:cubicBezTo>
                    <a:moveTo>
                      <a:pt x="296" y="18"/>
                    </a:moveTo>
                    <a:cubicBezTo>
                      <a:pt x="295" y="18"/>
                      <a:pt x="295" y="18"/>
                      <a:pt x="294" y="17"/>
                    </a:cubicBezTo>
                    <a:cubicBezTo>
                      <a:pt x="294" y="17"/>
                      <a:pt x="294" y="17"/>
                      <a:pt x="294" y="17"/>
                    </a:cubicBezTo>
                    <a:cubicBezTo>
                      <a:pt x="293" y="17"/>
                      <a:pt x="293" y="17"/>
                      <a:pt x="293" y="17"/>
                    </a:cubicBezTo>
                    <a:cubicBezTo>
                      <a:pt x="293" y="17"/>
                      <a:pt x="293" y="17"/>
                      <a:pt x="293" y="17"/>
                    </a:cubicBezTo>
                    <a:cubicBezTo>
                      <a:pt x="293" y="17"/>
                      <a:pt x="293" y="17"/>
                      <a:pt x="293" y="17"/>
                    </a:cubicBezTo>
                    <a:cubicBezTo>
                      <a:pt x="292" y="17"/>
                      <a:pt x="292" y="17"/>
                      <a:pt x="292" y="17"/>
                    </a:cubicBezTo>
                    <a:cubicBezTo>
                      <a:pt x="292" y="17"/>
                      <a:pt x="292" y="17"/>
                      <a:pt x="292" y="17"/>
                    </a:cubicBezTo>
                    <a:cubicBezTo>
                      <a:pt x="292" y="17"/>
                      <a:pt x="292" y="17"/>
                      <a:pt x="292" y="17"/>
                    </a:cubicBezTo>
                    <a:cubicBezTo>
                      <a:pt x="291" y="17"/>
                      <a:pt x="291" y="17"/>
                      <a:pt x="291" y="16"/>
                    </a:cubicBezTo>
                    <a:cubicBezTo>
                      <a:pt x="290" y="16"/>
                      <a:pt x="290" y="16"/>
                      <a:pt x="290" y="16"/>
                    </a:cubicBezTo>
                    <a:cubicBezTo>
                      <a:pt x="290" y="17"/>
                      <a:pt x="290" y="17"/>
                      <a:pt x="290" y="17"/>
                    </a:cubicBezTo>
                    <a:cubicBezTo>
                      <a:pt x="290" y="17"/>
                      <a:pt x="290" y="17"/>
                      <a:pt x="290" y="17"/>
                    </a:cubicBezTo>
                    <a:cubicBezTo>
                      <a:pt x="290" y="17"/>
                      <a:pt x="290" y="17"/>
                      <a:pt x="290" y="17"/>
                    </a:cubicBezTo>
                    <a:cubicBezTo>
                      <a:pt x="290" y="17"/>
                      <a:pt x="290" y="17"/>
                      <a:pt x="288" y="16"/>
                    </a:cubicBezTo>
                    <a:cubicBezTo>
                      <a:pt x="288" y="16"/>
                      <a:pt x="288" y="16"/>
                      <a:pt x="288" y="16"/>
                    </a:cubicBezTo>
                    <a:cubicBezTo>
                      <a:pt x="289" y="17"/>
                      <a:pt x="289" y="17"/>
                      <a:pt x="290" y="17"/>
                    </a:cubicBezTo>
                    <a:cubicBezTo>
                      <a:pt x="291" y="18"/>
                      <a:pt x="291" y="18"/>
                      <a:pt x="292" y="18"/>
                    </a:cubicBezTo>
                    <a:cubicBezTo>
                      <a:pt x="292" y="18"/>
                      <a:pt x="292" y="18"/>
                      <a:pt x="292" y="18"/>
                    </a:cubicBezTo>
                    <a:cubicBezTo>
                      <a:pt x="293" y="18"/>
                      <a:pt x="293" y="18"/>
                      <a:pt x="293" y="18"/>
                    </a:cubicBezTo>
                    <a:cubicBezTo>
                      <a:pt x="293" y="18"/>
                      <a:pt x="293" y="18"/>
                      <a:pt x="293" y="18"/>
                    </a:cubicBezTo>
                    <a:cubicBezTo>
                      <a:pt x="294" y="18"/>
                      <a:pt x="294" y="18"/>
                      <a:pt x="294" y="18"/>
                    </a:cubicBezTo>
                    <a:cubicBezTo>
                      <a:pt x="294" y="19"/>
                      <a:pt x="294" y="19"/>
                      <a:pt x="294" y="19"/>
                    </a:cubicBezTo>
                    <a:cubicBezTo>
                      <a:pt x="295" y="19"/>
                      <a:pt x="295" y="19"/>
                      <a:pt x="296" y="19"/>
                    </a:cubicBezTo>
                    <a:cubicBezTo>
                      <a:pt x="296" y="19"/>
                      <a:pt x="296" y="19"/>
                      <a:pt x="296" y="19"/>
                    </a:cubicBezTo>
                    <a:cubicBezTo>
                      <a:pt x="296" y="19"/>
                      <a:pt x="296" y="19"/>
                      <a:pt x="296" y="19"/>
                    </a:cubicBezTo>
                    <a:cubicBezTo>
                      <a:pt x="296" y="19"/>
                      <a:pt x="296" y="19"/>
                      <a:pt x="296" y="19"/>
                    </a:cubicBezTo>
                    <a:cubicBezTo>
                      <a:pt x="295" y="18"/>
                      <a:pt x="295" y="18"/>
                      <a:pt x="295" y="18"/>
                    </a:cubicBezTo>
                    <a:cubicBezTo>
                      <a:pt x="295" y="18"/>
                      <a:pt x="295" y="18"/>
                      <a:pt x="295" y="18"/>
                    </a:cubicBezTo>
                    <a:cubicBezTo>
                      <a:pt x="296" y="18"/>
                      <a:pt x="296" y="18"/>
                      <a:pt x="296" y="18"/>
                    </a:cubicBezTo>
                    <a:moveTo>
                      <a:pt x="297" y="23"/>
                    </a:moveTo>
                    <a:cubicBezTo>
                      <a:pt x="296" y="22"/>
                      <a:pt x="295" y="22"/>
                      <a:pt x="294" y="22"/>
                    </a:cubicBezTo>
                    <a:cubicBezTo>
                      <a:pt x="294" y="22"/>
                      <a:pt x="294" y="22"/>
                      <a:pt x="294" y="22"/>
                    </a:cubicBezTo>
                    <a:cubicBezTo>
                      <a:pt x="294" y="22"/>
                      <a:pt x="294" y="22"/>
                      <a:pt x="294" y="22"/>
                    </a:cubicBezTo>
                    <a:cubicBezTo>
                      <a:pt x="293" y="22"/>
                      <a:pt x="293" y="22"/>
                      <a:pt x="293" y="22"/>
                    </a:cubicBezTo>
                    <a:cubicBezTo>
                      <a:pt x="292" y="21"/>
                      <a:pt x="292" y="21"/>
                      <a:pt x="292" y="21"/>
                    </a:cubicBezTo>
                    <a:cubicBezTo>
                      <a:pt x="292" y="21"/>
                      <a:pt x="292" y="21"/>
                      <a:pt x="292" y="21"/>
                    </a:cubicBezTo>
                    <a:cubicBezTo>
                      <a:pt x="292" y="21"/>
                      <a:pt x="292" y="21"/>
                      <a:pt x="292" y="21"/>
                    </a:cubicBezTo>
                    <a:cubicBezTo>
                      <a:pt x="292" y="21"/>
                      <a:pt x="292" y="21"/>
                      <a:pt x="292" y="21"/>
                    </a:cubicBezTo>
                    <a:cubicBezTo>
                      <a:pt x="292" y="22"/>
                      <a:pt x="292" y="22"/>
                      <a:pt x="292" y="22"/>
                    </a:cubicBezTo>
                    <a:cubicBezTo>
                      <a:pt x="292" y="22"/>
                      <a:pt x="292" y="22"/>
                      <a:pt x="292" y="22"/>
                    </a:cubicBezTo>
                    <a:cubicBezTo>
                      <a:pt x="292" y="23"/>
                      <a:pt x="292" y="23"/>
                      <a:pt x="292" y="23"/>
                    </a:cubicBezTo>
                    <a:cubicBezTo>
                      <a:pt x="292" y="23"/>
                      <a:pt x="292" y="23"/>
                      <a:pt x="292" y="23"/>
                    </a:cubicBezTo>
                    <a:cubicBezTo>
                      <a:pt x="293" y="23"/>
                      <a:pt x="293" y="23"/>
                      <a:pt x="293" y="23"/>
                    </a:cubicBezTo>
                    <a:cubicBezTo>
                      <a:pt x="293" y="23"/>
                      <a:pt x="293" y="23"/>
                      <a:pt x="293" y="23"/>
                    </a:cubicBezTo>
                    <a:cubicBezTo>
                      <a:pt x="294" y="23"/>
                      <a:pt x="294" y="23"/>
                      <a:pt x="294" y="23"/>
                    </a:cubicBezTo>
                    <a:cubicBezTo>
                      <a:pt x="294" y="23"/>
                      <a:pt x="294" y="23"/>
                      <a:pt x="294" y="23"/>
                    </a:cubicBezTo>
                    <a:cubicBezTo>
                      <a:pt x="294" y="23"/>
                      <a:pt x="294" y="23"/>
                      <a:pt x="294" y="23"/>
                    </a:cubicBezTo>
                    <a:cubicBezTo>
                      <a:pt x="294" y="23"/>
                      <a:pt x="294" y="23"/>
                      <a:pt x="294" y="23"/>
                    </a:cubicBezTo>
                    <a:cubicBezTo>
                      <a:pt x="295" y="23"/>
                      <a:pt x="295" y="23"/>
                      <a:pt x="295" y="23"/>
                    </a:cubicBezTo>
                    <a:cubicBezTo>
                      <a:pt x="295" y="23"/>
                      <a:pt x="296" y="23"/>
                      <a:pt x="296" y="23"/>
                    </a:cubicBezTo>
                    <a:cubicBezTo>
                      <a:pt x="297" y="23"/>
                      <a:pt x="297" y="23"/>
                      <a:pt x="297" y="23"/>
                    </a:cubicBezTo>
                    <a:moveTo>
                      <a:pt x="290" y="20"/>
                    </a:moveTo>
                    <a:cubicBezTo>
                      <a:pt x="289" y="20"/>
                      <a:pt x="289" y="20"/>
                      <a:pt x="289" y="20"/>
                    </a:cubicBezTo>
                    <a:cubicBezTo>
                      <a:pt x="289" y="20"/>
                      <a:pt x="289" y="20"/>
                      <a:pt x="289" y="20"/>
                    </a:cubicBezTo>
                    <a:cubicBezTo>
                      <a:pt x="289" y="20"/>
                      <a:pt x="289" y="20"/>
                      <a:pt x="289" y="20"/>
                    </a:cubicBezTo>
                    <a:cubicBezTo>
                      <a:pt x="288" y="20"/>
                      <a:pt x="288" y="20"/>
                      <a:pt x="288" y="20"/>
                    </a:cubicBezTo>
                    <a:cubicBezTo>
                      <a:pt x="288" y="20"/>
                      <a:pt x="288" y="20"/>
                      <a:pt x="288" y="20"/>
                    </a:cubicBezTo>
                    <a:cubicBezTo>
                      <a:pt x="288" y="20"/>
                      <a:pt x="288" y="20"/>
                      <a:pt x="288" y="20"/>
                    </a:cubicBezTo>
                    <a:cubicBezTo>
                      <a:pt x="289" y="21"/>
                      <a:pt x="289" y="21"/>
                      <a:pt x="289" y="21"/>
                    </a:cubicBezTo>
                    <a:cubicBezTo>
                      <a:pt x="289" y="21"/>
                      <a:pt x="289" y="21"/>
                      <a:pt x="289" y="21"/>
                    </a:cubicBezTo>
                    <a:cubicBezTo>
                      <a:pt x="290" y="21"/>
                      <a:pt x="290" y="21"/>
                      <a:pt x="290" y="21"/>
                    </a:cubicBezTo>
                    <a:cubicBezTo>
                      <a:pt x="290" y="21"/>
                      <a:pt x="290" y="21"/>
                      <a:pt x="290" y="21"/>
                    </a:cubicBezTo>
                    <a:cubicBezTo>
                      <a:pt x="290" y="21"/>
                      <a:pt x="290" y="21"/>
                      <a:pt x="290" y="21"/>
                    </a:cubicBezTo>
                    <a:cubicBezTo>
                      <a:pt x="290" y="21"/>
                      <a:pt x="290" y="21"/>
                      <a:pt x="290" y="21"/>
                    </a:cubicBezTo>
                    <a:cubicBezTo>
                      <a:pt x="290" y="20"/>
                      <a:pt x="290" y="20"/>
                      <a:pt x="290" y="20"/>
                    </a:cubicBezTo>
                    <a:moveTo>
                      <a:pt x="287" y="16"/>
                    </a:moveTo>
                    <a:cubicBezTo>
                      <a:pt x="286" y="16"/>
                      <a:pt x="286" y="16"/>
                      <a:pt x="284" y="16"/>
                    </a:cubicBezTo>
                    <a:cubicBezTo>
                      <a:pt x="284" y="16"/>
                      <a:pt x="284" y="16"/>
                      <a:pt x="284" y="16"/>
                    </a:cubicBezTo>
                    <a:cubicBezTo>
                      <a:pt x="284" y="16"/>
                      <a:pt x="284" y="16"/>
                      <a:pt x="284" y="16"/>
                    </a:cubicBezTo>
                    <a:cubicBezTo>
                      <a:pt x="285" y="16"/>
                      <a:pt x="286" y="17"/>
                      <a:pt x="287" y="17"/>
                    </a:cubicBezTo>
                    <a:cubicBezTo>
                      <a:pt x="286" y="17"/>
                      <a:pt x="286" y="17"/>
                      <a:pt x="286" y="17"/>
                    </a:cubicBezTo>
                    <a:cubicBezTo>
                      <a:pt x="285" y="17"/>
                      <a:pt x="285" y="17"/>
                      <a:pt x="285" y="17"/>
                    </a:cubicBezTo>
                    <a:cubicBezTo>
                      <a:pt x="284" y="16"/>
                      <a:pt x="283" y="16"/>
                      <a:pt x="283" y="15"/>
                    </a:cubicBezTo>
                    <a:cubicBezTo>
                      <a:pt x="282" y="15"/>
                      <a:pt x="282" y="15"/>
                      <a:pt x="282" y="15"/>
                    </a:cubicBezTo>
                    <a:cubicBezTo>
                      <a:pt x="282" y="15"/>
                      <a:pt x="282" y="15"/>
                      <a:pt x="282" y="15"/>
                    </a:cubicBezTo>
                    <a:cubicBezTo>
                      <a:pt x="282" y="16"/>
                      <a:pt x="283" y="16"/>
                      <a:pt x="283" y="16"/>
                    </a:cubicBezTo>
                    <a:cubicBezTo>
                      <a:pt x="283" y="16"/>
                      <a:pt x="282" y="16"/>
                      <a:pt x="282" y="16"/>
                    </a:cubicBezTo>
                    <a:cubicBezTo>
                      <a:pt x="281" y="16"/>
                      <a:pt x="281" y="16"/>
                      <a:pt x="280" y="16"/>
                    </a:cubicBezTo>
                    <a:cubicBezTo>
                      <a:pt x="280" y="15"/>
                      <a:pt x="280" y="15"/>
                      <a:pt x="280" y="15"/>
                    </a:cubicBezTo>
                    <a:cubicBezTo>
                      <a:pt x="280" y="15"/>
                      <a:pt x="280" y="15"/>
                      <a:pt x="280" y="15"/>
                    </a:cubicBezTo>
                    <a:cubicBezTo>
                      <a:pt x="279" y="15"/>
                      <a:pt x="279" y="15"/>
                      <a:pt x="279" y="15"/>
                    </a:cubicBezTo>
                    <a:cubicBezTo>
                      <a:pt x="279" y="15"/>
                      <a:pt x="279" y="15"/>
                      <a:pt x="279" y="15"/>
                    </a:cubicBezTo>
                    <a:cubicBezTo>
                      <a:pt x="279" y="15"/>
                      <a:pt x="279" y="15"/>
                      <a:pt x="279" y="15"/>
                    </a:cubicBezTo>
                    <a:cubicBezTo>
                      <a:pt x="278" y="15"/>
                      <a:pt x="278" y="15"/>
                      <a:pt x="278" y="15"/>
                    </a:cubicBezTo>
                    <a:cubicBezTo>
                      <a:pt x="278" y="16"/>
                      <a:pt x="278" y="16"/>
                      <a:pt x="282" y="18"/>
                    </a:cubicBezTo>
                    <a:cubicBezTo>
                      <a:pt x="281" y="18"/>
                      <a:pt x="281" y="18"/>
                      <a:pt x="281" y="18"/>
                    </a:cubicBezTo>
                    <a:cubicBezTo>
                      <a:pt x="281" y="18"/>
                      <a:pt x="282" y="18"/>
                      <a:pt x="282" y="18"/>
                    </a:cubicBezTo>
                    <a:cubicBezTo>
                      <a:pt x="282" y="18"/>
                      <a:pt x="282" y="18"/>
                      <a:pt x="282" y="18"/>
                    </a:cubicBezTo>
                    <a:cubicBezTo>
                      <a:pt x="283" y="18"/>
                      <a:pt x="283" y="19"/>
                      <a:pt x="284" y="19"/>
                    </a:cubicBezTo>
                    <a:cubicBezTo>
                      <a:pt x="284" y="19"/>
                      <a:pt x="285" y="19"/>
                      <a:pt x="285" y="20"/>
                    </a:cubicBezTo>
                    <a:cubicBezTo>
                      <a:pt x="285" y="20"/>
                      <a:pt x="285" y="20"/>
                      <a:pt x="286" y="19"/>
                    </a:cubicBezTo>
                    <a:cubicBezTo>
                      <a:pt x="285" y="19"/>
                      <a:pt x="285" y="19"/>
                      <a:pt x="285" y="18"/>
                    </a:cubicBezTo>
                    <a:cubicBezTo>
                      <a:pt x="286" y="19"/>
                      <a:pt x="286" y="19"/>
                      <a:pt x="287" y="19"/>
                    </a:cubicBezTo>
                    <a:cubicBezTo>
                      <a:pt x="287" y="19"/>
                      <a:pt x="287" y="19"/>
                      <a:pt x="287" y="19"/>
                    </a:cubicBezTo>
                    <a:cubicBezTo>
                      <a:pt x="287" y="19"/>
                      <a:pt x="287" y="19"/>
                      <a:pt x="287" y="19"/>
                    </a:cubicBezTo>
                    <a:cubicBezTo>
                      <a:pt x="287" y="19"/>
                      <a:pt x="287" y="19"/>
                      <a:pt x="287" y="19"/>
                    </a:cubicBezTo>
                    <a:cubicBezTo>
                      <a:pt x="287" y="19"/>
                      <a:pt x="287" y="19"/>
                      <a:pt x="287" y="19"/>
                    </a:cubicBezTo>
                    <a:cubicBezTo>
                      <a:pt x="287" y="19"/>
                      <a:pt x="287" y="19"/>
                      <a:pt x="287" y="19"/>
                    </a:cubicBezTo>
                    <a:cubicBezTo>
                      <a:pt x="287" y="19"/>
                      <a:pt x="287" y="19"/>
                      <a:pt x="287" y="19"/>
                    </a:cubicBezTo>
                    <a:cubicBezTo>
                      <a:pt x="287" y="19"/>
                      <a:pt x="287" y="19"/>
                      <a:pt x="287" y="19"/>
                    </a:cubicBezTo>
                    <a:cubicBezTo>
                      <a:pt x="287" y="19"/>
                      <a:pt x="287" y="19"/>
                      <a:pt x="287" y="19"/>
                    </a:cubicBezTo>
                    <a:cubicBezTo>
                      <a:pt x="286" y="18"/>
                      <a:pt x="286" y="18"/>
                      <a:pt x="286" y="18"/>
                    </a:cubicBezTo>
                    <a:cubicBezTo>
                      <a:pt x="287" y="18"/>
                      <a:pt x="287" y="19"/>
                      <a:pt x="288" y="19"/>
                    </a:cubicBezTo>
                    <a:cubicBezTo>
                      <a:pt x="288" y="18"/>
                      <a:pt x="287" y="18"/>
                      <a:pt x="287" y="18"/>
                    </a:cubicBezTo>
                    <a:cubicBezTo>
                      <a:pt x="287" y="18"/>
                      <a:pt x="287" y="18"/>
                      <a:pt x="287" y="18"/>
                    </a:cubicBezTo>
                    <a:cubicBezTo>
                      <a:pt x="288" y="18"/>
                      <a:pt x="288" y="18"/>
                      <a:pt x="288" y="18"/>
                    </a:cubicBezTo>
                    <a:cubicBezTo>
                      <a:pt x="288" y="18"/>
                      <a:pt x="288" y="18"/>
                      <a:pt x="289" y="18"/>
                    </a:cubicBezTo>
                    <a:cubicBezTo>
                      <a:pt x="290" y="18"/>
                      <a:pt x="290" y="18"/>
                      <a:pt x="290" y="18"/>
                    </a:cubicBezTo>
                    <a:cubicBezTo>
                      <a:pt x="288" y="17"/>
                      <a:pt x="288" y="17"/>
                      <a:pt x="288" y="17"/>
                    </a:cubicBezTo>
                    <a:cubicBezTo>
                      <a:pt x="287" y="16"/>
                      <a:pt x="287" y="16"/>
                      <a:pt x="287" y="16"/>
                    </a:cubicBezTo>
                    <a:moveTo>
                      <a:pt x="278" y="16"/>
                    </a:moveTo>
                    <a:cubicBezTo>
                      <a:pt x="278" y="16"/>
                      <a:pt x="278" y="16"/>
                      <a:pt x="278" y="16"/>
                    </a:cubicBezTo>
                    <a:cubicBezTo>
                      <a:pt x="278" y="16"/>
                      <a:pt x="278" y="16"/>
                      <a:pt x="278" y="16"/>
                    </a:cubicBezTo>
                    <a:cubicBezTo>
                      <a:pt x="277" y="16"/>
                      <a:pt x="277" y="16"/>
                      <a:pt x="277" y="16"/>
                    </a:cubicBezTo>
                    <a:cubicBezTo>
                      <a:pt x="277" y="16"/>
                      <a:pt x="277" y="16"/>
                      <a:pt x="277" y="16"/>
                    </a:cubicBezTo>
                    <a:cubicBezTo>
                      <a:pt x="277" y="16"/>
                      <a:pt x="277" y="16"/>
                      <a:pt x="277" y="16"/>
                    </a:cubicBezTo>
                    <a:cubicBezTo>
                      <a:pt x="278" y="17"/>
                      <a:pt x="278" y="17"/>
                      <a:pt x="278" y="17"/>
                    </a:cubicBezTo>
                    <a:cubicBezTo>
                      <a:pt x="279" y="17"/>
                      <a:pt x="279" y="17"/>
                      <a:pt x="279" y="17"/>
                    </a:cubicBezTo>
                    <a:cubicBezTo>
                      <a:pt x="279" y="17"/>
                      <a:pt x="279" y="17"/>
                      <a:pt x="279" y="17"/>
                    </a:cubicBezTo>
                    <a:cubicBezTo>
                      <a:pt x="279" y="17"/>
                      <a:pt x="279" y="17"/>
                      <a:pt x="279" y="17"/>
                    </a:cubicBezTo>
                    <a:cubicBezTo>
                      <a:pt x="279" y="17"/>
                      <a:pt x="279" y="17"/>
                      <a:pt x="279" y="17"/>
                    </a:cubicBezTo>
                    <a:cubicBezTo>
                      <a:pt x="279" y="17"/>
                      <a:pt x="279" y="17"/>
                      <a:pt x="278" y="16"/>
                    </a:cubicBezTo>
                    <a:moveTo>
                      <a:pt x="286" y="22"/>
                    </a:moveTo>
                    <a:cubicBezTo>
                      <a:pt x="286" y="22"/>
                      <a:pt x="287" y="22"/>
                      <a:pt x="287" y="22"/>
                    </a:cubicBezTo>
                    <a:cubicBezTo>
                      <a:pt x="287" y="22"/>
                      <a:pt x="287" y="22"/>
                      <a:pt x="287" y="22"/>
                    </a:cubicBezTo>
                    <a:cubicBezTo>
                      <a:pt x="286" y="22"/>
                      <a:pt x="286" y="22"/>
                      <a:pt x="286" y="22"/>
                    </a:cubicBezTo>
                    <a:cubicBezTo>
                      <a:pt x="286" y="22"/>
                      <a:pt x="285" y="21"/>
                      <a:pt x="285" y="21"/>
                    </a:cubicBezTo>
                    <a:cubicBezTo>
                      <a:pt x="285" y="21"/>
                      <a:pt x="285" y="21"/>
                      <a:pt x="285" y="21"/>
                    </a:cubicBezTo>
                    <a:cubicBezTo>
                      <a:pt x="284" y="21"/>
                      <a:pt x="284" y="21"/>
                      <a:pt x="283" y="20"/>
                    </a:cubicBezTo>
                    <a:cubicBezTo>
                      <a:pt x="283" y="20"/>
                      <a:pt x="283" y="20"/>
                      <a:pt x="283" y="20"/>
                    </a:cubicBezTo>
                    <a:cubicBezTo>
                      <a:pt x="284" y="21"/>
                      <a:pt x="285" y="21"/>
                      <a:pt x="285" y="22"/>
                    </a:cubicBezTo>
                    <a:cubicBezTo>
                      <a:pt x="286" y="22"/>
                      <a:pt x="286" y="22"/>
                      <a:pt x="286" y="22"/>
                    </a:cubicBezTo>
                    <a:moveTo>
                      <a:pt x="243" y="11"/>
                    </a:moveTo>
                    <a:cubicBezTo>
                      <a:pt x="243" y="11"/>
                      <a:pt x="243" y="11"/>
                      <a:pt x="243" y="11"/>
                    </a:cubicBezTo>
                    <a:cubicBezTo>
                      <a:pt x="243" y="11"/>
                      <a:pt x="243" y="11"/>
                      <a:pt x="243" y="11"/>
                    </a:cubicBezTo>
                    <a:cubicBezTo>
                      <a:pt x="243" y="10"/>
                      <a:pt x="243" y="10"/>
                      <a:pt x="243" y="10"/>
                    </a:cubicBezTo>
                    <a:cubicBezTo>
                      <a:pt x="242" y="10"/>
                      <a:pt x="242" y="10"/>
                      <a:pt x="242" y="10"/>
                    </a:cubicBezTo>
                    <a:cubicBezTo>
                      <a:pt x="242" y="10"/>
                      <a:pt x="242" y="10"/>
                      <a:pt x="242" y="10"/>
                    </a:cubicBezTo>
                    <a:cubicBezTo>
                      <a:pt x="242" y="10"/>
                      <a:pt x="242" y="10"/>
                      <a:pt x="242" y="10"/>
                    </a:cubicBezTo>
                    <a:cubicBezTo>
                      <a:pt x="242" y="10"/>
                      <a:pt x="242" y="10"/>
                      <a:pt x="242" y="10"/>
                    </a:cubicBezTo>
                    <a:cubicBezTo>
                      <a:pt x="242" y="10"/>
                      <a:pt x="242" y="10"/>
                      <a:pt x="242" y="10"/>
                    </a:cubicBezTo>
                    <a:cubicBezTo>
                      <a:pt x="241" y="10"/>
                      <a:pt x="241" y="10"/>
                      <a:pt x="241" y="10"/>
                    </a:cubicBezTo>
                    <a:cubicBezTo>
                      <a:pt x="242" y="11"/>
                      <a:pt x="242" y="11"/>
                      <a:pt x="242" y="11"/>
                    </a:cubicBezTo>
                    <a:cubicBezTo>
                      <a:pt x="242" y="11"/>
                      <a:pt x="242" y="11"/>
                      <a:pt x="242" y="11"/>
                    </a:cubicBezTo>
                    <a:cubicBezTo>
                      <a:pt x="243" y="11"/>
                      <a:pt x="243" y="11"/>
                      <a:pt x="243" y="11"/>
                    </a:cubicBezTo>
                    <a:cubicBezTo>
                      <a:pt x="243" y="11"/>
                      <a:pt x="243" y="11"/>
                      <a:pt x="243" y="11"/>
                    </a:cubicBezTo>
                    <a:cubicBezTo>
                      <a:pt x="243" y="11"/>
                      <a:pt x="243" y="11"/>
                      <a:pt x="243" y="11"/>
                    </a:cubicBezTo>
                    <a:cubicBezTo>
                      <a:pt x="243" y="11"/>
                      <a:pt x="243" y="11"/>
                      <a:pt x="243" y="11"/>
                    </a:cubicBezTo>
                    <a:cubicBezTo>
                      <a:pt x="244" y="11"/>
                      <a:pt x="244" y="11"/>
                      <a:pt x="244" y="11"/>
                    </a:cubicBezTo>
                    <a:cubicBezTo>
                      <a:pt x="243" y="11"/>
                      <a:pt x="243" y="11"/>
                      <a:pt x="243" y="11"/>
                    </a:cubicBezTo>
                    <a:moveTo>
                      <a:pt x="234" y="14"/>
                    </a:moveTo>
                    <a:cubicBezTo>
                      <a:pt x="234" y="14"/>
                      <a:pt x="234" y="14"/>
                      <a:pt x="234" y="14"/>
                    </a:cubicBezTo>
                    <a:cubicBezTo>
                      <a:pt x="233" y="13"/>
                      <a:pt x="233" y="13"/>
                      <a:pt x="233" y="13"/>
                    </a:cubicBezTo>
                    <a:cubicBezTo>
                      <a:pt x="233" y="13"/>
                      <a:pt x="233" y="13"/>
                      <a:pt x="233" y="13"/>
                    </a:cubicBezTo>
                    <a:cubicBezTo>
                      <a:pt x="233" y="13"/>
                      <a:pt x="233" y="13"/>
                      <a:pt x="233" y="13"/>
                    </a:cubicBezTo>
                    <a:cubicBezTo>
                      <a:pt x="233" y="13"/>
                      <a:pt x="233" y="13"/>
                      <a:pt x="233" y="13"/>
                    </a:cubicBezTo>
                    <a:cubicBezTo>
                      <a:pt x="233" y="13"/>
                      <a:pt x="233" y="13"/>
                      <a:pt x="233" y="13"/>
                    </a:cubicBezTo>
                    <a:cubicBezTo>
                      <a:pt x="233" y="13"/>
                      <a:pt x="233" y="13"/>
                      <a:pt x="233" y="13"/>
                    </a:cubicBezTo>
                    <a:cubicBezTo>
                      <a:pt x="233" y="13"/>
                      <a:pt x="233" y="13"/>
                      <a:pt x="232" y="14"/>
                    </a:cubicBezTo>
                    <a:cubicBezTo>
                      <a:pt x="232" y="14"/>
                      <a:pt x="232" y="14"/>
                      <a:pt x="232" y="14"/>
                    </a:cubicBezTo>
                    <a:cubicBezTo>
                      <a:pt x="233" y="14"/>
                      <a:pt x="233" y="14"/>
                      <a:pt x="233" y="14"/>
                    </a:cubicBezTo>
                    <a:cubicBezTo>
                      <a:pt x="233" y="14"/>
                      <a:pt x="233" y="14"/>
                      <a:pt x="233" y="14"/>
                    </a:cubicBezTo>
                    <a:cubicBezTo>
                      <a:pt x="233" y="14"/>
                      <a:pt x="233" y="14"/>
                      <a:pt x="233" y="14"/>
                    </a:cubicBezTo>
                    <a:cubicBezTo>
                      <a:pt x="234" y="14"/>
                      <a:pt x="234" y="14"/>
                      <a:pt x="234" y="14"/>
                    </a:cubicBezTo>
                    <a:moveTo>
                      <a:pt x="241" y="10"/>
                    </a:moveTo>
                    <a:cubicBezTo>
                      <a:pt x="241" y="10"/>
                      <a:pt x="241" y="10"/>
                      <a:pt x="241" y="10"/>
                    </a:cubicBezTo>
                    <a:cubicBezTo>
                      <a:pt x="240" y="9"/>
                      <a:pt x="240" y="9"/>
                      <a:pt x="240" y="9"/>
                    </a:cubicBezTo>
                    <a:cubicBezTo>
                      <a:pt x="240" y="9"/>
                      <a:pt x="240" y="9"/>
                      <a:pt x="240" y="9"/>
                    </a:cubicBezTo>
                    <a:cubicBezTo>
                      <a:pt x="239" y="9"/>
                      <a:pt x="239" y="9"/>
                      <a:pt x="239" y="9"/>
                    </a:cubicBezTo>
                    <a:cubicBezTo>
                      <a:pt x="238" y="8"/>
                      <a:pt x="238" y="8"/>
                      <a:pt x="238" y="8"/>
                    </a:cubicBezTo>
                    <a:cubicBezTo>
                      <a:pt x="238" y="9"/>
                      <a:pt x="238" y="9"/>
                      <a:pt x="238" y="9"/>
                    </a:cubicBezTo>
                    <a:cubicBezTo>
                      <a:pt x="238" y="9"/>
                      <a:pt x="238" y="9"/>
                      <a:pt x="238" y="9"/>
                    </a:cubicBezTo>
                    <a:cubicBezTo>
                      <a:pt x="238" y="9"/>
                      <a:pt x="238" y="9"/>
                      <a:pt x="238" y="9"/>
                    </a:cubicBezTo>
                    <a:cubicBezTo>
                      <a:pt x="238" y="9"/>
                      <a:pt x="238" y="9"/>
                      <a:pt x="238" y="9"/>
                    </a:cubicBezTo>
                    <a:cubicBezTo>
                      <a:pt x="238" y="8"/>
                      <a:pt x="238" y="8"/>
                      <a:pt x="238" y="8"/>
                    </a:cubicBezTo>
                    <a:cubicBezTo>
                      <a:pt x="238" y="8"/>
                      <a:pt x="238" y="8"/>
                      <a:pt x="238" y="8"/>
                    </a:cubicBezTo>
                    <a:cubicBezTo>
                      <a:pt x="237" y="8"/>
                      <a:pt x="237" y="8"/>
                      <a:pt x="237" y="8"/>
                    </a:cubicBezTo>
                    <a:cubicBezTo>
                      <a:pt x="237" y="8"/>
                      <a:pt x="237" y="8"/>
                      <a:pt x="237" y="8"/>
                    </a:cubicBezTo>
                    <a:cubicBezTo>
                      <a:pt x="237" y="8"/>
                      <a:pt x="237" y="8"/>
                      <a:pt x="237" y="8"/>
                    </a:cubicBezTo>
                    <a:cubicBezTo>
                      <a:pt x="237" y="8"/>
                      <a:pt x="237" y="8"/>
                      <a:pt x="237" y="8"/>
                    </a:cubicBezTo>
                    <a:cubicBezTo>
                      <a:pt x="237" y="8"/>
                      <a:pt x="237" y="8"/>
                      <a:pt x="237" y="8"/>
                    </a:cubicBezTo>
                    <a:cubicBezTo>
                      <a:pt x="237" y="8"/>
                      <a:pt x="237" y="8"/>
                      <a:pt x="237" y="8"/>
                    </a:cubicBezTo>
                    <a:cubicBezTo>
                      <a:pt x="236" y="8"/>
                      <a:pt x="236" y="8"/>
                      <a:pt x="236" y="8"/>
                    </a:cubicBezTo>
                    <a:cubicBezTo>
                      <a:pt x="236" y="9"/>
                      <a:pt x="236" y="9"/>
                      <a:pt x="236" y="9"/>
                    </a:cubicBezTo>
                    <a:cubicBezTo>
                      <a:pt x="236" y="9"/>
                      <a:pt x="236" y="9"/>
                      <a:pt x="236" y="9"/>
                    </a:cubicBezTo>
                    <a:cubicBezTo>
                      <a:pt x="236" y="9"/>
                      <a:pt x="236" y="9"/>
                      <a:pt x="236" y="9"/>
                    </a:cubicBezTo>
                    <a:cubicBezTo>
                      <a:pt x="236" y="10"/>
                      <a:pt x="236" y="10"/>
                      <a:pt x="236" y="10"/>
                    </a:cubicBezTo>
                    <a:cubicBezTo>
                      <a:pt x="237" y="10"/>
                      <a:pt x="236" y="10"/>
                      <a:pt x="236" y="10"/>
                    </a:cubicBezTo>
                    <a:cubicBezTo>
                      <a:pt x="236" y="10"/>
                      <a:pt x="236" y="10"/>
                      <a:pt x="236" y="10"/>
                    </a:cubicBezTo>
                    <a:cubicBezTo>
                      <a:pt x="236" y="11"/>
                      <a:pt x="236" y="11"/>
                      <a:pt x="236" y="11"/>
                    </a:cubicBezTo>
                    <a:cubicBezTo>
                      <a:pt x="236" y="11"/>
                      <a:pt x="237" y="12"/>
                      <a:pt x="237" y="11"/>
                    </a:cubicBezTo>
                    <a:cubicBezTo>
                      <a:pt x="237" y="11"/>
                      <a:pt x="237" y="11"/>
                      <a:pt x="237" y="11"/>
                    </a:cubicBezTo>
                    <a:cubicBezTo>
                      <a:pt x="237" y="11"/>
                      <a:pt x="237" y="11"/>
                      <a:pt x="237" y="11"/>
                    </a:cubicBezTo>
                    <a:cubicBezTo>
                      <a:pt x="238" y="11"/>
                      <a:pt x="238" y="11"/>
                      <a:pt x="238" y="11"/>
                    </a:cubicBezTo>
                    <a:cubicBezTo>
                      <a:pt x="238" y="11"/>
                      <a:pt x="238" y="11"/>
                      <a:pt x="238" y="11"/>
                    </a:cubicBezTo>
                    <a:cubicBezTo>
                      <a:pt x="239" y="11"/>
                      <a:pt x="239" y="11"/>
                      <a:pt x="239" y="11"/>
                    </a:cubicBezTo>
                    <a:cubicBezTo>
                      <a:pt x="239" y="11"/>
                      <a:pt x="239" y="11"/>
                      <a:pt x="239" y="11"/>
                    </a:cubicBezTo>
                    <a:cubicBezTo>
                      <a:pt x="239" y="10"/>
                      <a:pt x="239" y="10"/>
                      <a:pt x="239" y="10"/>
                    </a:cubicBezTo>
                    <a:cubicBezTo>
                      <a:pt x="240" y="10"/>
                      <a:pt x="240" y="10"/>
                      <a:pt x="240" y="10"/>
                    </a:cubicBezTo>
                    <a:cubicBezTo>
                      <a:pt x="240" y="10"/>
                      <a:pt x="240" y="10"/>
                      <a:pt x="240" y="10"/>
                    </a:cubicBezTo>
                    <a:cubicBezTo>
                      <a:pt x="240" y="10"/>
                      <a:pt x="240" y="10"/>
                      <a:pt x="240" y="10"/>
                    </a:cubicBezTo>
                    <a:cubicBezTo>
                      <a:pt x="241" y="10"/>
                      <a:pt x="241" y="10"/>
                      <a:pt x="241" y="10"/>
                    </a:cubicBezTo>
                    <a:cubicBezTo>
                      <a:pt x="241" y="10"/>
                      <a:pt x="241" y="10"/>
                      <a:pt x="241" y="10"/>
                    </a:cubicBezTo>
                    <a:moveTo>
                      <a:pt x="235" y="7"/>
                    </a:moveTo>
                    <a:cubicBezTo>
                      <a:pt x="234" y="6"/>
                      <a:pt x="234" y="6"/>
                      <a:pt x="234" y="6"/>
                    </a:cubicBezTo>
                    <a:cubicBezTo>
                      <a:pt x="234" y="7"/>
                      <a:pt x="234" y="7"/>
                      <a:pt x="234" y="7"/>
                    </a:cubicBezTo>
                    <a:cubicBezTo>
                      <a:pt x="234" y="7"/>
                      <a:pt x="234" y="7"/>
                      <a:pt x="234" y="7"/>
                    </a:cubicBezTo>
                    <a:cubicBezTo>
                      <a:pt x="233" y="7"/>
                      <a:pt x="233" y="7"/>
                      <a:pt x="233" y="7"/>
                    </a:cubicBezTo>
                    <a:cubicBezTo>
                      <a:pt x="233" y="7"/>
                      <a:pt x="233" y="7"/>
                      <a:pt x="233" y="7"/>
                    </a:cubicBezTo>
                    <a:cubicBezTo>
                      <a:pt x="233" y="6"/>
                      <a:pt x="233" y="6"/>
                      <a:pt x="233" y="6"/>
                    </a:cubicBezTo>
                    <a:cubicBezTo>
                      <a:pt x="233" y="6"/>
                      <a:pt x="233" y="6"/>
                      <a:pt x="233" y="6"/>
                    </a:cubicBezTo>
                    <a:cubicBezTo>
                      <a:pt x="232" y="7"/>
                      <a:pt x="232" y="7"/>
                      <a:pt x="232" y="7"/>
                    </a:cubicBezTo>
                    <a:cubicBezTo>
                      <a:pt x="231" y="7"/>
                      <a:pt x="231" y="7"/>
                      <a:pt x="231" y="7"/>
                    </a:cubicBezTo>
                    <a:cubicBezTo>
                      <a:pt x="231" y="7"/>
                      <a:pt x="231" y="7"/>
                      <a:pt x="231" y="7"/>
                    </a:cubicBezTo>
                    <a:cubicBezTo>
                      <a:pt x="231" y="7"/>
                      <a:pt x="231" y="7"/>
                      <a:pt x="231" y="7"/>
                    </a:cubicBezTo>
                    <a:cubicBezTo>
                      <a:pt x="230" y="8"/>
                      <a:pt x="230" y="8"/>
                      <a:pt x="230" y="8"/>
                    </a:cubicBezTo>
                    <a:cubicBezTo>
                      <a:pt x="230" y="8"/>
                      <a:pt x="230" y="8"/>
                      <a:pt x="230" y="8"/>
                    </a:cubicBezTo>
                    <a:cubicBezTo>
                      <a:pt x="231" y="8"/>
                      <a:pt x="231" y="8"/>
                      <a:pt x="231" y="8"/>
                    </a:cubicBezTo>
                    <a:cubicBezTo>
                      <a:pt x="231" y="8"/>
                      <a:pt x="231" y="8"/>
                      <a:pt x="231" y="8"/>
                    </a:cubicBezTo>
                    <a:cubicBezTo>
                      <a:pt x="231" y="9"/>
                      <a:pt x="231" y="9"/>
                      <a:pt x="231" y="9"/>
                    </a:cubicBezTo>
                    <a:cubicBezTo>
                      <a:pt x="232" y="9"/>
                      <a:pt x="232" y="9"/>
                      <a:pt x="233" y="9"/>
                    </a:cubicBezTo>
                    <a:cubicBezTo>
                      <a:pt x="233" y="9"/>
                      <a:pt x="233" y="9"/>
                      <a:pt x="233" y="9"/>
                    </a:cubicBezTo>
                    <a:cubicBezTo>
                      <a:pt x="234" y="9"/>
                      <a:pt x="234" y="9"/>
                      <a:pt x="235" y="9"/>
                    </a:cubicBezTo>
                    <a:cubicBezTo>
                      <a:pt x="235" y="9"/>
                      <a:pt x="235" y="9"/>
                      <a:pt x="235" y="9"/>
                    </a:cubicBezTo>
                    <a:cubicBezTo>
                      <a:pt x="236" y="9"/>
                      <a:pt x="236" y="9"/>
                      <a:pt x="236" y="9"/>
                    </a:cubicBezTo>
                    <a:cubicBezTo>
                      <a:pt x="235" y="8"/>
                      <a:pt x="235" y="8"/>
                      <a:pt x="235" y="8"/>
                    </a:cubicBezTo>
                    <a:cubicBezTo>
                      <a:pt x="235" y="8"/>
                      <a:pt x="235" y="8"/>
                      <a:pt x="235" y="8"/>
                    </a:cubicBezTo>
                    <a:cubicBezTo>
                      <a:pt x="235" y="8"/>
                      <a:pt x="235" y="8"/>
                      <a:pt x="235" y="8"/>
                    </a:cubicBezTo>
                    <a:cubicBezTo>
                      <a:pt x="235" y="7"/>
                      <a:pt x="235" y="7"/>
                      <a:pt x="235" y="7"/>
                    </a:cubicBezTo>
                    <a:moveTo>
                      <a:pt x="233" y="5"/>
                    </a:moveTo>
                    <a:cubicBezTo>
                      <a:pt x="233" y="5"/>
                      <a:pt x="233" y="5"/>
                      <a:pt x="233" y="5"/>
                    </a:cubicBezTo>
                    <a:cubicBezTo>
                      <a:pt x="233" y="5"/>
                      <a:pt x="233" y="5"/>
                      <a:pt x="233" y="5"/>
                    </a:cubicBezTo>
                    <a:cubicBezTo>
                      <a:pt x="233" y="5"/>
                      <a:pt x="233" y="5"/>
                      <a:pt x="233" y="5"/>
                    </a:cubicBezTo>
                    <a:cubicBezTo>
                      <a:pt x="232" y="5"/>
                      <a:pt x="232" y="5"/>
                      <a:pt x="232" y="5"/>
                    </a:cubicBezTo>
                    <a:cubicBezTo>
                      <a:pt x="232" y="4"/>
                      <a:pt x="232" y="4"/>
                      <a:pt x="231" y="4"/>
                    </a:cubicBezTo>
                    <a:cubicBezTo>
                      <a:pt x="231" y="4"/>
                      <a:pt x="231" y="4"/>
                      <a:pt x="231" y="4"/>
                    </a:cubicBezTo>
                    <a:cubicBezTo>
                      <a:pt x="231" y="5"/>
                      <a:pt x="231" y="5"/>
                      <a:pt x="231" y="5"/>
                    </a:cubicBezTo>
                    <a:cubicBezTo>
                      <a:pt x="231" y="5"/>
                      <a:pt x="231" y="5"/>
                      <a:pt x="231" y="5"/>
                    </a:cubicBezTo>
                    <a:cubicBezTo>
                      <a:pt x="230" y="5"/>
                      <a:pt x="230" y="5"/>
                      <a:pt x="230" y="5"/>
                    </a:cubicBezTo>
                    <a:cubicBezTo>
                      <a:pt x="230" y="5"/>
                      <a:pt x="230" y="5"/>
                      <a:pt x="230" y="5"/>
                    </a:cubicBezTo>
                    <a:cubicBezTo>
                      <a:pt x="230" y="5"/>
                      <a:pt x="230" y="5"/>
                      <a:pt x="230" y="5"/>
                    </a:cubicBezTo>
                    <a:cubicBezTo>
                      <a:pt x="230" y="5"/>
                      <a:pt x="230" y="5"/>
                      <a:pt x="230" y="5"/>
                    </a:cubicBezTo>
                    <a:cubicBezTo>
                      <a:pt x="229" y="6"/>
                      <a:pt x="229" y="6"/>
                      <a:pt x="229" y="6"/>
                    </a:cubicBezTo>
                    <a:cubicBezTo>
                      <a:pt x="229" y="6"/>
                      <a:pt x="229" y="6"/>
                      <a:pt x="229" y="6"/>
                    </a:cubicBezTo>
                    <a:cubicBezTo>
                      <a:pt x="230" y="6"/>
                      <a:pt x="230" y="6"/>
                      <a:pt x="230" y="6"/>
                    </a:cubicBezTo>
                    <a:cubicBezTo>
                      <a:pt x="230" y="6"/>
                      <a:pt x="230" y="6"/>
                      <a:pt x="230" y="6"/>
                    </a:cubicBezTo>
                    <a:cubicBezTo>
                      <a:pt x="230" y="6"/>
                      <a:pt x="230" y="6"/>
                      <a:pt x="230" y="6"/>
                    </a:cubicBezTo>
                    <a:cubicBezTo>
                      <a:pt x="230" y="6"/>
                      <a:pt x="230" y="6"/>
                      <a:pt x="230" y="7"/>
                    </a:cubicBezTo>
                    <a:cubicBezTo>
                      <a:pt x="231" y="7"/>
                      <a:pt x="231" y="7"/>
                      <a:pt x="231" y="7"/>
                    </a:cubicBezTo>
                    <a:cubicBezTo>
                      <a:pt x="231" y="7"/>
                      <a:pt x="231" y="7"/>
                      <a:pt x="231" y="7"/>
                    </a:cubicBezTo>
                    <a:cubicBezTo>
                      <a:pt x="231" y="6"/>
                      <a:pt x="231" y="6"/>
                      <a:pt x="231" y="6"/>
                    </a:cubicBezTo>
                    <a:cubicBezTo>
                      <a:pt x="231" y="6"/>
                      <a:pt x="231" y="6"/>
                      <a:pt x="231" y="6"/>
                    </a:cubicBezTo>
                    <a:cubicBezTo>
                      <a:pt x="232" y="6"/>
                      <a:pt x="232" y="6"/>
                      <a:pt x="232" y="6"/>
                    </a:cubicBezTo>
                    <a:cubicBezTo>
                      <a:pt x="232" y="6"/>
                      <a:pt x="232" y="6"/>
                      <a:pt x="232" y="6"/>
                    </a:cubicBezTo>
                    <a:cubicBezTo>
                      <a:pt x="233" y="6"/>
                      <a:pt x="233" y="6"/>
                      <a:pt x="233" y="6"/>
                    </a:cubicBezTo>
                    <a:cubicBezTo>
                      <a:pt x="233" y="5"/>
                      <a:pt x="233" y="5"/>
                      <a:pt x="233" y="5"/>
                    </a:cubicBezTo>
                    <a:cubicBezTo>
                      <a:pt x="233" y="5"/>
                      <a:pt x="233" y="5"/>
                      <a:pt x="233" y="5"/>
                    </a:cubicBezTo>
                    <a:cubicBezTo>
                      <a:pt x="233" y="5"/>
                      <a:pt x="233" y="5"/>
                      <a:pt x="233" y="5"/>
                    </a:cubicBezTo>
                    <a:cubicBezTo>
                      <a:pt x="233" y="5"/>
                      <a:pt x="233" y="5"/>
                      <a:pt x="233" y="5"/>
                    </a:cubicBezTo>
                    <a:cubicBezTo>
                      <a:pt x="233" y="5"/>
                      <a:pt x="233" y="5"/>
                      <a:pt x="233" y="5"/>
                    </a:cubicBezTo>
                    <a:moveTo>
                      <a:pt x="230" y="7"/>
                    </a:moveTo>
                    <a:cubicBezTo>
                      <a:pt x="230" y="7"/>
                      <a:pt x="230" y="7"/>
                      <a:pt x="230" y="7"/>
                    </a:cubicBezTo>
                    <a:cubicBezTo>
                      <a:pt x="230" y="7"/>
                      <a:pt x="230" y="7"/>
                      <a:pt x="230" y="7"/>
                    </a:cubicBezTo>
                    <a:cubicBezTo>
                      <a:pt x="230" y="7"/>
                      <a:pt x="230" y="7"/>
                      <a:pt x="230" y="7"/>
                    </a:cubicBezTo>
                    <a:cubicBezTo>
                      <a:pt x="230" y="7"/>
                      <a:pt x="230" y="7"/>
                      <a:pt x="230" y="7"/>
                    </a:cubicBezTo>
                    <a:cubicBezTo>
                      <a:pt x="230" y="7"/>
                      <a:pt x="230" y="7"/>
                      <a:pt x="230" y="7"/>
                    </a:cubicBezTo>
                    <a:cubicBezTo>
                      <a:pt x="230" y="7"/>
                      <a:pt x="230" y="7"/>
                      <a:pt x="230" y="7"/>
                    </a:cubicBezTo>
                    <a:cubicBezTo>
                      <a:pt x="230" y="7"/>
                      <a:pt x="230" y="7"/>
                      <a:pt x="230" y="7"/>
                    </a:cubicBezTo>
                    <a:cubicBezTo>
                      <a:pt x="229" y="7"/>
                      <a:pt x="229" y="7"/>
                      <a:pt x="229" y="7"/>
                    </a:cubicBezTo>
                    <a:cubicBezTo>
                      <a:pt x="229" y="7"/>
                      <a:pt x="229" y="7"/>
                      <a:pt x="229" y="7"/>
                    </a:cubicBezTo>
                    <a:cubicBezTo>
                      <a:pt x="229" y="7"/>
                      <a:pt x="229" y="7"/>
                      <a:pt x="229" y="7"/>
                    </a:cubicBezTo>
                    <a:cubicBezTo>
                      <a:pt x="229" y="7"/>
                      <a:pt x="229" y="7"/>
                      <a:pt x="229" y="7"/>
                    </a:cubicBezTo>
                    <a:cubicBezTo>
                      <a:pt x="229" y="7"/>
                      <a:pt x="229" y="7"/>
                      <a:pt x="229" y="7"/>
                    </a:cubicBezTo>
                    <a:cubicBezTo>
                      <a:pt x="229" y="7"/>
                      <a:pt x="229" y="7"/>
                      <a:pt x="229" y="7"/>
                    </a:cubicBezTo>
                    <a:cubicBezTo>
                      <a:pt x="229" y="7"/>
                      <a:pt x="229" y="7"/>
                      <a:pt x="229" y="7"/>
                    </a:cubicBezTo>
                    <a:cubicBezTo>
                      <a:pt x="229" y="7"/>
                      <a:pt x="229" y="7"/>
                      <a:pt x="229" y="7"/>
                    </a:cubicBezTo>
                    <a:cubicBezTo>
                      <a:pt x="229" y="7"/>
                      <a:pt x="229" y="7"/>
                      <a:pt x="229" y="7"/>
                    </a:cubicBezTo>
                    <a:cubicBezTo>
                      <a:pt x="230" y="8"/>
                      <a:pt x="230" y="8"/>
                      <a:pt x="230" y="8"/>
                    </a:cubicBezTo>
                    <a:cubicBezTo>
                      <a:pt x="230" y="8"/>
                      <a:pt x="230" y="8"/>
                      <a:pt x="230" y="8"/>
                    </a:cubicBezTo>
                    <a:cubicBezTo>
                      <a:pt x="230" y="8"/>
                      <a:pt x="230" y="8"/>
                      <a:pt x="230" y="8"/>
                    </a:cubicBezTo>
                    <a:cubicBezTo>
                      <a:pt x="230" y="8"/>
                      <a:pt x="230" y="8"/>
                      <a:pt x="230" y="8"/>
                    </a:cubicBezTo>
                    <a:cubicBezTo>
                      <a:pt x="230" y="7"/>
                      <a:pt x="230" y="7"/>
                      <a:pt x="230" y="7"/>
                    </a:cubicBezTo>
                    <a:cubicBezTo>
                      <a:pt x="230" y="7"/>
                      <a:pt x="230" y="7"/>
                      <a:pt x="230" y="7"/>
                    </a:cubicBezTo>
                    <a:moveTo>
                      <a:pt x="229" y="5"/>
                    </a:moveTo>
                    <a:cubicBezTo>
                      <a:pt x="229" y="4"/>
                      <a:pt x="229" y="4"/>
                      <a:pt x="229" y="4"/>
                    </a:cubicBezTo>
                    <a:cubicBezTo>
                      <a:pt x="229" y="4"/>
                      <a:pt x="229" y="4"/>
                      <a:pt x="229" y="4"/>
                    </a:cubicBezTo>
                    <a:cubicBezTo>
                      <a:pt x="229" y="4"/>
                      <a:pt x="229" y="4"/>
                      <a:pt x="229" y="4"/>
                    </a:cubicBezTo>
                    <a:cubicBezTo>
                      <a:pt x="229" y="4"/>
                      <a:pt x="229" y="4"/>
                      <a:pt x="229" y="4"/>
                    </a:cubicBezTo>
                    <a:cubicBezTo>
                      <a:pt x="229" y="4"/>
                      <a:pt x="229" y="4"/>
                      <a:pt x="229" y="4"/>
                    </a:cubicBezTo>
                    <a:cubicBezTo>
                      <a:pt x="229" y="4"/>
                      <a:pt x="229" y="4"/>
                      <a:pt x="229" y="4"/>
                    </a:cubicBezTo>
                    <a:cubicBezTo>
                      <a:pt x="228" y="4"/>
                      <a:pt x="228" y="4"/>
                      <a:pt x="228" y="4"/>
                    </a:cubicBezTo>
                    <a:cubicBezTo>
                      <a:pt x="228" y="4"/>
                      <a:pt x="228" y="4"/>
                      <a:pt x="228" y="4"/>
                    </a:cubicBezTo>
                    <a:cubicBezTo>
                      <a:pt x="228" y="5"/>
                      <a:pt x="228" y="5"/>
                      <a:pt x="228" y="5"/>
                    </a:cubicBezTo>
                    <a:cubicBezTo>
                      <a:pt x="228" y="5"/>
                      <a:pt x="228" y="5"/>
                      <a:pt x="228" y="5"/>
                    </a:cubicBezTo>
                    <a:cubicBezTo>
                      <a:pt x="229" y="5"/>
                      <a:pt x="229" y="5"/>
                      <a:pt x="229" y="5"/>
                    </a:cubicBezTo>
                    <a:cubicBezTo>
                      <a:pt x="229" y="5"/>
                      <a:pt x="229" y="5"/>
                      <a:pt x="229" y="5"/>
                    </a:cubicBezTo>
                    <a:cubicBezTo>
                      <a:pt x="229" y="5"/>
                      <a:pt x="229" y="5"/>
                      <a:pt x="229" y="5"/>
                    </a:cubicBezTo>
                    <a:cubicBezTo>
                      <a:pt x="229" y="5"/>
                      <a:pt x="229" y="5"/>
                      <a:pt x="229" y="5"/>
                    </a:cubicBezTo>
                    <a:moveTo>
                      <a:pt x="156" y="36"/>
                    </a:moveTo>
                    <a:cubicBezTo>
                      <a:pt x="156" y="36"/>
                      <a:pt x="156" y="36"/>
                      <a:pt x="156" y="36"/>
                    </a:cubicBezTo>
                    <a:cubicBezTo>
                      <a:pt x="156" y="36"/>
                      <a:pt x="156" y="36"/>
                      <a:pt x="157" y="35"/>
                    </a:cubicBezTo>
                    <a:cubicBezTo>
                      <a:pt x="156" y="35"/>
                      <a:pt x="155" y="35"/>
                      <a:pt x="155" y="35"/>
                    </a:cubicBezTo>
                    <a:cubicBezTo>
                      <a:pt x="154" y="35"/>
                      <a:pt x="154" y="35"/>
                      <a:pt x="154" y="35"/>
                    </a:cubicBezTo>
                    <a:cubicBezTo>
                      <a:pt x="154" y="36"/>
                      <a:pt x="154" y="36"/>
                      <a:pt x="154" y="36"/>
                    </a:cubicBezTo>
                    <a:cubicBezTo>
                      <a:pt x="153" y="36"/>
                      <a:pt x="153" y="37"/>
                      <a:pt x="152" y="38"/>
                    </a:cubicBezTo>
                    <a:cubicBezTo>
                      <a:pt x="153" y="38"/>
                      <a:pt x="153" y="38"/>
                      <a:pt x="153" y="38"/>
                    </a:cubicBezTo>
                    <a:cubicBezTo>
                      <a:pt x="153" y="38"/>
                      <a:pt x="154" y="37"/>
                      <a:pt x="154" y="37"/>
                    </a:cubicBezTo>
                    <a:cubicBezTo>
                      <a:pt x="154" y="37"/>
                      <a:pt x="154" y="37"/>
                      <a:pt x="154" y="37"/>
                    </a:cubicBezTo>
                    <a:cubicBezTo>
                      <a:pt x="155" y="37"/>
                      <a:pt x="155" y="37"/>
                      <a:pt x="155" y="37"/>
                    </a:cubicBezTo>
                    <a:cubicBezTo>
                      <a:pt x="156" y="36"/>
                      <a:pt x="156" y="36"/>
                      <a:pt x="156" y="36"/>
                    </a:cubicBezTo>
                    <a:moveTo>
                      <a:pt x="204" y="14"/>
                    </a:moveTo>
                    <a:cubicBezTo>
                      <a:pt x="204" y="14"/>
                      <a:pt x="204" y="14"/>
                      <a:pt x="204" y="13"/>
                    </a:cubicBezTo>
                    <a:cubicBezTo>
                      <a:pt x="204" y="13"/>
                      <a:pt x="204" y="13"/>
                      <a:pt x="204" y="13"/>
                    </a:cubicBezTo>
                    <a:cubicBezTo>
                      <a:pt x="204" y="13"/>
                      <a:pt x="204" y="13"/>
                      <a:pt x="204" y="13"/>
                    </a:cubicBezTo>
                    <a:cubicBezTo>
                      <a:pt x="204" y="13"/>
                      <a:pt x="204" y="13"/>
                      <a:pt x="204" y="13"/>
                    </a:cubicBezTo>
                    <a:cubicBezTo>
                      <a:pt x="203" y="13"/>
                      <a:pt x="203" y="13"/>
                      <a:pt x="203" y="13"/>
                    </a:cubicBezTo>
                    <a:cubicBezTo>
                      <a:pt x="196" y="15"/>
                      <a:pt x="196" y="15"/>
                      <a:pt x="196" y="15"/>
                    </a:cubicBezTo>
                    <a:cubicBezTo>
                      <a:pt x="195" y="15"/>
                      <a:pt x="195" y="15"/>
                      <a:pt x="195" y="15"/>
                    </a:cubicBezTo>
                    <a:cubicBezTo>
                      <a:pt x="193" y="15"/>
                      <a:pt x="193" y="15"/>
                      <a:pt x="192" y="16"/>
                    </a:cubicBezTo>
                    <a:cubicBezTo>
                      <a:pt x="191" y="16"/>
                      <a:pt x="191" y="16"/>
                      <a:pt x="190" y="16"/>
                    </a:cubicBezTo>
                    <a:cubicBezTo>
                      <a:pt x="186" y="18"/>
                      <a:pt x="183" y="19"/>
                      <a:pt x="182" y="20"/>
                    </a:cubicBezTo>
                    <a:cubicBezTo>
                      <a:pt x="182" y="20"/>
                      <a:pt x="182" y="20"/>
                      <a:pt x="182" y="20"/>
                    </a:cubicBezTo>
                    <a:cubicBezTo>
                      <a:pt x="181" y="21"/>
                      <a:pt x="181" y="21"/>
                      <a:pt x="181" y="21"/>
                    </a:cubicBezTo>
                    <a:cubicBezTo>
                      <a:pt x="178" y="21"/>
                      <a:pt x="178" y="21"/>
                      <a:pt x="177" y="22"/>
                    </a:cubicBezTo>
                    <a:cubicBezTo>
                      <a:pt x="178" y="22"/>
                      <a:pt x="178" y="22"/>
                      <a:pt x="178" y="22"/>
                    </a:cubicBezTo>
                    <a:cubicBezTo>
                      <a:pt x="178" y="22"/>
                      <a:pt x="178" y="22"/>
                      <a:pt x="178" y="22"/>
                    </a:cubicBezTo>
                    <a:cubicBezTo>
                      <a:pt x="177" y="23"/>
                      <a:pt x="177" y="23"/>
                      <a:pt x="177" y="23"/>
                    </a:cubicBezTo>
                    <a:cubicBezTo>
                      <a:pt x="177" y="23"/>
                      <a:pt x="177" y="23"/>
                      <a:pt x="177" y="23"/>
                    </a:cubicBezTo>
                    <a:cubicBezTo>
                      <a:pt x="176" y="23"/>
                      <a:pt x="176" y="23"/>
                      <a:pt x="176" y="23"/>
                    </a:cubicBezTo>
                    <a:cubicBezTo>
                      <a:pt x="176" y="23"/>
                      <a:pt x="176" y="23"/>
                      <a:pt x="176" y="23"/>
                    </a:cubicBezTo>
                    <a:cubicBezTo>
                      <a:pt x="176" y="23"/>
                      <a:pt x="176" y="23"/>
                      <a:pt x="176" y="23"/>
                    </a:cubicBezTo>
                    <a:cubicBezTo>
                      <a:pt x="175" y="23"/>
                      <a:pt x="175" y="24"/>
                      <a:pt x="174" y="24"/>
                    </a:cubicBezTo>
                    <a:cubicBezTo>
                      <a:pt x="169" y="26"/>
                      <a:pt x="169" y="26"/>
                      <a:pt x="169" y="26"/>
                    </a:cubicBezTo>
                    <a:cubicBezTo>
                      <a:pt x="168" y="27"/>
                      <a:pt x="168" y="27"/>
                      <a:pt x="166" y="29"/>
                    </a:cubicBezTo>
                    <a:cubicBezTo>
                      <a:pt x="166" y="29"/>
                      <a:pt x="166" y="29"/>
                      <a:pt x="166" y="29"/>
                    </a:cubicBezTo>
                    <a:cubicBezTo>
                      <a:pt x="167" y="29"/>
                      <a:pt x="167" y="29"/>
                      <a:pt x="167" y="28"/>
                    </a:cubicBezTo>
                    <a:cubicBezTo>
                      <a:pt x="168" y="29"/>
                      <a:pt x="168" y="29"/>
                      <a:pt x="168" y="29"/>
                    </a:cubicBezTo>
                    <a:cubicBezTo>
                      <a:pt x="167" y="29"/>
                      <a:pt x="167" y="29"/>
                      <a:pt x="167" y="29"/>
                    </a:cubicBezTo>
                    <a:cubicBezTo>
                      <a:pt x="167" y="29"/>
                      <a:pt x="168" y="29"/>
                      <a:pt x="168" y="29"/>
                    </a:cubicBezTo>
                    <a:cubicBezTo>
                      <a:pt x="168" y="29"/>
                      <a:pt x="168" y="30"/>
                      <a:pt x="168" y="30"/>
                    </a:cubicBezTo>
                    <a:cubicBezTo>
                      <a:pt x="167" y="31"/>
                      <a:pt x="167" y="31"/>
                      <a:pt x="167" y="31"/>
                    </a:cubicBezTo>
                    <a:cubicBezTo>
                      <a:pt x="166" y="31"/>
                      <a:pt x="166" y="31"/>
                      <a:pt x="166" y="31"/>
                    </a:cubicBezTo>
                    <a:cubicBezTo>
                      <a:pt x="166" y="31"/>
                      <a:pt x="166" y="31"/>
                      <a:pt x="166" y="31"/>
                    </a:cubicBezTo>
                    <a:cubicBezTo>
                      <a:pt x="167" y="31"/>
                      <a:pt x="167" y="31"/>
                      <a:pt x="168" y="31"/>
                    </a:cubicBezTo>
                    <a:cubicBezTo>
                      <a:pt x="169" y="32"/>
                      <a:pt x="169" y="32"/>
                      <a:pt x="170" y="32"/>
                    </a:cubicBezTo>
                    <a:cubicBezTo>
                      <a:pt x="171" y="32"/>
                      <a:pt x="171" y="32"/>
                      <a:pt x="171" y="32"/>
                    </a:cubicBezTo>
                    <a:cubicBezTo>
                      <a:pt x="171" y="32"/>
                      <a:pt x="171" y="32"/>
                      <a:pt x="171" y="32"/>
                    </a:cubicBezTo>
                    <a:cubicBezTo>
                      <a:pt x="172" y="31"/>
                      <a:pt x="172" y="31"/>
                      <a:pt x="172" y="31"/>
                    </a:cubicBezTo>
                    <a:cubicBezTo>
                      <a:pt x="172" y="31"/>
                      <a:pt x="172" y="31"/>
                      <a:pt x="172" y="31"/>
                    </a:cubicBezTo>
                    <a:cubicBezTo>
                      <a:pt x="172" y="31"/>
                      <a:pt x="172" y="31"/>
                      <a:pt x="172" y="31"/>
                    </a:cubicBezTo>
                    <a:cubicBezTo>
                      <a:pt x="173" y="30"/>
                      <a:pt x="173" y="30"/>
                      <a:pt x="173" y="30"/>
                    </a:cubicBezTo>
                    <a:cubicBezTo>
                      <a:pt x="173" y="30"/>
                      <a:pt x="173" y="30"/>
                      <a:pt x="173" y="30"/>
                    </a:cubicBezTo>
                    <a:cubicBezTo>
                      <a:pt x="172" y="30"/>
                      <a:pt x="172" y="30"/>
                      <a:pt x="172" y="30"/>
                    </a:cubicBezTo>
                    <a:cubicBezTo>
                      <a:pt x="173" y="30"/>
                      <a:pt x="173" y="30"/>
                      <a:pt x="173" y="28"/>
                    </a:cubicBezTo>
                    <a:cubicBezTo>
                      <a:pt x="173" y="28"/>
                      <a:pt x="173" y="28"/>
                      <a:pt x="173" y="28"/>
                    </a:cubicBezTo>
                    <a:cubicBezTo>
                      <a:pt x="173" y="28"/>
                      <a:pt x="173" y="28"/>
                      <a:pt x="173" y="28"/>
                    </a:cubicBezTo>
                    <a:cubicBezTo>
                      <a:pt x="174" y="27"/>
                      <a:pt x="174" y="27"/>
                      <a:pt x="174" y="26"/>
                    </a:cubicBezTo>
                    <a:cubicBezTo>
                      <a:pt x="175" y="26"/>
                      <a:pt x="175" y="26"/>
                      <a:pt x="175" y="26"/>
                    </a:cubicBezTo>
                    <a:cubicBezTo>
                      <a:pt x="176" y="26"/>
                      <a:pt x="177" y="25"/>
                      <a:pt x="178" y="24"/>
                    </a:cubicBezTo>
                    <a:cubicBezTo>
                      <a:pt x="179" y="23"/>
                      <a:pt x="179" y="23"/>
                      <a:pt x="179" y="23"/>
                    </a:cubicBezTo>
                    <a:cubicBezTo>
                      <a:pt x="179" y="23"/>
                      <a:pt x="179" y="23"/>
                      <a:pt x="179" y="23"/>
                    </a:cubicBezTo>
                    <a:cubicBezTo>
                      <a:pt x="179" y="23"/>
                      <a:pt x="179" y="23"/>
                      <a:pt x="179" y="23"/>
                    </a:cubicBezTo>
                    <a:cubicBezTo>
                      <a:pt x="180" y="23"/>
                      <a:pt x="180" y="23"/>
                      <a:pt x="180" y="23"/>
                    </a:cubicBezTo>
                    <a:cubicBezTo>
                      <a:pt x="180" y="23"/>
                      <a:pt x="185" y="21"/>
                      <a:pt x="186" y="20"/>
                    </a:cubicBezTo>
                    <a:cubicBezTo>
                      <a:pt x="186" y="20"/>
                      <a:pt x="188" y="20"/>
                      <a:pt x="188" y="19"/>
                    </a:cubicBezTo>
                    <a:cubicBezTo>
                      <a:pt x="189" y="19"/>
                      <a:pt x="189" y="19"/>
                      <a:pt x="189" y="19"/>
                    </a:cubicBezTo>
                    <a:cubicBezTo>
                      <a:pt x="190" y="19"/>
                      <a:pt x="191" y="18"/>
                      <a:pt x="192" y="17"/>
                    </a:cubicBezTo>
                    <a:cubicBezTo>
                      <a:pt x="196" y="16"/>
                      <a:pt x="196" y="16"/>
                      <a:pt x="196" y="16"/>
                    </a:cubicBezTo>
                    <a:cubicBezTo>
                      <a:pt x="196" y="16"/>
                      <a:pt x="197" y="16"/>
                      <a:pt x="197" y="16"/>
                    </a:cubicBezTo>
                    <a:cubicBezTo>
                      <a:pt x="197" y="16"/>
                      <a:pt x="200" y="16"/>
                      <a:pt x="200" y="16"/>
                    </a:cubicBezTo>
                    <a:cubicBezTo>
                      <a:pt x="200" y="16"/>
                      <a:pt x="201" y="16"/>
                      <a:pt x="201" y="16"/>
                    </a:cubicBezTo>
                    <a:cubicBezTo>
                      <a:pt x="203" y="15"/>
                      <a:pt x="204" y="15"/>
                      <a:pt x="204" y="14"/>
                    </a:cubicBezTo>
                    <a:moveTo>
                      <a:pt x="199" y="24"/>
                    </a:moveTo>
                    <a:cubicBezTo>
                      <a:pt x="199" y="23"/>
                      <a:pt x="199" y="23"/>
                      <a:pt x="199" y="23"/>
                    </a:cubicBezTo>
                    <a:cubicBezTo>
                      <a:pt x="199" y="23"/>
                      <a:pt x="199" y="23"/>
                      <a:pt x="199" y="23"/>
                    </a:cubicBezTo>
                    <a:cubicBezTo>
                      <a:pt x="198" y="23"/>
                      <a:pt x="198" y="23"/>
                      <a:pt x="196" y="24"/>
                    </a:cubicBezTo>
                    <a:cubicBezTo>
                      <a:pt x="196" y="24"/>
                      <a:pt x="196" y="24"/>
                      <a:pt x="196" y="24"/>
                    </a:cubicBezTo>
                    <a:cubicBezTo>
                      <a:pt x="197" y="24"/>
                      <a:pt x="197" y="24"/>
                      <a:pt x="197" y="24"/>
                    </a:cubicBezTo>
                    <a:cubicBezTo>
                      <a:pt x="197" y="24"/>
                      <a:pt x="197" y="24"/>
                      <a:pt x="197" y="24"/>
                    </a:cubicBezTo>
                    <a:cubicBezTo>
                      <a:pt x="198" y="24"/>
                      <a:pt x="198" y="24"/>
                      <a:pt x="198" y="24"/>
                    </a:cubicBezTo>
                    <a:cubicBezTo>
                      <a:pt x="198" y="24"/>
                      <a:pt x="198" y="24"/>
                      <a:pt x="198" y="24"/>
                    </a:cubicBezTo>
                    <a:cubicBezTo>
                      <a:pt x="199" y="24"/>
                      <a:pt x="199" y="24"/>
                      <a:pt x="199" y="24"/>
                    </a:cubicBezTo>
                    <a:cubicBezTo>
                      <a:pt x="199" y="24"/>
                      <a:pt x="199" y="24"/>
                      <a:pt x="199" y="24"/>
                    </a:cubicBezTo>
                    <a:moveTo>
                      <a:pt x="215" y="4"/>
                    </a:moveTo>
                    <a:cubicBezTo>
                      <a:pt x="215" y="4"/>
                      <a:pt x="215" y="4"/>
                      <a:pt x="215" y="4"/>
                    </a:cubicBezTo>
                    <a:cubicBezTo>
                      <a:pt x="215" y="4"/>
                      <a:pt x="215" y="4"/>
                      <a:pt x="215" y="4"/>
                    </a:cubicBezTo>
                    <a:cubicBezTo>
                      <a:pt x="215" y="4"/>
                      <a:pt x="215" y="4"/>
                      <a:pt x="215" y="4"/>
                    </a:cubicBezTo>
                    <a:cubicBezTo>
                      <a:pt x="215" y="4"/>
                      <a:pt x="215" y="4"/>
                      <a:pt x="215" y="4"/>
                    </a:cubicBezTo>
                    <a:cubicBezTo>
                      <a:pt x="215" y="4"/>
                      <a:pt x="215" y="4"/>
                      <a:pt x="215" y="4"/>
                    </a:cubicBezTo>
                    <a:cubicBezTo>
                      <a:pt x="214" y="4"/>
                      <a:pt x="214" y="4"/>
                      <a:pt x="214" y="4"/>
                    </a:cubicBezTo>
                    <a:cubicBezTo>
                      <a:pt x="214" y="4"/>
                      <a:pt x="214" y="4"/>
                      <a:pt x="214" y="4"/>
                    </a:cubicBezTo>
                    <a:cubicBezTo>
                      <a:pt x="214" y="4"/>
                      <a:pt x="214" y="4"/>
                      <a:pt x="214" y="4"/>
                    </a:cubicBezTo>
                    <a:cubicBezTo>
                      <a:pt x="213" y="4"/>
                      <a:pt x="213" y="4"/>
                      <a:pt x="213" y="4"/>
                    </a:cubicBezTo>
                    <a:cubicBezTo>
                      <a:pt x="213" y="4"/>
                      <a:pt x="213" y="4"/>
                      <a:pt x="213" y="4"/>
                    </a:cubicBezTo>
                    <a:cubicBezTo>
                      <a:pt x="213" y="4"/>
                      <a:pt x="213" y="4"/>
                      <a:pt x="213" y="4"/>
                    </a:cubicBezTo>
                    <a:cubicBezTo>
                      <a:pt x="212" y="5"/>
                      <a:pt x="212" y="5"/>
                      <a:pt x="212" y="5"/>
                    </a:cubicBezTo>
                    <a:cubicBezTo>
                      <a:pt x="213" y="5"/>
                      <a:pt x="213" y="5"/>
                      <a:pt x="213" y="5"/>
                    </a:cubicBezTo>
                    <a:cubicBezTo>
                      <a:pt x="214" y="5"/>
                      <a:pt x="214" y="4"/>
                      <a:pt x="215" y="4"/>
                    </a:cubicBezTo>
                    <a:moveTo>
                      <a:pt x="211" y="5"/>
                    </a:moveTo>
                    <a:cubicBezTo>
                      <a:pt x="211" y="5"/>
                      <a:pt x="211" y="5"/>
                      <a:pt x="211" y="5"/>
                    </a:cubicBezTo>
                    <a:cubicBezTo>
                      <a:pt x="212" y="4"/>
                      <a:pt x="212" y="4"/>
                      <a:pt x="213" y="4"/>
                    </a:cubicBezTo>
                    <a:cubicBezTo>
                      <a:pt x="213" y="4"/>
                      <a:pt x="213" y="4"/>
                      <a:pt x="213" y="4"/>
                    </a:cubicBezTo>
                    <a:cubicBezTo>
                      <a:pt x="212" y="4"/>
                      <a:pt x="212" y="4"/>
                      <a:pt x="211" y="4"/>
                    </a:cubicBezTo>
                    <a:cubicBezTo>
                      <a:pt x="212" y="4"/>
                      <a:pt x="212" y="4"/>
                      <a:pt x="212" y="4"/>
                    </a:cubicBezTo>
                    <a:cubicBezTo>
                      <a:pt x="211" y="5"/>
                      <a:pt x="211" y="5"/>
                      <a:pt x="211" y="5"/>
                    </a:cubicBezTo>
                    <a:cubicBezTo>
                      <a:pt x="210" y="5"/>
                      <a:pt x="210" y="5"/>
                      <a:pt x="210" y="5"/>
                    </a:cubicBezTo>
                    <a:cubicBezTo>
                      <a:pt x="209" y="5"/>
                      <a:pt x="209" y="5"/>
                      <a:pt x="209" y="5"/>
                    </a:cubicBezTo>
                    <a:cubicBezTo>
                      <a:pt x="209" y="5"/>
                      <a:pt x="209" y="5"/>
                      <a:pt x="209" y="5"/>
                    </a:cubicBezTo>
                    <a:cubicBezTo>
                      <a:pt x="209" y="5"/>
                      <a:pt x="209" y="5"/>
                      <a:pt x="209" y="5"/>
                    </a:cubicBezTo>
                    <a:cubicBezTo>
                      <a:pt x="209" y="5"/>
                      <a:pt x="209" y="5"/>
                      <a:pt x="209" y="5"/>
                    </a:cubicBezTo>
                    <a:cubicBezTo>
                      <a:pt x="210" y="5"/>
                      <a:pt x="210" y="5"/>
                      <a:pt x="210" y="5"/>
                    </a:cubicBezTo>
                    <a:cubicBezTo>
                      <a:pt x="210" y="5"/>
                      <a:pt x="210" y="5"/>
                      <a:pt x="210" y="5"/>
                    </a:cubicBezTo>
                    <a:cubicBezTo>
                      <a:pt x="210" y="5"/>
                      <a:pt x="210" y="5"/>
                      <a:pt x="210" y="5"/>
                    </a:cubicBezTo>
                    <a:cubicBezTo>
                      <a:pt x="210" y="5"/>
                      <a:pt x="210" y="5"/>
                      <a:pt x="210" y="5"/>
                    </a:cubicBezTo>
                    <a:cubicBezTo>
                      <a:pt x="211" y="5"/>
                      <a:pt x="211" y="5"/>
                      <a:pt x="211" y="5"/>
                    </a:cubicBezTo>
                    <a:moveTo>
                      <a:pt x="208" y="6"/>
                    </a:moveTo>
                    <a:cubicBezTo>
                      <a:pt x="208" y="6"/>
                      <a:pt x="208" y="6"/>
                      <a:pt x="208" y="6"/>
                    </a:cubicBezTo>
                    <a:cubicBezTo>
                      <a:pt x="208" y="6"/>
                      <a:pt x="208" y="6"/>
                      <a:pt x="208" y="6"/>
                    </a:cubicBezTo>
                    <a:cubicBezTo>
                      <a:pt x="207" y="6"/>
                      <a:pt x="207" y="6"/>
                      <a:pt x="207" y="6"/>
                    </a:cubicBezTo>
                    <a:cubicBezTo>
                      <a:pt x="207" y="6"/>
                      <a:pt x="207" y="6"/>
                      <a:pt x="207" y="6"/>
                    </a:cubicBezTo>
                    <a:cubicBezTo>
                      <a:pt x="207" y="6"/>
                      <a:pt x="207" y="6"/>
                      <a:pt x="207" y="6"/>
                    </a:cubicBezTo>
                    <a:cubicBezTo>
                      <a:pt x="207" y="6"/>
                      <a:pt x="207" y="6"/>
                      <a:pt x="207" y="6"/>
                    </a:cubicBezTo>
                    <a:cubicBezTo>
                      <a:pt x="207" y="6"/>
                      <a:pt x="207" y="6"/>
                      <a:pt x="207" y="6"/>
                    </a:cubicBezTo>
                    <a:cubicBezTo>
                      <a:pt x="206" y="6"/>
                      <a:pt x="206" y="6"/>
                      <a:pt x="206" y="6"/>
                    </a:cubicBezTo>
                    <a:cubicBezTo>
                      <a:pt x="206" y="6"/>
                      <a:pt x="206" y="6"/>
                      <a:pt x="206" y="6"/>
                    </a:cubicBezTo>
                    <a:cubicBezTo>
                      <a:pt x="207" y="6"/>
                      <a:pt x="207" y="6"/>
                      <a:pt x="207" y="6"/>
                    </a:cubicBezTo>
                    <a:cubicBezTo>
                      <a:pt x="207" y="6"/>
                      <a:pt x="207" y="6"/>
                      <a:pt x="207" y="6"/>
                    </a:cubicBezTo>
                    <a:cubicBezTo>
                      <a:pt x="207" y="6"/>
                      <a:pt x="207" y="6"/>
                      <a:pt x="207" y="6"/>
                    </a:cubicBezTo>
                    <a:cubicBezTo>
                      <a:pt x="208" y="6"/>
                      <a:pt x="208" y="6"/>
                      <a:pt x="208" y="6"/>
                    </a:cubicBezTo>
                    <a:moveTo>
                      <a:pt x="208" y="6"/>
                    </a:moveTo>
                    <a:cubicBezTo>
                      <a:pt x="208" y="5"/>
                      <a:pt x="208" y="5"/>
                      <a:pt x="208" y="5"/>
                    </a:cubicBezTo>
                    <a:cubicBezTo>
                      <a:pt x="209" y="5"/>
                      <a:pt x="209" y="5"/>
                      <a:pt x="209" y="5"/>
                    </a:cubicBezTo>
                    <a:cubicBezTo>
                      <a:pt x="208" y="5"/>
                      <a:pt x="208" y="5"/>
                      <a:pt x="208" y="5"/>
                    </a:cubicBezTo>
                    <a:cubicBezTo>
                      <a:pt x="207" y="5"/>
                      <a:pt x="207" y="6"/>
                      <a:pt x="206" y="6"/>
                    </a:cubicBezTo>
                    <a:cubicBezTo>
                      <a:pt x="205" y="6"/>
                      <a:pt x="205" y="6"/>
                      <a:pt x="205" y="6"/>
                    </a:cubicBezTo>
                    <a:cubicBezTo>
                      <a:pt x="206" y="6"/>
                      <a:pt x="206" y="6"/>
                      <a:pt x="206" y="6"/>
                    </a:cubicBezTo>
                    <a:cubicBezTo>
                      <a:pt x="206" y="6"/>
                      <a:pt x="206" y="6"/>
                      <a:pt x="207" y="6"/>
                    </a:cubicBezTo>
                    <a:cubicBezTo>
                      <a:pt x="206" y="6"/>
                      <a:pt x="206" y="6"/>
                      <a:pt x="206" y="6"/>
                    </a:cubicBezTo>
                    <a:cubicBezTo>
                      <a:pt x="206" y="6"/>
                      <a:pt x="206" y="6"/>
                      <a:pt x="206" y="6"/>
                    </a:cubicBezTo>
                    <a:cubicBezTo>
                      <a:pt x="207" y="6"/>
                      <a:pt x="207" y="6"/>
                      <a:pt x="208" y="6"/>
                    </a:cubicBezTo>
                    <a:cubicBezTo>
                      <a:pt x="208" y="6"/>
                      <a:pt x="208" y="6"/>
                      <a:pt x="208" y="6"/>
                    </a:cubicBezTo>
                    <a:moveTo>
                      <a:pt x="211" y="4"/>
                    </a:moveTo>
                    <a:cubicBezTo>
                      <a:pt x="211" y="4"/>
                      <a:pt x="211" y="4"/>
                      <a:pt x="211" y="4"/>
                    </a:cubicBezTo>
                    <a:cubicBezTo>
                      <a:pt x="212" y="4"/>
                      <a:pt x="212" y="4"/>
                      <a:pt x="212" y="4"/>
                    </a:cubicBezTo>
                    <a:cubicBezTo>
                      <a:pt x="211" y="4"/>
                      <a:pt x="211" y="4"/>
                      <a:pt x="211" y="4"/>
                    </a:cubicBezTo>
                    <a:cubicBezTo>
                      <a:pt x="211" y="4"/>
                      <a:pt x="211" y="4"/>
                      <a:pt x="211" y="4"/>
                    </a:cubicBezTo>
                    <a:cubicBezTo>
                      <a:pt x="212" y="4"/>
                      <a:pt x="212" y="4"/>
                      <a:pt x="213" y="4"/>
                    </a:cubicBezTo>
                    <a:cubicBezTo>
                      <a:pt x="213" y="3"/>
                      <a:pt x="213" y="3"/>
                      <a:pt x="213" y="3"/>
                    </a:cubicBezTo>
                    <a:cubicBezTo>
                      <a:pt x="213" y="3"/>
                      <a:pt x="213" y="3"/>
                      <a:pt x="213" y="3"/>
                    </a:cubicBezTo>
                    <a:cubicBezTo>
                      <a:pt x="213" y="3"/>
                      <a:pt x="213" y="3"/>
                      <a:pt x="213" y="3"/>
                    </a:cubicBezTo>
                    <a:cubicBezTo>
                      <a:pt x="213" y="3"/>
                      <a:pt x="213" y="3"/>
                      <a:pt x="213" y="3"/>
                    </a:cubicBezTo>
                    <a:cubicBezTo>
                      <a:pt x="212" y="4"/>
                      <a:pt x="212" y="4"/>
                      <a:pt x="211" y="4"/>
                    </a:cubicBezTo>
                    <a:cubicBezTo>
                      <a:pt x="210" y="4"/>
                      <a:pt x="210" y="4"/>
                      <a:pt x="210" y="4"/>
                    </a:cubicBezTo>
                    <a:cubicBezTo>
                      <a:pt x="210" y="4"/>
                      <a:pt x="210" y="4"/>
                      <a:pt x="210" y="4"/>
                    </a:cubicBezTo>
                    <a:cubicBezTo>
                      <a:pt x="210" y="4"/>
                      <a:pt x="210" y="4"/>
                      <a:pt x="210" y="4"/>
                    </a:cubicBezTo>
                    <a:cubicBezTo>
                      <a:pt x="210" y="4"/>
                      <a:pt x="210" y="4"/>
                      <a:pt x="210" y="4"/>
                    </a:cubicBezTo>
                    <a:cubicBezTo>
                      <a:pt x="208" y="5"/>
                      <a:pt x="208" y="5"/>
                      <a:pt x="208" y="5"/>
                    </a:cubicBezTo>
                    <a:cubicBezTo>
                      <a:pt x="208" y="5"/>
                      <a:pt x="208" y="5"/>
                      <a:pt x="208" y="5"/>
                    </a:cubicBezTo>
                    <a:cubicBezTo>
                      <a:pt x="207" y="5"/>
                      <a:pt x="207" y="5"/>
                      <a:pt x="206" y="5"/>
                    </a:cubicBezTo>
                    <a:cubicBezTo>
                      <a:pt x="206" y="5"/>
                      <a:pt x="206" y="5"/>
                      <a:pt x="206" y="5"/>
                    </a:cubicBezTo>
                    <a:cubicBezTo>
                      <a:pt x="206" y="5"/>
                      <a:pt x="206" y="5"/>
                      <a:pt x="206" y="5"/>
                    </a:cubicBezTo>
                    <a:cubicBezTo>
                      <a:pt x="206" y="5"/>
                      <a:pt x="206" y="5"/>
                      <a:pt x="206" y="5"/>
                    </a:cubicBezTo>
                    <a:cubicBezTo>
                      <a:pt x="206" y="5"/>
                      <a:pt x="206" y="5"/>
                      <a:pt x="206" y="5"/>
                    </a:cubicBezTo>
                    <a:cubicBezTo>
                      <a:pt x="206" y="5"/>
                      <a:pt x="206" y="5"/>
                      <a:pt x="206" y="5"/>
                    </a:cubicBezTo>
                    <a:cubicBezTo>
                      <a:pt x="206" y="5"/>
                      <a:pt x="206" y="5"/>
                      <a:pt x="205" y="5"/>
                    </a:cubicBezTo>
                    <a:cubicBezTo>
                      <a:pt x="205" y="5"/>
                      <a:pt x="205" y="5"/>
                      <a:pt x="205" y="5"/>
                    </a:cubicBezTo>
                    <a:cubicBezTo>
                      <a:pt x="204" y="6"/>
                      <a:pt x="204" y="6"/>
                      <a:pt x="204" y="6"/>
                    </a:cubicBezTo>
                    <a:cubicBezTo>
                      <a:pt x="205" y="5"/>
                      <a:pt x="205" y="5"/>
                      <a:pt x="205" y="5"/>
                    </a:cubicBezTo>
                    <a:cubicBezTo>
                      <a:pt x="206" y="5"/>
                      <a:pt x="206" y="5"/>
                      <a:pt x="206" y="5"/>
                    </a:cubicBezTo>
                    <a:cubicBezTo>
                      <a:pt x="206" y="5"/>
                      <a:pt x="206" y="5"/>
                      <a:pt x="206" y="5"/>
                    </a:cubicBezTo>
                    <a:cubicBezTo>
                      <a:pt x="207" y="5"/>
                      <a:pt x="208" y="5"/>
                      <a:pt x="208" y="5"/>
                    </a:cubicBezTo>
                    <a:cubicBezTo>
                      <a:pt x="208" y="5"/>
                      <a:pt x="208" y="5"/>
                      <a:pt x="208" y="5"/>
                    </a:cubicBezTo>
                    <a:cubicBezTo>
                      <a:pt x="208" y="5"/>
                      <a:pt x="208" y="5"/>
                      <a:pt x="208" y="5"/>
                    </a:cubicBezTo>
                    <a:cubicBezTo>
                      <a:pt x="208" y="5"/>
                      <a:pt x="208" y="5"/>
                      <a:pt x="208" y="5"/>
                    </a:cubicBezTo>
                    <a:cubicBezTo>
                      <a:pt x="209" y="5"/>
                      <a:pt x="209" y="5"/>
                      <a:pt x="209" y="5"/>
                    </a:cubicBezTo>
                    <a:cubicBezTo>
                      <a:pt x="210" y="4"/>
                      <a:pt x="210" y="4"/>
                      <a:pt x="210" y="4"/>
                    </a:cubicBezTo>
                    <a:cubicBezTo>
                      <a:pt x="210" y="4"/>
                      <a:pt x="210" y="4"/>
                      <a:pt x="210" y="4"/>
                    </a:cubicBezTo>
                    <a:cubicBezTo>
                      <a:pt x="210" y="5"/>
                      <a:pt x="210" y="5"/>
                      <a:pt x="210" y="5"/>
                    </a:cubicBezTo>
                    <a:cubicBezTo>
                      <a:pt x="210" y="5"/>
                      <a:pt x="210" y="5"/>
                      <a:pt x="211" y="4"/>
                    </a:cubicBezTo>
                    <a:moveTo>
                      <a:pt x="205" y="5"/>
                    </a:moveTo>
                    <a:cubicBezTo>
                      <a:pt x="206" y="4"/>
                      <a:pt x="206" y="4"/>
                      <a:pt x="206" y="4"/>
                    </a:cubicBezTo>
                    <a:cubicBezTo>
                      <a:pt x="206" y="4"/>
                      <a:pt x="206" y="4"/>
                      <a:pt x="206" y="4"/>
                    </a:cubicBezTo>
                    <a:cubicBezTo>
                      <a:pt x="206" y="4"/>
                      <a:pt x="206" y="4"/>
                      <a:pt x="206" y="4"/>
                    </a:cubicBezTo>
                    <a:cubicBezTo>
                      <a:pt x="207" y="4"/>
                      <a:pt x="207" y="4"/>
                      <a:pt x="208" y="4"/>
                    </a:cubicBezTo>
                    <a:cubicBezTo>
                      <a:pt x="208" y="4"/>
                      <a:pt x="208" y="4"/>
                      <a:pt x="208" y="4"/>
                    </a:cubicBezTo>
                    <a:cubicBezTo>
                      <a:pt x="207" y="4"/>
                      <a:pt x="207" y="4"/>
                      <a:pt x="207" y="4"/>
                    </a:cubicBezTo>
                    <a:cubicBezTo>
                      <a:pt x="205" y="4"/>
                      <a:pt x="205" y="4"/>
                      <a:pt x="205" y="4"/>
                    </a:cubicBezTo>
                    <a:cubicBezTo>
                      <a:pt x="205" y="4"/>
                      <a:pt x="205" y="4"/>
                      <a:pt x="204" y="4"/>
                    </a:cubicBezTo>
                    <a:cubicBezTo>
                      <a:pt x="204" y="4"/>
                      <a:pt x="204" y="4"/>
                      <a:pt x="204" y="4"/>
                    </a:cubicBezTo>
                    <a:cubicBezTo>
                      <a:pt x="204" y="4"/>
                      <a:pt x="204" y="4"/>
                      <a:pt x="204" y="4"/>
                    </a:cubicBezTo>
                    <a:cubicBezTo>
                      <a:pt x="205" y="4"/>
                      <a:pt x="205" y="4"/>
                      <a:pt x="205" y="4"/>
                    </a:cubicBezTo>
                    <a:cubicBezTo>
                      <a:pt x="203" y="5"/>
                      <a:pt x="203" y="5"/>
                      <a:pt x="203" y="5"/>
                    </a:cubicBezTo>
                    <a:cubicBezTo>
                      <a:pt x="203" y="4"/>
                      <a:pt x="203" y="4"/>
                      <a:pt x="203" y="4"/>
                    </a:cubicBezTo>
                    <a:cubicBezTo>
                      <a:pt x="203" y="4"/>
                      <a:pt x="203" y="4"/>
                      <a:pt x="203" y="4"/>
                    </a:cubicBezTo>
                    <a:cubicBezTo>
                      <a:pt x="203" y="4"/>
                      <a:pt x="203" y="4"/>
                      <a:pt x="203" y="4"/>
                    </a:cubicBezTo>
                    <a:cubicBezTo>
                      <a:pt x="202" y="5"/>
                      <a:pt x="202" y="5"/>
                      <a:pt x="201" y="5"/>
                    </a:cubicBezTo>
                    <a:cubicBezTo>
                      <a:pt x="201" y="5"/>
                      <a:pt x="201" y="5"/>
                      <a:pt x="201" y="5"/>
                    </a:cubicBezTo>
                    <a:cubicBezTo>
                      <a:pt x="202" y="5"/>
                      <a:pt x="202" y="5"/>
                      <a:pt x="203" y="5"/>
                    </a:cubicBezTo>
                    <a:cubicBezTo>
                      <a:pt x="203" y="5"/>
                      <a:pt x="203" y="5"/>
                      <a:pt x="203" y="5"/>
                    </a:cubicBezTo>
                    <a:cubicBezTo>
                      <a:pt x="203" y="5"/>
                      <a:pt x="203" y="5"/>
                      <a:pt x="203" y="5"/>
                    </a:cubicBezTo>
                    <a:cubicBezTo>
                      <a:pt x="204" y="5"/>
                      <a:pt x="204" y="5"/>
                      <a:pt x="204" y="5"/>
                    </a:cubicBezTo>
                    <a:cubicBezTo>
                      <a:pt x="202" y="5"/>
                      <a:pt x="202" y="5"/>
                      <a:pt x="202" y="5"/>
                    </a:cubicBezTo>
                    <a:cubicBezTo>
                      <a:pt x="201" y="6"/>
                      <a:pt x="201" y="6"/>
                      <a:pt x="201" y="6"/>
                    </a:cubicBezTo>
                    <a:cubicBezTo>
                      <a:pt x="200" y="6"/>
                      <a:pt x="200" y="6"/>
                      <a:pt x="200" y="6"/>
                    </a:cubicBezTo>
                    <a:cubicBezTo>
                      <a:pt x="200" y="6"/>
                      <a:pt x="200" y="6"/>
                      <a:pt x="200" y="6"/>
                    </a:cubicBezTo>
                    <a:cubicBezTo>
                      <a:pt x="200" y="6"/>
                      <a:pt x="202" y="6"/>
                      <a:pt x="203" y="5"/>
                    </a:cubicBezTo>
                    <a:cubicBezTo>
                      <a:pt x="203" y="5"/>
                      <a:pt x="203" y="5"/>
                      <a:pt x="203" y="5"/>
                    </a:cubicBezTo>
                    <a:cubicBezTo>
                      <a:pt x="204" y="5"/>
                      <a:pt x="204" y="5"/>
                      <a:pt x="204" y="5"/>
                    </a:cubicBezTo>
                    <a:cubicBezTo>
                      <a:pt x="204" y="5"/>
                      <a:pt x="204" y="5"/>
                      <a:pt x="204" y="5"/>
                    </a:cubicBezTo>
                    <a:cubicBezTo>
                      <a:pt x="204" y="5"/>
                      <a:pt x="204" y="5"/>
                      <a:pt x="204" y="5"/>
                    </a:cubicBezTo>
                    <a:cubicBezTo>
                      <a:pt x="204" y="5"/>
                      <a:pt x="205" y="5"/>
                      <a:pt x="205" y="5"/>
                    </a:cubicBezTo>
                    <a:moveTo>
                      <a:pt x="190" y="5"/>
                    </a:moveTo>
                    <a:cubicBezTo>
                      <a:pt x="191" y="5"/>
                      <a:pt x="192" y="5"/>
                      <a:pt x="192" y="5"/>
                    </a:cubicBezTo>
                    <a:cubicBezTo>
                      <a:pt x="191" y="5"/>
                      <a:pt x="191" y="5"/>
                      <a:pt x="191" y="5"/>
                    </a:cubicBezTo>
                    <a:cubicBezTo>
                      <a:pt x="191" y="5"/>
                      <a:pt x="191" y="5"/>
                      <a:pt x="191" y="5"/>
                    </a:cubicBezTo>
                    <a:cubicBezTo>
                      <a:pt x="192" y="5"/>
                      <a:pt x="192" y="4"/>
                      <a:pt x="193" y="4"/>
                    </a:cubicBezTo>
                    <a:cubicBezTo>
                      <a:pt x="192" y="4"/>
                      <a:pt x="191" y="5"/>
                      <a:pt x="190" y="5"/>
                    </a:cubicBezTo>
                    <a:cubicBezTo>
                      <a:pt x="191" y="5"/>
                      <a:pt x="191" y="5"/>
                      <a:pt x="191" y="5"/>
                    </a:cubicBezTo>
                    <a:cubicBezTo>
                      <a:pt x="193" y="4"/>
                      <a:pt x="193" y="4"/>
                      <a:pt x="193" y="4"/>
                    </a:cubicBezTo>
                    <a:cubicBezTo>
                      <a:pt x="193" y="4"/>
                      <a:pt x="193" y="4"/>
                      <a:pt x="193" y="4"/>
                    </a:cubicBezTo>
                    <a:cubicBezTo>
                      <a:pt x="194" y="4"/>
                      <a:pt x="194" y="4"/>
                      <a:pt x="194" y="4"/>
                    </a:cubicBezTo>
                    <a:cubicBezTo>
                      <a:pt x="193" y="4"/>
                      <a:pt x="193" y="4"/>
                      <a:pt x="193" y="4"/>
                    </a:cubicBezTo>
                    <a:cubicBezTo>
                      <a:pt x="193" y="4"/>
                      <a:pt x="193" y="4"/>
                      <a:pt x="193" y="4"/>
                    </a:cubicBezTo>
                    <a:cubicBezTo>
                      <a:pt x="193" y="4"/>
                      <a:pt x="193" y="4"/>
                      <a:pt x="193" y="4"/>
                    </a:cubicBezTo>
                    <a:cubicBezTo>
                      <a:pt x="193" y="4"/>
                      <a:pt x="193" y="4"/>
                      <a:pt x="193" y="4"/>
                    </a:cubicBezTo>
                    <a:cubicBezTo>
                      <a:pt x="193" y="4"/>
                      <a:pt x="193" y="4"/>
                      <a:pt x="193" y="4"/>
                    </a:cubicBezTo>
                    <a:cubicBezTo>
                      <a:pt x="191" y="4"/>
                      <a:pt x="190" y="5"/>
                      <a:pt x="189" y="5"/>
                    </a:cubicBezTo>
                    <a:cubicBezTo>
                      <a:pt x="190" y="5"/>
                      <a:pt x="191" y="5"/>
                      <a:pt x="192" y="4"/>
                    </a:cubicBezTo>
                    <a:cubicBezTo>
                      <a:pt x="191" y="4"/>
                      <a:pt x="188" y="5"/>
                      <a:pt x="188" y="5"/>
                    </a:cubicBezTo>
                    <a:cubicBezTo>
                      <a:pt x="188" y="5"/>
                      <a:pt x="188" y="5"/>
                      <a:pt x="188" y="5"/>
                    </a:cubicBezTo>
                    <a:cubicBezTo>
                      <a:pt x="188" y="5"/>
                      <a:pt x="188" y="5"/>
                      <a:pt x="188" y="5"/>
                    </a:cubicBezTo>
                    <a:cubicBezTo>
                      <a:pt x="189" y="5"/>
                      <a:pt x="189" y="5"/>
                      <a:pt x="189" y="5"/>
                    </a:cubicBezTo>
                    <a:cubicBezTo>
                      <a:pt x="188" y="5"/>
                      <a:pt x="188" y="5"/>
                      <a:pt x="187" y="5"/>
                    </a:cubicBezTo>
                    <a:cubicBezTo>
                      <a:pt x="187" y="5"/>
                      <a:pt x="187" y="5"/>
                      <a:pt x="187" y="5"/>
                    </a:cubicBezTo>
                    <a:cubicBezTo>
                      <a:pt x="186" y="5"/>
                      <a:pt x="186" y="6"/>
                      <a:pt x="185" y="6"/>
                    </a:cubicBezTo>
                    <a:cubicBezTo>
                      <a:pt x="184" y="6"/>
                      <a:pt x="184" y="6"/>
                      <a:pt x="184" y="6"/>
                    </a:cubicBezTo>
                    <a:cubicBezTo>
                      <a:pt x="185" y="6"/>
                      <a:pt x="185" y="6"/>
                      <a:pt x="185" y="6"/>
                    </a:cubicBezTo>
                    <a:cubicBezTo>
                      <a:pt x="185" y="6"/>
                      <a:pt x="185" y="6"/>
                      <a:pt x="185" y="6"/>
                    </a:cubicBezTo>
                    <a:cubicBezTo>
                      <a:pt x="185" y="6"/>
                      <a:pt x="184" y="6"/>
                      <a:pt x="184" y="6"/>
                    </a:cubicBezTo>
                    <a:cubicBezTo>
                      <a:pt x="185" y="6"/>
                      <a:pt x="185" y="6"/>
                      <a:pt x="186" y="6"/>
                    </a:cubicBezTo>
                    <a:cubicBezTo>
                      <a:pt x="186" y="6"/>
                      <a:pt x="186" y="6"/>
                      <a:pt x="186" y="6"/>
                    </a:cubicBezTo>
                    <a:cubicBezTo>
                      <a:pt x="186" y="6"/>
                      <a:pt x="186" y="6"/>
                      <a:pt x="187" y="6"/>
                    </a:cubicBezTo>
                    <a:cubicBezTo>
                      <a:pt x="188" y="6"/>
                      <a:pt x="188" y="6"/>
                      <a:pt x="190" y="5"/>
                    </a:cubicBezTo>
                    <a:moveTo>
                      <a:pt x="184" y="6"/>
                    </a:moveTo>
                    <a:cubicBezTo>
                      <a:pt x="184" y="6"/>
                      <a:pt x="184" y="6"/>
                      <a:pt x="184" y="6"/>
                    </a:cubicBezTo>
                    <a:cubicBezTo>
                      <a:pt x="184" y="6"/>
                      <a:pt x="184" y="6"/>
                      <a:pt x="184" y="6"/>
                    </a:cubicBezTo>
                    <a:cubicBezTo>
                      <a:pt x="184" y="6"/>
                      <a:pt x="184" y="6"/>
                      <a:pt x="184" y="6"/>
                    </a:cubicBezTo>
                    <a:moveTo>
                      <a:pt x="173" y="10"/>
                    </a:moveTo>
                    <a:cubicBezTo>
                      <a:pt x="174" y="10"/>
                      <a:pt x="174" y="10"/>
                      <a:pt x="174" y="10"/>
                    </a:cubicBezTo>
                    <a:cubicBezTo>
                      <a:pt x="175" y="10"/>
                      <a:pt x="175" y="10"/>
                      <a:pt x="175" y="9"/>
                    </a:cubicBezTo>
                    <a:cubicBezTo>
                      <a:pt x="175" y="9"/>
                      <a:pt x="175" y="9"/>
                      <a:pt x="175" y="9"/>
                    </a:cubicBezTo>
                    <a:cubicBezTo>
                      <a:pt x="175" y="9"/>
                      <a:pt x="175" y="9"/>
                      <a:pt x="177" y="9"/>
                    </a:cubicBezTo>
                    <a:cubicBezTo>
                      <a:pt x="176" y="9"/>
                      <a:pt x="176" y="9"/>
                      <a:pt x="176" y="9"/>
                    </a:cubicBezTo>
                    <a:cubicBezTo>
                      <a:pt x="178" y="8"/>
                      <a:pt x="179" y="8"/>
                      <a:pt x="180" y="7"/>
                    </a:cubicBezTo>
                    <a:cubicBezTo>
                      <a:pt x="181" y="7"/>
                      <a:pt x="182" y="7"/>
                      <a:pt x="182" y="7"/>
                    </a:cubicBezTo>
                    <a:cubicBezTo>
                      <a:pt x="182" y="7"/>
                      <a:pt x="182" y="7"/>
                      <a:pt x="181" y="7"/>
                    </a:cubicBezTo>
                    <a:cubicBezTo>
                      <a:pt x="182" y="6"/>
                      <a:pt x="182" y="6"/>
                      <a:pt x="182" y="6"/>
                    </a:cubicBezTo>
                    <a:cubicBezTo>
                      <a:pt x="182" y="6"/>
                      <a:pt x="183" y="6"/>
                      <a:pt x="184" y="6"/>
                    </a:cubicBezTo>
                    <a:cubicBezTo>
                      <a:pt x="183" y="6"/>
                      <a:pt x="183" y="6"/>
                      <a:pt x="183" y="6"/>
                    </a:cubicBezTo>
                    <a:cubicBezTo>
                      <a:pt x="185" y="5"/>
                      <a:pt x="186" y="6"/>
                      <a:pt x="187" y="5"/>
                    </a:cubicBezTo>
                    <a:cubicBezTo>
                      <a:pt x="187" y="5"/>
                      <a:pt x="187" y="5"/>
                      <a:pt x="187" y="5"/>
                    </a:cubicBezTo>
                    <a:cubicBezTo>
                      <a:pt x="187" y="5"/>
                      <a:pt x="185" y="5"/>
                      <a:pt x="185" y="5"/>
                    </a:cubicBezTo>
                    <a:cubicBezTo>
                      <a:pt x="184" y="6"/>
                      <a:pt x="184" y="6"/>
                      <a:pt x="184" y="6"/>
                    </a:cubicBezTo>
                    <a:cubicBezTo>
                      <a:pt x="183" y="6"/>
                      <a:pt x="182" y="6"/>
                      <a:pt x="181" y="6"/>
                    </a:cubicBezTo>
                    <a:cubicBezTo>
                      <a:pt x="181" y="6"/>
                      <a:pt x="181" y="6"/>
                      <a:pt x="182" y="6"/>
                    </a:cubicBezTo>
                    <a:cubicBezTo>
                      <a:pt x="183" y="6"/>
                      <a:pt x="183" y="6"/>
                      <a:pt x="183" y="6"/>
                    </a:cubicBezTo>
                    <a:cubicBezTo>
                      <a:pt x="184" y="6"/>
                      <a:pt x="184" y="6"/>
                      <a:pt x="184" y="6"/>
                    </a:cubicBezTo>
                    <a:cubicBezTo>
                      <a:pt x="185" y="5"/>
                      <a:pt x="185" y="5"/>
                      <a:pt x="185" y="5"/>
                    </a:cubicBezTo>
                    <a:cubicBezTo>
                      <a:pt x="186" y="5"/>
                      <a:pt x="186" y="5"/>
                      <a:pt x="186" y="5"/>
                    </a:cubicBezTo>
                    <a:cubicBezTo>
                      <a:pt x="185" y="5"/>
                      <a:pt x="184" y="5"/>
                      <a:pt x="183" y="6"/>
                    </a:cubicBezTo>
                    <a:cubicBezTo>
                      <a:pt x="183" y="6"/>
                      <a:pt x="183" y="6"/>
                      <a:pt x="183" y="6"/>
                    </a:cubicBezTo>
                    <a:cubicBezTo>
                      <a:pt x="183" y="5"/>
                      <a:pt x="184" y="5"/>
                      <a:pt x="184" y="5"/>
                    </a:cubicBezTo>
                    <a:cubicBezTo>
                      <a:pt x="185" y="5"/>
                      <a:pt x="186" y="5"/>
                      <a:pt x="186" y="5"/>
                    </a:cubicBezTo>
                    <a:cubicBezTo>
                      <a:pt x="186" y="5"/>
                      <a:pt x="185" y="5"/>
                      <a:pt x="185" y="5"/>
                    </a:cubicBezTo>
                    <a:cubicBezTo>
                      <a:pt x="184" y="5"/>
                      <a:pt x="184" y="5"/>
                      <a:pt x="184" y="5"/>
                    </a:cubicBezTo>
                    <a:cubicBezTo>
                      <a:pt x="184" y="5"/>
                      <a:pt x="184" y="5"/>
                      <a:pt x="175" y="8"/>
                    </a:cubicBezTo>
                    <a:cubicBezTo>
                      <a:pt x="176" y="7"/>
                      <a:pt x="177" y="7"/>
                      <a:pt x="178" y="7"/>
                    </a:cubicBezTo>
                    <a:cubicBezTo>
                      <a:pt x="177" y="7"/>
                      <a:pt x="174" y="8"/>
                      <a:pt x="173" y="8"/>
                    </a:cubicBezTo>
                    <a:cubicBezTo>
                      <a:pt x="173" y="8"/>
                      <a:pt x="173" y="8"/>
                      <a:pt x="175" y="7"/>
                    </a:cubicBezTo>
                    <a:cubicBezTo>
                      <a:pt x="175" y="8"/>
                      <a:pt x="174" y="8"/>
                      <a:pt x="173" y="8"/>
                    </a:cubicBezTo>
                    <a:cubicBezTo>
                      <a:pt x="173" y="8"/>
                      <a:pt x="173" y="8"/>
                      <a:pt x="173" y="8"/>
                    </a:cubicBezTo>
                    <a:cubicBezTo>
                      <a:pt x="174" y="8"/>
                      <a:pt x="176" y="8"/>
                      <a:pt x="177" y="7"/>
                    </a:cubicBezTo>
                    <a:cubicBezTo>
                      <a:pt x="177" y="7"/>
                      <a:pt x="177" y="7"/>
                      <a:pt x="178" y="7"/>
                    </a:cubicBezTo>
                    <a:cubicBezTo>
                      <a:pt x="178" y="7"/>
                      <a:pt x="178" y="7"/>
                      <a:pt x="178" y="7"/>
                    </a:cubicBezTo>
                    <a:cubicBezTo>
                      <a:pt x="177" y="7"/>
                      <a:pt x="176" y="7"/>
                      <a:pt x="176" y="8"/>
                    </a:cubicBezTo>
                    <a:cubicBezTo>
                      <a:pt x="176" y="8"/>
                      <a:pt x="176" y="8"/>
                      <a:pt x="176" y="8"/>
                    </a:cubicBezTo>
                    <a:cubicBezTo>
                      <a:pt x="177" y="7"/>
                      <a:pt x="177" y="7"/>
                      <a:pt x="177" y="7"/>
                    </a:cubicBezTo>
                    <a:cubicBezTo>
                      <a:pt x="177" y="8"/>
                      <a:pt x="177" y="8"/>
                      <a:pt x="177" y="8"/>
                    </a:cubicBezTo>
                    <a:cubicBezTo>
                      <a:pt x="175" y="8"/>
                      <a:pt x="175" y="8"/>
                      <a:pt x="175" y="8"/>
                    </a:cubicBezTo>
                    <a:cubicBezTo>
                      <a:pt x="174" y="8"/>
                      <a:pt x="174" y="8"/>
                      <a:pt x="174" y="8"/>
                    </a:cubicBezTo>
                    <a:cubicBezTo>
                      <a:pt x="174" y="8"/>
                      <a:pt x="174" y="8"/>
                      <a:pt x="174" y="8"/>
                    </a:cubicBezTo>
                    <a:cubicBezTo>
                      <a:pt x="174" y="8"/>
                      <a:pt x="174" y="8"/>
                      <a:pt x="174" y="8"/>
                    </a:cubicBezTo>
                    <a:cubicBezTo>
                      <a:pt x="174" y="8"/>
                      <a:pt x="173" y="8"/>
                      <a:pt x="171" y="9"/>
                    </a:cubicBezTo>
                    <a:cubicBezTo>
                      <a:pt x="171" y="9"/>
                      <a:pt x="170" y="9"/>
                      <a:pt x="170" y="9"/>
                    </a:cubicBezTo>
                    <a:cubicBezTo>
                      <a:pt x="170" y="9"/>
                      <a:pt x="170" y="9"/>
                      <a:pt x="170" y="9"/>
                    </a:cubicBezTo>
                    <a:cubicBezTo>
                      <a:pt x="170" y="9"/>
                      <a:pt x="170" y="9"/>
                      <a:pt x="170" y="9"/>
                    </a:cubicBezTo>
                    <a:cubicBezTo>
                      <a:pt x="170" y="9"/>
                      <a:pt x="170" y="9"/>
                      <a:pt x="170" y="9"/>
                    </a:cubicBezTo>
                    <a:cubicBezTo>
                      <a:pt x="170" y="9"/>
                      <a:pt x="170" y="9"/>
                      <a:pt x="172" y="9"/>
                    </a:cubicBezTo>
                    <a:cubicBezTo>
                      <a:pt x="172" y="9"/>
                      <a:pt x="172" y="9"/>
                      <a:pt x="172" y="9"/>
                    </a:cubicBezTo>
                    <a:cubicBezTo>
                      <a:pt x="172" y="9"/>
                      <a:pt x="169" y="10"/>
                      <a:pt x="169" y="10"/>
                    </a:cubicBezTo>
                    <a:cubicBezTo>
                      <a:pt x="169" y="10"/>
                      <a:pt x="169" y="10"/>
                      <a:pt x="169" y="10"/>
                    </a:cubicBezTo>
                    <a:cubicBezTo>
                      <a:pt x="169" y="10"/>
                      <a:pt x="169" y="10"/>
                      <a:pt x="169" y="10"/>
                    </a:cubicBezTo>
                    <a:cubicBezTo>
                      <a:pt x="169" y="9"/>
                      <a:pt x="166" y="10"/>
                      <a:pt x="166" y="11"/>
                    </a:cubicBezTo>
                    <a:cubicBezTo>
                      <a:pt x="166" y="11"/>
                      <a:pt x="166" y="11"/>
                      <a:pt x="166" y="11"/>
                    </a:cubicBezTo>
                    <a:cubicBezTo>
                      <a:pt x="166" y="11"/>
                      <a:pt x="166" y="11"/>
                      <a:pt x="163" y="12"/>
                    </a:cubicBezTo>
                    <a:cubicBezTo>
                      <a:pt x="163" y="12"/>
                      <a:pt x="163" y="12"/>
                      <a:pt x="163" y="12"/>
                    </a:cubicBezTo>
                    <a:cubicBezTo>
                      <a:pt x="163" y="12"/>
                      <a:pt x="169" y="10"/>
                      <a:pt x="170" y="10"/>
                    </a:cubicBezTo>
                    <a:cubicBezTo>
                      <a:pt x="171" y="10"/>
                      <a:pt x="172" y="9"/>
                      <a:pt x="173" y="9"/>
                    </a:cubicBezTo>
                    <a:cubicBezTo>
                      <a:pt x="173" y="9"/>
                      <a:pt x="173" y="9"/>
                      <a:pt x="178" y="8"/>
                    </a:cubicBezTo>
                    <a:cubicBezTo>
                      <a:pt x="178" y="8"/>
                      <a:pt x="178" y="8"/>
                      <a:pt x="178" y="8"/>
                    </a:cubicBezTo>
                    <a:cubicBezTo>
                      <a:pt x="177" y="8"/>
                      <a:pt x="176" y="8"/>
                      <a:pt x="175" y="9"/>
                    </a:cubicBezTo>
                    <a:cubicBezTo>
                      <a:pt x="175" y="9"/>
                      <a:pt x="175" y="9"/>
                      <a:pt x="175" y="9"/>
                    </a:cubicBezTo>
                    <a:cubicBezTo>
                      <a:pt x="175" y="9"/>
                      <a:pt x="175" y="9"/>
                      <a:pt x="173" y="9"/>
                    </a:cubicBezTo>
                    <a:cubicBezTo>
                      <a:pt x="172" y="10"/>
                      <a:pt x="171" y="10"/>
                      <a:pt x="170" y="10"/>
                    </a:cubicBezTo>
                    <a:cubicBezTo>
                      <a:pt x="170" y="10"/>
                      <a:pt x="170" y="10"/>
                      <a:pt x="170" y="10"/>
                    </a:cubicBezTo>
                    <a:cubicBezTo>
                      <a:pt x="171" y="10"/>
                      <a:pt x="172" y="10"/>
                      <a:pt x="172" y="10"/>
                    </a:cubicBezTo>
                    <a:cubicBezTo>
                      <a:pt x="172" y="10"/>
                      <a:pt x="171" y="10"/>
                      <a:pt x="170" y="11"/>
                    </a:cubicBezTo>
                    <a:cubicBezTo>
                      <a:pt x="170" y="11"/>
                      <a:pt x="170" y="11"/>
                      <a:pt x="170" y="11"/>
                    </a:cubicBezTo>
                    <a:cubicBezTo>
                      <a:pt x="171" y="11"/>
                      <a:pt x="171" y="11"/>
                      <a:pt x="172" y="10"/>
                    </a:cubicBezTo>
                    <a:cubicBezTo>
                      <a:pt x="173" y="10"/>
                      <a:pt x="173" y="10"/>
                      <a:pt x="173" y="10"/>
                    </a:cubicBezTo>
                    <a:cubicBezTo>
                      <a:pt x="173" y="10"/>
                      <a:pt x="173" y="10"/>
                      <a:pt x="173" y="10"/>
                    </a:cubicBezTo>
                    <a:moveTo>
                      <a:pt x="108" y="199"/>
                    </a:moveTo>
                    <a:cubicBezTo>
                      <a:pt x="108" y="191"/>
                      <a:pt x="109" y="184"/>
                      <a:pt x="110" y="176"/>
                    </a:cubicBezTo>
                    <a:cubicBezTo>
                      <a:pt x="101" y="176"/>
                      <a:pt x="91" y="175"/>
                      <a:pt x="83" y="175"/>
                    </a:cubicBezTo>
                    <a:cubicBezTo>
                      <a:pt x="71" y="174"/>
                      <a:pt x="61" y="174"/>
                      <a:pt x="52" y="173"/>
                    </a:cubicBezTo>
                    <a:cubicBezTo>
                      <a:pt x="52" y="173"/>
                      <a:pt x="51" y="176"/>
                      <a:pt x="50" y="177"/>
                    </a:cubicBezTo>
                    <a:cubicBezTo>
                      <a:pt x="50" y="178"/>
                      <a:pt x="50" y="178"/>
                      <a:pt x="50" y="178"/>
                    </a:cubicBezTo>
                    <a:cubicBezTo>
                      <a:pt x="49" y="178"/>
                      <a:pt x="49" y="178"/>
                      <a:pt x="49" y="178"/>
                    </a:cubicBezTo>
                    <a:cubicBezTo>
                      <a:pt x="49" y="178"/>
                      <a:pt x="49" y="178"/>
                      <a:pt x="49" y="178"/>
                    </a:cubicBezTo>
                    <a:cubicBezTo>
                      <a:pt x="49" y="178"/>
                      <a:pt x="49" y="178"/>
                      <a:pt x="48" y="178"/>
                    </a:cubicBezTo>
                    <a:cubicBezTo>
                      <a:pt x="48" y="178"/>
                      <a:pt x="48" y="178"/>
                      <a:pt x="48" y="178"/>
                    </a:cubicBezTo>
                    <a:cubicBezTo>
                      <a:pt x="48" y="178"/>
                      <a:pt x="48" y="178"/>
                      <a:pt x="48" y="178"/>
                    </a:cubicBezTo>
                    <a:cubicBezTo>
                      <a:pt x="47" y="178"/>
                      <a:pt x="47" y="178"/>
                      <a:pt x="47" y="178"/>
                    </a:cubicBezTo>
                    <a:cubicBezTo>
                      <a:pt x="47" y="179"/>
                      <a:pt x="47" y="179"/>
                      <a:pt x="47" y="179"/>
                    </a:cubicBezTo>
                    <a:cubicBezTo>
                      <a:pt x="47" y="178"/>
                      <a:pt x="47" y="178"/>
                      <a:pt x="47" y="178"/>
                    </a:cubicBezTo>
                    <a:cubicBezTo>
                      <a:pt x="46" y="178"/>
                      <a:pt x="46" y="178"/>
                      <a:pt x="46" y="178"/>
                    </a:cubicBezTo>
                    <a:cubicBezTo>
                      <a:pt x="46" y="178"/>
                      <a:pt x="46" y="178"/>
                      <a:pt x="46" y="178"/>
                    </a:cubicBezTo>
                    <a:cubicBezTo>
                      <a:pt x="46" y="177"/>
                      <a:pt x="46" y="177"/>
                      <a:pt x="46" y="177"/>
                    </a:cubicBezTo>
                    <a:cubicBezTo>
                      <a:pt x="46" y="177"/>
                      <a:pt x="45" y="177"/>
                      <a:pt x="44" y="177"/>
                    </a:cubicBezTo>
                    <a:cubicBezTo>
                      <a:pt x="44" y="177"/>
                      <a:pt x="44" y="177"/>
                      <a:pt x="44" y="177"/>
                    </a:cubicBezTo>
                    <a:cubicBezTo>
                      <a:pt x="44" y="177"/>
                      <a:pt x="44" y="177"/>
                      <a:pt x="44" y="177"/>
                    </a:cubicBezTo>
                    <a:cubicBezTo>
                      <a:pt x="43" y="177"/>
                      <a:pt x="43" y="177"/>
                      <a:pt x="43" y="177"/>
                    </a:cubicBezTo>
                    <a:cubicBezTo>
                      <a:pt x="44" y="178"/>
                      <a:pt x="44" y="178"/>
                      <a:pt x="45" y="178"/>
                    </a:cubicBezTo>
                    <a:cubicBezTo>
                      <a:pt x="45" y="179"/>
                      <a:pt x="45" y="179"/>
                      <a:pt x="45" y="179"/>
                    </a:cubicBezTo>
                    <a:cubicBezTo>
                      <a:pt x="45" y="180"/>
                      <a:pt x="45" y="180"/>
                      <a:pt x="45" y="180"/>
                    </a:cubicBezTo>
                    <a:cubicBezTo>
                      <a:pt x="45" y="181"/>
                      <a:pt x="45" y="181"/>
                      <a:pt x="45" y="181"/>
                    </a:cubicBezTo>
                    <a:cubicBezTo>
                      <a:pt x="45" y="182"/>
                      <a:pt x="45" y="182"/>
                      <a:pt x="45" y="182"/>
                    </a:cubicBezTo>
                    <a:cubicBezTo>
                      <a:pt x="45" y="182"/>
                      <a:pt x="45" y="182"/>
                      <a:pt x="45" y="182"/>
                    </a:cubicBezTo>
                    <a:cubicBezTo>
                      <a:pt x="45" y="182"/>
                      <a:pt x="45" y="182"/>
                      <a:pt x="45" y="182"/>
                    </a:cubicBezTo>
                    <a:cubicBezTo>
                      <a:pt x="45" y="184"/>
                      <a:pt x="45" y="186"/>
                      <a:pt x="46" y="188"/>
                    </a:cubicBezTo>
                    <a:cubicBezTo>
                      <a:pt x="46" y="190"/>
                      <a:pt x="46" y="190"/>
                      <a:pt x="46" y="190"/>
                    </a:cubicBezTo>
                    <a:cubicBezTo>
                      <a:pt x="47" y="190"/>
                      <a:pt x="47" y="190"/>
                      <a:pt x="47" y="190"/>
                    </a:cubicBezTo>
                    <a:cubicBezTo>
                      <a:pt x="48" y="191"/>
                      <a:pt x="48" y="189"/>
                      <a:pt x="49" y="189"/>
                    </a:cubicBezTo>
                    <a:cubicBezTo>
                      <a:pt x="49" y="189"/>
                      <a:pt x="49" y="189"/>
                      <a:pt x="49" y="189"/>
                    </a:cubicBezTo>
                    <a:cubicBezTo>
                      <a:pt x="50" y="193"/>
                      <a:pt x="52" y="197"/>
                      <a:pt x="52" y="201"/>
                    </a:cubicBezTo>
                    <a:cubicBezTo>
                      <a:pt x="52" y="201"/>
                      <a:pt x="52" y="201"/>
                      <a:pt x="52" y="202"/>
                    </a:cubicBezTo>
                    <a:cubicBezTo>
                      <a:pt x="51" y="203"/>
                      <a:pt x="52" y="204"/>
                      <a:pt x="52" y="205"/>
                    </a:cubicBezTo>
                    <a:cubicBezTo>
                      <a:pt x="52" y="206"/>
                      <a:pt x="53" y="206"/>
                      <a:pt x="54" y="207"/>
                    </a:cubicBezTo>
                    <a:cubicBezTo>
                      <a:pt x="56" y="213"/>
                      <a:pt x="56" y="213"/>
                      <a:pt x="56" y="213"/>
                    </a:cubicBezTo>
                    <a:cubicBezTo>
                      <a:pt x="56" y="214"/>
                      <a:pt x="56" y="216"/>
                      <a:pt x="56" y="217"/>
                    </a:cubicBezTo>
                    <a:cubicBezTo>
                      <a:pt x="55" y="218"/>
                      <a:pt x="55" y="219"/>
                      <a:pt x="57" y="222"/>
                    </a:cubicBezTo>
                    <a:cubicBezTo>
                      <a:pt x="59" y="224"/>
                      <a:pt x="59" y="224"/>
                      <a:pt x="60" y="227"/>
                    </a:cubicBezTo>
                    <a:cubicBezTo>
                      <a:pt x="60" y="228"/>
                      <a:pt x="60" y="228"/>
                      <a:pt x="63" y="233"/>
                    </a:cubicBezTo>
                    <a:cubicBezTo>
                      <a:pt x="64" y="235"/>
                      <a:pt x="64" y="237"/>
                      <a:pt x="64" y="239"/>
                    </a:cubicBezTo>
                    <a:cubicBezTo>
                      <a:pt x="65" y="240"/>
                      <a:pt x="65" y="240"/>
                      <a:pt x="65" y="240"/>
                    </a:cubicBezTo>
                    <a:cubicBezTo>
                      <a:pt x="65" y="241"/>
                      <a:pt x="65" y="241"/>
                      <a:pt x="65" y="241"/>
                    </a:cubicBezTo>
                    <a:cubicBezTo>
                      <a:pt x="65" y="243"/>
                      <a:pt x="65" y="246"/>
                      <a:pt x="66" y="248"/>
                    </a:cubicBezTo>
                    <a:cubicBezTo>
                      <a:pt x="66" y="251"/>
                      <a:pt x="70" y="252"/>
                      <a:pt x="71" y="251"/>
                    </a:cubicBezTo>
                    <a:cubicBezTo>
                      <a:pt x="73" y="248"/>
                      <a:pt x="73" y="248"/>
                      <a:pt x="74" y="248"/>
                    </a:cubicBezTo>
                    <a:cubicBezTo>
                      <a:pt x="75" y="248"/>
                      <a:pt x="76" y="248"/>
                      <a:pt x="77" y="248"/>
                    </a:cubicBezTo>
                    <a:cubicBezTo>
                      <a:pt x="77" y="248"/>
                      <a:pt x="77" y="248"/>
                      <a:pt x="77" y="248"/>
                    </a:cubicBezTo>
                    <a:cubicBezTo>
                      <a:pt x="78" y="249"/>
                      <a:pt x="78" y="249"/>
                      <a:pt x="78" y="249"/>
                    </a:cubicBezTo>
                    <a:cubicBezTo>
                      <a:pt x="79" y="249"/>
                      <a:pt x="79" y="249"/>
                      <a:pt x="79" y="249"/>
                    </a:cubicBezTo>
                    <a:cubicBezTo>
                      <a:pt x="79" y="248"/>
                      <a:pt x="79" y="247"/>
                      <a:pt x="79" y="247"/>
                    </a:cubicBezTo>
                    <a:cubicBezTo>
                      <a:pt x="81" y="243"/>
                      <a:pt x="86" y="245"/>
                      <a:pt x="88" y="242"/>
                    </a:cubicBezTo>
                    <a:cubicBezTo>
                      <a:pt x="89" y="241"/>
                      <a:pt x="89" y="241"/>
                      <a:pt x="91" y="241"/>
                    </a:cubicBezTo>
                    <a:cubicBezTo>
                      <a:pt x="91" y="239"/>
                      <a:pt x="91" y="238"/>
                      <a:pt x="92" y="239"/>
                    </a:cubicBezTo>
                    <a:cubicBezTo>
                      <a:pt x="94" y="237"/>
                      <a:pt x="94" y="237"/>
                      <a:pt x="100" y="238"/>
                    </a:cubicBezTo>
                    <a:cubicBezTo>
                      <a:pt x="100" y="238"/>
                      <a:pt x="100" y="235"/>
                      <a:pt x="101" y="234"/>
                    </a:cubicBezTo>
                    <a:cubicBezTo>
                      <a:pt x="102" y="233"/>
                      <a:pt x="103" y="233"/>
                      <a:pt x="104" y="233"/>
                    </a:cubicBezTo>
                    <a:cubicBezTo>
                      <a:pt x="104" y="233"/>
                      <a:pt x="105" y="230"/>
                      <a:pt x="106" y="230"/>
                    </a:cubicBezTo>
                    <a:cubicBezTo>
                      <a:pt x="106" y="223"/>
                      <a:pt x="106" y="216"/>
                      <a:pt x="107" y="209"/>
                    </a:cubicBezTo>
                    <a:cubicBezTo>
                      <a:pt x="106" y="210"/>
                      <a:pt x="106" y="210"/>
                      <a:pt x="106" y="210"/>
                    </a:cubicBezTo>
                    <a:cubicBezTo>
                      <a:pt x="106" y="209"/>
                      <a:pt x="106" y="208"/>
                      <a:pt x="106" y="207"/>
                    </a:cubicBezTo>
                    <a:cubicBezTo>
                      <a:pt x="105" y="207"/>
                      <a:pt x="105" y="207"/>
                      <a:pt x="105" y="206"/>
                    </a:cubicBezTo>
                    <a:cubicBezTo>
                      <a:pt x="105" y="205"/>
                      <a:pt x="105" y="204"/>
                      <a:pt x="105" y="202"/>
                    </a:cubicBezTo>
                    <a:cubicBezTo>
                      <a:pt x="105" y="202"/>
                      <a:pt x="105" y="202"/>
                      <a:pt x="104" y="201"/>
                    </a:cubicBezTo>
                    <a:cubicBezTo>
                      <a:pt x="104" y="202"/>
                      <a:pt x="104" y="202"/>
                      <a:pt x="103" y="202"/>
                    </a:cubicBezTo>
                    <a:cubicBezTo>
                      <a:pt x="102" y="203"/>
                      <a:pt x="102" y="203"/>
                      <a:pt x="101" y="208"/>
                    </a:cubicBezTo>
                    <a:cubicBezTo>
                      <a:pt x="100" y="208"/>
                      <a:pt x="100" y="208"/>
                      <a:pt x="99" y="208"/>
                    </a:cubicBezTo>
                    <a:cubicBezTo>
                      <a:pt x="98" y="207"/>
                      <a:pt x="98" y="207"/>
                      <a:pt x="98" y="207"/>
                    </a:cubicBezTo>
                    <a:cubicBezTo>
                      <a:pt x="97" y="207"/>
                      <a:pt x="97" y="207"/>
                      <a:pt x="96" y="207"/>
                    </a:cubicBezTo>
                    <a:cubicBezTo>
                      <a:pt x="96" y="207"/>
                      <a:pt x="96" y="207"/>
                      <a:pt x="96" y="207"/>
                    </a:cubicBezTo>
                    <a:cubicBezTo>
                      <a:pt x="94" y="208"/>
                      <a:pt x="94" y="208"/>
                      <a:pt x="93" y="209"/>
                    </a:cubicBezTo>
                    <a:cubicBezTo>
                      <a:pt x="93" y="209"/>
                      <a:pt x="91" y="209"/>
                      <a:pt x="91" y="205"/>
                    </a:cubicBezTo>
                    <a:cubicBezTo>
                      <a:pt x="91" y="205"/>
                      <a:pt x="91" y="205"/>
                      <a:pt x="91" y="205"/>
                    </a:cubicBezTo>
                    <a:cubicBezTo>
                      <a:pt x="92" y="204"/>
                      <a:pt x="92" y="204"/>
                      <a:pt x="93" y="204"/>
                    </a:cubicBezTo>
                    <a:cubicBezTo>
                      <a:pt x="93" y="204"/>
                      <a:pt x="93" y="204"/>
                      <a:pt x="93" y="204"/>
                    </a:cubicBezTo>
                    <a:cubicBezTo>
                      <a:pt x="94" y="205"/>
                      <a:pt x="95" y="206"/>
                      <a:pt x="97" y="205"/>
                    </a:cubicBezTo>
                    <a:cubicBezTo>
                      <a:pt x="97" y="204"/>
                      <a:pt x="97" y="204"/>
                      <a:pt x="97" y="203"/>
                    </a:cubicBezTo>
                    <a:cubicBezTo>
                      <a:pt x="96" y="203"/>
                      <a:pt x="96" y="203"/>
                      <a:pt x="96" y="203"/>
                    </a:cubicBezTo>
                    <a:cubicBezTo>
                      <a:pt x="95" y="203"/>
                      <a:pt x="95" y="203"/>
                      <a:pt x="95" y="203"/>
                    </a:cubicBezTo>
                    <a:cubicBezTo>
                      <a:pt x="94" y="203"/>
                      <a:pt x="94" y="203"/>
                      <a:pt x="94" y="203"/>
                    </a:cubicBezTo>
                    <a:cubicBezTo>
                      <a:pt x="92" y="203"/>
                      <a:pt x="90" y="203"/>
                      <a:pt x="89" y="202"/>
                    </a:cubicBezTo>
                    <a:cubicBezTo>
                      <a:pt x="88" y="202"/>
                      <a:pt x="88" y="202"/>
                      <a:pt x="88" y="202"/>
                    </a:cubicBezTo>
                    <a:cubicBezTo>
                      <a:pt x="88" y="201"/>
                      <a:pt x="88" y="200"/>
                      <a:pt x="88" y="198"/>
                    </a:cubicBezTo>
                    <a:cubicBezTo>
                      <a:pt x="88" y="197"/>
                      <a:pt x="88" y="197"/>
                      <a:pt x="88" y="197"/>
                    </a:cubicBezTo>
                    <a:cubicBezTo>
                      <a:pt x="84" y="195"/>
                      <a:pt x="84" y="195"/>
                      <a:pt x="84" y="195"/>
                    </a:cubicBezTo>
                    <a:cubicBezTo>
                      <a:pt x="84" y="192"/>
                      <a:pt x="83" y="189"/>
                      <a:pt x="84" y="185"/>
                    </a:cubicBezTo>
                    <a:cubicBezTo>
                      <a:pt x="85" y="183"/>
                      <a:pt x="87" y="184"/>
                      <a:pt x="88" y="185"/>
                    </a:cubicBezTo>
                    <a:cubicBezTo>
                      <a:pt x="89" y="187"/>
                      <a:pt x="89" y="190"/>
                      <a:pt x="91" y="192"/>
                    </a:cubicBezTo>
                    <a:cubicBezTo>
                      <a:pt x="96" y="197"/>
                      <a:pt x="96" y="197"/>
                      <a:pt x="101" y="198"/>
                    </a:cubicBezTo>
                    <a:cubicBezTo>
                      <a:pt x="101" y="198"/>
                      <a:pt x="101" y="198"/>
                      <a:pt x="101" y="198"/>
                    </a:cubicBezTo>
                    <a:cubicBezTo>
                      <a:pt x="102" y="198"/>
                      <a:pt x="102" y="198"/>
                      <a:pt x="102" y="198"/>
                    </a:cubicBezTo>
                    <a:cubicBezTo>
                      <a:pt x="103" y="198"/>
                      <a:pt x="104" y="198"/>
                      <a:pt x="104" y="198"/>
                    </a:cubicBezTo>
                    <a:cubicBezTo>
                      <a:pt x="105" y="197"/>
                      <a:pt x="105" y="197"/>
                      <a:pt x="105" y="197"/>
                    </a:cubicBezTo>
                    <a:cubicBezTo>
                      <a:pt x="106" y="198"/>
                      <a:pt x="106" y="198"/>
                      <a:pt x="108" y="199"/>
                    </a:cubicBezTo>
                    <a:cubicBezTo>
                      <a:pt x="108" y="199"/>
                      <a:pt x="108" y="199"/>
                      <a:pt x="108" y="199"/>
                    </a:cubicBezTo>
                    <a:moveTo>
                      <a:pt x="325" y="149"/>
                    </a:moveTo>
                    <a:cubicBezTo>
                      <a:pt x="320" y="122"/>
                      <a:pt x="313" y="97"/>
                      <a:pt x="304" y="75"/>
                    </a:cubicBezTo>
                    <a:cubicBezTo>
                      <a:pt x="253" y="77"/>
                      <a:pt x="191" y="76"/>
                      <a:pt x="142" y="74"/>
                    </a:cubicBezTo>
                    <a:cubicBezTo>
                      <a:pt x="127" y="103"/>
                      <a:pt x="116" y="138"/>
                      <a:pt x="110" y="176"/>
                    </a:cubicBezTo>
                    <a:cubicBezTo>
                      <a:pt x="174" y="179"/>
                      <a:pt x="254" y="179"/>
                      <a:pt x="321" y="178"/>
                    </a:cubicBezTo>
                    <a:cubicBezTo>
                      <a:pt x="321" y="176"/>
                      <a:pt x="321" y="176"/>
                      <a:pt x="316" y="170"/>
                    </a:cubicBezTo>
                    <a:cubicBezTo>
                      <a:pt x="316" y="170"/>
                      <a:pt x="315" y="169"/>
                      <a:pt x="315" y="169"/>
                    </a:cubicBezTo>
                    <a:cubicBezTo>
                      <a:pt x="316" y="169"/>
                      <a:pt x="316" y="168"/>
                      <a:pt x="317" y="167"/>
                    </a:cubicBezTo>
                    <a:cubicBezTo>
                      <a:pt x="317" y="166"/>
                      <a:pt x="317" y="166"/>
                      <a:pt x="317" y="166"/>
                    </a:cubicBezTo>
                    <a:cubicBezTo>
                      <a:pt x="317" y="165"/>
                      <a:pt x="317" y="165"/>
                      <a:pt x="316" y="164"/>
                    </a:cubicBezTo>
                    <a:cubicBezTo>
                      <a:pt x="317" y="164"/>
                      <a:pt x="318" y="164"/>
                      <a:pt x="318" y="164"/>
                    </a:cubicBezTo>
                    <a:cubicBezTo>
                      <a:pt x="319" y="164"/>
                      <a:pt x="319" y="163"/>
                      <a:pt x="319" y="162"/>
                    </a:cubicBezTo>
                    <a:cubicBezTo>
                      <a:pt x="320" y="162"/>
                      <a:pt x="320" y="162"/>
                      <a:pt x="320" y="162"/>
                    </a:cubicBezTo>
                    <a:cubicBezTo>
                      <a:pt x="322" y="162"/>
                      <a:pt x="322" y="162"/>
                      <a:pt x="322" y="162"/>
                    </a:cubicBezTo>
                    <a:cubicBezTo>
                      <a:pt x="323" y="162"/>
                      <a:pt x="323" y="162"/>
                      <a:pt x="323" y="162"/>
                    </a:cubicBezTo>
                    <a:cubicBezTo>
                      <a:pt x="324" y="161"/>
                      <a:pt x="324" y="161"/>
                      <a:pt x="324" y="161"/>
                    </a:cubicBezTo>
                    <a:cubicBezTo>
                      <a:pt x="324" y="160"/>
                      <a:pt x="324" y="160"/>
                      <a:pt x="324" y="160"/>
                    </a:cubicBezTo>
                    <a:cubicBezTo>
                      <a:pt x="322" y="159"/>
                      <a:pt x="321" y="159"/>
                      <a:pt x="320" y="159"/>
                    </a:cubicBezTo>
                    <a:cubicBezTo>
                      <a:pt x="320" y="159"/>
                      <a:pt x="319" y="158"/>
                      <a:pt x="319" y="158"/>
                    </a:cubicBezTo>
                    <a:cubicBezTo>
                      <a:pt x="318" y="157"/>
                      <a:pt x="317" y="157"/>
                      <a:pt x="316" y="157"/>
                    </a:cubicBezTo>
                    <a:cubicBezTo>
                      <a:pt x="316" y="158"/>
                      <a:pt x="316" y="159"/>
                      <a:pt x="316" y="160"/>
                    </a:cubicBezTo>
                    <a:cubicBezTo>
                      <a:pt x="316" y="160"/>
                      <a:pt x="315" y="160"/>
                      <a:pt x="314" y="160"/>
                    </a:cubicBezTo>
                    <a:cubicBezTo>
                      <a:pt x="314" y="159"/>
                      <a:pt x="314" y="158"/>
                      <a:pt x="314" y="156"/>
                    </a:cubicBezTo>
                    <a:cubicBezTo>
                      <a:pt x="312" y="156"/>
                      <a:pt x="311" y="156"/>
                      <a:pt x="310" y="156"/>
                    </a:cubicBezTo>
                    <a:cubicBezTo>
                      <a:pt x="307" y="155"/>
                      <a:pt x="309" y="152"/>
                      <a:pt x="310" y="152"/>
                    </a:cubicBezTo>
                    <a:cubicBezTo>
                      <a:pt x="311" y="152"/>
                      <a:pt x="312" y="152"/>
                      <a:pt x="312" y="152"/>
                    </a:cubicBezTo>
                    <a:cubicBezTo>
                      <a:pt x="314" y="149"/>
                      <a:pt x="317" y="148"/>
                      <a:pt x="319" y="146"/>
                    </a:cubicBezTo>
                    <a:cubicBezTo>
                      <a:pt x="320" y="146"/>
                      <a:pt x="320" y="146"/>
                      <a:pt x="320" y="146"/>
                    </a:cubicBezTo>
                    <a:cubicBezTo>
                      <a:pt x="321" y="147"/>
                      <a:pt x="321" y="147"/>
                      <a:pt x="321" y="147"/>
                    </a:cubicBezTo>
                    <a:cubicBezTo>
                      <a:pt x="319" y="149"/>
                      <a:pt x="318" y="153"/>
                      <a:pt x="318" y="153"/>
                    </a:cubicBezTo>
                    <a:cubicBezTo>
                      <a:pt x="319" y="153"/>
                      <a:pt x="319" y="153"/>
                      <a:pt x="319" y="153"/>
                    </a:cubicBezTo>
                    <a:cubicBezTo>
                      <a:pt x="320" y="152"/>
                      <a:pt x="321" y="152"/>
                      <a:pt x="322" y="152"/>
                    </a:cubicBezTo>
                    <a:cubicBezTo>
                      <a:pt x="323" y="151"/>
                      <a:pt x="324" y="150"/>
                      <a:pt x="325" y="149"/>
                    </a:cubicBezTo>
                    <a:cubicBezTo>
                      <a:pt x="325" y="149"/>
                      <a:pt x="325" y="149"/>
                      <a:pt x="325" y="149"/>
                    </a:cubicBezTo>
                    <a:moveTo>
                      <a:pt x="82" y="70"/>
                    </a:moveTo>
                    <a:cubicBezTo>
                      <a:pt x="83" y="70"/>
                      <a:pt x="83" y="70"/>
                      <a:pt x="84" y="70"/>
                    </a:cubicBezTo>
                    <a:cubicBezTo>
                      <a:pt x="84" y="70"/>
                      <a:pt x="84" y="70"/>
                      <a:pt x="84" y="70"/>
                    </a:cubicBezTo>
                    <a:cubicBezTo>
                      <a:pt x="83" y="70"/>
                      <a:pt x="83" y="70"/>
                      <a:pt x="83" y="70"/>
                    </a:cubicBezTo>
                    <a:cubicBezTo>
                      <a:pt x="83" y="70"/>
                      <a:pt x="83" y="70"/>
                      <a:pt x="83" y="70"/>
                    </a:cubicBezTo>
                    <a:cubicBezTo>
                      <a:pt x="83" y="70"/>
                      <a:pt x="83" y="70"/>
                      <a:pt x="83" y="70"/>
                    </a:cubicBezTo>
                    <a:cubicBezTo>
                      <a:pt x="83" y="70"/>
                      <a:pt x="83" y="70"/>
                      <a:pt x="83" y="70"/>
                    </a:cubicBezTo>
                    <a:cubicBezTo>
                      <a:pt x="84" y="69"/>
                      <a:pt x="84" y="69"/>
                      <a:pt x="84" y="69"/>
                    </a:cubicBezTo>
                    <a:cubicBezTo>
                      <a:pt x="84" y="69"/>
                      <a:pt x="84" y="69"/>
                      <a:pt x="84" y="69"/>
                    </a:cubicBezTo>
                    <a:cubicBezTo>
                      <a:pt x="84" y="69"/>
                      <a:pt x="84" y="69"/>
                      <a:pt x="84" y="69"/>
                    </a:cubicBezTo>
                    <a:cubicBezTo>
                      <a:pt x="83" y="69"/>
                      <a:pt x="83" y="69"/>
                      <a:pt x="83" y="69"/>
                    </a:cubicBezTo>
                    <a:cubicBezTo>
                      <a:pt x="83" y="69"/>
                      <a:pt x="83" y="69"/>
                      <a:pt x="83" y="69"/>
                    </a:cubicBezTo>
                    <a:cubicBezTo>
                      <a:pt x="83" y="70"/>
                      <a:pt x="83" y="70"/>
                      <a:pt x="83" y="70"/>
                    </a:cubicBezTo>
                    <a:cubicBezTo>
                      <a:pt x="82" y="70"/>
                      <a:pt x="82" y="70"/>
                      <a:pt x="82" y="70"/>
                    </a:cubicBezTo>
                    <a:cubicBezTo>
                      <a:pt x="82" y="70"/>
                      <a:pt x="82" y="70"/>
                      <a:pt x="82" y="70"/>
                    </a:cubicBezTo>
                    <a:moveTo>
                      <a:pt x="132" y="31"/>
                    </a:moveTo>
                    <a:cubicBezTo>
                      <a:pt x="133" y="30"/>
                      <a:pt x="134" y="29"/>
                      <a:pt x="135" y="29"/>
                    </a:cubicBezTo>
                    <a:cubicBezTo>
                      <a:pt x="135" y="29"/>
                      <a:pt x="135" y="29"/>
                      <a:pt x="135" y="29"/>
                    </a:cubicBezTo>
                    <a:cubicBezTo>
                      <a:pt x="135" y="29"/>
                      <a:pt x="135" y="29"/>
                      <a:pt x="135" y="29"/>
                    </a:cubicBezTo>
                    <a:cubicBezTo>
                      <a:pt x="134" y="29"/>
                      <a:pt x="134" y="29"/>
                      <a:pt x="134" y="29"/>
                    </a:cubicBezTo>
                    <a:cubicBezTo>
                      <a:pt x="134" y="29"/>
                      <a:pt x="134" y="29"/>
                      <a:pt x="134" y="29"/>
                    </a:cubicBezTo>
                    <a:cubicBezTo>
                      <a:pt x="133" y="30"/>
                      <a:pt x="132" y="30"/>
                      <a:pt x="132" y="31"/>
                    </a:cubicBezTo>
                    <a:cubicBezTo>
                      <a:pt x="132" y="31"/>
                      <a:pt x="132" y="31"/>
                      <a:pt x="132" y="31"/>
                    </a:cubicBezTo>
                    <a:moveTo>
                      <a:pt x="142" y="74"/>
                    </a:moveTo>
                    <a:cubicBezTo>
                      <a:pt x="149" y="61"/>
                      <a:pt x="157" y="49"/>
                      <a:pt x="165" y="38"/>
                    </a:cubicBezTo>
                    <a:cubicBezTo>
                      <a:pt x="165" y="38"/>
                      <a:pt x="165" y="38"/>
                      <a:pt x="164" y="39"/>
                    </a:cubicBezTo>
                    <a:cubicBezTo>
                      <a:pt x="163" y="39"/>
                      <a:pt x="163" y="39"/>
                      <a:pt x="163" y="39"/>
                    </a:cubicBezTo>
                    <a:cubicBezTo>
                      <a:pt x="163" y="39"/>
                      <a:pt x="163" y="39"/>
                      <a:pt x="163" y="39"/>
                    </a:cubicBezTo>
                    <a:cubicBezTo>
                      <a:pt x="162" y="39"/>
                      <a:pt x="162" y="39"/>
                      <a:pt x="162" y="39"/>
                    </a:cubicBezTo>
                    <a:cubicBezTo>
                      <a:pt x="161" y="39"/>
                      <a:pt x="161" y="40"/>
                      <a:pt x="161" y="40"/>
                    </a:cubicBezTo>
                    <a:cubicBezTo>
                      <a:pt x="160" y="40"/>
                      <a:pt x="160" y="40"/>
                      <a:pt x="160" y="40"/>
                    </a:cubicBezTo>
                    <a:cubicBezTo>
                      <a:pt x="160" y="39"/>
                      <a:pt x="160" y="39"/>
                      <a:pt x="160" y="39"/>
                    </a:cubicBezTo>
                    <a:cubicBezTo>
                      <a:pt x="160" y="38"/>
                      <a:pt x="162" y="37"/>
                      <a:pt x="162" y="37"/>
                    </a:cubicBezTo>
                    <a:cubicBezTo>
                      <a:pt x="161" y="37"/>
                      <a:pt x="161" y="37"/>
                      <a:pt x="158" y="38"/>
                    </a:cubicBezTo>
                    <a:cubicBezTo>
                      <a:pt x="157" y="39"/>
                      <a:pt x="157" y="39"/>
                      <a:pt x="157" y="39"/>
                    </a:cubicBezTo>
                    <a:cubicBezTo>
                      <a:pt x="156" y="38"/>
                      <a:pt x="155" y="39"/>
                      <a:pt x="155" y="39"/>
                    </a:cubicBezTo>
                    <a:cubicBezTo>
                      <a:pt x="154" y="39"/>
                      <a:pt x="154" y="39"/>
                      <a:pt x="154" y="39"/>
                    </a:cubicBezTo>
                    <a:cubicBezTo>
                      <a:pt x="154" y="39"/>
                      <a:pt x="154" y="39"/>
                      <a:pt x="154" y="39"/>
                    </a:cubicBezTo>
                    <a:cubicBezTo>
                      <a:pt x="150" y="40"/>
                      <a:pt x="147" y="43"/>
                      <a:pt x="143" y="44"/>
                    </a:cubicBezTo>
                    <a:cubicBezTo>
                      <a:pt x="142" y="44"/>
                      <a:pt x="142" y="44"/>
                      <a:pt x="142" y="44"/>
                    </a:cubicBezTo>
                    <a:cubicBezTo>
                      <a:pt x="142" y="43"/>
                      <a:pt x="142" y="43"/>
                      <a:pt x="142" y="43"/>
                    </a:cubicBezTo>
                    <a:cubicBezTo>
                      <a:pt x="143" y="42"/>
                      <a:pt x="143" y="42"/>
                      <a:pt x="144" y="41"/>
                    </a:cubicBezTo>
                    <a:cubicBezTo>
                      <a:pt x="145" y="41"/>
                      <a:pt x="145" y="41"/>
                      <a:pt x="146" y="41"/>
                    </a:cubicBezTo>
                    <a:cubicBezTo>
                      <a:pt x="146" y="40"/>
                      <a:pt x="147" y="40"/>
                      <a:pt x="147" y="40"/>
                    </a:cubicBezTo>
                    <a:cubicBezTo>
                      <a:pt x="147" y="39"/>
                      <a:pt x="147" y="39"/>
                      <a:pt x="147" y="39"/>
                    </a:cubicBezTo>
                    <a:cubicBezTo>
                      <a:pt x="148" y="38"/>
                      <a:pt x="148" y="38"/>
                      <a:pt x="148" y="38"/>
                    </a:cubicBezTo>
                    <a:cubicBezTo>
                      <a:pt x="147" y="38"/>
                      <a:pt x="147" y="38"/>
                      <a:pt x="147" y="38"/>
                    </a:cubicBezTo>
                    <a:cubicBezTo>
                      <a:pt x="147" y="38"/>
                      <a:pt x="147" y="38"/>
                      <a:pt x="147" y="38"/>
                    </a:cubicBezTo>
                    <a:cubicBezTo>
                      <a:pt x="147" y="37"/>
                      <a:pt x="147" y="37"/>
                      <a:pt x="147" y="37"/>
                    </a:cubicBezTo>
                    <a:cubicBezTo>
                      <a:pt x="146" y="37"/>
                      <a:pt x="146" y="37"/>
                      <a:pt x="146" y="37"/>
                    </a:cubicBezTo>
                    <a:cubicBezTo>
                      <a:pt x="146" y="37"/>
                      <a:pt x="146" y="37"/>
                      <a:pt x="145" y="37"/>
                    </a:cubicBezTo>
                    <a:cubicBezTo>
                      <a:pt x="145" y="37"/>
                      <a:pt x="145" y="37"/>
                      <a:pt x="145" y="37"/>
                    </a:cubicBezTo>
                    <a:cubicBezTo>
                      <a:pt x="145" y="38"/>
                      <a:pt x="144" y="38"/>
                      <a:pt x="144" y="38"/>
                    </a:cubicBezTo>
                    <a:cubicBezTo>
                      <a:pt x="144" y="38"/>
                      <a:pt x="144" y="38"/>
                      <a:pt x="144" y="38"/>
                    </a:cubicBezTo>
                    <a:cubicBezTo>
                      <a:pt x="144" y="39"/>
                      <a:pt x="143" y="40"/>
                      <a:pt x="142" y="41"/>
                    </a:cubicBezTo>
                    <a:cubicBezTo>
                      <a:pt x="140" y="42"/>
                      <a:pt x="140" y="42"/>
                      <a:pt x="140" y="43"/>
                    </a:cubicBezTo>
                    <a:cubicBezTo>
                      <a:pt x="140" y="43"/>
                      <a:pt x="140" y="43"/>
                      <a:pt x="140" y="43"/>
                    </a:cubicBezTo>
                    <a:cubicBezTo>
                      <a:pt x="140" y="44"/>
                      <a:pt x="140" y="44"/>
                      <a:pt x="140" y="44"/>
                    </a:cubicBezTo>
                    <a:cubicBezTo>
                      <a:pt x="139" y="44"/>
                      <a:pt x="139" y="44"/>
                      <a:pt x="139" y="44"/>
                    </a:cubicBezTo>
                    <a:cubicBezTo>
                      <a:pt x="138" y="45"/>
                      <a:pt x="138" y="46"/>
                      <a:pt x="137" y="46"/>
                    </a:cubicBezTo>
                    <a:cubicBezTo>
                      <a:pt x="136" y="46"/>
                      <a:pt x="136" y="46"/>
                      <a:pt x="136" y="46"/>
                    </a:cubicBezTo>
                    <a:cubicBezTo>
                      <a:pt x="137" y="45"/>
                      <a:pt x="137" y="45"/>
                      <a:pt x="137" y="45"/>
                    </a:cubicBezTo>
                    <a:cubicBezTo>
                      <a:pt x="137" y="45"/>
                      <a:pt x="137" y="45"/>
                      <a:pt x="137" y="45"/>
                    </a:cubicBezTo>
                    <a:cubicBezTo>
                      <a:pt x="133" y="45"/>
                      <a:pt x="131" y="48"/>
                      <a:pt x="128" y="48"/>
                    </a:cubicBezTo>
                    <a:cubicBezTo>
                      <a:pt x="128" y="48"/>
                      <a:pt x="128" y="48"/>
                      <a:pt x="128" y="48"/>
                    </a:cubicBezTo>
                    <a:cubicBezTo>
                      <a:pt x="127" y="49"/>
                      <a:pt x="127" y="49"/>
                      <a:pt x="127" y="50"/>
                    </a:cubicBezTo>
                    <a:cubicBezTo>
                      <a:pt x="127" y="50"/>
                      <a:pt x="127" y="51"/>
                      <a:pt x="126" y="51"/>
                    </a:cubicBezTo>
                    <a:cubicBezTo>
                      <a:pt x="126" y="51"/>
                      <a:pt x="126" y="51"/>
                      <a:pt x="126" y="51"/>
                    </a:cubicBezTo>
                    <a:cubicBezTo>
                      <a:pt x="125" y="51"/>
                      <a:pt x="125" y="51"/>
                      <a:pt x="125" y="51"/>
                    </a:cubicBezTo>
                    <a:cubicBezTo>
                      <a:pt x="124" y="51"/>
                      <a:pt x="124" y="51"/>
                      <a:pt x="124" y="51"/>
                    </a:cubicBezTo>
                    <a:cubicBezTo>
                      <a:pt x="123" y="51"/>
                      <a:pt x="123" y="51"/>
                      <a:pt x="123" y="51"/>
                    </a:cubicBezTo>
                    <a:cubicBezTo>
                      <a:pt x="123" y="50"/>
                      <a:pt x="123" y="50"/>
                      <a:pt x="123" y="50"/>
                    </a:cubicBezTo>
                    <a:cubicBezTo>
                      <a:pt x="123" y="50"/>
                      <a:pt x="123" y="50"/>
                      <a:pt x="124" y="49"/>
                    </a:cubicBezTo>
                    <a:cubicBezTo>
                      <a:pt x="121" y="50"/>
                      <a:pt x="121" y="50"/>
                      <a:pt x="121" y="51"/>
                    </a:cubicBezTo>
                    <a:cubicBezTo>
                      <a:pt x="121" y="51"/>
                      <a:pt x="121" y="51"/>
                      <a:pt x="121" y="51"/>
                    </a:cubicBezTo>
                    <a:cubicBezTo>
                      <a:pt x="120" y="52"/>
                      <a:pt x="120" y="52"/>
                      <a:pt x="120" y="52"/>
                    </a:cubicBezTo>
                    <a:cubicBezTo>
                      <a:pt x="120" y="52"/>
                      <a:pt x="120" y="52"/>
                      <a:pt x="120" y="52"/>
                    </a:cubicBezTo>
                    <a:cubicBezTo>
                      <a:pt x="121" y="52"/>
                      <a:pt x="121" y="52"/>
                      <a:pt x="121" y="52"/>
                    </a:cubicBezTo>
                    <a:cubicBezTo>
                      <a:pt x="121" y="52"/>
                      <a:pt x="121" y="52"/>
                      <a:pt x="121" y="52"/>
                    </a:cubicBezTo>
                    <a:cubicBezTo>
                      <a:pt x="121" y="53"/>
                      <a:pt x="121" y="53"/>
                      <a:pt x="120" y="53"/>
                    </a:cubicBezTo>
                    <a:cubicBezTo>
                      <a:pt x="120" y="54"/>
                      <a:pt x="119" y="54"/>
                      <a:pt x="119" y="54"/>
                    </a:cubicBezTo>
                    <a:cubicBezTo>
                      <a:pt x="118" y="54"/>
                      <a:pt x="118" y="54"/>
                      <a:pt x="118" y="54"/>
                    </a:cubicBezTo>
                    <a:cubicBezTo>
                      <a:pt x="118" y="54"/>
                      <a:pt x="118" y="53"/>
                      <a:pt x="118" y="53"/>
                    </a:cubicBezTo>
                    <a:cubicBezTo>
                      <a:pt x="117" y="52"/>
                      <a:pt x="117" y="52"/>
                      <a:pt x="117" y="52"/>
                    </a:cubicBezTo>
                    <a:cubicBezTo>
                      <a:pt x="117" y="52"/>
                      <a:pt x="117" y="52"/>
                      <a:pt x="120" y="49"/>
                    </a:cubicBezTo>
                    <a:cubicBezTo>
                      <a:pt x="119" y="49"/>
                      <a:pt x="119" y="49"/>
                      <a:pt x="119" y="49"/>
                    </a:cubicBezTo>
                    <a:cubicBezTo>
                      <a:pt x="120" y="48"/>
                      <a:pt x="120" y="48"/>
                      <a:pt x="120" y="48"/>
                    </a:cubicBezTo>
                    <a:cubicBezTo>
                      <a:pt x="123" y="46"/>
                      <a:pt x="123" y="46"/>
                      <a:pt x="123" y="45"/>
                    </a:cubicBezTo>
                    <a:cubicBezTo>
                      <a:pt x="123" y="45"/>
                      <a:pt x="123" y="45"/>
                      <a:pt x="123" y="45"/>
                    </a:cubicBezTo>
                    <a:cubicBezTo>
                      <a:pt x="123" y="44"/>
                      <a:pt x="123" y="44"/>
                      <a:pt x="124" y="43"/>
                    </a:cubicBezTo>
                    <a:cubicBezTo>
                      <a:pt x="124" y="43"/>
                      <a:pt x="124" y="43"/>
                      <a:pt x="124" y="43"/>
                    </a:cubicBezTo>
                    <a:cubicBezTo>
                      <a:pt x="124" y="42"/>
                      <a:pt x="124" y="42"/>
                      <a:pt x="125" y="41"/>
                    </a:cubicBezTo>
                    <a:cubicBezTo>
                      <a:pt x="124" y="43"/>
                      <a:pt x="124" y="43"/>
                      <a:pt x="124" y="43"/>
                    </a:cubicBezTo>
                    <a:cubicBezTo>
                      <a:pt x="125" y="43"/>
                      <a:pt x="125" y="43"/>
                      <a:pt x="125" y="43"/>
                    </a:cubicBezTo>
                    <a:cubicBezTo>
                      <a:pt x="125" y="43"/>
                      <a:pt x="125" y="43"/>
                      <a:pt x="125" y="43"/>
                    </a:cubicBezTo>
                    <a:cubicBezTo>
                      <a:pt x="125" y="44"/>
                      <a:pt x="125" y="44"/>
                      <a:pt x="125" y="44"/>
                    </a:cubicBezTo>
                    <a:cubicBezTo>
                      <a:pt x="126" y="44"/>
                      <a:pt x="126" y="44"/>
                      <a:pt x="127" y="45"/>
                    </a:cubicBezTo>
                    <a:cubicBezTo>
                      <a:pt x="128" y="45"/>
                      <a:pt x="128" y="45"/>
                      <a:pt x="128" y="45"/>
                    </a:cubicBezTo>
                    <a:cubicBezTo>
                      <a:pt x="128" y="46"/>
                      <a:pt x="128" y="46"/>
                      <a:pt x="128" y="46"/>
                    </a:cubicBezTo>
                    <a:cubicBezTo>
                      <a:pt x="128" y="46"/>
                      <a:pt x="129" y="46"/>
                      <a:pt x="129" y="46"/>
                    </a:cubicBezTo>
                    <a:cubicBezTo>
                      <a:pt x="129" y="46"/>
                      <a:pt x="129" y="46"/>
                      <a:pt x="129" y="46"/>
                    </a:cubicBezTo>
                    <a:cubicBezTo>
                      <a:pt x="138" y="42"/>
                      <a:pt x="138" y="42"/>
                      <a:pt x="138" y="39"/>
                    </a:cubicBezTo>
                    <a:cubicBezTo>
                      <a:pt x="138" y="39"/>
                      <a:pt x="137" y="39"/>
                      <a:pt x="137" y="39"/>
                    </a:cubicBezTo>
                    <a:cubicBezTo>
                      <a:pt x="137" y="38"/>
                      <a:pt x="137" y="38"/>
                      <a:pt x="137" y="37"/>
                    </a:cubicBezTo>
                    <a:cubicBezTo>
                      <a:pt x="137" y="36"/>
                      <a:pt x="137" y="36"/>
                      <a:pt x="137" y="36"/>
                    </a:cubicBezTo>
                    <a:cubicBezTo>
                      <a:pt x="137" y="36"/>
                      <a:pt x="137" y="36"/>
                      <a:pt x="137" y="36"/>
                    </a:cubicBezTo>
                    <a:cubicBezTo>
                      <a:pt x="137" y="36"/>
                      <a:pt x="137" y="36"/>
                      <a:pt x="137" y="36"/>
                    </a:cubicBezTo>
                    <a:cubicBezTo>
                      <a:pt x="137" y="36"/>
                      <a:pt x="137" y="36"/>
                      <a:pt x="136" y="36"/>
                    </a:cubicBezTo>
                    <a:cubicBezTo>
                      <a:pt x="136" y="36"/>
                      <a:pt x="136" y="36"/>
                      <a:pt x="136" y="36"/>
                    </a:cubicBezTo>
                    <a:cubicBezTo>
                      <a:pt x="136" y="35"/>
                      <a:pt x="136" y="35"/>
                      <a:pt x="136" y="35"/>
                    </a:cubicBezTo>
                    <a:cubicBezTo>
                      <a:pt x="135" y="34"/>
                      <a:pt x="135" y="34"/>
                      <a:pt x="135" y="34"/>
                    </a:cubicBezTo>
                    <a:cubicBezTo>
                      <a:pt x="135" y="35"/>
                      <a:pt x="135" y="35"/>
                      <a:pt x="134" y="35"/>
                    </a:cubicBezTo>
                    <a:cubicBezTo>
                      <a:pt x="134" y="35"/>
                      <a:pt x="134" y="35"/>
                      <a:pt x="134" y="35"/>
                    </a:cubicBezTo>
                    <a:cubicBezTo>
                      <a:pt x="134" y="35"/>
                      <a:pt x="134" y="35"/>
                      <a:pt x="135" y="34"/>
                    </a:cubicBezTo>
                    <a:cubicBezTo>
                      <a:pt x="135" y="34"/>
                      <a:pt x="135" y="34"/>
                      <a:pt x="135" y="34"/>
                    </a:cubicBezTo>
                    <a:cubicBezTo>
                      <a:pt x="136" y="33"/>
                      <a:pt x="136" y="33"/>
                      <a:pt x="136" y="33"/>
                    </a:cubicBezTo>
                    <a:cubicBezTo>
                      <a:pt x="136" y="33"/>
                      <a:pt x="136" y="33"/>
                      <a:pt x="136" y="33"/>
                    </a:cubicBezTo>
                    <a:cubicBezTo>
                      <a:pt x="135" y="33"/>
                      <a:pt x="135" y="33"/>
                      <a:pt x="135" y="33"/>
                    </a:cubicBezTo>
                    <a:cubicBezTo>
                      <a:pt x="135" y="32"/>
                      <a:pt x="135" y="32"/>
                      <a:pt x="135" y="32"/>
                    </a:cubicBezTo>
                    <a:cubicBezTo>
                      <a:pt x="135" y="32"/>
                      <a:pt x="135" y="32"/>
                      <a:pt x="135" y="32"/>
                    </a:cubicBezTo>
                    <a:cubicBezTo>
                      <a:pt x="135" y="32"/>
                      <a:pt x="135" y="32"/>
                      <a:pt x="135" y="32"/>
                    </a:cubicBezTo>
                    <a:cubicBezTo>
                      <a:pt x="136" y="32"/>
                      <a:pt x="136" y="31"/>
                      <a:pt x="137" y="31"/>
                    </a:cubicBezTo>
                    <a:cubicBezTo>
                      <a:pt x="138" y="30"/>
                      <a:pt x="138" y="30"/>
                      <a:pt x="138" y="30"/>
                    </a:cubicBezTo>
                    <a:cubicBezTo>
                      <a:pt x="137" y="30"/>
                      <a:pt x="137" y="30"/>
                      <a:pt x="137" y="30"/>
                    </a:cubicBezTo>
                    <a:cubicBezTo>
                      <a:pt x="138" y="29"/>
                      <a:pt x="138" y="29"/>
                      <a:pt x="138" y="29"/>
                    </a:cubicBezTo>
                    <a:cubicBezTo>
                      <a:pt x="137" y="29"/>
                      <a:pt x="137" y="29"/>
                      <a:pt x="137" y="29"/>
                    </a:cubicBezTo>
                    <a:cubicBezTo>
                      <a:pt x="137" y="29"/>
                      <a:pt x="136" y="30"/>
                      <a:pt x="136" y="30"/>
                    </a:cubicBezTo>
                    <a:cubicBezTo>
                      <a:pt x="135" y="30"/>
                      <a:pt x="135" y="30"/>
                      <a:pt x="135" y="30"/>
                    </a:cubicBezTo>
                    <a:cubicBezTo>
                      <a:pt x="135" y="30"/>
                      <a:pt x="136" y="30"/>
                      <a:pt x="136" y="29"/>
                    </a:cubicBezTo>
                    <a:cubicBezTo>
                      <a:pt x="137" y="29"/>
                      <a:pt x="137" y="29"/>
                      <a:pt x="138" y="29"/>
                    </a:cubicBezTo>
                    <a:cubicBezTo>
                      <a:pt x="138" y="28"/>
                      <a:pt x="138" y="28"/>
                      <a:pt x="138" y="28"/>
                    </a:cubicBezTo>
                    <a:cubicBezTo>
                      <a:pt x="138" y="28"/>
                      <a:pt x="137" y="28"/>
                      <a:pt x="137" y="28"/>
                    </a:cubicBezTo>
                    <a:cubicBezTo>
                      <a:pt x="135" y="29"/>
                      <a:pt x="135" y="29"/>
                      <a:pt x="135" y="30"/>
                    </a:cubicBezTo>
                    <a:cubicBezTo>
                      <a:pt x="134" y="30"/>
                      <a:pt x="134" y="30"/>
                      <a:pt x="134" y="30"/>
                    </a:cubicBezTo>
                    <a:cubicBezTo>
                      <a:pt x="133" y="31"/>
                      <a:pt x="133" y="31"/>
                      <a:pt x="133" y="31"/>
                    </a:cubicBezTo>
                    <a:cubicBezTo>
                      <a:pt x="133" y="30"/>
                      <a:pt x="133" y="30"/>
                      <a:pt x="133" y="30"/>
                    </a:cubicBezTo>
                    <a:cubicBezTo>
                      <a:pt x="135" y="29"/>
                      <a:pt x="135" y="29"/>
                      <a:pt x="135" y="29"/>
                    </a:cubicBezTo>
                    <a:cubicBezTo>
                      <a:pt x="135" y="29"/>
                      <a:pt x="135" y="29"/>
                      <a:pt x="135" y="29"/>
                    </a:cubicBezTo>
                    <a:cubicBezTo>
                      <a:pt x="137" y="28"/>
                      <a:pt x="137" y="28"/>
                      <a:pt x="137" y="28"/>
                    </a:cubicBezTo>
                    <a:cubicBezTo>
                      <a:pt x="137" y="28"/>
                      <a:pt x="137" y="28"/>
                      <a:pt x="137" y="28"/>
                    </a:cubicBezTo>
                    <a:cubicBezTo>
                      <a:pt x="136" y="28"/>
                      <a:pt x="136" y="28"/>
                      <a:pt x="136" y="28"/>
                    </a:cubicBezTo>
                    <a:cubicBezTo>
                      <a:pt x="135" y="28"/>
                      <a:pt x="134" y="29"/>
                      <a:pt x="132" y="29"/>
                    </a:cubicBezTo>
                    <a:cubicBezTo>
                      <a:pt x="132" y="30"/>
                      <a:pt x="132" y="30"/>
                      <a:pt x="132" y="30"/>
                    </a:cubicBezTo>
                    <a:cubicBezTo>
                      <a:pt x="132" y="29"/>
                      <a:pt x="132" y="29"/>
                      <a:pt x="133" y="29"/>
                    </a:cubicBezTo>
                    <a:cubicBezTo>
                      <a:pt x="133" y="28"/>
                      <a:pt x="133" y="28"/>
                      <a:pt x="133" y="28"/>
                    </a:cubicBezTo>
                    <a:cubicBezTo>
                      <a:pt x="131" y="29"/>
                      <a:pt x="131" y="29"/>
                      <a:pt x="130" y="30"/>
                    </a:cubicBezTo>
                    <a:cubicBezTo>
                      <a:pt x="130" y="30"/>
                      <a:pt x="130" y="30"/>
                      <a:pt x="130" y="30"/>
                    </a:cubicBezTo>
                    <a:cubicBezTo>
                      <a:pt x="129" y="31"/>
                      <a:pt x="129" y="31"/>
                      <a:pt x="128" y="31"/>
                    </a:cubicBezTo>
                    <a:cubicBezTo>
                      <a:pt x="128" y="31"/>
                      <a:pt x="128" y="31"/>
                      <a:pt x="128" y="31"/>
                    </a:cubicBezTo>
                    <a:cubicBezTo>
                      <a:pt x="128" y="31"/>
                      <a:pt x="128" y="31"/>
                      <a:pt x="128" y="31"/>
                    </a:cubicBezTo>
                    <a:cubicBezTo>
                      <a:pt x="128" y="31"/>
                      <a:pt x="128" y="31"/>
                      <a:pt x="128" y="31"/>
                    </a:cubicBezTo>
                    <a:cubicBezTo>
                      <a:pt x="125" y="32"/>
                      <a:pt x="125" y="32"/>
                      <a:pt x="125" y="32"/>
                    </a:cubicBezTo>
                    <a:cubicBezTo>
                      <a:pt x="126" y="32"/>
                      <a:pt x="126" y="31"/>
                      <a:pt x="127" y="30"/>
                    </a:cubicBezTo>
                    <a:cubicBezTo>
                      <a:pt x="127" y="30"/>
                      <a:pt x="126" y="30"/>
                      <a:pt x="126" y="31"/>
                    </a:cubicBezTo>
                    <a:cubicBezTo>
                      <a:pt x="126" y="31"/>
                      <a:pt x="123" y="33"/>
                      <a:pt x="121" y="33"/>
                    </a:cubicBezTo>
                    <a:cubicBezTo>
                      <a:pt x="122" y="33"/>
                      <a:pt x="122" y="33"/>
                      <a:pt x="123" y="32"/>
                    </a:cubicBezTo>
                    <a:cubicBezTo>
                      <a:pt x="122" y="32"/>
                      <a:pt x="122" y="32"/>
                      <a:pt x="120" y="33"/>
                    </a:cubicBezTo>
                    <a:cubicBezTo>
                      <a:pt x="120" y="34"/>
                      <a:pt x="119" y="34"/>
                      <a:pt x="119" y="34"/>
                    </a:cubicBezTo>
                    <a:cubicBezTo>
                      <a:pt x="118" y="35"/>
                      <a:pt x="118" y="35"/>
                      <a:pt x="118" y="35"/>
                    </a:cubicBezTo>
                    <a:cubicBezTo>
                      <a:pt x="118" y="35"/>
                      <a:pt x="118" y="35"/>
                      <a:pt x="118" y="35"/>
                    </a:cubicBezTo>
                    <a:cubicBezTo>
                      <a:pt x="118" y="34"/>
                      <a:pt x="118" y="34"/>
                      <a:pt x="118" y="34"/>
                    </a:cubicBezTo>
                    <a:cubicBezTo>
                      <a:pt x="118" y="34"/>
                      <a:pt x="118" y="34"/>
                      <a:pt x="120" y="33"/>
                    </a:cubicBezTo>
                    <a:cubicBezTo>
                      <a:pt x="119" y="33"/>
                      <a:pt x="119" y="34"/>
                      <a:pt x="118" y="34"/>
                    </a:cubicBezTo>
                    <a:cubicBezTo>
                      <a:pt x="117" y="34"/>
                      <a:pt x="114" y="36"/>
                      <a:pt x="114" y="36"/>
                    </a:cubicBezTo>
                    <a:cubicBezTo>
                      <a:pt x="113" y="36"/>
                      <a:pt x="113" y="36"/>
                      <a:pt x="113" y="36"/>
                    </a:cubicBezTo>
                    <a:cubicBezTo>
                      <a:pt x="113" y="36"/>
                      <a:pt x="112" y="37"/>
                      <a:pt x="112" y="37"/>
                    </a:cubicBezTo>
                    <a:cubicBezTo>
                      <a:pt x="112" y="37"/>
                      <a:pt x="112" y="37"/>
                      <a:pt x="112" y="37"/>
                    </a:cubicBezTo>
                    <a:cubicBezTo>
                      <a:pt x="111" y="37"/>
                      <a:pt x="111" y="37"/>
                      <a:pt x="111" y="37"/>
                    </a:cubicBezTo>
                    <a:cubicBezTo>
                      <a:pt x="111" y="37"/>
                      <a:pt x="111" y="37"/>
                      <a:pt x="111" y="37"/>
                    </a:cubicBezTo>
                    <a:cubicBezTo>
                      <a:pt x="112" y="37"/>
                      <a:pt x="113" y="37"/>
                      <a:pt x="114" y="36"/>
                    </a:cubicBezTo>
                    <a:cubicBezTo>
                      <a:pt x="115" y="36"/>
                      <a:pt x="115" y="36"/>
                      <a:pt x="115" y="36"/>
                    </a:cubicBezTo>
                    <a:cubicBezTo>
                      <a:pt x="116" y="36"/>
                      <a:pt x="116" y="36"/>
                      <a:pt x="116" y="36"/>
                    </a:cubicBezTo>
                    <a:cubicBezTo>
                      <a:pt x="115" y="37"/>
                      <a:pt x="115" y="37"/>
                      <a:pt x="115" y="37"/>
                    </a:cubicBezTo>
                    <a:cubicBezTo>
                      <a:pt x="113" y="37"/>
                      <a:pt x="102" y="43"/>
                      <a:pt x="100" y="45"/>
                    </a:cubicBezTo>
                    <a:cubicBezTo>
                      <a:pt x="100" y="45"/>
                      <a:pt x="100" y="45"/>
                      <a:pt x="100" y="45"/>
                    </a:cubicBezTo>
                    <a:cubicBezTo>
                      <a:pt x="99" y="46"/>
                      <a:pt x="97" y="46"/>
                      <a:pt x="96" y="47"/>
                    </a:cubicBezTo>
                    <a:cubicBezTo>
                      <a:pt x="96" y="47"/>
                      <a:pt x="96" y="47"/>
                      <a:pt x="96" y="47"/>
                    </a:cubicBezTo>
                    <a:cubicBezTo>
                      <a:pt x="94" y="49"/>
                      <a:pt x="92" y="50"/>
                      <a:pt x="90" y="52"/>
                    </a:cubicBezTo>
                    <a:cubicBezTo>
                      <a:pt x="90" y="51"/>
                      <a:pt x="90" y="51"/>
                      <a:pt x="89" y="51"/>
                    </a:cubicBezTo>
                    <a:cubicBezTo>
                      <a:pt x="88" y="52"/>
                      <a:pt x="88" y="52"/>
                      <a:pt x="88" y="52"/>
                    </a:cubicBezTo>
                    <a:cubicBezTo>
                      <a:pt x="87" y="53"/>
                      <a:pt x="87" y="53"/>
                      <a:pt x="87" y="53"/>
                    </a:cubicBezTo>
                    <a:cubicBezTo>
                      <a:pt x="87" y="53"/>
                      <a:pt x="87" y="53"/>
                      <a:pt x="87" y="53"/>
                    </a:cubicBezTo>
                    <a:cubicBezTo>
                      <a:pt x="87" y="53"/>
                      <a:pt x="87" y="53"/>
                      <a:pt x="87" y="53"/>
                    </a:cubicBezTo>
                    <a:cubicBezTo>
                      <a:pt x="87" y="53"/>
                      <a:pt x="87" y="53"/>
                      <a:pt x="87" y="53"/>
                    </a:cubicBezTo>
                    <a:cubicBezTo>
                      <a:pt x="87" y="53"/>
                      <a:pt x="87" y="53"/>
                      <a:pt x="87" y="53"/>
                    </a:cubicBezTo>
                    <a:cubicBezTo>
                      <a:pt x="87" y="53"/>
                      <a:pt x="87" y="53"/>
                      <a:pt x="87" y="53"/>
                    </a:cubicBezTo>
                    <a:cubicBezTo>
                      <a:pt x="85" y="54"/>
                      <a:pt x="82" y="56"/>
                      <a:pt x="77" y="61"/>
                    </a:cubicBezTo>
                    <a:cubicBezTo>
                      <a:pt x="76" y="61"/>
                      <a:pt x="76" y="61"/>
                      <a:pt x="76" y="61"/>
                    </a:cubicBezTo>
                    <a:cubicBezTo>
                      <a:pt x="76" y="61"/>
                      <a:pt x="76" y="61"/>
                      <a:pt x="76" y="61"/>
                    </a:cubicBezTo>
                    <a:cubicBezTo>
                      <a:pt x="75" y="62"/>
                      <a:pt x="75" y="62"/>
                      <a:pt x="75" y="62"/>
                    </a:cubicBezTo>
                    <a:cubicBezTo>
                      <a:pt x="75" y="63"/>
                      <a:pt x="75" y="63"/>
                      <a:pt x="75" y="63"/>
                    </a:cubicBezTo>
                    <a:cubicBezTo>
                      <a:pt x="74" y="64"/>
                      <a:pt x="70" y="68"/>
                      <a:pt x="70" y="68"/>
                    </a:cubicBezTo>
                    <a:cubicBezTo>
                      <a:pt x="70" y="68"/>
                      <a:pt x="71" y="68"/>
                      <a:pt x="71" y="69"/>
                    </a:cubicBezTo>
                    <a:cubicBezTo>
                      <a:pt x="73" y="67"/>
                      <a:pt x="73" y="67"/>
                      <a:pt x="73" y="67"/>
                    </a:cubicBezTo>
                    <a:cubicBezTo>
                      <a:pt x="74" y="67"/>
                      <a:pt x="74" y="66"/>
                      <a:pt x="75" y="66"/>
                    </a:cubicBezTo>
                    <a:cubicBezTo>
                      <a:pt x="75" y="66"/>
                      <a:pt x="74" y="67"/>
                      <a:pt x="73" y="69"/>
                    </a:cubicBezTo>
                    <a:cubicBezTo>
                      <a:pt x="74" y="69"/>
                      <a:pt x="76" y="69"/>
                      <a:pt x="78" y="70"/>
                    </a:cubicBezTo>
                    <a:cubicBezTo>
                      <a:pt x="81" y="67"/>
                      <a:pt x="81" y="67"/>
                      <a:pt x="82" y="67"/>
                    </a:cubicBezTo>
                    <a:cubicBezTo>
                      <a:pt x="82" y="66"/>
                      <a:pt x="82" y="66"/>
                      <a:pt x="82" y="66"/>
                    </a:cubicBezTo>
                    <a:cubicBezTo>
                      <a:pt x="83" y="66"/>
                      <a:pt x="83" y="66"/>
                      <a:pt x="83" y="66"/>
                    </a:cubicBezTo>
                    <a:cubicBezTo>
                      <a:pt x="83" y="65"/>
                      <a:pt x="83" y="65"/>
                      <a:pt x="83" y="65"/>
                    </a:cubicBezTo>
                    <a:cubicBezTo>
                      <a:pt x="83" y="64"/>
                      <a:pt x="85" y="62"/>
                      <a:pt x="85" y="62"/>
                    </a:cubicBezTo>
                    <a:cubicBezTo>
                      <a:pt x="86" y="61"/>
                      <a:pt x="87" y="59"/>
                      <a:pt x="89" y="58"/>
                    </a:cubicBezTo>
                    <a:cubicBezTo>
                      <a:pt x="89" y="58"/>
                      <a:pt x="91" y="57"/>
                      <a:pt x="92" y="56"/>
                    </a:cubicBezTo>
                    <a:cubicBezTo>
                      <a:pt x="94" y="54"/>
                      <a:pt x="97" y="53"/>
                      <a:pt x="99" y="51"/>
                    </a:cubicBezTo>
                    <a:cubicBezTo>
                      <a:pt x="101" y="50"/>
                      <a:pt x="103" y="49"/>
                      <a:pt x="104" y="48"/>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09" y="46"/>
                      <a:pt x="109" y="46"/>
                      <a:pt x="109" y="46"/>
                    </a:cubicBezTo>
                    <a:cubicBezTo>
                      <a:pt x="110" y="46"/>
                      <a:pt x="110" y="46"/>
                      <a:pt x="110" y="46"/>
                    </a:cubicBezTo>
                    <a:cubicBezTo>
                      <a:pt x="110" y="46"/>
                      <a:pt x="110" y="46"/>
                      <a:pt x="110" y="46"/>
                    </a:cubicBezTo>
                    <a:cubicBezTo>
                      <a:pt x="109" y="47"/>
                      <a:pt x="109" y="47"/>
                      <a:pt x="109" y="47"/>
                    </a:cubicBezTo>
                    <a:cubicBezTo>
                      <a:pt x="108" y="48"/>
                      <a:pt x="108" y="49"/>
                      <a:pt x="107" y="49"/>
                    </a:cubicBezTo>
                    <a:cubicBezTo>
                      <a:pt x="106" y="49"/>
                      <a:pt x="106" y="49"/>
                      <a:pt x="106" y="49"/>
                    </a:cubicBezTo>
                    <a:cubicBezTo>
                      <a:pt x="101" y="53"/>
                      <a:pt x="95" y="56"/>
                      <a:pt x="90" y="61"/>
                    </a:cubicBezTo>
                    <a:cubicBezTo>
                      <a:pt x="90" y="61"/>
                      <a:pt x="90" y="61"/>
                      <a:pt x="90" y="61"/>
                    </a:cubicBezTo>
                    <a:cubicBezTo>
                      <a:pt x="89" y="62"/>
                      <a:pt x="89" y="62"/>
                      <a:pt x="88" y="63"/>
                    </a:cubicBezTo>
                    <a:cubicBezTo>
                      <a:pt x="88" y="63"/>
                      <a:pt x="88" y="63"/>
                      <a:pt x="88" y="63"/>
                    </a:cubicBezTo>
                    <a:cubicBezTo>
                      <a:pt x="88" y="64"/>
                      <a:pt x="88" y="65"/>
                      <a:pt x="88" y="66"/>
                    </a:cubicBezTo>
                    <a:cubicBezTo>
                      <a:pt x="88" y="66"/>
                      <a:pt x="88" y="66"/>
                      <a:pt x="88" y="66"/>
                    </a:cubicBezTo>
                    <a:cubicBezTo>
                      <a:pt x="89" y="66"/>
                      <a:pt x="89" y="66"/>
                      <a:pt x="90" y="65"/>
                    </a:cubicBezTo>
                    <a:cubicBezTo>
                      <a:pt x="90" y="66"/>
                      <a:pt x="90" y="66"/>
                      <a:pt x="90" y="66"/>
                    </a:cubicBezTo>
                    <a:cubicBezTo>
                      <a:pt x="91" y="66"/>
                      <a:pt x="91" y="66"/>
                      <a:pt x="92" y="65"/>
                    </a:cubicBezTo>
                    <a:cubicBezTo>
                      <a:pt x="92" y="65"/>
                      <a:pt x="92" y="65"/>
                      <a:pt x="92" y="65"/>
                    </a:cubicBezTo>
                    <a:cubicBezTo>
                      <a:pt x="93" y="65"/>
                      <a:pt x="94" y="65"/>
                      <a:pt x="94" y="65"/>
                    </a:cubicBezTo>
                    <a:cubicBezTo>
                      <a:pt x="95" y="64"/>
                      <a:pt x="95" y="64"/>
                      <a:pt x="95" y="64"/>
                    </a:cubicBezTo>
                    <a:cubicBezTo>
                      <a:pt x="96" y="64"/>
                      <a:pt x="96" y="64"/>
                      <a:pt x="96" y="64"/>
                    </a:cubicBezTo>
                    <a:cubicBezTo>
                      <a:pt x="96" y="65"/>
                      <a:pt x="95" y="65"/>
                      <a:pt x="95" y="66"/>
                    </a:cubicBezTo>
                    <a:cubicBezTo>
                      <a:pt x="96" y="66"/>
                      <a:pt x="96" y="66"/>
                      <a:pt x="96" y="66"/>
                    </a:cubicBezTo>
                    <a:cubicBezTo>
                      <a:pt x="96" y="66"/>
                      <a:pt x="96" y="66"/>
                      <a:pt x="96" y="66"/>
                    </a:cubicBezTo>
                    <a:cubicBezTo>
                      <a:pt x="96" y="66"/>
                      <a:pt x="91" y="70"/>
                      <a:pt x="90" y="69"/>
                    </a:cubicBezTo>
                    <a:cubicBezTo>
                      <a:pt x="90" y="68"/>
                      <a:pt x="90" y="68"/>
                      <a:pt x="90" y="68"/>
                    </a:cubicBezTo>
                    <a:cubicBezTo>
                      <a:pt x="89" y="68"/>
                      <a:pt x="89" y="68"/>
                      <a:pt x="88" y="68"/>
                    </a:cubicBezTo>
                    <a:cubicBezTo>
                      <a:pt x="88" y="68"/>
                      <a:pt x="88" y="68"/>
                      <a:pt x="88" y="68"/>
                    </a:cubicBezTo>
                    <a:cubicBezTo>
                      <a:pt x="87" y="68"/>
                      <a:pt x="87" y="68"/>
                      <a:pt x="86" y="69"/>
                    </a:cubicBezTo>
                    <a:cubicBezTo>
                      <a:pt x="86" y="68"/>
                      <a:pt x="86" y="68"/>
                      <a:pt x="86" y="68"/>
                    </a:cubicBezTo>
                    <a:cubicBezTo>
                      <a:pt x="85" y="69"/>
                      <a:pt x="85" y="69"/>
                      <a:pt x="84" y="70"/>
                    </a:cubicBezTo>
                    <a:cubicBezTo>
                      <a:pt x="93" y="72"/>
                      <a:pt x="105" y="73"/>
                      <a:pt x="121" y="73"/>
                    </a:cubicBezTo>
                    <a:cubicBezTo>
                      <a:pt x="128" y="74"/>
                      <a:pt x="135" y="74"/>
                      <a:pt x="142" y="74"/>
                    </a:cubicBezTo>
                    <a:moveTo>
                      <a:pt x="362" y="42"/>
                    </a:moveTo>
                    <a:cubicBezTo>
                      <a:pt x="362" y="42"/>
                      <a:pt x="361" y="41"/>
                      <a:pt x="360" y="41"/>
                    </a:cubicBezTo>
                    <a:cubicBezTo>
                      <a:pt x="359" y="40"/>
                      <a:pt x="359" y="40"/>
                      <a:pt x="359" y="40"/>
                    </a:cubicBezTo>
                    <a:cubicBezTo>
                      <a:pt x="359" y="40"/>
                      <a:pt x="359" y="40"/>
                      <a:pt x="359" y="40"/>
                    </a:cubicBezTo>
                    <a:cubicBezTo>
                      <a:pt x="358" y="40"/>
                      <a:pt x="358" y="40"/>
                      <a:pt x="358" y="40"/>
                    </a:cubicBezTo>
                    <a:cubicBezTo>
                      <a:pt x="357" y="39"/>
                      <a:pt x="357" y="39"/>
                      <a:pt x="357" y="39"/>
                    </a:cubicBezTo>
                    <a:cubicBezTo>
                      <a:pt x="358" y="40"/>
                      <a:pt x="359" y="40"/>
                      <a:pt x="359" y="41"/>
                    </a:cubicBezTo>
                    <a:cubicBezTo>
                      <a:pt x="360" y="41"/>
                      <a:pt x="360" y="41"/>
                      <a:pt x="360" y="41"/>
                    </a:cubicBezTo>
                    <a:cubicBezTo>
                      <a:pt x="361" y="42"/>
                      <a:pt x="361" y="42"/>
                      <a:pt x="361" y="42"/>
                    </a:cubicBezTo>
                    <a:cubicBezTo>
                      <a:pt x="360" y="42"/>
                      <a:pt x="360" y="42"/>
                      <a:pt x="359" y="41"/>
                    </a:cubicBezTo>
                    <a:cubicBezTo>
                      <a:pt x="358" y="40"/>
                      <a:pt x="357" y="39"/>
                      <a:pt x="355" y="38"/>
                    </a:cubicBezTo>
                    <a:cubicBezTo>
                      <a:pt x="354" y="38"/>
                      <a:pt x="354" y="38"/>
                      <a:pt x="354" y="38"/>
                    </a:cubicBezTo>
                    <a:cubicBezTo>
                      <a:pt x="354" y="38"/>
                      <a:pt x="354" y="38"/>
                      <a:pt x="354" y="38"/>
                    </a:cubicBezTo>
                    <a:cubicBezTo>
                      <a:pt x="353" y="37"/>
                      <a:pt x="350" y="35"/>
                      <a:pt x="350" y="35"/>
                    </a:cubicBezTo>
                    <a:cubicBezTo>
                      <a:pt x="348" y="35"/>
                      <a:pt x="347" y="35"/>
                      <a:pt x="342" y="32"/>
                    </a:cubicBezTo>
                    <a:cubicBezTo>
                      <a:pt x="342" y="32"/>
                      <a:pt x="342" y="32"/>
                      <a:pt x="342" y="32"/>
                    </a:cubicBezTo>
                    <a:cubicBezTo>
                      <a:pt x="342" y="32"/>
                      <a:pt x="342" y="32"/>
                      <a:pt x="342" y="32"/>
                    </a:cubicBezTo>
                    <a:cubicBezTo>
                      <a:pt x="341" y="32"/>
                      <a:pt x="340" y="31"/>
                      <a:pt x="340" y="31"/>
                    </a:cubicBezTo>
                    <a:cubicBezTo>
                      <a:pt x="339" y="31"/>
                      <a:pt x="339" y="31"/>
                      <a:pt x="339" y="31"/>
                    </a:cubicBezTo>
                    <a:cubicBezTo>
                      <a:pt x="339" y="32"/>
                      <a:pt x="339" y="32"/>
                      <a:pt x="339" y="32"/>
                    </a:cubicBezTo>
                    <a:cubicBezTo>
                      <a:pt x="339" y="32"/>
                      <a:pt x="339" y="32"/>
                      <a:pt x="339" y="32"/>
                    </a:cubicBezTo>
                    <a:cubicBezTo>
                      <a:pt x="336" y="31"/>
                      <a:pt x="336" y="31"/>
                      <a:pt x="336" y="31"/>
                    </a:cubicBezTo>
                    <a:cubicBezTo>
                      <a:pt x="337" y="33"/>
                      <a:pt x="340" y="34"/>
                      <a:pt x="342" y="35"/>
                    </a:cubicBezTo>
                    <a:cubicBezTo>
                      <a:pt x="342" y="36"/>
                      <a:pt x="342" y="36"/>
                      <a:pt x="342" y="36"/>
                    </a:cubicBezTo>
                    <a:cubicBezTo>
                      <a:pt x="341" y="35"/>
                      <a:pt x="340" y="35"/>
                      <a:pt x="340" y="34"/>
                    </a:cubicBezTo>
                    <a:cubicBezTo>
                      <a:pt x="339" y="34"/>
                      <a:pt x="339" y="34"/>
                      <a:pt x="339" y="34"/>
                    </a:cubicBezTo>
                    <a:cubicBezTo>
                      <a:pt x="338" y="34"/>
                      <a:pt x="338" y="33"/>
                      <a:pt x="337" y="33"/>
                    </a:cubicBezTo>
                    <a:cubicBezTo>
                      <a:pt x="337" y="33"/>
                      <a:pt x="337" y="33"/>
                      <a:pt x="337" y="33"/>
                    </a:cubicBezTo>
                    <a:cubicBezTo>
                      <a:pt x="337" y="33"/>
                      <a:pt x="337" y="32"/>
                      <a:pt x="336" y="32"/>
                    </a:cubicBezTo>
                    <a:cubicBezTo>
                      <a:pt x="336" y="32"/>
                      <a:pt x="336" y="32"/>
                      <a:pt x="336" y="32"/>
                    </a:cubicBezTo>
                    <a:cubicBezTo>
                      <a:pt x="335" y="32"/>
                      <a:pt x="335" y="32"/>
                      <a:pt x="335" y="32"/>
                    </a:cubicBezTo>
                    <a:cubicBezTo>
                      <a:pt x="337" y="33"/>
                      <a:pt x="337" y="33"/>
                      <a:pt x="337" y="34"/>
                    </a:cubicBezTo>
                    <a:cubicBezTo>
                      <a:pt x="337" y="34"/>
                      <a:pt x="337" y="34"/>
                      <a:pt x="337" y="34"/>
                    </a:cubicBezTo>
                    <a:cubicBezTo>
                      <a:pt x="336" y="33"/>
                      <a:pt x="336" y="33"/>
                      <a:pt x="335" y="33"/>
                    </a:cubicBezTo>
                    <a:cubicBezTo>
                      <a:pt x="334" y="33"/>
                      <a:pt x="334" y="33"/>
                      <a:pt x="334" y="33"/>
                    </a:cubicBezTo>
                    <a:cubicBezTo>
                      <a:pt x="334" y="34"/>
                      <a:pt x="334" y="34"/>
                      <a:pt x="334" y="34"/>
                    </a:cubicBezTo>
                    <a:cubicBezTo>
                      <a:pt x="334" y="34"/>
                      <a:pt x="334" y="34"/>
                      <a:pt x="332" y="33"/>
                    </a:cubicBezTo>
                    <a:cubicBezTo>
                      <a:pt x="332" y="33"/>
                      <a:pt x="332" y="33"/>
                      <a:pt x="332" y="33"/>
                    </a:cubicBezTo>
                    <a:cubicBezTo>
                      <a:pt x="333" y="34"/>
                      <a:pt x="333" y="34"/>
                      <a:pt x="333" y="34"/>
                    </a:cubicBezTo>
                    <a:cubicBezTo>
                      <a:pt x="334" y="35"/>
                      <a:pt x="334" y="35"/>
                      <a:pt x="335" y="36"/>
                    </a:cubicBezTo>
                    <a:cubicBezTo>
                      <a:pt x="335" y="36"/>
                      <a:pt x="335" y="36"/>
                      <a:pt x="335" y="36"/>
                    </a:cubicBezTo>
                    <a:cubicBezTo>
                      <a:pt x="334" y="36"/>
                      <a:pt x="334" y="36"/>
                      <a:pt x="334" y="36"/>
                    </a:cubicBezTo>
                    <a:cubicBezTo>
                      <a:pt x="334" y="35"/>
                      <a:pt x="334" y="35"/>
                      <a:pt x="333" y="35"/>
                    </a:cubicBezTo>
                    <a:cubicBezTo>
                      <a:pt x="333" y="35"/>
                      <a:pt x="326" y="31"/>
                      <a:pt x="324" y="30"/>
                    </a:cubicBezTo>
                    <a:cubicBezTo>
                      <a:pt x="324" y="30"/>
                      <a:pt x="323" y="29"/>
                      <a:pt x="323" y="29"/>
                    </a:cubicBezTo>
                    <a:cubicBezTo>
                      <a:pt x="322" y="29"/>
                      <a:pt x="321" y="29"/>
                      <a:pt x="321" y="29"/>
                    </a:cubicBezTo>
                    <a:cubicBezTo>
                      <a:pt x="320" y="29"/>
                      <a:pt x="320" y="29"/>
                      <a:pt x="320" y="29"/>
                    </a:cubicBezTo>
                    <a:cubicBezTo>
                      <a:pt x="320" y="30"/>
                      <a:pt x="320" y="30"/>
                      <a:pt x="320" y="30"/>
                    </a:cubicBezTo>
                    <a:cubicBezTo>
                      <a:pt x="319" y="30"/>
                      <a:pt x="319" y="30"/>
                      <a:pt x="319" y="30"/>
                    </a:cubicBezTo>
                    <a:cubicBezTo>
                      <a:pt x="319" y="30"/>
                      <a:pt x="319" y="30"/>
                      <a:pt x="319" y="30"/>
                    </a:cubicBezTo>
                    <a:cubicBezTo>
                      <a:pt x="318" y="30"/>
                      <a:pt x="317" y="30"/>
                      <a:pt x="316" y="29"/>
                    </a:cubicBezTo>
                    <a:cubicBezTo>
                      <a:pt x="316" y="29"/>
                      <a:pt x="316" y="29"/>
                      <a:pt x="316" y="29"/>
                    </a:cubicBezTo>
                    <a:cubicBezTo>
                      <a:pt x="314" y="29"/>
                      <a:pt x="314" y="29"/>
                      <a:pt x="313" y="29"/>
                    </a:cubicBezTo>
                    <a:cubicBezTo>
                      <a:pt x="312" y="28"/>
                      <a:pt x="312" y="28"/>
                      <a:pt x="311" y="28"/>
                    </a:cubicBezTo>
                    <a:cubicBezTo>
                      <a:pt x="310" y="28"/>
                      <a:pt x="310" y="28"/>
                      <a:pt x="310" y="28"/>
                    </a:cubicBezTo>
                    <a:cubicBezTo>
                      <a:pt x="309" y="27"/>
                      <a:pt x="309" y="27"/>
                      <a:pt x="309" y="27"/>
                    </a:cubicBezTo>
                    <a:cubicBezTo>
                      <a:pt x="308" y="26"/>
                      <a:pt x="308" y="26"/>
                      <a:pt x="308" y="26"/>
                    </a:cubicBezTo>
                    <a:cubicBezTo>
                      <a:pt x="308" y="26"/>
                      <a:pt x="308" y="26"/>
                      <a:pt x="308" y="26"/>
                    </a:cubicBezTo>
                    <a:cubicBezTo>
                      <a:pt x="307" y="26"/>
                      <a:pt x="306" y="26"/>
                      <a:pt x="305" y="26"/>
                    </a:cubicBezTo>
                    <a:cubicBezTo>
                      <a:pt x="305" y="26"/>
                      <a:pt x="305" y="26"/>
                      <a:pt x="305" y="26"/>
                    </a:cubicBezTo>
                    <a:cubicBezTo>
                      <a:pt x="306" y="27"/>
                      <a:pt x="306" y="27"/>
                      <a:pt x="306" y="27"/>
                    </a:cubicBezTo>
                    <a:cubicBezTo>
                      <a:pt x="306" y="28"/>
                      <a:pt x="306" y="28"/>
                      <a:pt x="306" y="28"/>
                    </a:cubicBezTo>
                    <a:cubicBezTo>
                      <a:pt x="305" y="28"/>
                      <a:pt x="305" y="28"/>
                      <a:pt x="304" y="26"/>
                    </a:cubicBezTo>
                    <a:cubicBezTo>
                      <a:pt x="304" y="26"/>
                      <a:pt x="304" y="26"/>
                      <a:pt x="304" y="26"/>
                    </a:cubicBezTo>
                    <a:cubicBezTo>
                      <a:pt x="301" y="24"/>
                      <a:pt x="298" y="25"/>
                      <a:pt x="295" y="25"/>
                    </a:cubicBezTo>
                    <a:cubicBezTo>
                      <a:pt x="296" y="25"/>
                      <a:pt x="296" y="25"/>
                      <a:pt x="297" y="26"/>
                    </a:cubicBezTo>
                    <a:cubicBezTo>
                      <a:pt x="296" y="26"/>
                      <a:pt x="296" y="26"/>
                      <a:pt x="295" y="26"/>
                    </a:cubicBezTo>
                    <a:cubicBezTo>
                      <a:pt x="295" y="26"/>
                      <a:pt x="295" y="26"/>
                      <a:pt x="295" y="26"/>
                    </a:cubicBezTo>
                    <a:cubicBezTo>
                      <a:pt x="297" y="27"/>
                      <a:pt x="299" y="28"/>
                      <a:pt x="300" y="29"/>
                    </a:cubicBezTo>
                    <a:cubicBezTo>
                      <a:pt x="300" y="29"/>
                      <a:pt x="300" y="29"/>
                      <a:pt x="300" y="29"/>
                    </a:cubicBezTo>
                    <a:cubicBezTo>
                      <a:pt x="297" y="29"/>
                      <a:pt x="297" y="29"/>
                      <a:pt x="297" y="29"/>
                    </a:cubicBezTo>
                    <a:cubicBezTo>
                      <a:pt x="297" y="29"/>
                      <a:pt x="297" y="29"/>
                      <a:pt x="297" y="29"/>
                    </a:cubicBezTo>
                    <a:cubicBezTo>
                      <a:pt x="297" y="29"/>
                      <a:pt x="297" y="29"/>
                      <a:pt x="297" y="29"/>
                    </a:cubicBezTo>
                    <a:cubicBezTo>
                      <a:pt x="298" y="30"/>
                      <a:pt x="298" y="30"/>
                      <a:pt x="299" y="30"/>
                    </a:cubicBezTo>
                    <a:cubicBezTo>
                      <a:pt x="298" y="30"/>
                      <a:pt x="298" y="30"/>
                      <a:pt x="296" y="29"/>
                    </a:cubicBezTo>
                    <a:cubicBezTo>
                      <a:pt x="296" y="29"/>
                      <a:pt x="295" y="29"/>
                      <a:pt x="295" y="29"/>
                    </a:cubicBezTo>
                    <a:cubicBezTo>
                      <a:pt x="294" y="29"/>
                      <a:pt x="294" y="29"/>
                      <a:pt x="294" y="29"/>
                    </a:cubicBezTo>
                    <a:cubicBezTo>
                      <a:pt x="294" y="30"/>
                      <a:pt x="294" y="30"/>
                      <a:pt x="294" y="30"/>
                    </a:cubicBezTo>
                    <a:cubicBezTo>
                      <a:pt x="292" y="29"/>
                      <a:pt x="291" y="29"/>
                      <a:pt x="291" y="29"/>
                    </a:cubicBezTo>
                    <a:cubicBezTo>
                      <a:pt x="290" y="29"/>
                      <a:pt x="290" y="29"/>
                      <a:pt x="290" y="29"/>
                    </a:cubicBezTo>
                    <a:cubicBezTo>
                      <a:pt x="290" y="29"/>
                      <a:pt x="290" y="29"/>
                      <a:pt x="290" y="29"/>
                    </a:cubicBezTo>
                    <a:cubicBezTo>
                      <a:pt x="289" y="30"/>
                      <a:pt x="289" y="30"/>
                      <a:pt x="289" y="30"/>
                    </a:cubicBezTo>
                    <a:cubicBezTo>
                      <a:pt x="290" y="30"/>
                      <a:pt x="291" y="31"/>
                      <a:pt x="292" y="32"/>
                    </a:cubicBezTo>
                    <a:cubicBezTo>
                      <a:pt x="291" y="32"/>
                      <a:pt x="291" y="32"/>
                      <a:pt x="290" y="32"/>
                    </a:cubicBezTo>
                    <a:cubicBezTo>
                      <a:pt x="289" y="30"/>
                      <a:pt x="286" y="30"/>
                      <a:pt x="284" y="28"/>
                    </a:cubicBezTo>
                    <a:cubicBezTo>
                      <a:pt x="284" y="28"/>
                      <a:pt x="284" y="28"/>
                      <a:pt x="284" y="28"/>
                    </a:cubicBezTo>
                    <a:cubicBezTo>
                      <a:pt x="284" y="27"/>
                      <a:pt x="280" y="24"/>
                      <a:pt x="278" y="23"/>
                    </a:cubicBezTo>
                    <a:cubicBezTo>
                      <a:pt x="277" y="23"/>
                      <a:pt x="277" y="23"/>
                      <a:pt x="277" y="23"/>
                    </a:cubicBezTo>
                    <a:cubicBezTo>
                      <a:pt x="277" y="23"/>
                      <a:pt x="277" y="23"/>
                      <a:pt x="277" y="23"/>
                    </a:cubicBezTo>
                    <a:cubicBezTo>
                      <a:pt x="277" y="23"/>
                      <a:pt x="277" y="23"/>
                      <a:pt x="277" y="23"/>
                    </a:cubicBezTo>
                    <a:cubicBezTo>
                      <a:pt x="277" y="23"/>
                      <a:pt x="277" y="23"/>
                      <a:pt x="277" y="23"/>
                    </a:cubicBezTo>
                    <a:cubicBezTo>
                      <a:pt x="277" y="23"/>
                      <a:pt x="277" y="23"/>
                      <a:pt x="277" y="23"/>
                    </a:cubicBezTo>
                    <a:cubicBezTo>
                      <a:pt x="277" y="23"/>
                      <a:pt x="277" y="23"/>
                      <a:pt x="277" y="23"/>
                    </a:cubicBezTo>
                    <a:cubicBezTo>
                      <a:pt x="277" y="23"/>
                      <a:pt x="277" y="23"/>
                      <a:pt x="277" y="23"/>
                    </a:cubicBezTo>
                    <a:cubicBezTo>
                      <a:pt x="278" y="24"/>
                      <a:pt x="278" y="24"/>
                      <a:pt x="278" y="24"/>
                    </a:cubicBezTo>
                    <a:cubicBezTo>
                      <a:pt x="275" y="24"/>
                      <a:pt x="274" y="22"/>
                      <a:pt x="272" y="22"/>
                    </a:cubicBezTo>
                    <a:cubicBezTo>
                      <a:pt x="272" y="22"/>
                      <a:pt x="272" y="22"/>
                      <a:pt x="272" y="22"/>
                    </a:cubicBezTo>
                    <a:cubicBezTo>
                      <a:pt x="272" y="23"/>
                      <a:pt x="272" y="24"/>
                      <a:pt x="273" y="24"/>
                    </a:cubicBezTo>
                    <a:cubicBezTo>
                      <a:pt x="273" y="25"/>
                      <a:pt x="274" y="25"/>
                      <a:pt x="274" y="25"/>
                    </a:cubicBezTo>
                    <a:cubicBezTo>
                      <a:pt x="274" y="25"/>
                      <a:pt x="274" y="25"/>
                      <a:pt x="274" y="25"/>
                    </a:cubicBezTo>
                    <a:cubicBezTo>
                      <a:pt x="285" y="38"/>
                      <a:pt x="295" y="55"/>
                      <a:pt x="304" y="75"/>
                    </a:cubicBezTo>
                    <a:cubicBezTo>
                      <a:pt x="318" y="75"/>
                      <a:pt x="331" y="75"/>
                      <a:pt x="343" y="74"/>
                    </a:cubicBezTo>
                    <a:cubicBezTo>
                      <a:pt x="343" y="73"/>
                      <a:pt x="343" y="72"/>
                      <a:pt x="343" y="72"/>
                    </a:cubicBezTo>
                    <a:cubicBezTo>
                      <a:pt x="344" y="72"/>
                      <a:pt x="344" y="72"/>
                      <a:pt x="345" y="72"/>
                    </a:cubicBezTo>
                    <a:cubicBezTo>
                      <a:pt x="345" y="72"/>
                      <a:pt x="345" y="72"/>
                      <a:pt x="345" y="72"/>
                    </a:cubicBezTo>
                    <a:cubicBezTo>
                      <a:pt x="346" y="72"/>
                      <a:pt x="346" y="72"/>
                      <a:pt x="346" y="72"/>
                    </a:cubicBezTo>
                    <a:cubicBezTo>
                      <a:pt x="346" y="72"/>
                      <a:pt x="346" y="72"/>
                      <a:pt x="346" y="72"/>
                    </a:cubicBezTo>
                    <a:cubicBezTo>
                      <a:pt x="347" y="72"/>
                      <a:pt x="347" y="72"/>
                      <a:pt x="347" y="72"/>
                    </a:cubicBezTo>
                    <a:cubicBezTo>
                      <a:pt x="347" y="72"/>
                      <a:pt x="347" y="72"/>
                      <a:pt x="347" y="72"/>
                    </a:cubicBezTo>
                    <a:cubicBezTo>
                      <a:pt x="347" y="72"/>
                      <a:pt x="347" y="72"/>
                      <a:pt x="347" y="72"/>
                    </a:cubicBezTo>
                    <a:cubicBezTo>
                      <a:pt x="349" y="72"/>
                      <a:pt x="349" y="72"/>
                      <a:pt x="350" y="72"/>
                    </a:cubicBezTo>
                    <a:cubicBezTo>
                      <a:pt x="350" y="72"/>
                      <a:pt x="350" y="72"/>
                      <a:pt x="350" y="72"/>
                    </a:cubicBezTo>
                    <a:cubicBezTo>
                      <a:pt x="352" y="72"/>
                      <a:pt x="353" y="72"/>
                      <a:pt x="355" y="72"/>
                    </a:cubicBezTo>
                    <a:cubicBezTo>
                      <a:pt x="354" y="71"/>
                      <a:pt x="354" y="71"/>
                      <a:pt x="354" y="70"/>
                    </a:cubicBezTo>
                    <a:cubicBezTo>
                      <a:pt x="353" y="69"/>
                      <a:pt x="353" y="69"/>
                      <a:pt x="353" y="69"/>
                    </a:cubicBezTo>
                    <a:cubicBezTo>
                      <a:pt x="354" y="69"/>
                      <a:pt x="354" y="69"/>
                      <a:pt x="355" y="70"/>
                    </a:cubicBezTo>
                    <a:cubicBezTo>
                      <a:pt x="357" y="68"/>
                      <a:pt x="358" y="72"/>
                      <a:pt x="360" y="73"/>
                    </a:cubicBezTo>
                    <a:cubicBezTo>
                      <a:pt x="360" y="73"/>
                      <a:pt x="361" y="73"/>
                      <a:pt x="361" y="73"/>
                    </a:cubicBezTo>
                    <a:cubicBezTo>
                      <a:pt x="361" y="72"/>
                      <a:pt x="361" y="72"/>
                      <a:pt x="361" y="71"/>
                    </a:cubicBezTo>
                    <a:cubicBezTo>
                      <a:pt x="361" y="71"/>
                      <a:pt x="361" y="71"/>
                      <a:pt x="363" y="72"/>
                    </a:cubicBezTo>
                    <a:cubicBezTo>
                      <a:pt x="363" y="71"/>
                      <a:pt x="363" y="71"/>
                      <a:pt x="363" y="71"/>
                    </a:cubicBezTo>
                    <a:cubicBezTo>
                      <a:pt x="363" y="71"/>
                      <a:pt x="363" y="71"/>
                      <a:pt x="363" y="71"/>
                    </a:cubicBezTo>
                    <a:cubicBezTo>
                      <a:pt x="364" y="72"/>
                      <a:pt x="364" y="72"/>
                      <a:pt x="365" y="72"/>
                    </a:cubicBezTo>
                    <a:cubicBezTo>
                      <a:pt x="364" y="71"/>
                      <a:pt x="364" y="71"/>
                      <a:pt x="363" y="70"/>
                    </a:cubicBezTo>
                    <a:cubicBezTo>
                      <a:pt x="363" y="70"/>
                      <a:pt x="363" y="70"/>
                      <a:pt x="363" y="70"/>
                    </a:cubicBezTo>
                    <a:cubicBezTo>
                      <a:pt x="362" y="70"/>
                      <a:pt x="361" y="69"/>
                      <a:pt x="361" y="69"/>
                    </a:cubicBezTo>
                    <a:cubicBezTo>
                      <a:pt x="361" y="68"/>
                      <a:pt x="361" y="68"/>
                      <a:pt x="361" y="68"/>
                    </a:cubicBezTo>
                    <a:cubicBezTo>
                      <a:pt x="361" y="68"/>
                      <a:pt x="361" y="68"/>
                      <a:pt x="361" y="68"/>
                    </a:cubicBezTo>
                    <a:cubicBezTo>
                      <a:pt x="360" y="65"/>
                      <a:pt x="360" y="65"/>
                      <a:pt x="360" y="65"/>
                    </a:cubicBezTo>
                    <a:cubicBezTo>
                      <a:pt x="360" y="64"/>
                      <a:pt x="359" y="63"/>
                      <a:pt x="359" y="61"/>
                    </a:cubicBezTo>
                    <a:cubicBezTo>
                      <a:pt x="359" y="61"/>
                      <a:pt x="359" y="61"/>
                      <a:pt x="359" y="61"/>
                    </a:cubicBezTo>
                    <a:cubicBezTo>
                      <a:pt x="360" y="61"/>
                      <a:pt x="360" y="61"/>
                      <a:pt x="360" y="61"/>
                    </a:cubicBezTo>
                    <a:cubicBezTo>
                      <a:pt x="360" y="61"/>
                      <a:pt x="360" y="61"/>
                      <a:pt x="360" y="61"/>
                    </a:cubicBezTo>
                    <a:cubicBezTo>
                      <a:pt x="360" y="60"/>
                      <a:pt x="360" y="60"/>
                      <a:pt x="360" y="60"/>
                    </a:cubicBezTo>
                    <a:cubicBezTo>
                      <a:pt x="360" y="60"/>
                      <a:pt x="360" y="60"/>
                      <a:pt x="360" y="60"/>
                    </a:cubicBezTo>
                    <a:cubicBezTo>
                      <a:pt x="361" y="61"/>
                      <a:pt x="363" y="61"/>
                      <a:pt x="363" y="62"/>
                    </a:cubicBezTo>
                    <a:cubicBezTo>
                      <a:pt x="364" y="63"/>
                      <a:pt x="364" y="63"/>
                      <a:pt x="364" y="63"/>
                    </a:cubicBezTo>
                    <a:cubicBezTo>
                      <a:pt x="365" y="64"/>
                      <a:pt x="366" y="65"/>
                      <a:pt x="366" y="65"/>
                    </a:cubicBezTo>
                    <a:cubicBezTo>
                      <a:pt x="366" y="64"/>
                      <a:pt x="365" y="61"/>
                      <a:pt x="365" y="61"/>
                    </a:cubicBezTo>
                    <a:cubicBezTo>
                      <a:pt x="366" y="61"/>
                      <a:pt x="366" y="61"/>
                      <a:pt x="366" y="61"/>
                    </a:cubicBezTo>
                    <a:cubicBezTo>
                      <a:pt x="365" y="61"/>
                      <a:pt x="365" y="61"/>
                      <a:pt x="363" y="58"/>
                    </a:cubicBezTo>
                    <a:cubicBezTo>
                      <a:pt x="363" y="57"/>
                      <a:pt x="363" y="57"/>
                      <a:pt x="363" y="57"/>
                    </a:cubicBezTo>
                    <a:cubicBezTo>
                      <a:pt x="364" y="57"/>
                      <a:pt x="364" y="57"/>
                      <a:pt x="364" y="57"/>
                    </a:cubicBezTo>
                    <a:cubicBezTo>
                      <a:pt x="365" y="58"/>
                      <a:pt x="365" y="58"/>
                      <a:pt x="365" y="58"/>
                    </a:cubicBezTo>
                    <a:cubicBezTo>
                      <a:pt x="365" y="59"/>
                      <a:pt x="365" y="59"/>
                      <a:pt x="365" y="59"/>
                    </a:cubicBezTo>
                    <a:cubicBezTo>
                      <a:pt x="366" y="60"/>
                      <a:pt x="370" y="65"/>
                      <a:pt x="370" y="65"/>
                    </a:cubicBezTo>
                    <a:cubicBezTo>
                      <a:pt x="371" y="67"/>
                      <a:pt x="371" y="70"/>
                      <a:pt x="372" y="72"/>
                    </a:cubicBezTo>
                    <a:cubicBezTo>
                      <a:pt x="373" y="72"/>
                      <a:pt x="374" y="72"/>
                      <a:pt x="376" y="72"/>
                    </a:cubicBezTo>
                    <a:cubicBezTo>
                      <a:pt x="375" y="71"/>
                      <a:pt x="374" y="70"/>
                      <a:pt x="374" y="69"/>
                    </a:cubicBezTo>
                    <a:cubicBezTo>
                      <a:pt x="373" y="68"/>
                      <a:pt x="373" y="68"/>
                      <a:pt x="373" y="68"/>
                    </a:cubicBezTo>
                    <a:cubicBezTo>
                      <a:pt x="372" y="67"/>
                      <a:pt x="372" y="67"/>
                      <a:pt x="372" y="67"/>
                    </a:cubicBezTo>
                    <a:cubicBezTo>
                      <a:pt x="373" y="67"/>
                      <a:pt x="373" y="67"/>
                      <a:pt x="374" y="68"/>
                    </a:cubicBezTo>
                    <a:cubicBezTo>
                      <a:pt x="375" y="67"/>
                      <a:pt x="375" y="67"/>
                      <a:pt x="375" y="67"/>
                    </a:cubicBezTo>
                    <a:cubicBezTo>
                      <a:pt x="374" y="66"/>
                      <a:pt x="374" y="66"/>
                      <a:pt x="374" y="66"/>
                    </a:cubicBezTo>
                    <a:cubicBezTo>
                      <a:pt x="374" y="66"/>
                      <a:pt x="374" y="66"/>
                      <a:pt x="375" y="67"/>
                    </a:cubicBezTo>
                    <a:cubicBezTo>
                      <a:pt x="376" y="67"/>
                      <a:pt x="376" y="67"/>
                      <a:pt x="376" y="67"/>
                    </a:cubicBezTo>
                    <a:cubicBezTo>
                      <a:pt x="376" y="67"/>
                      <a:pt x="376" y="67"/>
                      <a:pt x="375" y="65"/>
                    </a:cubicBezTo>
                    <a:cubicBezTo>
                      <a:pt x="375" y="65"/>
                      <a:pt x="375" y="65"/>
                      <a:pt x="375" y="65"/>
                    </a:cubicBezTo>
                    <a:cubicBezTo>
                      <a:pt x="376" y="65"/>
                      <a:pt x="376" y="65"/>
                      <a:pt x="376" y="65"/>
                    </a:cubicBezTo>
                    <a:cubicBezTo>
                      <a:pt x="376" y="65"/>
                      <a:pt x="377" y="65"/>
                      <a:pt x="377" y="65"/>
                    </a:cubicBezTo>
                    <a:cubicBezTo>
                      <a:pt x="379" y="67"/>
                      <a:pt x="379" y="67"/>
                      <a:pt x="380" y="67"/>
                    </a:cubicBezTo>
                    <a:cubicBezTo>
                      <a:pt x="379" y="65"/>
                      <a:pt x="376" y="64"/>
                      <a:pt x="376" y="61"/>
                    </a:cubicBezTo>
                    <a:cubicBezTo>
                      <a:pt x="376" y="61"/>
                      <a:pt x="376" y="61"/>
                      <a:pt x="376" y="61"/>
                    </a:cubicBezTo>
                    <a:cubicBezTo>
                      <a:pt x="376" y="60"/>
                      <a:pt x="374" y="57"/>
                      <a:pt x="373" y="56"/>
                    </a:cubicBezTo>
                    <a:cubicBezTo>
                      <a:pt x="374" y="56"/>
                      <a:pt x="374" y="56"/>
                      <a:pt x="375" y="56"/>
                    </a:cubicBezTo>
                    <a:cubicBezTo>
                      <a:pt x="376" y="57"/>
                      <a:pt x="376" y="57"/>
                      <a:pt x="376" y="57"/>
                    </a:cubicBezTo>
                    <a:cubicBezTo>
                      <a:pt x="375" y="56"/>
                      <a:pt x="375" y="55"/>
                      <a:pt x="374" y="55"/>
                    </a:cubicBezTo>
                    <a:cubicBezTo>
                      <a:pt x="374" y="54"/>
                      <a:pt x="374" y="54"/>
                      <a:pt x="372" y="53"/>
                    </a:cubicBezTo>
                    <a:cubicBezTo>
                      <a:pt x="371" y="52"/>
                      <a:pt x="371" y="52"/>
                      <a:pt x="369" y="51"/>
                    </a:cubicBezTo>
                    <a:cubicBezTo>
                      <a:pt x="368" y="50"/>
                      <a:pt x="368" y="50"/>
                      <a:pt x="366" y="49"/>
                    </a:cubicBezTo>
                    <a:cubicBezTo>
                      <a:pt x="366" y="49"/>
                      <a:pt x="366" y="49"/>
                      <a:pt x="365" y="49"/>
                    </a:cubicBezTo>
                    <a:cubicBezTo>
                      <a:pt x="365" y="49"/>
                      <a:pt x="365" y="49"/>
                      <a:pt x="365" y="49"/>
                    </a:cubicBezTo>
                    <a:cubicBezTo>
                      <a:pt x="364" y="48"/>
                      <a:pt x="364" y="48"/>
                      <a:pt x="364" y="48"/>
                    </a:cubicBezTo>
                    <a:cubicBezTo>
                      <a:pt x="364" y="47"/>
                      <a:pt x="364" y="47"/>
                      <a:pt x="364" y="47"/>
                    </a:cubicBezTo>
                    <a:cubicBezTo>
                      <a:pt x="365" y="48"/>
                      <a:pt x="365" y="48"/>
                      <a:pt x="365" y="48"/>
                    </a:cubicBezTo>
                    <a:cubicBezTo>
                      <a:pt x="365" y="48"/>
                      <a:pt x="365" y="48"/>
                      <a:pt x="365" y="48"/>
                    </a:cubicBezTo>
                    <a:cubicBezTo>
                      <a:pt x="365" y="47"/>
                      <a:pt x="364" y="46"/>
                      <a:pt x="362" y="44"/>
                    </a:cubicBezTo>
                    <a:cubicBezTo>
                      <a:pt x="361" y="44"/>
                      <a:pt x="360" y="44"/>
                      <a:pt x="360" y="43"/>
                    </a:cubicBezTo>
                    <a:cubicBezTo>
                      <a:pt x="360" y="43"/>
                      <a:pt x="360" y="43"/>
                      <a:pt x="364" y="45"/>
                    </a:cubicBezTo>
                    <a:cubicBezTo>
                      <a:pt x="364" y="45"/>
                      <a:pt x="364" y="45"/>
                      <a:pt x="364" y="45"/>
                    </a:cubicBezTo>
                    <a:cubicBezTo>
                      <a:pt x="365" y="46"/>
                      <a:pt x="365" y="46"/>
                      <a:pt x="367" y="47"/>
                    </a:cubicBezTo>
                    <a:cubicBezTo>
                      <a:pt x="367" y="47"/>
                      <a:pt x="367" y="47"/>
                      <a:pt x="367" y="47"/>
                    </a:cubicBezTo>
                    <a:cubicBezTo>
                      <a:pt x="368" y="48"/>
                      <a:pt x="369" y="48"/>
                      <a:pt x="370" y="49"/>
                    </a:cubicBezTo>
                    <a:cubicBezTo>
                      <a:pt x="370" y="49"/>
                      <a:pt x="370" y="49"/>
                      <a:pt x="370" y="49"/>
                    </a:cubicBezTo>
                    <a:cubicBezTo>
                      <a:pt x="370" y="49"/>
                      <a:pt x="370" y="49"/>
                      <a:pt x="368" y="47"/>
                    </a:cubicBezTo>
                    <a:cubicBezTo>
                      <a:pt x="368" y="47"/>
                      <a:pt x="368" y="47"/>
                      <a:pt x="368" y="47"/>
                    </a:cubicBezTo>
                    <a:cubicBezTo>
                      <a:pt x="367" y="46"/>
                      <a:pt x="367" y="46"/>
                      <a:pt x="364" y="44"/>
                    </a:cubicBezTo>
                    <a:cubicBezTo>
                      <a:pt x="365" y="44"/>
                      <a:pt x="365" y="44"/>
                      <a:pt x="365" y="44"/>
                    </a:cubicBezTo>
                    <a:cubicBezTo>
                      <a:pt x="365" y="45"/>
                      <a:pt x="365" y="45"/>
                      <a:pt x="365" y="45"/>
                    </a:cubicBezTo>
                    <a:cubicBezTo>
                      <a:pt x="364" y="44"/>
                      <a:pt x="362" y="42"/>
                      <a:pt x="362" y="42"/>
                    </a:cubicBezTo>
                    <a:moveTo>
                      <a:pt x="71" y="69"/>
                    </a:moveTo>
                    <a:cubicBezTo>
                      <a:pt x="71" y="69"/>
                      <a:pt x="71" y="69"/>
                      <a:pt x="71" y="69"/>
                    </a:cubicBezTo>
                    <a:cubicBezTo>
                      <a:pt x="71" y="68"/>
                      <a:pt x="70" y="68"/>
                      <a:pt x="69" y="68"/>
                    </a:cubicBezTo>
                    <a:cubicBezTo>
                      <a:pt x="69" y="68"/>
                      <a:pt x="69" y="68"/>
                      <a:pt x="69" y="68"/>
                    </a:cubicBezTo>
                    <a:cubicBezTo>
                      <a:pt x="69" y="68"/>
                      <a:pt x="69" y="68"/>
                      <a:pt x="68" y="70"/>
                    </a:cubicBezTo>
                    <a:cubicBezTo>
                      <a:pt x="68" y="70"/>
                      <a:pt x="68" y="70"/>
                      <a:pt x="68" y="70"/>
                    </a:cubicBezTo>
                    <a:cubicBezTo>
                      <a:pt x="68" y="70"/>
                      <a:pt x="68" y="70"/>
                      <a:pt x="68" y="70"/>
                    </a:cubicBezTo>
                    <a:cubicBezTo>
                      <a:pt x="68" y="70"/>
                      <a:pt x="68" y="70"/>
                      <a:pt x="68" y="70"/>
                    </a:cubicBezTo>
                    <a:cubicBezTo>
                      <a:pt x="68" y="70"/>
                      <a:pt x="68" y="70"/>
                      <a:pt x="68" y="70"/>
                    </a:cubicBezTo>
                    <a:cubicBezTo>
                      <a:pt x="68" y="71"/>
                      <a:pt x="68" y="71"/>
                      <a:pt x="68" y="71"/>
                    </a:cubicBezTo>
                    <a:cubicBezTo>
                      <a:pt x="68" y="71"/>
                      <a:pt x="68" y="71"/>
                      <a:pt x="68" y="71"/>
                    </a:cubicBezTo>
                    <a:cubicBezTo>
                      <a:pt x="68" y="71"/>
                      <a:pt x="68" y="71"/>
                      <a:pt x="68" y="71"/>
                    </a:cubicBezTo>
                    <a:cubicBezTo>
                      <a:pt x="68" y="71"/>
                      <a:pt x="68" y="71"/>
                      <a:pt x="68" y="71"/>
                    </a:cubicBezTo>
                    <a:cubicBezTo>
                      <a:pt x="69" y="71"/>
                      <a:pt x="69" y="71"/>
                      <a:pt x="69" y="70"/>
                    </a:cubicBezTo>
                    <a:cubicBezTo>
                      <a:pt x="69" y="70"/>
                      <a:pt x="69" y="70"/>
                      <a:pt x="69" y="70"/>
                    </a:cubicBezTo>
                    <a:cubicBezTo>
                      <a:pt x="69" y="70"/>
                      <a:pt x="69" y="70"/>
                      <a:pt x="69" y="70"/>
                    </a:cubicBezTo>
                    <a:cubicBezTo>
                      <a:pt x="70" y="70"/>
                      <a:pt x="70" y="70"/>
                      <a:pt x="70" y="70"/>
                    </a:cubicBezTo>
                    <a:cubicBezTo>
                      <a:pt x="70" y="70"/>
                      <a:pt x="70" y="70"/>
                      <a:pt x="70" y="70"/>
                    </a:cubicBezTo>
                    <a:cubicBezTo>
                      <a:pt x="70" y="70"/>
                      <a:pt x="70" y="70"/>
                      <a:pt x="71" y="69"/>
                    </a:cubicBezTo>
                    <a:moveTo>
                      <a:pt x="78" y="70"/>
                    </a:moveTo>
                    <a:cubicBezTo>
                      <a:pt x="76" y="69"/>
                      <a:pt x="74" y="69"/>
                      <a:pt x="73" y="69"/>
                    </a:cubicBezTo>
                    <a:cubicBezTo>
                      <a:pt x="72" y="69"/>
                      <a:pt x="72" y="70"/>
                      <a:pt x="71" y="71"/>
                    </a:cubicBezTo>
                    <a:cubicBezTo>
                      <a:pt x="71" y="71"/>
                      <a:pt x="71" y="71"/>
                      <a:pt x="71" y="71"/>
                    </a:cubicBezTo>
                    <a:cubicBezTo>
                      <a:pt x="69" y="72"/>
                      <a:pt x="69" y="72"/>
                      <a:pt x="69" y="73"/>
                    </a:cubicBezTo>
                    <a:cubicBezTo>
                      <a:pt x="69" y="73"/>
                      <a:pt x="69" y="74"/>
                      <a:pt x="68" y="74"/>
                    </a:cubicBezTo>
                    <a:cubicBezTo>
                      <a:pt x="68" y="75"/>
                      <a:pt x="68" y="75"/>
                      <a:pt x="68" y="75"/>
                    </a:cubicBezTo>
                    <a:cubicBezTo>
                      <a:pt x="67" y="76"/>
                      <a:pt x="67" y="76"/>
                      <a:pt x="67" y="76"/>
                    </a:cubicBezTo>
                    <a:cubicBezTo>
                      <a:pt x="67" y="76"/>
                      <a:pt x="66" y="77"/>
                      <a:pt x="66" y="78"/>
                    </a:cubicBezTo>
                    <a:cubicBezTo>
                      <a:pt x="65" y="79"/>
                      <a:pt x="65" y="79"/>
                      <a:pt x="64" y="80"/>
                    </a:cubicBezTo>
                    <a:cubicBezTo>
                      <a:pt x="64" y="80"/>
                      <a:pt x="64" y="80"/>
                      <a:pt x="64" y="80"/>
                    </a:cubicBezTo>
                    <a:cubicBezTo>
                      <a:pt x="63" y="81"/>
                      <a:pt x="63" y="81"/>
                      <a:pt x="63" y="81"/>
                    </a:cubicBezTo>
                    <a:cubicBezTo>
                      <a:pt x="63" y="82"/>
                      <a:pt x="64" y="82"/>
                      <a:pt x="64" y="82"/>
                    </a:cubicBezTo>
                    <a:cubicBezTo>
                      <a:pt x="65" y="81"/>
                      <a:pt x="66" y="79"/>
                      <a:pt x="67" y="79"/>
                    </a:cubicBezTo>
                    <a:cubicBezTo>
                      <a:pt x="67" y="79"/>
                      <a:pt x="67" y="79"/>
                      <a:pt x="67" y="79"/>
                    </a:cubicBezTo>
                    <a:cubicBezTo>
                      <a:pt x="67" y="80"/>
                      <a:pt x="67" y="80"/>
                      <a:pt x="67" y="80"/>
                    </a:cubicBezTo>
                    <a:cubicBezTo>
                      <a:pt x="67" y="80"/>
                      <a:pt x="67" y="80"/>
                      <a:pt x="67" y="80"/>
                    </a:cubicBezTo>
                    <a:cubicBezTo>
                      <a:pt x="68" y="79"/>
                      <a:pt x="68" y="79"/>
                      <a:pt x="68" y="79"/>
                    </a:cubicBezTo>
                    <a:cubicBezTo>
                      <a:pt x="69" y="78"/>
                      <a:pt x="69" y="78"/>
                      <a:pt x="70" y="77"/>
                    </a:cubicBezTo>
                    <a:cubicBezTo>
                      <a:pt x="71" y="77"/>
                      <a:pt x="71" y="77"/>
                      <a:pt x="71" y="77"/>
                    </a:cubicBezTo>
                    <a:cubicBezTo>
                      <a:pt x="71" y="76"/>
                      <a:pt x="71" y="76"/>
                      <a:pt x="72" y="76"/>
                    </a:cubicBezTo>
                    <a:cubicBezTo>
                      <a:pt x="71" y="76"/>
                      <a:pt x="71" y="76"/>
                      <a:pt x="71" y="76"/>
                    </a:cubicBezTo>
                    <a:cubicBezTo>
                      <a:pt x="71" y="76"/>
                      <a:pt x="71" y="76"/>
                      <a:pt x="71" y="76"/>
                    </a:cubicBezTo>
                    <a:cubicBezTo>
                      <a:pt x="71" y="75"/>
                      <a:pt x="71" y="75"/>
                      <a:pt x="71" y="75"/>
                    </a:cubicBezTo>
                    <a:cubicBezTo>
                      <a:pt x="71" y="75"/>
                      <a:pt x="71" y="75"/>
                      <a:pt x="71" y="75"/>
                    </a:cubicBezTo>
                    <a:cubicBezTo>
                      <a:pt x="71" y="75"/>
                      <a:pt x="71" y="75"/>
                      <a:pt x="71" y="75"/>
                    </a:cubicBezTo>
                    <a:cubicBezTo>
                      <a:pt x="72" y="75"/>
                      <a:pt x="72" y="74"/>
                      <a:pt x="73" y="74"/>
                    </a:cubicBezTo>
                    <a:cubicBezTo>
                      <a:pt x="74" y="73"/>
                      <a:pt x="75" y="71"/>
                      <a:pt x="78" y="70"/>
                    </a:cubicBezTo>
                    <a:moveTo>
                      <a:pt x="110" y="176"/>
                    </a:moveTo>
                    <a:cubicBezTo>
                      <a:pt x="116" y="138"/>
                      <a:pt x="127" y="103"/>
                      <a:pt x="142" y="74"/>
                    </a:cubicBezTo>
                    <a:cubicBezTo>
                      <a:pt x="135" y="74"/>
                      <a:pt x="128" y="74"/>
                      <a:pt x="121" y="73"/>
                    </a:cubicBezTo>
                    <a:cubicBezTo>
                      <a:pt x="105" y="73"/>
                      <a:pt x="93" y="72"/>
                      <a:pt x="84" y="70"/>
                    </a:cubicBezTo>
                    <a:cubicBezTo>
                      <a:pt x="83" y="70"/>
                      <a:pt x="83" y="70"/>
                      <a:pt x="82" y="70"/>
                    </a:cubicBezTo>
                    <a:cubicBezTo>
                      <a:pt x="82" y="70"/>
                      <a:pt x="82" y="70"/>
                      <a:pt x="82" y="70"/>
                    </a:cubicBezTo>
                    <a:cubicBezTo>
                      <a:pt x="82" y="70"/>
                      <a:pt x="82" y="70"/>
                      <a:pt x="82" y="70"/>
                    </a:cubicBezTo>
                    <a:cubicBezTo>
                      <a:pt x="82" y="70"/>
                      <a:pt x="82" y="70"/>
                      <a:pt x="82" y="70"/>
                    </a:cubicBezTo>
                    <a:cubicBezTo>
                      <a:pt x="82" y="70"/>
                      <a:pt x="82" y="70"/>
                      <a:pt x="82" y="70"/>
                    </a:cubicBezTo>
                    <a:cubicBezTo>
                      <a:pt x="82" y="70"/>
                      <a:pt x="82" y="70"/>
                      <a:pt x="82" y="70"/>
                    </a:cubicBezTo>
                    <a:cubicBezTo>
                      <a:pt x="82" y="70"/>
                      <a:pt x="82" y="70"/>
                      <a:pt x="82" y="70"/>
                    </a:cubicBezTo>
                    <a:cubicBezTo>
                      <a:pt x="82" y="71"/>
                      <a:pt x="82" y="71"/>
                      <a:pt x="82" y="71"/>
                    </a:cubicBezTo>
                    <a:cubicBezTo>
                      <a:pt x="82" y="71"/>
                      <a:pt x="82" y="71"/>
                      <a:pt x="82" y="71"/>
                    </a:cubicBezTo>
                    <a:cubicBezTo>
                      <a:pt x="80" y="72"/>
                      <a:pt x="80" y="72"/>
                      <a:pt x="80" y="73"/>
                    </a:cubicBezTo>
                    <a:cubicBezTo>
                      <a:pt x="80" y="73"/>
                      <a:pt x="80" y="73"/>
                      <a:pt x="83" y="72"/>
                    </a:cubicBezTo>
                    <a:cubicBezTo>
                      <a:pt x="83" y="73"/>
                      <a:pt x="83" y="73"/>
                      <a:pt x="78" y="77"/>
                    </a:cubicBezTo>
                    <a:cubicBezTo>
                      <a:pt x="78" y="78"/>
                      <a:pt x="78" y="78"/>
                      <a:pt x="78" y="78"/>
                    </a:cubicBezTo>
                    <a:cubicBezTo>
                      <a:pt x="78" y="77"/>
                      <a:pt x="78" y="77"/>
                      <a:pt x="78" y="77"/>
                    </a:cubicBezTo>
                    <a:cubicBezTo>
                      <a:pt x="78" y="76"/>
                      <a:pt x="78" y="76"/>
                      <a:pt x="78" y="76"/>
                    </a:cubicBezTo>
                    <a:cubicBezTo>
                      <a:pt x="78" y="76"/>
                      <a:pt x="78" y="76"/>
                      <a:pt x="78" y="76"/>
                    </a:cubicBezTo>
                    <a:cubicBezTo>
                      <a:pt x="79" y="75"/>
                      <a:pt x="79" y="75"/>
                      <a:pt x="79" y="75"/>
                    </a:cubicBezTo>
                    <a:cubicBezTo>
                      <a:pt x="79" y="74"/>
                      <a:pt x="79" y="74"/>
                      <a:pt x="79" y="74"/>
                    </a:cubicBezTo>
                    <a:cubicBezTo>
                      <a:pt x="77" y="76"/>
                      <a:pt x="70" y="82"/>
                      <a:pt x="70" y="84"/>
                    </a:cubicBezTo>
                    <a:cubicBezTo>
                      <a:pt x="69" y="85"/>
                      <a:pt x="69" y="85"/>
                      <a:pt x="69" y="85"/>
                    </a:cubicBezTo>
                    <a:cubicBezTo>
                      <a:pt x="69" y="84"/>
                      <a:pt x="69" y="84"/>
                      <a:pt x="69" y="84"/>
                    </a:cubicBezTo>
                    <a:cubicBezTo>
                      <a:pt x="68" y="84"/>
                      <a:pt x="68" y="84"/>
                      <a:pt x="65" y="87"/>
                    </a:cubicBezTo>
                    <a:cubicBezTo>
                      <a:pt x="65" y="87"/>
                      <a:pt x="65" y="87"/>
                      <a:pt x="65" y="87"/>
                    </a:cubicBezTo>
                    <a:cubicBezTo>
                      <a:pt x="65" y="86"/>
                      <a:pt x="65" y="86"/>
                      <a:pt x="66" y="84"/>
                    </a:cubicBezTo>
                    <a:cubicBezTo>
                      <a:pt x="64" y="85"/>
                      <a:pt x="60" y="87"/>
                      <a:pt x="60" y="87"/>
                    </a:cubicBezTo>
                    <a:cubicBezTo>
                      <a:pt x="60" y="87"/>
                      <a:pt x="60" y="87"/>
                      <a:pt x="60" y="87"/>
                    </a:cubicBezTo>
                    <a:cubicBezTo>
                      <a:pt x="60" y="86"/>
                      <a:pt x="60" y="86"/>
                      <a:pt x="61" y="85"/>
                    </a:cubicBezTo>
                    <a:cubicBezTo>
                      <a:pt x="61" y="85"/>
                      <a:pt x="61" y="85"/>
                      <a:pt x="61" y="85"/>
                    </a:cubicBezTo>
                    <a:cubicBezTo>
                      <a:pt x="60" y="85"/>
                      <a:pt x="60" y="85"/>
                      <a:pt x="60" y="85"/>
                    </a:cubicBezTo>
                    <a:cubicBezTo>
                      <a:pt x="59" y="85"/>
                      <a:pt x="59" y="85"/>
                      <a:pt x="59" y="85"/>
                    </a:cubicBezTo>
                    <a:cubicBezTo>
                      <a:pt x="59" y="85"/>
                      <a:pt x="59" y="85"/>
                      <a:pt x="58" y="87"/>
                    </a:cubicBezTo>
                    <a:cubicBezTo>
                      <a:pt x="57" y="87"/>
                      <a:pt x="57" y="87"/>
                      <a:pt x="57" y="87"/>
                    </a:cubicBezTo>
                    <a:cubicBezTo>
                      <a:pt x="57" y="86"/>
                      <a:pt x="57" y="86"/>
                      <a:pt x="58" y="85"/>
                    </a:cubicBezTo>
                    <a:cubicBezTo>
                      <a:pt x="58" y="85"/>
                      <a:pt x="58" y="85"/>
                      <a:pt x="58" y="85"/>
                    </a:cubicBezTo>
                    <a:cubicBezTo>
                      <a:pt x="57" y="85"/>
                      <a:pt x="57" y="85"/>
                      <a:pt x="57" y="85"/>
                    </a:cubicBezTo>
                    <a:cubicBezTo>
                      <a:pt x="58" y="84"/>
                      <a:pt x="58" y="84"/>
                      <a:pt x="58" y="84"/>
                    </a:cubicBezTo>
                    <a:cubicBezTo>
                      <a:pt x="59" y="83"/>
                      <a:pt x="59" y="83"/>
                      <a:pt x="59" y="83"/>
                    </a:cubicBezTo>
                    <a:cubicBezTo>
                      <a:pt x="60" y="83"/>
                      <a:pt x="60" y="83"/>
                      <a:pt x="60" y="83"/>
                    </a:cubicBezTo>
                    <a:cubicBezTo>
                      <a:pt x="60" y="84"/>
                      <a:pt x="60" y="84"/>
                      <a:pt x="60" y="84"/>
                    </a:cubicBezTo>
                    <a:cubicBezTo>
                      <a:pt x="60" y="84"/>
                      <a:pt x="60" y="84"/>
                      <a:pt x="60" y="84"/>
                    </a:cubicBezTo>
                    <a:cubicBezTo>
                      <a:pt x="61" y="83"/>
                      <a:pt x="65" y="79"/>
                      <a:pt x="65" y="79"/>
                    </a:cubicBezTo>
                    <a:cubicBezTo>
                      <a:pt x="64" y="79"/>
                      <a:pt x="64" y="79"/>
                      <a:pt x="64" y="79"/>
                    </a:cubicBezTo>
                    <a:cubicBezTo>
                      <a:pt x="64" y="79"/>
                      <a:pt x="64" y="79"/>
                      <a:pt x="62" y="80"/>
                    </a:cubicBezTo>
                    <a:cubicBezTo>
                      <a:pt x="62" y="80"/>
                      <a:pt x="62" y="80"/>
                      <a:pt x="62" y="80"/>
                    </a:cubicBezTo>
                    <a:cubicBezTo>
                      <a:pt x="62" y="80"/>
                      <a:pt x="62" y="80"/>
                      <a:pt x="62" y="80"/>
                    </a:cubicBezTo>
                    <a:cubicBezTo>
                      <a:pt x="63" y="79"/>
                      <a:pt x="63" y="79"/>
                      <a:pt x="64" y="78"/>
                    </a:cubicBezTo>
                    <a:cubicBezTo>
                      <a:pt x="64" y="78"/>
                      <a:pt x="65" y="77"/>
                      <a:pt x="65" y="77"/>
                    </a:cubicBezTo>
                    <a:cubicBezTo>
                      <a:pt x="65" y="75"/>
                      <a:pt x="67" y="74"/>
                      <a:pt x="68" y="73"/>
                    </a:cubicBezTo>
                    <a:cubicBezTo>
                      <a:pt x="67" y="74"/>
                      <a:pt x="64" y="76"/>
                      <a:pt x="64" y="76"/>
                    </a:cubicBezTo>
                    <a:cubicBezTo>
                      <a:pt x="64" y="77"/>
                      <a:pt x="64" y="77"/>
                      <a:pt x="64" y="77"/>
                    </a:cubicBezTo>
                    <a:cubicBezTo>
                      <a:pt x="62" y="79"/>
                      <a:pt x="60" y="81"/>
                      <a:pt x="58" y="83"/>
                    </a:cubicBezTo>
                    <a:cubicBezTo>
                      <a:pt x="58" y="83"/>
                      <a:pt x="58" y="83"/>
                      <a:pt x="58" y="83"/>
                    </a:cubicBezTo>
                    <a:cubicBezTo>
                      <a:pt x="57" y="84"/>
                      <a:pt x="57" y="84"/>
                      <a:pt x="57" y="85"/>
                    </a:cubicBezTo>
                    <a:cubicBezTo>
                      <a:pt x="56" y="86"/>
                      <a:pt x="56" y="86"/>
                      <a:pt x="55" y="87"/>
                    </a:cubicBezTo>
                    <a:cubicBezTo>
                      <a:pt x="55" y="87"/>
                      <a:pt x="54" y="88"/>
                      <a:pt x="54" y="88"/>
                    </a:cubicBezTo>
                    <a:cubicBezTo>
                      <a:pt x="54" y="88"/>
                      <a:pt x="54" y="88"/>
                      <a:pt x="54" y="88"/>
                    </a:cubicBezTo>
                    <a:cubicBezTo>
                      <a:pt x="53" y="88"/>
                      <a:pt x="53" y="88"/>
                      <a:pt x="53" y="88"/>
                    </a:cubicBezTo>
                    <a:cubicBezTo>
                      <a:pt x="53" y="88"/>
                      <a:pt x="53" y="88"/>
                      <a:pt x="53" y="88"/>
                    </a:cubicBezTo>
                    <a:cubicBezTo>
                      <a:pt x="52" y="88"/>
                      <a:pt x="52" y="88"/>
                      <a:pt x="52" y="88"/>
                    </a:cubicBezTo>
                    <a:cubicBezTo>
                      <a:pt x="51" y="89"/>
                      <a:pt x="50" y="90"/>
                      <a:pt x="49" y="91"/>
                    </a:cubicBezTo>
                    <a:cubicBezTo>
                      <a:pt x="49" y="91"/>
                      <a:pt x="49" y="91"/>
                      <a:pt x="49" y="91"/>
                    </a:cubicBezTo>
                    <a:cubicBezTo>
                      <a:pt x="49" y="91"/>
                      <a:pt x="49" y="91"/>
                      <a:pt x="49" y="91"/>
                    </a:cubicBezTo>
                    <a:cubicBezTo>
                      <a:pt x="49" y="91"/>
                      <a:pt x="48" y="91"/>
                      <a:pt x="48" y="92"/>
                    </a:cubicBezTo>
                    <a:cubicBezTo>
                      <a:pt x="48" y="92"/>
                      <a:pt x="48" y="92"/>
                      <a:pt x="48" y="92"/>
                    </a:cubicBezTo>
                    <a:cubicBezTo>
                      <a:pt x="47" y="93"/>
                      <a:pt x="47" y="94"/>
                      <a:pt x="46" y="94"/>
                    </a:cubicBezTo>
                    <a:cubicBezTo>
                      <a:pt x="46" y="95"/>
                      <a:pt x="46" y="95"/>
                      <a:pt x="44" y="97"/>
                    </a:cubicBezTo>
                    <a:cubicBezTo>
                      <a:pt x="44" y="97"/>
                      <a:pt x="44" y="97"/>
                      <a:pt x="44" y="97"/>
                    </a:cubicBezTo>
                    <a:cubicBezTo>
                      <a:pt x="42" y="98"/>
                      <a:pt x="42" y="99"/>
                      <a:pt x="41" y="100"/>
                    </a:cubicBezTo>
                    <a:cubicBezTo>
                      <a:pt x="40" y="101"/>
                      <a:pt x="40" y="101"/>
                      <a:pt x="40" y="101"/>
                    </a:cubicBezTo>
                    <a:cubicBezTo>
                      <a:pt x="40" y="101"/>
                      <a:pt x="39" y="102"/>
                      <a:pt x="39" y="103"/>
                    </a:cubicBezTo>
                    <a:cubicBezTo>
                      <a:pt x="39" y="102"/>
                      <a:pt x="39" y="102"/>
                      <a:pt x="39" y="102"/>
                    </a:cubicBezTo>
                    <a:cubicBezTo>
                      <a:pt x="39" y="102"/>
                      <a:pt x="39" y="101"/>
                      <a:pt x="39" y="101"/>
                    </a:cubicBezTo>
                    <a:cubicBezTo>
                      <a:pt x="40" y="101"/>
                      <a:pt x="40" y="101"/>
                      <a:pt x="40" y="101"/>
                    </a:cubicBezTo>
                    <a:cubicBezTo>
                      <a:pt x="39" y="101"/>
                      <a:pt x="39" y="102"/>
                      <a:pt x="38" y="102"/>
                    </a:cubicBezTo>
                    <a:cubicBezTo>
                      <a:pt x="37" y="104"/>
                      <a:pt x="37" y="104"/>
                      <a:pt x="37" y="104"/>
                    </a:cubicBezTo>
                    <a:cubicBezTo>
                      <a:pt x="37" y="105"/>
                      <a:pt x="37" y="105"/>
                      <a:pt x="37" y="105"/>
                    </a:cubicBezTo>
                    <a:cubicBezTo>
                      <a:pt x="36" y="106"/>
                      <a:pt x="36" y="106"/>
                      <a:pt x="36" y="106"/>
                    </a:cubicBezTo>
                    <a:cubicBezTo>
                      <a:pt x="36" y="105"/>
                      <a:pt x="36" y="105"/>
                      <a:pt x="37" y="104"/>
                    </a:cubicBezTo>
                    <a:cubicBezTo>
                      <a:pt x="36" y="105"/>
                      <a:pt x="36" y="105"/>
                      <a:pt x="35" y="106"/>
                    </a:cubicBezTo>
                    <a:cubicBezTo>
                      <a:pt x="35" y="106"/>
                      <a:pt x="35" y="107"/>
                      <a:pt x="35" y="107"/>
                    </a:cubicBezTo>
                    <a:cubicBezTo>
                      <a:pt x="34" y="108"/>
                      <a:pt x="34" y="108"/>
                      <a:pt x="34" y="108"/>
                    </a:cubicBezTo>
                    <a:cubicBezTo>
                      <a:pt x="34" y="108"/>
                      <a:pt x="34" y="108"/>
                      <a:pt x="34" y="108"/>
                    </a:cubicBezTo>
                    <a:cubicBezTo>
                      <a:pt x="34" y="109"/>
                      <a:pt x="33" y="110"/>
                      <a:pt x="33" y="111"/>
                    </a:cubicBezTo>
                    <a:cubicBezTo>
                      <a:pt x="32" y="112"/>
                      <a:pt x="31" y="113"/>
                      <a:pt x="31" y="114"/>
                    </a:cubicBezTo>
                    <a:cubicBezTo>
                      <a:pt x="27" y="122"/>
                      <a:pt x="27" y="122"/>
                      <a:pt x="25" y="126"/>
                    </a:cubicBezTo>
                    <a:cubicBezTo>
                      <a:pt x="24" y="126"/>
                      <a:pt x="24" y="126"/>
                      <a:pt x="24" y="126"/>
                    </a:cubicBezTo>
                    <a:cubicBezTo>
                      <a:pt x="24" y="127"/>
                      <a:pt x="24" y="127"/>
                      <a:pt x="24" y="127"/>
                    </a:cubicBezTo>
                    <a:cubicBezTo>
                      <a:pt x="24" y="126"/>
                      <a:pt x="24" y="125"/>
                      <a:pt x="25" y="125"/>
                    </a:cubicBezTo>
                    <a:cubicBezTo>
                      <a:pt x="25" y="124"/>
                      <a:pt x="25" y="124"/>
                      <a:pt x="25" y="124"/>
                    </a:cubicBezTo>
                    <a:cubicBezTo>
                      <a:pt x="25" y="123"/>
                      <a:pt x="25" y="123"/>
                      <a:pt x="25" y="123"/>
                    </a:cubicBezTo>
                    <a:cubicBezTo>
                      <a:pt x="25" y="123"/>
                      <a:pt x="25" y="123"/>
                      <a:pt x="25" y="123"/>
                    </a:cubicBezTo>
                    <a:cubicBezTo>
                      <a:pt x="22" y="130"/>
                      <a:pt x="17" y="141"/>
                      <a:pt x="14" y="149"/>
                    </a:cubicBezTo>
                    <a:cubicBezTo>
                      <a:pt x="13" y="150"/>
                      <a:pt x="13" y="150"/>
                      <a:pt x="13" y="150"/>
                    </a:cubicBezTo>
                    <a:cubicBezTo>
                      <a:pt x="13" y="151"/>
                      <a:pt x="13" y="152"/>
                      <a:pt x="13" y="153"/>
                    </a:cubicBezTo>
                    <a:cubicBezTo>
                      <a:pt x="13" y="152"/>
                      <a:pt x="13" y="152"/>
                      <a:pt x="13" y="152"/>
                    </a:cubicBezTo>
                    <a:cubicBezTo>
                      <a:pt x="13" y="152"/>
                      <a:pt x="13" y="152"/>
                      <a:pt x="13" y="152"/>
                    </a:cubicBezTo>
                    <a:cubicBezTo>
                      <a:pt x="14" y="150"/>
                      <a:pt x="14" y="146"/>
                      <a:pt x="17" y="145"/>
                    </a:cubicBezTo>
                    <a:cubicBezTo>
                      <a:pt x="17" y="144"/>
                      <a:pt x="17" y="144"/>
                      <a:pt x="18" y="143"/>
                    </a:cubicBezTo>
                    <a:cubicBezTo>
                      <a:pt x="19" y="140"/>
                      <a:pt x="19" y="140"/>
                      <a:pt x="20" y="137"/>
                    </a:cubicBezTo>
                    <a:cubicBezTo>
                      <a:pt x="21" y="134"/>
                      <a:pt x="23" y="133"/>
                      <a:pt x="23" y="133"/>
                    </a:cubicBezTo>
                    <a:cubicBezTo>
                      <a:pt x="24" y="133"/>
                      <a:pt x="24" y="132"/>
                      <a:pt x="24" y="131"/>
                    </a:cubicBezTo>
                    <a:cubicBezTo>
                      <a:pt x="25" y="131"/>
                      <a:pt x="25" y="131"/>
                      <a:pt x="25" y="131"/>
                    </a:cubicBezTo>
                    <a:cubicBezTo>
                      <a:pt x="25" y="131"/>
                      <a:pt x="26" y="127"/>
                      <a:pt x="27" y="126"/>
                    </a:cubicBezTo>
                    <a:cubicBezTo>
                      <a:pt x="27" y="127"/>
                      <a:pt x="27" y="127"/>
                      <a:pt x="27" y="127"/>
                    </a:cubicBezTo>
                    <a:cubicBezTo>
                      <a:pt x="27" y="127"/>
                      <a:pt x="27" y="127"/>
                      <a:pt x="27" y="127"/>
                    </a:cubicBezTo>
                    <a:cubicBezTo>
                      <a:pt x="27" y="127"/>
                      <a:pt x="27" y="127"/>
                      <a:pt x="27" y="127"/>
                    </a:cubicBezTo>
                    <a:cubicBezTo>
                      <a:pt x="27" y="127"/>
                      <a:pt x="27" y="127"/>
                      <a:pt x="27" y="127"/>
                    </a:cubicBezTo>
                    <a:cubicBezTo>
                      <a:pt x="27" y="127"/>
                      <a:pt x="27" y="127"/>
                      <a:pt x="27" y="127"/>
                    </a:cubicBezTo>
                    <a:cubicBezTo>
                      <a:pt x="27" y="127"/>
                      <a:pt x="27" y="127"/>
                      <a:pt x="27" y="127"/>
                    </a:cubicBezTo>
                    <a:cubicBezTo>
                      <a:pt x="27" y="127"/>
                      <a:pt x="27" y="127"/>
                      <a:pt x="27" y="128"/>
                    </a:cubicBezTo>
                    <a:cubicBezTo>
                      <a:pt x="28" y="128"/>
                      <a:pt x="28" y="128"/>
                      <a:pt x="28" y="128"/>
                    </a:cubicBezTo>
                    <a:cubicBezTo>
                      <a:pt x="28" y="128"/>
                      <a:pt x="28" y="128"/>
                      <a:pt x="30" y="125"/>
                    </a:cubicBezTo>
                    <a:cubicBezTo>
                      <a:pt x="30" y="125"/>
                      <a:pt x="30" y="125"/>
                      <a:pt x="30" y="125"/>
                    </a:cubicBezTo>
                    <a:cubicBezTo>
                      <a:pt x="31" y="125"/>
                      <a:pt x="31" y="125"/>
                      <a:pt x="32" y="123"/>
                    </a:cubicBezTo>
                    <a:cubicBezTo>
                      <a:pt x="32" y="126"/>
                      <a:pt x="30" y="128"/>
                      <a:pt x="30" y="130"/>
                    </a:cubicBezTo>
                    <a:cubicBezTo>
                      <a:pt x="30" y="131"/>
                      <a:pt x="30" y="131"/>
                      <a:pt x="30" y="132"/>
                    </a:cubicBezTo>
                    <a:cubicBezTo>
                      <a:pt x="30" y="136"/>
                      <a:pt x="30" y="136"/>
                      <a:pt x="30" y="137"/>
                    </a:cubicBezTo>
                    <a:cubicBezTo>
                      <a:pt x="29" y="146"/>
                      <a:pt x="29" y="146"/>
                      <a:pt x="28" y="147"/>
                    </a:cubicBezTo>
                    <a:cubicBezTo>
                      <a:pt x="27" y="147"/>
                      <a:pt x="26" y="148"/>
                      <a:pt x="25" y="148"/>
                    </a:cubicBezTo>
                    <a:cubicBezTo>
                      <a:pt x="24" y="149"/>
                      <a:pt x="24" y="149"/>
                      <a:pt x="24" y="149"/>
                    </a:cubicBezTo>
                    <a:cubicBezTo>
                      <a:pt x="24" y="150"/>
                      <a:pt x="24" y="151"/>
                      <a:pt x="24" y="152"/>
                    </a:cubicBezTo>
                    <a:cubicBezTo>
                      <a:pt x="24" y="153"/>
                      <a:pt x="24" y="153"/>
                      <a:pt x="24" y="153"/>
                    </a:cubicBezTo>
                    <a:cubicBezTo>
                      <a:pt x="25" y="153"/>
                      <a:pt x="25" y="153"/>
                      <a:pt x="26" y="153"/>
                    </a:cubicBezTo>
                    <a:cubicBezTo>
                      <a:pt x="26" y="152"/>
                      <a:pt x="26" y="151"/>
                      <a:pt x="27" y="150"/>
                    </a:cubicBezTo>
                    <a:cubicBezTo>
                      <a:pt x="28" y="149"/>
                      <a:pt x="31" y="144"/>
                      <a:pt x="31" y="144"/>
                    </a:cubicBezTo>
                    <a:cubicBezTo>
                      <a:pt x="32" y="143"/>
                      <a:pt x="32" y="143"/>
                      <a:pt x="32" y="143"/>
                    </a:cubicBezTo>
                    <a:cubicBezTo>
                      <a:pt x="31" y="143"/>
                      <a:pt x="31" y="143"/>
                      <a:pt x="31" y="143"/>
                    </a:cubicBezTo>
                    <a:cubicBezTo>
                      <a:pt x="31" y="142"/>
                      <a:pt x="31" y="142"/>
                      <a:pt x="31" y="142"/>
                    </a:cubicBezTo>
                    <a:cubicBezTo>
                      <a:pt x="31" y="141"/>
                      <a:pt x="31" y="141"/>
                      <a:pt x="31" y="141"/>
                    </a:cubicBezTo>
                    <a:cubicBezTo>
                      <a:pt x="32" y="141"/>
                      <a:pt x="32" y="141"/>
                      <a:pt x="33" y="141"/>
                    </a:cubicBezTo>
                    <a:cubicBezTo>
                      <a:pt x="33" y="141"/>
                      <a:pt x="33" y="142"/>
                      <a:pt x="33" y="142"/>
                    </a:cubicBezTo>
                    <a:cubicBezTo>
                      <a:pt x="33" y="142"/>
                      <a:pt x="33" y="142"/>
                      <a:pt x="34" y="139"/>
                    </a:cubicBezTo>
                    <a:cubicBezTo>
                      <a:pt x="34" y="138"/>
                      <a:pt x="34" y="138"/>
                      <a:pt x="34" y="138"/>
                    </a:cubicBezTo>
                    <a:cubicBezTo>
                      <a:pt x="34" y="137"/>
                      <a:pt x="34" y="134"/>
                      <a:pt x="34" y="134"/>
                    </a:cubicBezTo>
                    <a:cubicBezTo>
                      <a:pt x="33" y="134"/>
                      <a:pt x="33" y="134"/>
                      <a:pt x="33" y="134"/>
                    </a:cubicBezTo>
                    <a:cubicBezTo>
                      <a:pt x="33" y="132"/>
                      <a:pt x="34" y="130"/>
                      <a:pt x="34" y="128"/>
                    </a:cubicBezTo>
                    <a:cubicBezTo>
                      <a:pt x="34" y="127"/>
                      <a:pt x="34" y="127"/>
                      <a:pt x="34" y="127"/>
                    </a:cubicBezTo>
                    <a:cubicBezTo>
                      <a:pt x="34" y="126"/>
                      <a:pt x="34" y="126"/>
                      <a:pt x="35" y="125"/>
                    </a:cubicBezTo>
                    <a:cubicBezTo>
                      <a:pt x="34" y="125"/>
                      <a:pt x="34" y="125"/>
                      <a:pt x="34" y="125"/>
                    </a:cubicBezTo>
                    <a:cubicBezTo>
                      <a:pt x="34" y="124"/>
                      <a:pt x="35" y="124"/>
                      <a:pt x="35" y="123"/>
                    </a:cubicBezTo>
                    <a:cubicBezTo>
                      <a:pt x="36" y="122"/>
                      <a:pt x="36" y="122"/>
                      <a:pt x="36" y="122"/>
                    </a:cubicBezTo>
                    <a:cubicBezTo>
                      <a:pt x="36" y="122"/>
                      <a:pt x="36" y="122"/>
                      <a:pt x="36" y="122"/>
                    </a:cubicBezTo>
                    <a:cubicBezTo>
                      <a:pt x="37" y="120"/>
                      <a:pt x="37" y="120"/>
                      <a:pt x="38" y="119"/>
                    </a:cubicBezTo>
                    <a:cubicBezTo>
                      <a:pt x="38" y="120"/>
                      <a:pt x="38" y="120"/>
                      <a:pt x="38" y="120"/>
                    </a:cubicBezTo>
                    <a:cubicBezTo>
                      <a:pt x="38" y="120"/>
                      <a:pt x="36" y="124"/>
                      <a:pt x="37" y="130"/>
                    </a:cubicBezTo>
                    <a:cubicBezTo>
                      <a:pt x="37" y="132"/>
                      <a:pt x="38" y="133"/>
                      <a:pt x="38" y="135"/>
                    </a:cubicBezTo>
                    <a:cubicBezTo>
                      <a:pt x="37" y="138"/>
                      <a:pt x="35" y="141"/>
                      <a:pt x="34" y="144"/>
                    </a:cubicBezTo>
                    <a:cubicBezTo>
                      <a:pt x="35" y="145"/>
                      <a:pt x="35" y="145"/>
                      <a:pt x="35" y="145"/>
                    </a:cubicBezTo>
                    <a:cubicBezTo>
                      <a:pt x="35" y="146"/>
                      <a:pt x="35" y="147"/>
                      <a:pt x="34" y="148"/>
                    </a:cubicBezTo>
                    <a:cubicBezTo>
                      <a:pt x="34" y="148"/>
                      <a:pt x="34" y="148"/>
                      <a:pt x="34" y="148"/>
                    </a:cubicBezTo>
                    <a:cubicBezTo>
                      <a:pt x="34" y="147"/>
                      <a:pt x="34" y="147"/>
                      <a:pt x="34" y="147"/>
                    </a:cubicBezTo>
                    <a:cubicBezTo>
                      <a:pt x="33" y="147"/>
                      <a:pt x="33" y="147"/>
                      <a:pt x="33" y="147"/>
                    </a:cubicBezTo>
                    <a:cubicBezTo>
                      <a:pt x="33" y="149"/>
                      <a:pt x="33" y="150"/>
                      <a:pt x="33" y="151"/>
                    </a:cubicBezTo>
                    <a:cubicBezTo>
                      <a:pt x="34" y="150"/>
                      <a:pt x="34" y="150"/>
                      <a:pt x="34" y="150"/>
                    </a:cubicBezTo>
                    <a:cubicBezTo>
                      <a:pt x="34" y="149"/>
                      <a:pt x="34" y="149"/>
                      <a:pt x="34" y="149"/>
                    </a:cubicBezTo>
                    <a:cubicBezTo>
                      <a:pt x="34" y="151"/>
                      <a:pt x="34" y="153"/>
                      <a:pt x="33" y="154"/>
                    </a:cubicBezTo>
                    <a:cubicBezTo>
                      <a:pt x="34" y="155"/>
                      <a:pt x="34" y="155"/>
                      <a:pt x="34" y="155"/>
                    </a:cubicBezTo>
                    <a:cubicBezTo>
                      <a:pt x="35" y="155"/>
                      <a:pt x="35" y="155"/>
                      <a:pt x="35" y="155"/>
                    </a:cubicBezTo>
                    <a:cubicBezTo>
                      <a:pt x="35" y="154"/>
                      <a:pt x="36" y="154"/>
                      <a:pt x="36" y="153"/>
                    </a:cubicBezTo>
                    <a:cubicBezTo>
                      <a:pt x="36" y="153"/>
                      <a:pt x="36" y="152"/>
                      <a:pt x="36" y="152"/>
                    </a:cubicBezTo>
                    <a:cubicBezTo>
                      <a:pt x="36" y="151"/>
                      <a:pt x="36" y="151"/>
                      <a:pt x="37" y="151"/>
                    </a:cubicBezTo>
                    <a:cubicBezTo>
                      <a:pt x="38" y="151"/>
                      <a:pt x="38" y="151"/>
                      <a:pt x="38" y="151"/>
                    </a:cubicBezTo>
                    <a:cubicBezTo>
                      <a:pt x="38" y="151"/>
                      <a:pt x="38" y="152"/>
                      <a:pt x="38" y="152"/>
                    </a:cubicBezTo>
                    <a:cubicBezTo>
                      <a:pt x="39" y="151"/>
                      <a:pt x="39" y="151"/>
                      <a:pt x="40" y="149"/>
                    </a:cubicBezTo>
                    <a:cubicBezTo>
                      <a:pt x="40" y="149"/>
                      <a:pt x="40" y="149"/>
                      <a:pt x="40" y="149"/>
                    </a:cubicBezTo>
                    <a:cubicBezTo>
                      <a:pt x="41" y="148"/>
                      <a:pt x="40" y="147"/>
                      <a:pt x="40" y="146"/>
                    </a:cubicBezTo>
                    <a:cubicBezTo>
                      <a:pt x="40" y="148"/>
                      <a:pt x="40" y="148"/>
                      <a:pt x="39" y="148"/>
                    </a:cubicBezTo>
                    <a:cubicBezTo>
                      <a:pt x="39" y="148"/>
                      <a:pt x="39" y="148"/>
                      <a:pt x="39" y="148"/>
                    </a:cubicBezTo>
                    <a:cubicBezTo>
                      <a:pt x="39" y="147"/>
                      <a:pt x="39" y="147"/>
                      <a:pt x="39" y="144"/>
                    </a:cubicBezTo>
                    <a:cubicBezTo>
                      <a:pt x="39" y="143"/>
                      <a:pt x="39" y="142"/>
                      <a:pt x="39" y="142"/>
                    </a:cubicBezTo>
                    <a:cubicBezTo>
                      <a:pt x="39" y="141"/>
                      <a:pt x="39" y="141"/>
                      <a:pt x="39" y="141"/>
                    </a:cubicBezTo>
                    <a:cubicBezTo>
                      <a:pt x="40" y="141"/>
                      <a:pt x="40" y="141"/>
                      <a:pt x="40" y="141"/>
                    </a:cubicBezTo>
                    <a:cubicBezTo>
                      <a:pt x="40" y="141"/>
                      <a:pt x="40" y="141"/>
                      <a:pt x="40" y="141"/>
                    </a:cubicBezTo>
                    <a:cubicBezTo>
                      <a:pt x="40" y="141"/>
                      <a:pt x="40" y="142"/>
                      <a:pt x="40" y="142"/>
                    </a:cubicBezTo>
                    <a:cubicBezTo>
                      <a:pt x="41" y="142"/>
                      <a:pt x="41" y="142"/>
                      <a:pt x="41" y="142"/>
                    </a:cubicBezTo>
                    <a:cubicBezTo>
                      <a:pt x="41" y="142"/>
                      <a:pt x="41" y="142"/>
                      <a:pt x="41" y="142"/>
                    </a:cubicBezTo>
                    <a:cubicBezTo>
                      <a:pt x="42" y="141"/>
                      <a:pt x="42" y="140"/>
                      <a:pt x="43" y="139"/>
                    </a:cubicBezTo>
                    <a:cubicBezTo>
                      <a:pt x="43" y="139"/>
                      <a:pt x="44" y="140"/>
                      <a:pt x="44" y="140"/>
                    </a:cubicBezTo>
                    <a:cubicBezTo>
                      <a:pt x="44" y="140"/>
                      <a:pt x="45" y="140"/>
                      <a:pt x="45" y="141"/>
                    </a:cubicBezTo>
                    <a:cubicBezTo>
                      <a:pt x="45" y="141"/>
                      <a:pt x="45" y="141"/>
                      <a:pt x="45" y="141"/>
                    </a:cubicBezTo>
                    <a:cubicBezTo>
                      <a:pt x="45" y="141"/>
                      <a:pt x="45" y="142"/>
                      <a:pt x="45" y="142"/>
                    </a:cubicBezTo>
                    <a:cubicBezTo>
                      <a:pt x="45" y="143"/>
                      <a:pt x="45" y="143"/>
                      <a:pt x="45" y="143"/>
                    </a:cubicBezTo>
                    <a:cubicBezTo>
                      <a:pt x="45" y="144"/>
                      <a:pt x="45" y="144"/>
                      <a:pt x="45" y="144"/>
                    </a:cubicBezTo>
                    <a:cubicBezTo>
                      <a:pt x="42" y="145"/>
                      <a:pt x="44" y="148"/>
                      <a:pt x="43" y="150"/>
                    </a:cubicBezTo>
                    <a:cubicBezTo>
                      <a:pt x="43" y="150"/>
                      <a:pt x="43" y="150"/>
                      <a:pt x="43" y="151"/>
                    </a:cubicBezTo>
                    <a:cubicBezTo>
                      <a:pt x="43" y="152"/>
                      <a:pt x="43" y="152"/>
                      <a:pt x="43" y="152"/>
                    </a:cubicBezTo>
                    <a:cubicBezTo>
                      <a:pt x="43" y="152"/>
                      <a:pt x="43" y="152"/>
                      <a:pt x="43" y="153"/>
                    </a:cubicBezTo>
                    <a:cubicBezTo>
                      <a:pt x="43" y="154"/>
                      <a:pt x="43" y="154"/>
                      <a:pt x="43" y="154"/>
                    </a:cubicBezTo>
                    <a:cubicBezTo>
                      <a:pt x="43" y="154"/>
                      <a:pt x="43" y="154"/>
                      <a:pt x="43" y="154"/>
                    </a:cubicBezTo>
                    <a:cubicBezTo>
                      <a:pt x="43" y="154"/>
                      <a:pt x="43" y="154"/>
                      <a:pt x="43" y="154"/>
                    </a:cubicBezTo>
                    <a:cubicBezTo>
                      <a:pt x="43" y="155"/>
                      <a:pt x="43" y="155"/>
                      <a:pt x="43" y="155"/>
                    </a:cubicBezTo>
                    <a:cubicBezTo>
                      <a:pt x="43" y="155"/>
                      <a:pt x="43" y="155"/>
                      <a:pt x="43" y="155"/>
                    </a:cubicBezTo>
                    <a:cubicBezTo>
                      <a:pt x="43" y="155"/>
                      <a:pt x="43" y="156"/>
                      <a:pt x="43" y="157"/>
                    </a:cubicBezTo>
                    <a:cubicBezTo>
                      <a:pt x="42" y="157"/>
                      <a:pt x="42" y="157"/>
                      <a:pt x="42" y="157"/>
                    </a:cubicBezTo>
                    <a:cubicBezTo>
                      <a:pt x="42" y="157"/>
                      <a:pt x="42" y="157"/>
                      <a:pt x="42" y="157"/>
                    </a:cubicBezTo>
                    <a:cubicBezTo>
                      <a:pt x="42" y="159"/>
                      <a:pt x="42" y="159"/>
                      <a:pt x="42" y="159"/>
                    </a:cubicBezTo>
                    <a:cubicBezTo>
                      <a:pt x="42" y="160"/>
                      <a:pt x="42" y="160"/>
                      <a:pt x="42" y="160"/>
                    </a:cubicBezTo>
                    <a:cubicBezTo>
                      <a:pt x="42" y="160"/>
                      <a:pt x="42" y="160"/>
                      <a:pt x="42" y="160"/>
                    </a:cubicBezTo>
                    <a:cubicBezTo>
                      <a:pt x="42" y="160"/>
                      <a:pt x="42" y="159"/>
                      <a:pt x="43" y="159"/>
                    </a:cubicBezTo>
                    <a:cubicBezTo>
                      <a:pt x="43" y="158"/>
                      <a:pt x="43" y="158"/>
                      <a:pt x="43" y="158"/>
                    </a:cubicBezTo>
                    <a:cubicBezTo>
                      <a:pt x="43" y="158"/>
                      <a:pt x="43" y="157"/>
                      <a:pt x="43" y="157"/>
                    </a:cubicBezTo>
                    <a:cubicBezTo>
                      <a:pt x="44" y="156"/>
                      <a:pt x="44" y="156"/>
                      <a:pt x="44" y="156"/>
                    </a:cubicBezTo>
                    <a:cubicBezTo>
                      <a:pt x="44" y="156"/>
                      <a:pt x="44" y="156"/>
                      <a:pt x="44" y="156"/>
                    </a:cubicBezTo>
                    <a:cubicBezTo>
                      <a:pt x="44" y="156"/>
                      <a:pt x="44" y="156"/>
                      <a:pt x="44" y="156"/>
                    </a:cubicBezTo>
                    <a:cubicBezTo>
                      <a:pt x="44" y="156"/>
                      <a:pt x="44" y="156"/>
                      <a:pt x="44" y="156"/>
                    </a:cubicBezTo>
                    <a:cubicBezTo>
                      <a:pt x="44" y="156"/>
                      <a:pt x="44" y="156"/>
                      <a:pt x="44" y="156"/>
                    </a:cubicBezTo>
                    <a:cubicBezTo>
                      <a:pt x="44" y="157"/>
                      <a:pt x="44" y="157"/>
                      <a:pt x="44" y="157"/>
                    </a:cubicBezTo>
                    <a:cubicBezTo>
                      <a:pt x="45" y="158"/>
                      <a:pt x="45" y="158"/>
                      <a:pt x="45" y="158"/>
                    </a:cubicBezTo>
                    <a:cubicBezTo>
                      <a:pt x="45" y="158"/>
                      <a:pt x="45" y="158"/>
                      <a:pt x="45" y="158"/>
                    </a:cubicBezTo>
                    <a:cubicBezTo>
                      <a:pt x="45" y="159"/>
                      <a:pt x="45" y="159"/>
                      <a:pt x="45" y="159"/>
                    </a:cubicBezTo>
                    <a:cubicBezTo>
                      <a:pt x="45" y="159"/>
                      <a:pt x="45" y="159"/>
                      <a:pt x="45" y="159"/>
                    </a:cubicBezTo>
                    <a:cubicBezTo>
                      <a:pt x="45" y="159"/>
                      <a:pt x="45" y="159"/>
                      <a:pt x="45" y="159"/>
                    </a:cubicBezTo>
                    <a:cubicBezTo>
                      <a:pt x="46" y="159"/>
                      <a:pt x="46" y="159"/>
                      <a:pt x="46" y="159"/>
                    </a:cubicBezTo>
                    <a:cubicBezTo>
                      <a:pt x="46" y="159"/>
                      <a:pt x="46" y="159"/>
                      <a:pt x="46" y="159"/>
                    </a:cubicBezTo>
                    <a:cubicBezTo>
                      <a:pt x="46" y="159"/>
                      <a:pt x="47" y="159"/>
                      <a:pt x="47" y="159"/>
                    </a:cubicBezTo>
                    <a:cubicBezTo>
                      <a:pt x="47" y="159"/>
                      <a:pt x="47" y="159"/>
                      <a:pt x="47" y="159"/>
                    </a:cubicBezTo>
                    <a:cubicBezTo>
                      <a:pt x="47" y="159"/>
                      <a:pt x="47" y="159"/>
                      <a:pt x="47" y="159"/>
                    </a:cubicBezTo>
                    <a:cubicBezTo>
                      <a:pt x="47" y="159"/>
                      <a:pt x="47" y="159"/>
                      <a:pt x="47" y="159"/>
                    </a:cubicBezTo>
                    <a:cubicBezTo>
                      <a:pt x="47" y="158"/>
                      <a:pt x="47" y="158"/>
                      <a:pt x="47" y="158"/>
                    </a:cubicBezTo>
                    <a:cubicBezTo>
                      <a:pt x="48" y="157"/>
                      <a:pt x="48" y="157"/>
                      <a:pt x="48" y="156"/>
                    </a:cubicBezTo>
                    <a:cubicBezTo>
                      <a:pt x="48" y="156"/>
                      <a:pt x="48" y="156"/>
                      <a:pt x="48" y="156"/>
                    </a:cubicBezTo>
                    <a:cubicBezTo>
                      <a:pt x="49" y="156"/>
                      <a:pt x="49" y="156"/>
                      <a:pt x="49" y="156"/>
                    </a:cubicBezTo>
                    <a:cubicBezTo>
                      <a:pt x="49" y="156"/>
                      <a:pt x="49" y="156"/>
                      <a:pt x="49" y="156"/>
                    </a:cubicBezTo>
                    <a:cubicBezTo>
                      <a:pt x="50" y="156"/>
                      <a:pt x="50" y="156"/>
                      <a:pt x="50" y="156"/>
                    </a:cubicBezTo>
                    <a:cubicBezTo>
                      <a:pt x="50" y="157"/>
                      <a:pt x="50" y="157"/>
                      <a:pt x="50" y="157"/>
                    </a:cubicBezTo>
                    <a:cubicBezTo>
                      <a:pt x="50" y="158"/>
                      <a:pt x="50" y="158"/>
                      <a:pt x="50" y="158"/>
                    </a:cubicBezTo>
                    <a:cubicBezTo>
                      <a:pt x="51" y="159"/>
                      <a:pt x="51" y="159"/>
                      <a:pt x="51" y="159"/>
                    </a:cubicBezTo>
                    <a:cubicBezTo>
                      <a:pt x="51" y="159"/>
                      <a:pt x="51" y="159"/>
                      <a:pt x="51" y="159"/>
                    </a:cubicBezTo>
                    <a:cubicBezTo>
                      <a:pt x="51" y="159"/>
                      <a:pt x="51" y="159"/>
                      <a:pt x="51" y="159"/>
                    </a:cubicBezTo>
                    <a:cubicBezTo>
                      <a:pt x="51" y="159"/>
                      <a:pt x="51" y="159"/>
                      <a:pt x="51" y="159"/>
                    </a:cubicBezTo>
                    <a:cubicBezTo>
                      <a:pt x="52" y="159"/>
                      <a:pt x="53" y="159"/>
                      <a:pt x="54" y="159"/>
                    </a:cubicBezTo>
                    <a:cubicBezTo>
                      <a:pt x="54" y="159"/>
                      <a:pt x="54" y="159"/>
                      <a:pt x="54" y="158"/>
                    </a:cubicBezTo>
                    <a:cubicBezTo>
                      <a:pt x="54" y="158"/>
                      <a:pt x="54" y="158"/>
                      <a:pt x="54" y="158"/>
                    </a:cubicBezTo>
                    <a:cubicBezTo>
                      <a:pt x="54" y="157"/>
                      <a:pt x="55" y="157"/>
                      <a:pt x="55" y="156"/>
                    </a:cubicBezTo>
                    <a:cubicBezTo>
                      <a:pt x="55" y="156"/>
                      <a:pt x="55" y="156"/>
                      <a:pt x="55" y="156"/>
                    </a:cubicBezTo>
                    <a:cubicBezTo>
                      <a:pt x="56" y="156"/>
                      <a:pt x="56" y="156"/>
                      <a:pt x="56" y="156"/>
                    </a:cubicBezTo>
                    <a:cubicBezTo>
                      <a:pt x="56" y="156"/>
                      <a:pt x="56" y="156"/>
                      <a:pt x="56" y="156"/>
                    </a:cubicBezTo>
                    <a:cubicBezTo>
                      <a:pt x="57" y="157"/>
                      <a:pt x="57" y="157"/>
                      <a:pt x="57" y="157"/>
                    </a:cubicBezTo>
                    <a:cubicBezTo>
                      <a:pt x="57" y="158"/>
                      <a:pt x="57" y="158"/>
                      <a:pt x="57" y="158"/>
                    </a:cubicBezTo>
                    <a:cubicBezTo>
                      <a:pt x="57" y="158"/>
                      <a:pt x="57" y="158"/>
                      <a:pt x="58" y="158"/>
                    </a:cubicBezTo>
                    <a:cubicBezTo>
                      <a:pt x="58" y="158"/>
                      <a:pt x="58" y="158"/>
                      <a:pt x="58" y="158"/>
                    </a:cubicBezTo>
                    <a:cubicBezTo>
                      <a:pt x="58" y="157"/>
                      <a:pt x="58" y="157"/>
                      <a:pt x="58" y="157"/>
                    </a:cubicBezTo>
                    <a:cubicBezTo>
                      <a:pt x="58" y="157"/>
                      <a:pt x="58" y="157"/>
                      <a:pt x="58" y="157"/>
                    </a:cubicBezTo>
                    <a:cubicBezTo>
                      <a:pt x="59" y="157"/>
                      <a:pt x="59" y="157"/>
                      <a:pt x="59" y="157"/>
                    </a:cubicBezTo>
                    <a:cubicBezTo>
                      <a:pt x="59" y="158"/>
                      <a:pt x="59" y="158"/>
                      <a:pt x="59" y="158"/>
                    </a:cubicBezTo>
                    <a:cubicBezTo>
                      <a:pt x="59" y="158"/>
                      <a:pt x="59" y="158"/>
                      <a:pt x="59" y="158"/>
                    </a:cubicBezTo>
                    <a:cubicBezTo>
                      <a:pt x="58" y="160"/>
                      <a:pt x="58" y="160"/>
                      <a:pt x="58" y="161"/>
                    </a:cubicBezTo>
                    <a:cubicBezTo>
                      <a:pt x="56" y="163"/>
                      <a:pt x="57" y="164"/>
                      <a:pt x="57" y="165"/>
                    </a:cubicBezTo>
                    <a:cubicBezTo>
                      <a:pt x="57" y="165"/>
                      <a:pt x="57" y="165"/>
                      <a:pt x="57" y="165"/>
                    </a:cubicBezTo>
                    <a:cubicBezTo>
                      <a:pt x="57" y="166"/>
                      <a:pt x="57" y="166"/>
                      <a:pt x="56" y="167"/>
                    </a:cubicBezTo>
                    <a:cubicBezTo>
                      <a:pt x="56" y="167"/>
                      <a:pt x="56" y="167"/>
                      <a:pt x="56" y="167"/>
                    </a:cubicBezTo>
                    <a:cubicBezTo>
                      <a:pt x="56" y="168"/>
                      <a:pt x="56" y="168"/>
                      <a:pt x="56" y="168"/>
                    </a:cubicBezTo>
                    <a:cubicBezTo>
                      <a:pt x="55" y="168"/>
                      <a:pt x="55" y="169"/>
                      <a:pt x="55" y="169"/>
                    </a:cubicBezTo>
                    <a:cubicBezTo>
                      <a:pt x="55" y="169"/>
                      <a:pt x="55" y="169"/>
                      <a:pt x="55" y="169"/>
                    </a:cubicBezTo>
                    <a:cubicBezTo>
                      <a:pt x="53" y="171"/>
                      <a:pt x="53" y="171"/>
                      <a:pt x="53" y="172"/>
                    </a:cubicBezTo>
                    <a:cubicBezTo>
                      <a:pt x="53" y="172"/>
                      <a:pt x="53" y="172"/>
                      <a:pt x="53" y="172"/>
                    </a:cubicBezTo>
                    <a:cubicBezTo>
                      <a:pt x="52" y="172"/>
                      <a:pt x="52" y="172"/>
                      <a:pt x="52" y="172"/>
                    </a:cubicBezTo>
                    <a:cubicBezTo>
                      <a:pt x="52" y="173"/>
                      <a:pt x="52" y="173"/>
                      <a:pt x="52" y="173"/>
                    </a:cubicBezTo>
                    <a:cubicBezTo>
                      <a:pt x="61" y="174"/>
                      <a:pt x="71" y="174"/>
                      <a:pt x="83" y="175"/>
                    </a:cubicBezTo>
                    <a:cubicBezTo>
                      <a:pt x="91" y="175"/>
                      <a:pt x="101" y="176"/>
                      <a:pt x="110" y="176"/>
                    </a:cubicBezTo>
                    <a:moveTo>
                      <a:pt x="369" y="111"/>
                    </a:moveTo>
                    <a:cubicBezTo>
                      <a:pt x="366" y="107"/>
                      <a:pt x="363" y="104"/>
                      <a:pt x="360" y="100"/>
                    </a:cubicBezTo>
                    <a:cubicBezTo>
                      <a:pt x="360" y="99"/>
                      <a:pt x="360" y="99"/>
                      <a:pt x="360" y="99"/>
                    </a:cubicBezTo>
                    <a:cubicBezTo>
                      <a:pt x="360" y="99"/>
                      <a:pt x="359" y="97"/>
                      <a:pt x="358" y="96"/>
                    </a:cubicBezTo>
                    <a:cubicBezTo>
                      <a:pt x="358" y="96"/>
                      <a:pt x="358" y="96"/>
                      <a:pt x="358" y="96"/>
                    </a:cubicBezTo>
                    <a:cubicBezTo>
                      <a:pt x="358" y="96"/>
                      <a:pt x="358" y="96"/>
                      <a:pt x="358" y="96"/>
                    </a:cubicBezTo>
                    <a:cubicBezTo>
                      <a:pt x="358" y="96"/>
                      <a:pt x="358" y="96"/>
                      <a:pt x="358" y="96"/>
                    </a:cubicBezTo>
                    <a:cubicBezTo>
                      <a:pt x="358" y="96"/>
                      <a:pt x="358" y="96"/>
                      <a:pt x="358" y="96"/>
                    </a:cubicBezTo>
                    <a:cubicBezTo>
                      <a:pt x="358" y="96"/>
                      <a:pt x="358" y="96"/>
                      <a:pt x="358" y="96"/>
                    </a:cubicBezTo>
                    <a:cubicBezTo>
                      <a:pt x="357" y="95"/>
                      <a:pt x="356" y="93"/>
                      <a:pt x="355" y="91"/>
                    </a:cubicBezTo>
                    <a:cubicBezTo>
                      <a:pt x="354" y="91"/>
                      <a:pt x="354" y="91"/>
                      <a:pt x="354" y="91"/>
                    </a:cubicBezTo>
                    <a:cubicBezTo>
                      <a:pt x="355" y="93"/>
                      <a:pt x="356" y="94"/>
                      <a:pt x="356" y="96"/>
                    </a:cubicBezTo>
                    <a:cubicBezTo>
                      <a:pt x="355" y="96"/>
                      <a:pt x="355" y="96"/>
                      <a:pt x="355" y="96"/>
                    </a:cubicBezTo>
                    <a:cubicBezTo>
                      <a:pt x="356" y="96"/>
                      <a:pt x="356" y="96"/>
                      <a:pt x="356" y="96"/>
                    </a:cubicBezTo>
                    <a:cubicBezTo>
                      <a:pt x="356" y="97"/>
                      <a:pt x="356" y="97"/>
                      <a:pt x="356" y="97"/>
                    </a:cubicBezTo>
                    <a:cubicBezTo>
                      <a:pt x="356" y="98"/>
                      <a:pt x="356" y="98"/>
                      <a:pt x="356" y="98"/>
                    </a:cubicBezTo>
                    <a:cubicBezTo>
                      <a:pt x="357" y="98"/>
                      <a:pt x="357" y="98"/>
                      <a:pt x="357" y="99"/>
                    </a:cubicBezTo>
                    <a:cubicBezTo>
                      <a:pt x="357" y="100"/>
                      <a:pt x="357" y="100"/>
                      <a:pt x="357" y="100"/>
                    </a:cubicBezTo>
                    <a:cubicBezTo>
                      <a:pt x="356" y="99"/>
                      <a:pt x="356" y="99"/>
                      <a:pt x="355" y="96"/>
                    </a:cubicBezTo>
                    <a:cubicBezTo>
                      <a:pt x="354" y="96"/>
                      <a:pt x="354" y="96"/>
                      <a:pt x="354" y="96"/>
                    </a:cubicBezTo>
                    <a:cubicBezTo>
                      <a:pt x="352" y="94"/>
                      <a:pt x="350" y="93"/>
                      <a:pt x="348" y="92"/>
                    </a:cubicBezTo>
                    <a:cubicBezTo>
                      <a:pt x="347" y="92"/>
                      <a:pt x="347" y="92"/>
                      <a:pt x="346" y="92"/>
                    </a:cubicBezTo>
                    <a:cubicBezTo>
                      <a:pt x="347" y="93"/>
                      <a:pt x="347" y="94"/>
                      <a:pt x="348" y="95"/>
                    </a:cubicBezTo>
                    <a:cubicBezTo>
                      <a:pt x="347" y="95"/>
                      <a:pt x="347" y="95"/>
                      <a:pt x="346" y="95"/>
                    </a:cubicBezTo>
                    <a:cubicBezTo>
                      <a:pt x="346" y="95"/>
                      <a:pt x="345" y="92"/>
                      <a:pt x="343" y="92"/>
                    </a:cubicBezTo>
                    <a:cubicBezTo>
                      <a:pt x="343" y="92"/>
                      <a:pt x="343" y="92"/>
                      <a:pt x="343" y="92"/>
                    </a:cubicBezTo>
                    <a:cubicBezTo>
                      <a:pt x="343" y="93"/>
                      <a:pt x="344" y="93"/>
                      <a:pt x="344" y="94"/>
                    </a:cubicBezTo>
                    <a:cubicBezTo>
                      <a:pt x="344" y="94"/>
                      <a:pt x="344" y="94"/>
                      <a:pt x="344" y="94"/>
                    </a:cubicBezTo>
                    <a:cubicBezTo>
                      <a:pt x="343" y="94"/>
                      <a:pt x="343" y="94"/>
                      <a:pt x="343" y="94"/>
                    </a:cubicBezTo>
                    <a:cubicBezTo>
                      <a:pt x="342" y="93"/>
                      <a:pt x="342" y="93"/>
                      <a:pt x="342" y="93"/>
                    </a:cubicBezTo>
                    <a:cubicBezTo>
                      <a:pt x="342" y="91"/>
                      <a:pt x="342" y="91"/>
                      <a:pt x="341" y="91"/>
                    </a:cubicBezTo>
                    <a:cubicBezTo>
                      <a:pt x="340" y="91"/>
                      <a:pt x="340" y="91"/>
                      <a:pt x="340" y="91"/>
                    </a:cubicBezTo>
                    <a:cubicBezTo>
                      <a:pt x="340" y="91"/>
                      <a:pt x="340" y="91"/>
                      <a:pt x="340" y="91"/>
                    </a:cubicBezTo>
                    <a:cubicBezTo>
                      <a:pt x="339" y="91"/>
                      <a:pt x="339" y="91"/>
                      <a:pt x="339" y="91"/>
                    </a:cubicBezTo>
                    <a:cubicBezTo>
                      <a:pt x="338" y="91"/>
                      <a:pt x="338" y="90"/>
                      <a:pt x="338" y="89"/>
                    </a:cubicBezTo>
                    <a:cubicBezTo>
                      <a:pt x="339" y="88"/>
                      <a:pt x="339" y="86"/>
                      <a:pt x="341" y="85"/>
                    </a:cubicBezTo>
                    <a:cubicBezTo>
                      <a:pt x="341" y="84"/>
                      <a:pt x="340" y="83"/>
                      <a:pt x="341" y="82"/>
                    </a:cubicBezTo>
                    <a:cubicBezTo>
                      <a:pt x="341" y="80"/>
                      <a:pt x="341" y="80"/>
                      <a:pt x="341" y="79"/>
                    </a:cubicBezTo>
                    <a:cubicBezTo>
                      <a:pt x="341" y="79"/>
                      <a:pt x="341" y="79"/>
                      <a:pt x="341" y="79"/>
                    </a:cubicBezTo>
                    <a:cubicBezTo>
                      <a:pt x="342" y="78"/>
                      <a:pt x="342" y="78"/>
                      <a:pt x="341" y="75"/>
                    </a:cubicBezTo>
                    <a:cubicBezTo>
                      <a:pt x="342" y="74"/>
                      <a:pt x="342" y="74"/>
                      <a:pt x="342" y="74"/>
                    </a:cubicBezTo>
                    <a:cubicBezTo>
                      <a:pt x="343" y="74"/>
                      <a:pt x="343" y="74"/>
                      <a:pt x="343" y="74"/>
                    </a:cubicBezTo>
                    <a:cubicBezTo>
                      <a:pt x="331" y="75"/>
                      <a:pt x="318" y="75"/>
                      <a:pt x="304" y="75"/>
                    </a:cubicBezTo>
                    <a:cubicBezTo>
                      <a:pt x="313" y="97"/>
                      <a:pt x="320" y="122"/>
                      <a:pt x="325" y="149"/>
                    </a:cubicBezTo>
                    <a:cubicBezTo>
                      <a:pt x="326" y="149"/>
                      <a:pt x="327" y="150"/>
                      <a:pt x="327" y="150"/>
                    </a:cubicBezTo>
                    <a:cubicBezTo>
                      <a:pt x="328" y="150"/>
                      <a:pt x="328" y="150"/>
                      <a:pt x="328" y="150"/>
                    </a:cubicBezTo>
                    <a:cubicBezTo>
                      <a:pt x="328" y="150"/>
                      <a:pt x="328" y="150"/>
                      <a:pt x="328" y="150"/>
                    </a:cubicBezTo>
                    <a:cubicBezTo>
                      <a:pt x="328" y="150"/>
                      <a:pt x="328" y="150"/>
                      <a:pt x="328" y="150"/>
                    </a:cubicBezTo>
                    <a:cubicBezTo>
                      <a:pt x="328" y="150"/>
                      <a:pt x="328" y="150"/>
                      <a:pt x="328" y="150"/>
                    </a:cubicBezTo>
                    <a:cubicBezTo>
                      <a:pt x="328" y="150"/>
                      <a:pt x="328" y="150"/>
                      <a:pt x="328" y="150"/>
                    </a:cubicBezTo>
                    <a:cubicBezTo>
                      <a:pt x="328" y="150"/>
                      <a:pt x="328" y="150"/>
                      <a:pt x="328" y="150"/>
                    </a:cubicBezTo>
                    <a:cubicBezTo>
                      <a:pt x="328" y="150"/>
                      <a:pt x="328" y="150"/>
                      <a:pt x="328" y="150"/>
                    </a:cubicBezTo>
                    <a:cubicBezTo>
                      <a:pt x="328" y="150"/>
                      <a:pt x="328" y="150"/>
                      <a:pt x="328" y="150"/>
                    </a:cubicBezTo>
                    <a:cubicBezTo>
                      <a:pt x="330" y="150"/>
                      <a:pt x="330" y="151"/>
                      <a:pt x="331" y="152"/>
                    </a:cubicBezTo>
                    <a:cubicBezTo>
                      <a:pt x="331" y="152"/>
                      <a:pt x="331" y="152"/>
                      <a:pt x="331" y="153"/>
                    </a:cubicBezTo>
                    <a:cubicBezTo>
                      <a:pt x="331" y="153"/>
                      <a:pt x="331" y="153"/>
                      <a:pt x="330" y="154"/>
                    </a:cubicBezTo>
                    <a:cubicBezTo>
                      <a:pt x="330" y="155"/>
                      <a:pt x="330" y="156"/>
                      <a:pt x="330" y="157"/>
                    </a:cubicBezTo>
                    <a:cubicBezTo>
                      <a:pt x="331" y="157"/>
                      <a:pt x="331" y="157"/>
                      <a:pt x="331" y="157"/>
                    </a:cubicBezTo>
                    <a:cubicBezTo>
                      <a:pt x="332" y="157"/>
                      <a:pt x="332" y="157"/>
                      <a:pt x="332" y="157"/>
                    </a:cubicBezTo>
                    <a:cubicBezTo>
                      <a:pt x="334" y="155"/>
                      <a:pt x="335" y="161"/>
                      <a:pt x="337" y="162"/>
                    </a:cubicBezTo>
                    <a:cubicBezTo>
                      <a:pt x="337" y="164"/>
                      <a:pt x="337" y="165"/>
                      <a:pt x="338" y="166"/>
                    </a:cubicBezTo>
                    <a:cubicBezTo>
                      <a:pt x="337" y="167"/>
                      <a:pt x="336" y="168"/>
                      <a:pt x="336" y="169"/>
                    </a:cubicBezTo>
                    <a:cubicBezTo>
                      <a:pt x="337" y="170"/>
                      <a:pt x="337" y="171"/>
                      <a:pt x="337" y="171"/>
                    </a:cubicBezTo>
                    <a:cubicBezTo>
                      <a:pt x="338" y="171"/>
                      <a:pt x="339" y="171"/>
                      <a:pt x="340" y="171"/>
                    </a:cubicBezTo>
                    <a:cubicBezTo>
                      <a:pt x="341" y="171"/>
                      <a:pt x="342" y="170"/>
                      <a:pt x="342" y="170"/>
                    </a:cubicBezTo>
                    <a:cubicBezTo>
                      <a:pt x="343" y="169"/>
                      <a:pt x="345" y="168"/>
                      <a:pt x="345" y="167"/>
                    </a:cubicBezTo>
                    <a:cubicBezTo>
                      <a:pt x="346" y="167"/>
                      <a:pt x="346" y="167"/>
                      <a:pt x="347" y="167"/>
                    </a:cubicBezTo>
                    <a:cubicBezTo>
                      <a:pt x="346" y="164"/>
                      <a:pt x="346" y="164"/>
                      <a:pt x="346" y="163"/>
                    </a:cubicBezTo>
                    <a:cubicBezTo>
                      <a:pt x="346" y="162"/>
                      <a:pt x="346" y="161"/>
                      <a:pt x="346" y="161"/>
                    </a:cubicBezTo>
                    <a:cubicBezTo>
                      <a:pt x="345" y="161"/>
                      <a:pt x="340" y="155"/>
                      <a:pt x="340" y="155"/>
                    </a:cubicBezTo>
                    <a:cubicBezTo>
                      <a:pt x="340" y="154"/>
                      <a:pt x="340" y="154"/>
                      <a:pt x="339" y="148"/>
                    </a:cubicBezTo>
                    <a:cubicBezTo>
                      <a:pt x="339" y="148"/>
                      <a:pt x="339" y="148"/>
                      <a:pt x="341" y="148"/>
                    </a:cubicBezTo>
                    <a:cubicBezTo>
                      <a:pt x="342" y="148"/>
                      <a:pt x="342" y="148"/>
                      <a:pt x="342" y="148"/>
                    </a:cubicBezTo>
                    <a:cubicBezTo>
                      <a:pt x="343" y="148"/>
                      <a:pt x="343" y="148"/>
                      <a:pt x="343" y="148"/>
                    </a:cubicBezTo>
                    <a:cubicBezTo>
                      <a:pt x="342" y="146"/>
                      <a:pt x="342" y="144"/>
                      <a:pt x="341" y="142"/>
                    </a:cubicBezTo>
                    <a:cubicBezTo>
                      <a:pt x="341" y="140"/>
                      <a:pt x="341" y="140"/>
                      <a:pt x="342" y="140"/>
                    </a:cubicBezTo>
                    <a:cubicBezTo>
                      <a:pt x="344" y="140"/>
                      <a:pt x="343" y="137"/>
                      <a:pt x="344" y="136"/>
                    </a:cubicBezTo>
                    <a:cubicBezTo>
                      <a:pt x="346" y="135"/>
                      <a:pt x="347" y="138"/>
                      <a:pt x="349" y="137"/>
                    </a:cubicBezTo>
                    <a:cubicBezTo>
                      <a:pt x="351" y="136"/>
                      <a:pt x="352" y="135"/>
                      <a:pt x="352" y="135"/>
                    </a:cubicBezTo>
                    <a:cubicBezTo>
                      <a:pt x="354" y="135"/>
                      <a:pt x="354" y="135"/>
                      <a:pt x="356" y="128"/>
                    </a:cubicBezTo>
                    <a:cubicBezTo>
                      <a:pt x="357" y="126"/>
                      <a:pt x="356" y="122"/>
                      <a:pt x="358" y="120"/>
                    </a:cubicBezTo>
                    <a:cubicBezTo>
                      <a:pt x="358" y="120"/>
                      <a:pt x="358" y="120"/>
                      <a:pt x="358" y="120"/>
                    </a:cubicBezTo>
                    <a:cubicBezTo>
                      <a:pt x="360" y="119"/>
                      <a:pt x="359" y="116"/>
                      <a:pt x="360" y="115"/>
                    </a:cubicBezTo>
                    <a:cubicBezTo>
                      <a:pt x="360" y="114"/>
                      <a:pt x="360" y="114"/>
                      <a:pt x="360" y="114"/>
                    </a:cubicBezTo>
                    <a:cubicBezTo>
                      <a:pt x="360" y="114"/>
                      <a:pt x="360" y="114"/>
                      <a:pt x="360" y="114"/>
                    </a:cubicBezTo>
                    <a:cubicBezTo>
                      <a:pt x="359" y="113"/>
                      <a:pt x="359" y="113"/>
                      <a:pt x="359" y="112"/>
                    </a:cubicBezTo>
                    <a:cubicBezTo>
                      <a:pt x="359" y="112"/>
                      <a:pt x="359" y="111"/>
                      <a:pt x="359" y="111"/>
                    </a:cubicBezTo>
                    <a:cubicBezTo>
                      <a:pt x="359" y="110"/>
                      <a:pt x="359" y="110"/>
                      <a:pt x="358" y="108"/>
                    </a:cubicBezTo>
                    <a:cubicBezTo>
                      <a:pt x="358" y="108"/>
                      <a:pt x="358" y="108"/>
                      <a:pt x="358" y="107"/>
                    </a:cubicBezTo>
                    <a:cubicBezTo>
                      <a:pt x="357" y="107"/>
                      <a:pt x="357" y="107"/>
                      <a:pt x="357" y="107"/>
                    </a:cubicBezTo>
                    <a:cubicBezTo>
                      <a:pt x="357" y="106"/>
                      <a:pt x="357" y="106"/>
                      <a:pt x="357" y="106"/>
                    </a:cubicBezTo>
                    <a:cubicBezTo>
                      <a:pt x="357" y="105"/>
                      <a:pt x="356" y="101"/>
                      <a:pt x="356" y="101"/>
                    </a:cubicBezTo>
                    <a:cubicBezTo>
                      <a:pt x="357" y="101"/>
                      <a:pt x="357" y="101"/>
                      <a:pt x="357" y="101"/>
                    </a:cubicBezTo>
                    <a:cubicBezTo>
                      <a:pt x="357" y="101"/>
                      <a:pt x="358" y="102"/>
                      <a:pt x="358" y="102"/>
                    </a:cubicBezTo>
                    <a:cubicBezTo>
                      <a:pt x="358" y="102"/>
                      <a:pt x="362" y="104"/>
                      <a:pt x="367" y="124"/>
                    </a:cubicBezTo>
                    <a:cubicBezTo>
                      <a:pt x="368" y="124"/>
                      <a:pt x="368" y="124"/>
                      <a:pt x="368" y="124"/>
                    </a:cubicBezTo>
                    <a:cubicBezTo>
                      <a:pt x="369" y="124"/>
                      <a:pt x="369" y="124"/>
                      <a:pt x="369" y="124"/>
                    </a:cubicBezTo>
                    <a:cubicBezTo>
                      <a:pt x="368" y="123"/>
                      <a:pt x="368" y="123"/>
                      <a:pt x="368" y="122"/>
                    </a:cubicBezTo>
                    <a:cubicBezTo>
                      <a:pt x="369" y="121"/>
                      <a:pt x="369" y="121"/>
                      <a:pt x="369" y="121"/>
                    </a:cubicBezTo>
                    <a:cubicBezTo>
                      <a:pt x="369" y="121"/>
                      <a:pt x="369" y="121"/>
                      <a:pt x="369" y="121"/>
                    </a:cubicBezTo>
                    <a:cubicBezTo>
                      <a:pt x="370" y="123"/>
                      <a:pt x="370" y="123"/>
                      <a:pt x="372" y="123"/>
                    </a:cubicBezTo>
                    <a:cubicBezTo>
                      <a:pt x="371" y="121"/>
                      <a:pt x="369" y="121"/>
                      <a:pt x="368" y="119"/>
                    </a:cubicBezTo>
                    <a:cubicBezTo>
                      <a:pt x="367" y="117"/>
                      <a:pt x="367" y="115"/>
                      <a:pt x="366" y="113"/>
                    </a:cubicBezTo>
                    <a:cubicBezTo>
                      <a:pt x="366" y="112"/>
                      <a:pt x="366" y="112"/>
                      <a:pt x="366" y="111"/>
                    </a:cubicBezTo>
                    <a:cubicBezTo>
                      <a:pt x="366" y="111"/>
                      <a:pt x="366" y="111"/>
                      <a:pt x="366" y="111"/>
                    </a:cubicBezTo>
                    <a:cubicBezTo>
                      <a:pt x="367" y="111"/>
                      <a:pt x="368" y="112"/>
                      <a:pt x="368" y="112"/>
                    </a:cubicBezTo>
                    <a:cubicBezTo>
                      <a:pt x="369" y="111"/>
                      <a:pt x="369" y="111"/>
                      <a:pt x="369" y="111"/>
                    </a:cubicBezTo>
                    <a:moveTo>
                      <a:pt x="385" y="83"/>
                    </a:moveTo>
                    <a:cubicBezTo>
                      <a:pt x="384" y="81"/>
                      <a:pt x="384" y="81"/>
                      <a:pt x="384" y="81"/>
                    </a:cubicBezTo>
                    <a:cubicBezTo>
                      <a:pt x="381" y="78"/>
                      <a:pt x="381" y="78"/>
                      <a:pt x="379" y="77"/>
                    </a:cubicBezTo>
                    <a:cubicBezTo>
                      <a:pt x="380" y="76"/>
                      <a:pt x="380" y="76"/>
                      <a:pt x="380" y="76"/>
                    </a:cubicBezTo>
                    <a:cubicBezTo>
                      <a:pt x="379" y="75"/>
                      <a:pt x="379" y="75"/>
                      <a:pt x="378" y="75"/>
                    </a:cubicBezTo>
                    <a:cubicBezTo>
                      <a:pt x="378" y="75"/>
                      <a:pt x="378" y="75"/>
                      <a:pt x="378" y="75"/>
                    </a:cubicBezTo>
                    <a:cubicBezTo>
                      <a:pt x="379" y="76"/>
                      <a:pt x="379" y="76"/>
                      <a:pt x="379" y="76"/>
                    </a:cubicBezTo>
                    <a:cubicBezTo>
                      <a:pt x="378" y="76"/>
                      <a:pt x="378" y="76"/>
                      <a:pt x="378" y="76"/>
                    </a:cubicBezTo>
                    <a:cubicBezTo>
                      <a:pt x="376" y="73"/>
                      <a:pt x="376" y="72"/>
                      <a:pt x="376" y="72"/>
                    </a:cubicBezTo>
                    <a:cubicBezTo>
                      <a:pt x="374" y="72"/>
                      <a:pt x="373" y="72"/>
                      <a:pt x="372" y="72"/>
                    </a:cubicBezTo>
                    <a:cubicBezTo>
                      <a:pt x="372" y="74"/>
                      <a:pt x="372" y="74"/>
                      <a:pt x="372" y="74"/>
                    </a:cubicBezTo>
                    <a:cubicBezTo>
                      <a:pt x="372" y="74"/>
                      <a:pt x="372" y="74"/>
                      <a:pt x="372" y="74"/>
                    </a:cubicBezTo>
                    <a:cubicBezTo>
                      <a:pt x="372" y="75"/>
                      <a:pt x="371" y="75"/>
                      <a:pt x="371" y="76"/>
                    </a:cubicBezTo>
                    <a:cubicBezTo>
                      <a:pt x="371" y="76"/>
                      <a:pt x="371" y="76"/>
                      <a:pt x="371" y="76"/>
                    </a:cubicBezTo>
                    <a:cubicBezTo>
                      <a:pt x="371" y="76"/>
                      <a:pt x="371" y="76"/>
                      <a:pt x="371" y="77"/>
                    </a:cubicBezTo>
                    <a:cubicBezTo>
                      <a:pt x="372" y="77"/>
                      <a:pt x="372" y="77"/>
                      <a:pt x="373" y="79"/>
                    </a:cubicBezTo>
                    <a:cubicBezTo>
                      <a:pt x="373" y="79"/>
                      <a:pt x="373" y="80"/>
                      <a:pt x="373" y="81"/>
                    </a:cubicBezTo>
                    <a:cubicBezTo>
                      <a:pt x="374" y="81"/>
                      <a:pt x="374" y="81"/>
                      <a:pt x="374" y="82"/>
                    </a:cubicBezTo>
                    <a:cubicBezTo>
                      <a:pt x="382" y="94"/>
                      <a:pt x="382" y="94"/>
                      <a:pt x="382" y="94"/>
                    </a:cubicBezTo>
                    <a:cubicBezTo>
                      <a:pt x="382" y="94"/>
                      <a:pt x="382" y="94"/>
                      <a:pt x="382" y="94"/>
                    </a:cubicBezTo>
                    <a:cubicBezTo>
                      <a:pt x="383" y="95"/>
                      <a:pt x="384" y="96"/>
                      <a:pt x="384" y="97"/>
                    </a:cubicBezTo>
                    <a:cubicBezTo>
                      <a:pt x="385" y="98"/>
                      <a:pt x="386" y="100"/>
                      <a:pt x="387" y="102"/>
                    </a:cubicBezTo>
                    <a:cubicBezTo>
                      <a:pt x="388" y="102"/>
                      <a:pt x="388" y="102"/>
                      <a:pt x="388" y="102"/>
                    </a:cubicBezTo>
                    <a:cubicBezTo>
                      <a:pt x="388" y="102"/>
                      <a:pt x="388" y="102"/>
                      <a:pt x="388" y="102"/>
                    </a:cubicBezTo>
                    <a:cubicBezTo>
                      <a:pt x="388" y="101"/>
                      <a:pt x="388" y="101"/>
                      <a:pt x="388" y="101"/>
                    </a:cubicBezTo>
                    <a:cubicBezTo>
                      <a:pt x="388" y="101"/>
                      <a:pt x="389" y="101"/>
                      <a:pt x="389" y="101"/>
                    </a:cubicBezTo>
                    <a:cubicBezTo>
                      <a:pt x="389" y="100"/>
                      <a:pt x="388" y="99"/>
                      <a:pt x="388" y="98"/>
                    </a:cubicBezTo>
                    <a:cubicBezTo>
                      <a:pt x="387" y="97"/>
                      <a:pt x="387" y="96"/>
                      <a:pt x="387" y="96"/>
                    </a:cubicBezTo>
                    <a:cubicBezTo>
                      <a:pt x="387" y="95"/>
                      <a:pt x="387" y="95"/>
                      <a:pt x="387" y="94"/>
                    </a:cubicBezTo>
                    <a:cubicBezTo>
                      <a:pt x="387" y="94"/>
                      <a:pt x="387" y="94"/>
                      <a:pt x="387" y="94"/>
                    </a:cubicBezTo>
                    <a:cubicBezTo>
                      <a:pt x="388" y="95"/>
                      <a:pt x="388" y="95"/>
                      <a:pt x="388" y="95"/>
                    </a:cubicBezTo>
                    <a:cubicBezTo>
                      <a:pt x="388" y="95"/>
                      <a:pt x="388" y="95"/>
                      <a:pt x="388" y="95"/>
                    </a:cubicBezTo>
                    <a:cubicBezTo>
                      <a:pt x="388" y="94"/>
                      <a:pt x="388" y="94"/>
                      <a:pt x="388" y="94"/>
                    </a:cubicBezTo>
                    <a:cubicBezTo>
                      <a:pt x="388" y="93"/>
                      <a:pt x="388" y="93"/>
                      <a:pt x="388" y="93"/>
                    </a:cubicBezTo>
                    <a:cubicBezTo>
                      <a:pt x="387" y="92"/>
                      <a:pt x="387" y="91"/>
                      <a:pt x="386" y="90"/>
                    </a:cubicBezTo>
                    <a:cubicBezTo>
                      <a:pt x="386" y="90"/>
                      <a:pt x="386" y="89"/>
                      <a:pt x="386" y="89"/>
                    </a:cubicBezTo>
                    <a:cubicBezTo>
                      <a:pt x="386" y="89"/>
                      <a:pt x="387" y="89"/>
                      <a:pt x="388" y="88"/>
                    </a:cubicBezTo>
                    <a:cubicBezTo>
                      <a:pt x="387" y="88"/>
                      <a:pt x="387" y="87"/>
                      <a:pt x="386" y="87"/>
                    </a:cubicBezTo>
                    <a:cubicBezTo>
                      <a:pt x="386" y="86"/>
                      <a:pt x="385" y="86"/>
                      <a:pt x="385" y="85"/>
                    </a:cubicBezTo>
                    <a:cubicBezTo>
                      <a:pt x="384" y="85"/>
                      <a:pt x="384" y="85"/>
                      <a:pt x="384" y="85"/>
                    </a:cubicBezTo>
                    <a:cubicBezTo>
                      <a:pt x="384" y="84"/>
                      <a:pt x="384" y="84"/>
                      <a:pt x="384" y="84"/>
                    </a:cubicBezTo>
                    <a:cubicBezTo>
                      <a:pt x="383" y="82"/>
                      <a:pt x="383" y="82"/>
                      <a:pt x="383" y="82"/>
                    </a:cubicBezTo>
                    <a:cubicBezTo>
                      <a:pt x="383" y="82"/>
                      <a:pt x="383" y="82"/>
                      <a:pt x="384" y="82"/>
                    </a:cubicBezTo>
                    <a:cubicBezTo>
                      <a:pt x="384" y="83"/>
                      <a:pt x="384" y="83"/>
                      <a:pt x="384" y="83"/>
                    </a:cubicBezTo>
                    <a:cubicBezTo>
                      <a:pt x="385" y="83"/>
                      <a:pt x="385" y="83"/>
                      <a:pt x="385" y="83"/>
                    </a:cubicBezTo>
                    <a:moveTo>
                      <a:pt x="273" y="24"/>
                    </a:moveTo>
                    <a:cubicBezTo>
                      <a:pt x="272" y="24"/>
                      <a:pt x="272" y="23"/>
                      <a:pt x="271" y="23"/>
                    </a:cubicBezTo>
                    <a:cubicBezTo>
                      <a:pt x="271" y="23"/>
                      <a:pt x="271" y="23"/>
                      <a:pt x="271" y="23"/>
                    </a:cubicBezTo>
                    <a:cubicBezTo>
                      <a:pt x="271" y="23"/>
                      <a:pt x="271" y="23"/>
                      <a:pt x="271" y="23"/>
                    </a:cubicBezTo>
                    <a:cubicBezTo>
                      <a:pt x="271" y="23"/>
                      <a:pt x="271" y="23"/>
                      <a:pt x="271" y="23"/>
                    </a:cubicBezTo>
                    <a:cubicBezTo>
                      <a:pt x="272" y="24"/>
                      <a:pt x="272" y="24"/>
                      <a:pt x="272" y="24"/>
                    </a:cubicBezTo>
                    <a:cubicBezTo>
                      <a:pt x="273" y="24"/>
                      <a:pt x="273" y="24"/>
                      <a:pt x="273" y="24"/>
                    </a:cubicBezTo>
                    <a:cubicBezTo>
                      <a:pt x="273" y="24"/>
                      <a:pt x="273" y="24"/>
                      <a:pt x="273" y="24"/>
                    </a:cubicBezTo>
                    <a:moveTo>
                      <a:pt x="304" y="75"/>
                    </a:moveTo>
                    <a:cubicBezTo>
                      <a:pt x="295" y="55"/>
                      <a:pt x="285" y="38"/>
                      <a:pt x="274" y="25"/>
                    </a:cubicBezTo>
                    <a:cubicBezTo>
                      <a:pt x="273" y="25"/>
                      <a:pt x="273" y="25"/>
                      <a:pt x="272" y="25"/>
                    </a:cubicBezTo>
                    <a:cubicBezTo>
                      <a:pt x="272" y="26"/>
                      <a:pt x="271" y="26"/>
                      <a:pt x="268" y="25"/>
                    </a:cubicBezTo>
                    <a:cubicBezTo>
                      <a:pt x="267" y="25"/>
                      <a:pt x="267" y="25"/>
                      <a:pt x="267" y="25"/>
                    </a:cubicBezTo>
                    <a:cubicBezTo>
                      <a:pt x="267" y="25"/>
                      <a:pt x="267" y="25"/>
                      <a:pt x="267" y="25"/>
                    </a:cubicBezTo>
                    <a:cubicBezTo>
                      <a:pt x="266" y="24"/>
                      <a:pt x="266" y="24"/>
                      <a:pt x="266" y="24"/>
                    </a:cubicBezTo>
                    <a:cubicBezTo>
                      <a:pt x="264" y="23"/>
                      <a:pt x="264" y="23"/>
                      <a:pt x="263" y="23"/>
                    </a:cubicBezTo>
                    <a:cubicBezTo>
                      <a:pt x="263" y="23"/>
                      <a:pt x="263" y="23"/>
                      <a:pt x="263" y="23"/>
                    </a:cubicBezTo>
                    <a:cubicBezTo>
                      <a:pt x="262" y="23"/>
                      <a:pt x="262" y="23"/>
                      <a:pt x="261" y="23"/>
                    </a:cubicBezTo>
                    <a:cubicBezTo>
                      <a:pt x="261" y="23"/>
                      <a:pt x="261" y="23"/>
                      <a:pt x="261" y="23"/>
                    </a:cubicBezTo>
                    <a:cubicBezTo>
                      <a:pt x="260" y="23"/>
                      <a:pt x="260" y="23"/>
                      <a:pt x="260" y="23"/>
                    </a:cubicBezTo>
                    <a:cubicBezTo>
                      <a:pt x="259" y="24"/>
                      <a:pt x="259" y="24"/>
                      <a:pt x="259" y="24"/>
                    </a:cubicBezTo>
                    <a:cubicBezTo>
                      <a:pt x="258" y="23"/>
                      <a:pt x="258" y="23"/>
                      <a:pt x="257" y="22"/>
                    </a:cubicBezTo>
                    <a:cubicBezTo>
                      <a:pt x="257" y="23"/>
                      <a:pt x="257" y="23"/>
                      <a:pt x="257" y="23"/>
                    </a:cubicBezTo>
                    <a:cubicBezTo>
                      <a:pt x="256" y="23"/>
                      <a:pt x="256" y="23"/>
                      <a:pt x="256" y="23"/>
                    </a:cubicBezTo>
                    <a:cubicBezTo>
                      <a:pt x="255" y="22"/>
                      <a:pt x="255" y="22"/>
                      <a:pt x="255" y="22"/>
                    </a:cubicBezTo>
                    <a:cubicBezTo>
                      <a:pt x="256" y="22"/>
                      <a:pt x="256" y="22"/>
                      <a:pt x="256" y="22"/>
                    </a:cubicBezTo>
                    <a:cubicBezTo>
                      <a:pt x="256" y="22"/>
                      <a:pt x="256" y="22"/>
                      <a:pt x="256" y="22"/>
                    </a:cubicBezTo>
                    <a:cubicBezTo>
                      <a:pt x="256" y="21"/>
                      <a:pt x="256" y="21"/>
                      <a:pt x="256" y="21"/>
                    </a:cubicBezTo>
                    <a:cubicBezTo>
                      <a:pt x="256" y="21"/>
                      <a:pt x="256" y="21"/>
                      <a:pt x="256" y="21"/>
                    </a:cubicBezTo>
                    <a:cubicBezTo>
                      <a:pt x="255" y="21"/>
                      <a:pt x="255" y="21"/>
                      <a:pt x="255" y="21"/>
                    </a:cubicBezTo>
                    <a:cubicBezTo>
                      <a:pt x="255" y="22"/>
                      <a:pt x="255" y="22"/>
                      <a:pt x="255" y="22"/>
                    </a:cubicBezTo>
                    <a:cubicBezTo>
                      <a:pt x="254" y="22"/>
                      <a:pt x="253" y="22"/>
                      <a:pt x="253" y="22"/>
                    </a:cubicBezTo>
                    <a:cubicBezTo>
                      <a:pt x="253" y="23"/>
                      <a:pt x="253" y="23"/>
                      <a:pt x="253" y="23"/>
                    </a:cubicBezTo>
                    <a:cubicBezTo>
                      <a:pt x="253" y="23"/>
                      <a:pt x="253" y="23"/>
                      <a:pt x="253" y="23"/>
                    </a:cubicBezTo>
                    <a:cubicBezTo>
                      <a:pt x="253" y="24"/>
                      <a:pt x="253" y="24"/>
                      <a:pt x="253" y="24"/>
                    </a:cubicBezTo>
                    <a:cubicBezTo>
                      <a:pt x="253" y="24"/>
                      <a:pt x="253" y="24"/>
                      <a:pt x="253" y="24"/>
                    </a:cubicBezTo>
                    <a:cubicBezTo>
                      <a:pt x="253" y="24"/>
                      <a:pt x="253" y="24"/>
                      <a:pt x="253" y="24"/>
                    </a:cubicBezTo>
                    <a:cubicBezTo>
                      <a:pt x="252" y="24"/>
                      <a:pt x="251" y="24"/>
                      <a:pt x="251" y="25"/>
                    </a:cubicBezTo>
                    <a:cubicBezTo>
                      <a:pt x="250" y="25"/>
                      <a:pt x="250" y="25"/>
                      <a:pt x="250" y="25"/>
                    </a:cubicBezTo>
                    <a:cubicBezTo>
                      <a:pt x="249" y="25"/>
                      <a:pt x="249" y="25"/>
                      <a:pt x="249" y="25"/>
                    </a:cubicBezTo>
                    <a:cubicBezTo>
                      <a:pt x="249" y="25"/>
                      <a:pt x="249" y="25"/>
                      <a:pt x="249" y="25"/>
                    </a:cubicBezTo>
                    <a:cubicBezTo>
                      <a:pt x="250" y="24"/>
                      <a:pt x="251" y="22"/>
                      <a:pt x="251" y="22"/>
                    </a:cubicBezTo>
                    <a:cubicBezTo>
                      <a:pt x="252" y="22"/>
                      <a:pt x="252" y="22"/>
                      <a:pt x="252" y="22"/>
                    </a:cubicBezTo>
                    <a:cubicBezTo>
                      <a:pt x="253" y="21"/>
                      <a:pt x="253" y="21"/>
                      <a:pt x="253" y="21"/>
                    </a:cubicBezTo>
                    <a:cubicBezTo>
                      <a:pt x="253" y="21"/>
                      <a:pt x="253" y="21"/>
                      <a:pt x="253" y="21"/>
                    </a:cubicBezTo>
                    <a:cubicBezTo>
                      <a:pt x="254" y="20"/>
                      <a:pt x="254" y="20"/>
                      <a:pt x="254" y="20"/>
                    </a:cubicBezTo>
                    <a:cubicBezTo>
                      <a:pt x="254" y="19"/>
                      <a:pt x="254" y="19"/>
                      <a:pt x="254" y="19"/>
                    </a:cubicBezTo>
                    <a:cubicBezTo>
                      <a:pt x="254" y="19"/>
                      <a:pt x="255" y="19"/>
                      <a:pt x="255" y="19"/>
                    </a:cubicBezTo>
                    <a:cubicBezTo>
                      <a:pt x="255" y="18"/>
                      <a:pt x="255" y="18"/>
                      <a:pt x="255" y="18"/>
                    </a:cubicBezTo>
                    <a:cubicBezTo>
                      <a:pt x="255" y="18"/>
                      <a:pt x="255" y="18"/>
                      <a:pt x="255" y="18"/>
                    </a:cubicBezTo>
                    <a:cubicBezTo>
                      <a:pt x="255" y="17"/>
                      <a:pt x="254" y="17"/>
                      <a:pt x="254" y="17"/>
                    </a:cubicBezTo>
                    <a:cubicBezTo>
                      <a:pt x="253" y="16"/>
                      <a:pt x="253" y="16"/>
                      <a:pt x="253" y="16"/>
                    </a:cubicBezTo>
                    <a:cubicBezTo>
                      <a:pt x="252" y="16"/>
                      <a:pt x="251" y="15"/>
                      <a:pt x="250" y="14"/>
                    </a:cubicBezTo>
                    <a:cubicBezTo>
                      <a:pt x="250" y="14"/>
                      <a:pt x="249" y="14"/>
                      <a:pt x="249" y="14"/>
                    </a:cubicBezTo>
                    <a:cubicBezTo>
                      <a:pt x="248" y="14"/>
                      <a:pt x="248" y="14"/>
                      <a:pt x="247" y="15"/>
                    </a:cubicBezTo>
                    <a:cubicBezTo>
                      <a:pt x="247" y="14"/>
                      <a:pt x="246" y="14"/>
                      <a:pt x="246" y="14"/>
                    </a:cubicBezTo>
                    <a:cubicBezTo>
                      <a:pt x="246" y="15"/>
                      <a:pt x="246" y="15"/>
                      <a:pt x="246" y="15"/>
                    </a:cubicBezTo>
                    <a:cubicBezTo>
                      <a:pt x="245" y="15"/>
                      <a:pt x="245" y="15"/>
                      <a:pt x="245" y="15"/>
                    </a:cubicBezTo>
                    <a:cubicBezTo>
                      <a:pt x="245" y="15"/>
                      <a:pt x="245" y="15"/>
                      <a:pt x="245" y="15"/>
                    </a:cubicBezTo>
                    <a:cubicBezTo>
                      <a:pt x="245" y="14"/>
                      <a:pt x="245" y="14"/>
                      <a:pt x="245" y="14"/>
                    </a:cubicBezTo>
                    <a:cubicBezTo>
                      <a:pt x="245" y="14"/>
                      <a:pt x="245" y="14"/>
                      <a:pt x="245" y="14"/>
                    </a:cubicBezTo>
                    <a:cubicBezTo>
                      <a:pt x="244" y="14"/>
                      <a:pt x="244" y="14"/>
                      <a:pt x="244" y="14"/>
                    </a:cubicBezTo>
                    <a:cubicBezTo>
                      <a:pt x="243" y="14"/>
                      <a:pt x="243" y="14"/>
                      <a:pt x="243" y="14"/>
                    </a:cubicBezTo>
                    <a:cubicBezTo>
                      <a:pt x="242" y="13"/>
                      <a:pt x="242" y="13"/>
                      <a:pt x="242" y="13"/>
                    </a:cubicBezTo>
                    <a:cubicBezTo>
                      <a:pt x="243" y="12"/>
                      <a:pt x="243" y="12"/>
                      <a:pt x="243" y="12"/>
                    </a:cubicBezTo>
                    <a:cubicBezTo>
                      <a:pt x="242" y="12"/>
                      <a:pt x="241" y="12"/>
                      <a:pt x="240" y="12"/>
                    </a:cubicBezTo>
                    <a:cubicBezTo>
                      <a:pt x="240" y="12"/>
                      <a:pt x="239" y="13"/>
                      <a:pt x="239" y="13"/>
                    </a:cubicBezTo>
                    <a:cubicBezTo>
                      <a:pt x="239" y="14"/>
                      <a:pt x="239" y="14"/>
                      <a:pt x="239" y="14"/>
                    </a:cubicBezTo>
                    <a:cubicBezTo>
                      <a:pt x="238" y="14"/>
                      <a:pt x="238" y="14"/>
                      <a:pt x="238" y="14"/>
                    </a:cubicBezTo>
                    <a:cubicBezTo>
                      <a:pt x="239" y="15"/>
                      <a:pt x="239" y="15"/>
                      <a:pt x="239" y="15"/>
                    </a:cubicBezTo>
                    <a:cubicBezTo>
                      <a:pt x="238" y="15"/>
                      <a:pt x="237" y="15"/>
                      <a:pt x="237" y="15"/>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3" y="16"/>
                    </a:cubicBezTo>
                    <a:cubicBezTo>
                      <a:pt x="233" y="16"/>
                      <a:pt x="233" y="16"/>
                      <a:pt x="233" y="16"/>
                    </a:cubicBezTo>
                    <a:cubicBezTo>
                      <a:pt x="232" y="16"/>
                      <a:pt x="232" y="16"/>
                      <a:pt x="232" y="16"/>
                    </a:cubicBezTo>
                    <a:cubicBezTo>
                      <a:pt x="232" y="16"/>
                      <a:pt x="231" y="17"/>
                      <a:pt x="231" y="17"/>
                    </a:cubicBezTo>
                    <a:cubicBezTo>
                      <a:pt x="230" y="17"/>
                      <a:pt x="230" y="17"/>
                      <a:pt x="229" y="17"/>
                    </a:cubicBezTo>
                    <a:cubicBezTo>
                      <a:pt x="229" y="17"/>
                      <a:pt x="228" y="18"/>
                      <a:pt x="227" y="18"/>
                    </a:cubicBezTo>
                    <a:cubicBezTo>
                      <a:pt x="226" y="18"/>
                      <a:pt x="226" y="18"/>
                      <a:pt x="226" y="18"/>
                    </a:cubicBezTo>
                    <a:cubicBezTo>
                      <a:pt x="225" y="18"/>
                      <a:pt x="221" y="21"/>
                      <a:pt x="221" y="21"/>
                    </a:cubicBezTo>
                    <a:cubicBezTo>
                      <a:pt x="221" y="21"/>
                      <a:pt x="222" y="21"/>
                      <a:pt x="222" y="22"/>
                    </a:cubicBezTo>
                    <a:cubicBezTo>
                      <a:pt x="222" y="22"/>
                      <a:pt x="222" y="22"/>
                      <a:pt x="222" y="22"/>
                    </a:cubicBezTo>
                    <a:cubicBezTo>
                      <a:pt x="219" y="23"/>
                      <a:pt x="219" y="23"/>
                      <a:pt x="219" y="23"/>
                    </a:cubicBezTo>
                    <a:cubicBezTo>
                      <a:pt x="218" y="23"/>
                      <a:pt x="218" y="23"/>
                      <a:pt x="216" y="23"/>
                    </a:cubicBezTo>
                    <a:cubicBezTo>
                      <a:pt x="215" y="23"/>
                      <a:pt x="215" y="23"/>
                      <a:pt x="214" y="23"/>
                    </a:cubicBezTo>
                    <a:cubicBezTo>
                      <a:pt x="214" y="23"/>
                      <a:pt x="214" y="23"/>
                      <a:pt x="214" y="23"/>
                    </a:cubicBezTo>
                    <a:cubicBezTo>
                      <a:pt x="213" y="24"/>
                      <a:pt x="212" y="24"/>
                      <a:pt x="212" y="24"/>
                    </a:cubicBezTo>
                    <a:cubicBezTo>
                      <a:pt x="211" y="24"/>
                      <a:pt x="211" y="24"/>
                      <a:pt x="211" y="24"/>
                    </a:cubicBezTo>
                    <a:cubicBezTo>
                      <a:pt x="211" y="25"/>
                      <a:pt x="211" y="25"/>
                      <a:pt x="212" y="26"/>
                    </a:cubicBezTo>
                    <a:cubicBezTo>
                      <a:pt x="211" y="26"/>
                      <a:pt x="211" y="26"/>
                      <a:pt x="211" y="26"/>
                    </a:cubicBezTo>
                    <a:cubicBezTo>
                      <a:pt x="211" y="27"/>
                      <a:pt x="211" y="27"/>
                      <a:pt x="211" y="27"/>
                    </a:cubicBezTo>
                    <a:cubicBezTo>
                      <a:pt x="212" y="27"/>
                      <a:pt x="212" y="27"/>
                      <a:pt x="212" y="27"/>
                    </a:cubicBezTo>
                    <a:cubicBezTo>
                      <a:pt x="212" y="27"/>
                      <a:pt x="212" y="27"/>
                      <a:pt x="212" y="27"/>
                    </a:cubicBezTo>
                    <a:cubicBezTo>
                      <a:pt x="213" y="28"/>
                      <a:pt x="213" y="28"/>
                      <a:pt x="213" y="28"/>
                    </a:cubicBezTo>
                    <a:cubicBezTo>
                      <a:pt x="213" y="28"/>
                      <a:pt x="213" y="28"/>
                      <a:pt x="213" y="28"/>
                    </a:cubicBezTo>
                    <a:cubicBezTo>
                      <a:pt x="213" y="29"/>
                      <a:pt x="213" y="29"/>
                      <a:pt x="213" y="29"/>
                    </a:cubicBezTo>
                    <a:cubicBezTo>
                      <a:pt x="213" y="29"/>
                      <a:pt x="213" y="29"/>
                      <a:pt x="213" y="29"/>
                    </a:cubicBezTo>
                    <a:cubicBezTo>
                      <a:pt x="212" y="29"/>
                      <a:pt x="211" y="29"/>
                      <a:pt x="210" y="28"/>
                    </a:cubicBezTo>
                    <a:cubicBezTo>
                      <a:pt x="210" y="28"/>
                      <a:pt x="210" y="28"/>
                      <a:pt x="210" y="28"/>
                    </a:cubicBezTo>
                    <a:cubicBezTo>
                      <a:pt x="210" y="27"/>
                      <a:pt x="209" y="27"/>
                      <a:pt x="208" y="27"/>
                    </a:cubicBezTo>
                    <a:cubicBezTo>
                      <a:pt x="208" y="27"/>
                      <a:pt x="208" y="27"/>
                      <a:pt x="208" y="27"/>
                    </a:cubicBezTo>
                    <a:cubicBezTo>
                      <a:pt x="206" y="26"/>
                      <a:pt x="205" y="27"/>
                      <a:pt x="205" y="27"/>
                    </a:cubicBezTo>
                    <a:cubicBezTo>
                      <a:pt x="206" y="27"/>
                      <a:pt x="206" y="28"/>
                      <a:pt x="206" y="28"/>
                    </a:cubicBezTo>
                    <a:cubicBezTo>
                      <a:pt x="206" y="29"/>
                      <a:pt x="206" y="29"/>
                      <a:pt x="206" y="29"/>
                    </a:cubicBezTo>
                    <a:cubicBezTo>
                      <a:pt x="205" y="28"/>
                      <a:pt x="205" y="28"/>
                      <a:pt x="205" y="28"/>
                    </a:cubicBezTo>
                    <a:cubicBezTo>
                      <a:pt x="205" y="28"/>
                      <a:pt x="204" y="28"/>
                      <a:pt x="204" y="28"/>
                    </a:cubicBezTo>
                    <a:cubicBezTo>
                      <a:pt x="204" y="28"/>
                      <a:pt x="203" y="29"/>
                      <a:pt x="203" y="29"/>
                    </a:cubicBezTo>
                    <a:cubicBezTo>
                      <a:pt x="203" y="30"/>
                      <a:pt x="203" y="30"/>
                      <a:pt x="203" y="30"/>
                    </a:cubicBezTo>
                    <a:cubicBezTo>
                      <a:pt x="204" y="30"/>
                      <a:pt x="204" y="30"/>
                      <a:pt x="204" y="30"/>
                    </a:cubicBezTo>
                    <a:cubicBezTo>
                      <a:pt x="204" y="30"/>
                      <a:pt x="204" y="30"/>
                      <a:pt x="204" y="30"/>
                    </a:cubicBezTo>
                    <a:cubicBezTo>
                      <a:pt x="204" y="30"/>
                      <a:pt x="204" y="30"/>
                      <a:pt x="204" y="30"/>
                    </a:cubicBezTo>
                    <a:cubicBezTo>
                      <a:pt x="204" y="30"/>
                      <a:pt x="204" y="30"/>
                      <a:pt x="204" y="30"/>
                    </a:cubicBezTo>
                    <a:cubicBezTo>
                      <a:pt x="204" y="30"/>
                      <a:pt x="204" y="30"/>
                      <a:pt x="204" y="30"/>
                    </a:cubicBezTo>
                    <a:cubicBezTo>
                      <a:pt x="204" y="30"/>
                      <a:pt x="204" y="30"/>
                      <a:pt x="204" y="30"/>
                    </a:cubicBezTo>
                    <a:cubicBezTo>
                      <a:pt x="204" y="30"/>
                      <a:pt x="204" y="30"/>
                      <a:pt x="204" y="30"/>
                    </a:cubicBezTo>
                    <a:cubicBezTo>
                      <a:pt x="204" y="30"/>
                      <a:pt x="204" y="30"/>
                      <a:pt x="204" y="30"/>
                    </a:cubicBezTo>
                    <a:cubicBezTo>
                      <a:pt x="205" y="30"/>
                      <a:pt x="205" y="30"/>
                      <a:pt x="206" y="32"/>
                    </a:cubicBezTo>
                    <a:cubicBezTo>
                      <a:pt x="205" y="32"/>
                      <a:pt x="205" y="32"/>
                      <a:pt x="202" y="30"/>
                    </a:cubicBezTo>
                    <a:cubicBezTo>
                      <a:pt x="202" y="30"/>
                      <a:pt x="202" y="30"/>
                      <a:pt x="202" y="30"/>
                    </a:cubicBezTo>
                    <a:cubicBezTo>
                      <a:pt x="202" y="29"/>
                      <a:pt x="202" y="29"/>
                      <a:pt x="202" y="28"/>
                    </a:cubicBezTo>
                    <a:cubicBezTo>
                      <a:pt x="204" y="26"/>
                      <a:pt x="204" y="26"/>
                      <a:pt x="204" y="25"/>
                    </a:cubicBezTo>
                    <a:cubicBezTo>
                      <a:pt x="203" y="25"/>
                      <a:pt x="203" y="25"/>
                      <a:pt x="203" y="25"/>
                    </a:cubicBezTo>
                    <a:cubicBezTo>
                      <a:pt x="203" y="25"/>
                      <a:pt x="203" y="25"/>
                      <a:pt x="203" y="25"/>
                    </a:cubicBezTo>
                    <a:cubicBezTo>
                      <a:pt x="203" y="25"/>
                      <a:pt x="203" y="25"/>
                      <a:pt x="203" y="25"/>
                    </a:cubicBezTo>
                    <a:cubicBezTo>
                      <a:pt x="203" y="25"/>
                      <a:pt x="203" y="25"/>
                      <a:pt x="203" y="25"/>
                    </a:cubicBezTo>
                    <a:cubicBezTo>
                      <a:pt x="203" y="25"/>
                      <a:pt x="203" y="25"/>
                      <a:pt x="203" y="25"/>
                    </a:cubicBezTo>
                    <a:cubicBezTo>
                      <a:pt x="203" y="25"/>
                      <a:pt x="203" y="25"/>
                      <a:pt x="203" y="25"/>
                    </a:cubicBezTo>
                    <a:cubicBezTo>
                      <a:pt x="203" y="25"/>
                      <a:pt x="203" y="25"/>
                      <a:pt x="203" y="25"/>
                    </a:cubicBezTo>
                    <a:cubicBezTo>
                      <a:pt x="203" y="25"/>
                      <a:pt x="203" y="25"/>
                      <a:pt x="203" y="25"/>
                    </a:cubicBezTo>
                    <a:cubicBezTo>
                      <a:pt x="202" y="27"/>
                      <a:pt x="202" y="27"/>
                      <a:pt x="202" y="27"/>
                    </a:cubicBezTo>
                    <a:cubicBezTo>
                      <a:pt x="201" y="28"/>
                      <a:pt x="201" y="28"/>
                      <a:pt x="201" y="28"/>
                    </a:cubicBezTo>
                    <a:cubicBezTo>
                      <a:pt x="200" y="28"/>
                      <a:pt x="198" y="30"/>
                      <a:pt x="198" y="30"/>
                    </a:cubicBezTo>
                    <a:cubicBezTo>
                      <a:pt x="198" y="30"/>
                      <a:pt x="198" y="30"/>
                      <a:pt x="198" y="30"/>
                    </a:cubicBezTo>
                    <a:cubicBezTo>
                      <a:pt x="198" y="33"/>
                      <a:pt x="198" y="33"/>
                      <a:pt x="196" y="34"/>
                    </a:cubicBezTo>
                    <a:cubicBezTo>
                      <a:pt x="196" y="34"/>
                      <a:pt x="196" y="34"/>
                      <a:pt x="196" y="34"/>
                    </a:cubicBezTo>
                    <a:cubicBezTo>
                      <a:pt x="196" y="35"/>
                      <a:pt x="196" y="36"/>
                      <a:pt x="195" y="37"/>
                    </a:cubicBezTo>
                    <a:cubicBezTo>
                      <a:pt x="196" y="38"/>
                      <a:pt x="197" y="38"/>
                      <a:pt x="198" y="38"/>
                    </a:cubicBezTo>
                    <a:cubicBezTo>
                      <a:pt x="198" y="37"/>
                      <a:pt x="199" y="37"/>
                      <a:pt x="199" y="37"/>
                    </a:cubicBezTo>
                    <a:cubicBezTo>
                      <a:pt x="199" y="37"/>
                      <a:pt x="199" y="37"/>
                      <a:pt x="199" y="37"/>
                    </a:cubicBezTo>
                    <a:cubicBezTo>
                      <a:pt x="202" y="40"/>
                      <a:pt x="202" y="41"/>
                      <a:pt x="200" y="42"/>
                    </a:cubicBezTo>
                    <a:cubicBezTo>
                      <a:pt x="201" y="43"/>
                      <a:pt x="201" y="43"/>
                      <a:pt x="201" y="43"/>
                    </a:cubicBezTo>
                    <a:cubicBezTo>
                      <a:pt x="201" y="43"/>
                      <a:pt x="202" y="43"/>
                      <a:pt x="202" y="43"/>
                    </a:cubicBezTo>
                    <a:cubicBezTo>
                      <a:pt x="202" y="44"/>
                      <a:pt x="202" y="44"/>
                      <a:pt x="202" y="44"/>
                    </a:cubicBezTo>
                    <a:cubicBezTo>
                      <a:pt x="201" y="44"/>
                      <a:pt x="201" y="44"/>
                      <a:pt x="201" y="44"/>
                    </a:cubicBezTo>
                    <a:cubicBezTo>
                      <a:pt x="201" y="44"/>
                      <a:pt x="201" y="44"/>
                      <a:pt x="200" y="44"/>
                    </a:cubicBezTo>
                    <a:cubicBezTo>
                      <a:pt x="200" y="44"/>
                      <a:pt x="200" y="43"/>
                      <a:pt x="199" y="43"/>
                    </a:cubicBezTo>
                    <a:cubicBezTo>
                      <a:pt x="200" y="42"/>
                      <a:pt x="200" y="42"/>
                      <a:pt x="200" y="41"/>
                    </a:cubicBezTo>
                    <a:cubicBezTo>
                      <a:pt x="200" y="41"/>
                      <a:pt x="200" y="41"/>
                      <a:pt x="200" y="41"/>
                    </a:cubicBezTo>
                    <a:cubicBezTo>
                      <a:pt x="200" y="40"/>
                      <a:pt x="200" y="40"/>
                      <a:pt x="200" y="40"/>
                    </a:cubicBezTo>
                    <a:cubicBezTo>
                      <a:pt x="200" y="39"/>
                      <a:pt x="200" y="39"/>
                      <a:pt x="200" y="39"/>
                    </a:cubicBezTo>
                    <a:cubicBezTo>
                      <a:pt x="198" y="39"/>
                      <a:pt x="195" y="37"/>
                      <a:pt x="191" y="45"/>
                    </a:cubicBezTo>
                    <a:cubicBezTo>
                      <a:pt x="191" y="46"/>
                      <a:pt x="191" y="46"/>
                      <a:pt x="188" y="47"/>
                    </a:cubicBezTo>
                    <a:cubicBezTo>
                      <a:pt x="187" y="47"/>
                      <a:pt x="187" y="47"/>
                      <a:pt x="187" y="47"/>
                    </a:cubicBezTo>
                    <a:cubicBezTo>
                      <a:pt x="187" y="48"/>
                      <a:pt x="187" y="48"/>
                      <a:pt x="185" y="47"/>
                    </a:cubicBezTo>
                    <a:cubicBezTo>
                      <a:pt x="184" y="47"/>
                      <a:pt x="183" y="47"/>
                      <a:pt x="182" y="47"/>
                    </a:cubicBezTo>
                    <a:cubicBezTo>
                      <a:pt x="182" y="47"/>
                      <a:pt x="182" y="47"/>
                      <a:pt x="182" y="47"/>
                    </a:cubicBezTo>
                    <a:cubicBezTo>
                      <a:pt x="185" y="45"/>
                      <a:pt x="188" y="45"/>
                      <a:pt x="191" y="43"/>
                    </a:cubicBezTo>
                    <a:cubicBezTo>
                      <a:pt x="191" y="43"/>
                      <a:pt x="192" y="42"/>
                      <a:pt x="194" y="39"/>
                    </a:cubicBezTo>
                    <a:cubicBezTo>
                      <a:pt x="193" y="39"/>
                      <a:pt x="193" y="39"/>
                      <a:pt x="192" y="39"/>
                    </a:cubicBezTo>
                    <a:cubicBezTo>
                      <a:pt x="192" y="38"/>
                      <a:pt x="192" y="38"/>
                      <a:pt x="194" y="36"/>
                    </a:cubicBezTo>
                    <a:cubicBezTo>
                      <a:pt x="194" y="35"/>
                      <a:pt x="194" y="35"/>
                      <a:pt x="194" y="35"/>
                    </a:cubicBezTo>
                    <a:cubicBezTo>
                      <a:pt x="196" y="33"/>
                      <a:pt x="196" y="33"/>
                      <a:pt x="196" y="31"/>
                    </a:cubicBezTo>
                    <a:cubicBezTo>
                      <a:pt x="196" y="29"/>
                      <a:pt x="197" y="29"/>
                      <a:pt x="197" y="28"/>
                    </a:cubicBezTo>
                    <a:cubicBezTo>
                      <a:pt x="198" y="28"/>
                      <a:pt x="198" y="28"/>
                      <a:pt x="198" y="28"/>
                    </a:cubicBezTo>
                    <a:cubicBezTo>
                      <a:pt x="200" y="26"/>
                      <a:pt x="200" y="26"/>
                      <a:pt x="200" y="26"/>
                    </a:cubicBezTo>
                    <a:cubicBezTo>
                      <a:pt x="199" y="26"/>
                      <a:pt x="198" y="25"/>
                      <a:pt x="198" y="25"/>
                    </a:cubicBezTo>
                    <a:cubicBezTo>
                      <a:pt x="197" y="25"/>
                      <a:pt x="197" y="25"/>
                      <a:pt x="197" y="25"/>
                    </a:cubicBezTo>
                    <a:cubicBezTo>
                      <a:pt x="196" y="25"/>
                      <a:pt x="195" y="26"/>
                      <a:pt x="194" y="26"/>
                    </a:cubicBezTo>
                    <a:cubicBezTo>
                      <a:pt x="192" y="28"/>
                      <a:pt x="190" y="30"/>
                      <a:pt x="189" y="30"/>
                    </a:cubicBezTo>
                    <a:cubicBezTo>
                      <a:pt x="188" y="30"/>
                      <a:pt x="188" y="30"/>
                      <a:pt x="188" y="30"/>
                    </a:cubicBezTo>
                    <a:cubicBezTo>
                      <a:pt x="187" y="31"/>
                      <a:pt x="187" y="31"/>
                      <a:pt x="187" y="31"/>
                    </a:cubicBezTo>
                    <a:cubicBezTo>
                      <a:pt x="187" y="31"/>
                      <a:pt x="187" y="31"/>
                      <a:pt x="187" y="31"/>
                    </a:cubicBezTo>
                    <a:cubicBezTo>
                      <a:pt x="187" y="32"/>
                      <a:pt x="187" y="32"/>
                      <a:pt x="187" y="32"/>
                    </a:cubicBezTo>
                    <a:cubicBezTo>
                      <a:pt x="187" y="34"/>
                      <a:pt x="185" y="34"/>
                      <a:pt x="185" y="34"/>
                    </a:cubicBezTo>
                    <a:cubicBezTo>
                      <a:pt x="185" y="34"/>
                      <a:pt x="185" y="35"/>
                      <a:pt x="184" y="35"/>
                    </a:cubicBezTo>
                    <a:cubicBezTo>
                      <a:pt x="185" y="36"/>
                      <a:pt x="185" y="36"/>
                      <a:pt x="185" y="37"/>
                    </a:cubicBezTo>
                    <a:cubicBezTo>
                      <a:pt x="186" y="38"/>
                      <a:pt x="186" y="38"/>
                      <a:pt x="186" y="38"/>
                    </a:cubicBezTo>
                    <a:cubicBezTo>
                      <a:pt x="186" y="39"/>
                      <a:pt x="186" y="39"/>
                      <a:pt x="184" y="40"/>
                    </a:cubicBezTo>
                    <a:cubicBezTo>
                      <a:pt x="184" y="40"/>
                      <a:pt x="184" y="40"/>
                      <a:pt x="184" y="40"/>
                    </a:cubicBezTo>
                    <a:cubicBezTo>
                      <a:pt x="183" y="40"/>
                      <a:pt x="183" y="40"/>
                      <a:pt x="183" y="40"/>
                    </a:cubicBezTo>
                    <a:cubicBezTo>
                      <a:pt x="182" y="40"/>
                      <a:pt x="182" y="40"/>
                      <a:pt x="182" y="40"/>
                    </a:cubicBezTo>
                    <a:cubicBezTo>
                      <a:pt x="183" y="39"/>
                      <a:pt x="183" y="39"/>
                      <a:pt x="183" y="39"/>
                    </a:cubicBezTo>
                    <a:cubicBezTo>
                      <a:pt x="181" y="38"/>
                      <a:pt x="181" y="38"/>
                      <a:pt x="181" y="37"/>
                    </a:cubicBezTo>
                    <a:cubicBezTo>
                      <a:pt x="180" y="37"/>
                      <a:pt x="180" y="37"/>
                      <a:pt x="179" y="36"/>
                    </a:cubicBezTo>
                    <a:cubicBezTo>
                      <a:pt x="178" y="35"/>
                      <a:pt x="178" y="35"/>
                      <a:pt x="177" y="35"/>
                    </a:cubicBezTo>
                    <a:cubicBezTo>
                      <a:pt x="177" y="35"/>
                      <a:pt x="177" y="35"/>
                      <a:pt x="177" y="35"/>
                    </a:cubicBezTo>
                    <a:cubicBezTo>
                      <a:pt x="176" y="35"/>
                      <a:pt x="176" y="35"/>
                      <a:pt x="175" y="35"/>
                    </a:cubicBezTo>
                    <a:cubicBezTo>
                      <a:pt x="175" y="34"/>
                      <a:pt x="174" y="33"/>
                      <a:pt x="174" y="33"/>
                    </a:cubicBezTo>
                    <a:cubicBezTo>
                      <a:pt x="174" y="32"/>
                      <a:pt x="174" y="32"/>
                      <a:pt x="174" y="32"/>
                    </a:cubicBezTo>
                    <a:cubicBezTo>
                      <a:pt x="174" y="32"/>
                      <a:pt x="174" y="32"/>
                      <a:pt x="174" y="32"/>
                    </a:cubicBezTo>
                    <a:cubicBezTo>
                      <a:pt x="173" y="32"/>
                      <a:pt x="173" y="32"/>
                      <a:pt x="172" y="34"/>
                    </a:cubicBezTo>
                    <a:cubicBezTo>
                      <a:pt x="172" y="35"/>
                      <a:pt x="172" y="35"/>
                      <a:pt x="172" y="35"/>
                    </a:cubicBezTo>
                    <a:cubicBezTo>
                      <a:pt x="173" y="37"/>
                      <a:pt x="173" y="37"/>
                      <a:pt x="171" y="38"/>
                    </a:cubicBezTo>
                    <a:cubicBezTo>
                      <a:pt x="171" y="38"/>
                      <a:pt x="170" y="38"/>
                      <a:pt x="170" y="38"/>
                    </a:cubicBezTo>
                    <a:cubicBezTo>
                      <a:pt x="169" y="39"/>
                      <a:pt x="169" y="40"/>
                      <a:pt x="168" y="40"/>
                    </a:cubicBezTo>
                    <a:cubicBezTo>
                      <a:pt x="168" y="39"/>
                      <a:pt x="169" y="38"/>
                      <a:pt x="169" y="38"/>
                    </a:cubicBezTo>
                    <a:cubicBezTo>
                      <a:pt x="170" y="37"/>
                      <a:pt x="169" y="37"/>
                      <a:pt x="169" y="37"/>
                    </a:cubicBezTo>
                    <a:cubicBezTo>
                      <a:pt x="168" y="38"/>
                      <a:pt x="168" y="38"/>
                      <a:pt x="167" y="39"/>
                    </a:cubicBezTo>
                    <a:cubicBezTo>
                      <a:pt x="166" y="38"/>
                      <a:pt x="166" y="38"/>
                      <a:pt x="166" y="38"/>
                    </a:cubicBezTo>
                    <a:cubicBezTo>
                      <a:pt x="157" y="49"/>
                      <a:pt x="149" y="61"/>
                      <a:pt x="142" y="74"/>
                    </a:cubicBezTo>
                    <a:cubicBezTo>
                      <a:pt x="191" y="76"/>
                      <a:pt x="253" y="77"/>
                      <a:pt x="304" y="75"/>
                    </a:cubicBezTo>
                    <a:moveTo>
                      <a:pt x="116" y="219"/>
                    </a:moveTo>
                    <a:cubicBezTo>
                      <a:pt x="116" y="219"/>
                      <a:pt x="116" y="219"/>
                      <a:pt x="116" y="219"/>
                    </a:cubicBezTo>
                    <a:cubicBezTo>
                      <a:pt x="116" y="217"/>
                      <a:pt x="116" y="217"/>
                      <a:pt x="115" y="216"/>
                    </a:cubicBezTo>
                    <a:cubicBezTo>
                      <a:pt x="115" y="216"/>
                      <a:pt x="114" y="216"/>
                      <a:pt x="114" y="216"/>
                    </a:cubicBezTo>
                    <a:cubicBezTo>
                      <a:pt x="113" y="215"/>
                      <a:pt x="113" y="215"/>
                      <a:pt x="113" y="214"/>
                    </a:cubicBezTo>
                    <a:cubicBezTo>
                      <a:pt x="113" y="214"/>
                      <a:pt x="113" y="213"/>
                      <a:pt x="113" y="213"/>
                    </a:cubicBezTo>
                    <a:cubicBezTo>
                      <a:pt x="112" y="212"/>
                      <a:pt x="111" y="211"/>
                      <a:pt x="110" y="211"/>
                    </a:cubicBezTo>
                    <a:cubicBezTo>
                      <a:pt x="110" y="211"/>
                      <a:pt x="109" y="211"/>
                      <a:pt x="110" y="209"/>
                    </a:cubicBezTo>
                    <a:cubicBezTo>
                      <a:pt x="110" y="208"/>
                      <a:pt x="110" y="208"/>
                      <a:pt x="110" y="208"/>
                    </a:cubicBezTo>
                    <a:cubicBezTo>
                      <a:pt x="109" y="207"/>
                      <a:pt x="109" y="207"/>
                      <a:pt x="109" y="207"/>
                    </a:cubicBezTo>
                    <a:cubicBezTo>
                      <a:pt x="108" y="207"/>
                      <a:pt x="108" y="207"/>
                      <a:pt x="107" y="207"/>
                    </a:cubicBezTo>
                    <a:cubicBezTo>
                      <a:pt x="107" y="209"/>
                      <a:pt x="107" y="209"/>
                      <a:pt x="107" y="209"/>
                    </a:cubicBezTo>
                    <a:cubicBezTo>
                      <a:pt x="106" y="216"/>
                      <a:pt x="106" y="223"/>
                      <a:pt x="106" y="230"/>
                    </a:cubicBezTo>
                    <a:cubicBezTo>
                      <a:pt x="106" y="230"/>
                      <a:pt x="106" y="230"/>
                      <a:pt x="107" y="230"/>
                    </a:cubicBezTo>
                    <a:cubicBezTo>
                      <a:pt x="107" y="230"/>
                      <a:pt x="107" y="230"/>
                      <a:pt x="107" y="230"/>
                    </a:cubicBezTo>
                    <a:cubicBezTo>
                      <a:pt x="108" y="230"/>
                      <a:pt x="108" y="230"/>
                      <a:pt x="108" y="230"/>
                    </a:cubicBezTo>
                    <a:cubicBezTo>
                      <a:pt x="108" y="229"/>
                      <a:pt x="108" y="229"/>
                      <a:pt x="108" y="228"/>
                    </a:cubicBezTo>
                    <a:cubicBezTo>
                      <a:pt x="109" y="225"/>
                      <a:pt x="109" y="225"/>
                      <a:pt x="111" y="225"/>
                    </a:cubicBezTo>
                    <a:cubicBezTo>
                      <a:pt x="111" y="225"/>
                      <a:pt x="111" y="225"/>
                      <a:pt x="111" y="225"/>
                    </a:cubicBezTo>
                    <a:cubicBezTo>
                      <a:pt x="111" y="226"/>
                      <a:pt x="111" y="226"/>
                      <a:pt x="111" y="226"/>
                    </a:cubicBezTo>
                    <a:cubicBezTo>
                      <a:pt x="112" y="226"/>
                      <a:pt x="112" y="226"/>
                      <a:pt x="112" y="226"/>
                    </a:cubicBezTo>
                    <a:cubicBezTo>
                      <a:pt x="112" y="221"/>
                      <a:pt x="113" y="220"/>
                      <a:pt x="113" y="219"/>
                    </a:cubicBezTo>
                    <a:cubicBezTo>
                      <a:pt x="113" y="219"/>
                      <a:pt x="113" y="219"/>
                      <a:pt x="114" y="219"/>
                    </a:cubicBezTo>
                    <a:cubicBezTo>
                      <a:pt x="115" y="219"/>
                      <a:pt x="115" y="219"/>
                      <a:pt x="116" y="219"/>
                    </a:cubicBezTo>
                    <a:moveTo>
                      <a:pt x="326" y="190"/>
                    </a:moveTo>
                    <a:cubicBezTo>
                      <a:pt x="326" y="189"/>
                      <a:pt x="325" y="189"/>
                      <a:pt x="325" y="188"/>
                    </a:cubicBezTo>
                    <a:cubicBezTo>
                      <a:pt x="324" y="188"/>
                      <a:pt x="323" y="188"/>
                      <a:pt x="323" y="188"/>
                    </a:cubicBezTo>
                    <a:cubicBezTo>
                      <a:pt x="323" y="187"/>
                      <a:pt x="323" y="186"/>
                      <a:pt x="323" y="185"/>
                    </a:cubicBezTo>
                    <a:cubicBezTo>
                      <a:pt x="323" y="185"/>
                      <a:pt x="323" y="185"/>
                      <a:pt x="324" y="185"/>
                    </a:cubicBezTo>
                    <a:cubicBezTo>
                      <a:pt x="323" y="183"/>
                      <a:pt x="322" y="180"/>
                      <a:pt x="321" y="178"/>
                    </a:cubicBezTo>
                    <a:cubicBezTo>
                      <a:pt x="254" y="179"/>
                      <a:pt x="174" y="179"/>
                      <a:pt x="110" y="176"/>
                    </a:cubicBezTo>
                    <a:cubicBezTo>
                      <a:pt x="109" y="184"/>
                      <a:pt x="108" y="191"/>
                      <a:pt x="108" y="199"/>
                    </a:cubicBezTo>
                    <a:cubicBezTo>
                      <a:pt x="109" y="202"/>
                      <a:pt x="109" y="202"/>
                      <a:pt x="109" y="203"/>
                    </a:cubicBezTo>
                    <a:cubicBezTo>
                      <a:pt x="111" y="203"/>
                      <a:pt x="112" y="203"/>
                      <a:pt x="113" y="203"/>
                    </a:cubicBezTo>
                    <a:cubicBezTo>
                      <a:pt x="113" y="203"/>
                      <a:pt x="113" y="203"/>
                      <a:pt x="117" y="205"/>
                    </a:cubicBezTo>
                    <a:cubicBezTo>
                      <a:pt x="118" y="205"/>
                      <a:pt x="119" y="205"/>
                      <a:pt x="120" y="205"/>
                    </a:cubicBezTo>
                    <a:cubicBezTo>
                      <a:pt x="121" y="205"/>
                      <a:pt x="121" y="205"/>
                      <a:pt x="121" y="205"/>
                    </a:cubicBezTo>
                    <a:cubicBezTo>
                      <a:pt x="124" y="206"/>
                      <a:pt x="125" y="206"/>
                      <a:pt x="127" y="206"/>
                    </a:cubicBezTo>
                    <a:cubicBezTo>
                      <a:pt x="132" y="205"/>
                      <a:pt x="132" y="205"/>
                      <a:pt x="132" y="205"/>
                    </a:cubicBezTo>
                    <a:cubicBezTo>
                      <a:pt x="133" y="205"/>
                      <a:pt x="134" y="205"/>
                      <a:pt x="135" y="205"/>
                    </a:cubicBezTo>
                    <a:cubicBezTo>
                      <a:pt x="137" y="207"/>
                      <a:pt x="139" y="208"/>
                      <a:pt x="143" y="215"/>
                    </a:cubicBezTo>
                    <a:cubicBezTo>
                      <a:pt x="144" y="215"/>
                      <a:pt x="144" y="215"/>
                      <a:pt x="145" y="215"/>
                    </a:cubicBezTo>
                    <a:cubicBezTo>
                      <a:pt x="146" y="215"/>
                      <a:pt x="146" y="215"/>
                      <a:pt x="149" y="216"/>
                    </a:cubicBezTo>
                    <a:cubicBezTo>
                      <a:pt x="146" y="216"/>
                      <a:pt x="145" y="216"/>
                      <a:pt x="145" y="217"/>
                    </a:cubicBezTo>
                    <a:cubicBezTo>
                      <a:pt x="145" y="219"/>
                      <a:pt x="145" y="219"/>
                      <a:pt x="145" y="219"/>
                    </a:cubicBezTo>
                    <a:cubicBezTo>
                      <a:pt x="148" y="219"/>
                      <a:pt x="148" y="223"/>
                      <a:pt x="151" y="223"/>
                    </a:cubicBezTo>
                    <a:cubicBezTo>
                      <a:pt x="152" y="223"/>
                      <a:pt x="155" y="220"/>
                      <a:pt x="155" y="220"/>
                    </a:cubicBezTo>
                    <a:cubicBezTo>
                      <a:pt x="159" y="220"/>
                      <a:pt x="159" y="226"/>
                      <a:pt x="159" y="229"/>
                    </a:cubicBezTo>
                    <a:cubicBezTo>
                      <a:pt x="159" y="230"/>
                      <a:pt x="159" y="230"/>
                      <a:pt x="159" y="231"/>
                    </a:cubicBezTo>
                    <a:cubicBezTo>
                      <a:pt x="158" y="237"/>
                      <a:pt x="158" y="237"/>
                      <a:pt x="167" y="255"/>
                    </a:cubicBezTo>
                    <a:cubicBezTo>
                      <a:pt x="167" y="256"/>
                      <a:pt x="167" y="256"/>
                      <a:pt x="167" y="256"/>
                    </a:cubicBezTo>
                    <a:cubicBezTo>
                      <a:pt x="166" y="262"/>
                      <a:pt x="171" y="265"/>
                      <a:pt x="172" y="270"/>
                    </a:cubicBezTo>
                    <a:cubicBezTo>
                      <a:pt x="175" y="272"/>
                      <a:pt x="175" y="272"/>
                      <a:pt x="178" y="266"/>
                    </a:cubicBezTo>
                    <a:cubicBezTo>
                      <a:pt x="181" y="266"/>
                      <a:pt x="182" y="264"/>
                      <a:pt x="183" y="252"/>
                    </a:cubicBezTo>
                    <a:cubicBezTo>
                      <a:pt x="183" y="251"/>
                      <a:pt x="183" y="250"/>
                      <a:pt x="183" y="248"/>
                    </a:cubicBezTo>
                    <a:cubicBezTo>
                      <a:pt x="183" y="244"/>
                      <a:pt x="183" y="244"/>
                      <a:pt x="188" y="243"/>
                    </a:cubicBezTo>
                    <a:cubicBezTo>
                      <a:pt x="191" y="238"/>
                      <a:pt x="197" y="236"/>
                      <a:pt x="200" y="230"/>
                    </a:cubicBezTo>
                    <a:cubicBezTo>
                      <a:pt x="200" y="230"/>
                      <a:pt x="201" y="229"/>
                      <a:pt x="202" y="229"/>
                    </a:cubicBezTo>
                    <a:cubicBezTo>
                      <a:pt x="202" y="227"/>
                      <a:pt x="203" y="227"/>
                      <a:pt x="204" y="227"/>
                    </a:cubicBezTo>
                    <a:cubicBezTo>
                      <a:pt x="204" y="227"/>
                      <a:pt x="204" y="227"/>
                      <a:pt x="204" y="227"/>
                    </a:cubicBezTo>
                    <a:cubicBezTo>
                      <a:pt x="204" y="227"/>
                      <a:pt x="204" y="227"/>
                      <a:pt x="204" y="227"/>
                    </a:cubicBezTo>
                    <a:cubicBezTo>
                      <a:pt x="204" y="227"/>
                      <a:pt x="204" y="227"/>
                      <a:pt x="204" y="227"/>
                    </a:cubicBezTo>
                    <a:cubicBezTo>
                      <a:pt x="204" y="227"/>
                      <a:pt x="204" y="227"/>
                      <a:pt x="204" y="227"/>
                    </a:cubicBezTo>
                    <a:cubicBezTo>
                      <a:pt x="204" y="227"/>
                      <a:pt x="204" y="227"/>
                      <a:pt x="204" y="227"/>
                    </a:cubicBezTo>
                    <a:cubicBezTo>
                      <a:pt x="205" y="227"/>
                      <a:pt x="205" y="227"/>
                      <a:pt x="205" y="227"/>
                    </a:cubicBezTo>
                    <a:cubicBezTo>
                      <a:pt x="205" y="227"/>
                      <a:pt x="205" y="227"/>
                      <a:pt x="205" y="227"/>
                    </a:cubicBezTo>
                    <a:cubicBezTo>
                      <a:pt x="205" y="227"/>
                      <a:pt x="205" y="227"/>
                      <a:pt x="205" y="227"/>
                    </a:cubicBezTo>
                    <a:cubicBezTo>
                      <a:pt x="206" y="227"/>
                      <a:pt x="206" y="226"/>
                      <a:pt x="207" y="222"/>
                    </a:cubicBezTo>
                    <a:cubicBezTo>
                      <a:pt x="208" y="221"/>
                      <a:pt x="209" y="221"/>
                      <a:pt x="210" y="221"/>
                    </a:cubicBezTo>
                    <a:cubicBezTo>
                      <a:pt x="212" y="222"/>
                      <a:pt x="212" y="222"/>
                      <a:pt x="212" y="222"/>
                    </a:cubicBezTo>
                    <a:cubicBezTo>
                      <a:pt x="212" y="222"/>
                      <a:pt x="213" y="222"/>
                      <a:pt x="213" y="222"/>
                    </a:cubicBezTo>
                    <a:cubicBezTo>
                      <a:pt x="214" y="221"/>
                      <a:pt x="215" y="221"/>
                      <a:pt x="217" y="220"/>
                    </a:cubicBezTo>
                    <a:cubicBezTo>
                      <a:pt x="218" y="219"/>
                      <a:pt x="219" y="219"/>
                      <a:pt x="220" y="219"/>
                    </a:cubicBezTo>
                    <a:cubicBezTo>
                      <a:pt x="220" y="218"/>
                      <a:pt x="220" y="218"/>
                      <a:pt x="220" y="217"/>
                    </a:cubicBezTo>
                    <a:cubicBezTo>
                      <a:pt x="221" y="217"/>
                      <a:pt x="222" y="217"/>
                      <a:pt x="223" y="217"/>
                    </a:cubicBezTo>
                    <a:cubicBezTo>
                      <a:pt x="224" y="220"/>
                      <a:pt x="225" y="224"/>
                      <a:pt x="227" y="227"/>
                    </a:cubicBezTo>
                    <a:cubicBezTo>
                      <a:pt x="229" y="229"/>
                      <a:pt x="229" y="229"/>
                      <a:pt x="230" y="230"/>
                    </a:cubicBezTo>
                    <a:cubicBezTo>
                      <a:pt x="230" y="230"/>
                      <a:pt x="230" y="230"/>
                      <a:pt x="230" y="231"/>
                    </a:cubicBezTo>
                    <a:cubicBezTo>
                      <a:pt x="230" y="231"/>
                      <a:pt x="230" y="233"/>
                      <a:pt x="230" y="233"/>
                    </a:cubicBezTo>
                    <a:cubicBezTo>
                      <a:pt x="230" y="233"/>
                      <a:pt x="230" y="233"/>
                      <a:pt x="230" y="233"/>
                    </a:cubicBezTo>
                    <a:cubicBezTo>
                      <a:pt x="231" y="233"/>
                      <a:pt x="231" y="233"/>
                      <a:pt x="233" y="234"/>
                    </a:cubicBezTo>
                    <a:cubicBezTo>
                      <a:pt x="232" y="243"/>
                      <a:pt x="232" y="243"/>
                      <a:pt x="235" y="243"/>
                    </a:cubicBezTo>
                    <a:cubicBezTo>
                      <a:pt x="236" y="243"/>
                      <a:pt x="236" y="243"/>
                      <a:pt x="236" y="243"/>
                    </a:cubicBezTo>
                    <a:cubicBezTo>
                      <a:pt x="238" y="243"/>
                      <a:pt x="238" y="243"/>
                      <a:pt x="240" y="242"/>
                    </a:cubicBezTo>
                    <a:cubicBezTo>
                      <a:pt x="241" y="241"/>
                      <a:pt x="241" y="241"/>
                      <a:pt x="241" y="241"/>
                    </a:cubicBezTo>
                    <a:cubicBezTo>
                      <a:pt x="241" y="240"/>
                      <a:pt x="241" y="240"/>
                      <a:pt x="241" y="240"/>
                    </a:cubicBezTo>
                    <a:cubicBezTo>
                      <a:pt x="242" y="239"/>
                      <a:pt x="242" y="239"/>
                      <a:pt x="242" y="239"/>
                    </a:cubicBezTo>
                    <a:cubicBezTo>
                      <a:pt x="246" y="241"/>
                      <a:pt x="244" y="246"/>
                      <a:pt x="247" y="248"/>
                    </a:cubicBezTo>
                    <a:cubicBezTo>
                      <a:pt x="247" y="249"/>
                      <a:pt x="247" y="249"/>
                      <a:pt x="246" y="251"/>
                    </a:cubicBezTo>
                    <a:cubicBezTo>
                      <a:pt x="248" y="261"/>
                      <a:pt x="248" y="261"/>
                      <a:pt x="247" y="262"/>
                    </a:cubicBezTo>
                    <a:cubicBezTo>
                      <a:pt x="246" y="264"/>
                      <a:pt x="246" y="264"/>
                      <a:pt x="246" y="266"/>
                    </a:cubicBezTo>
                    <a:cubicBezTo>
                      <a:pt x="246" y="267"/>
                      <a:pt x="246" y="267"/>
                      <a:pt x="246" y="267"/>
                    </a:cubicBezTo>
                    <a:cubicBezTo>
                      <a:pt x="244" y="275"/>
                      <a:pt x="254" y="278"/>
                      <a:pt x="255" y="285"/>
                    </a:cubicBezTo>
                    <a:cubicBezTo>
                      <a:pt x="255" y="286"/>
                      <a:pt x="255" y="288"/>
                      <a:pt x="255" y="289"/>
                    </a:cubicBezTo>
                    <a:cubicBezTo>
                      <a:pt x="257" y="294"/>
                      <a:pt x="265" y="298"/>
                      <a:pt x="265" y="298"/>
                    </a:cubicBezTo>
                    <a:cubicBezTo>
                      <a:pt x="266" y="298"/>
                      <a:pt x="266" y="298"/>
                      <a:pt x="266" y="298"/>
                    </a:cubicBezTo>
                    <a:cubicBezTo>
                      <a:pt x="266" y="296"/>
                      <a:pt x="266" y="296"/>
                      <a:pt x="266" y="296"/>
                    </a:cubicBezTo>
                    <a:cubicBezTo>
                      <a:pt x="266" y="296"/>
                      <a:pt x="265" y="295"/>
                      <a:pt x="265" y="295"/>
                    </a:cubicBezTo>
                    <a:cubicBezTo>
                      <a:pt x="263" y="292"/>
                      <a:pt x="263" y="284"/>
                      <a:pt x="263" y="284"/>
                    </a:cubicBezTo>
                    <a:cubicBezTo>
                      <a:pt x="263" y="284"/>
                      <a:pt x="263" y="284"/>
                      <a:pt x="263" y="284"/>
                    </a:cubicBezTo>
                    <a:cubicBezTo>
                      <a:pt x="263" y="283"/>
                      <a:pt x="263" y="282"/>
                      <a:pt x="263" y="282"/>
                    </a:cubicBezTo>
                    <a:cubicBezTo>
                      <a:pt x="263" y="281"/>
                      <a:pt x="263" y="280"/>
                      <a:pt x="263" y="280"/>
                    </a:cubicBezTo>
                    <a:cubicBezTo>
                      <a:pt x="256" y="280"/>
                      <a:pt x="256" y="273"/>
                      <a:pt x="252" y="270"/>
                    </a:cubicBezTo>
                    <a:cubicBezTo>
                      <a:pt x="252" y="269"/>
                      <a:pt x="252" y="269"/>
                      <a:pt x="252" y="269"/>
                    </a:cubicBezTo>
                    <a:cubicBezTo>
                      <a:pt x="252" y="269"/>
                      <a:pt x="252" y="268"/>
                      <a:pt x="252" y="268"/>
                    </a:cubicBezTo>
                    <a:cubicBezTo>
                      <a:pt x="251" y="267"/>
                      <a:pt x="251" y="267"/>
                      <a:pt x="250" y="267"/>
                    </a:cubicBezTo>
                    <a:cubicBezTo>
                      <a:pt x="250" y="265"/>
                      <a:pt x="250" y="264"/>
                      <a:pt x="250" y="263"/>
                    </a:cubicBezTo>
                    <a:cubicBezTo>
                      <a:pt x="251" y="260"/>
                      <a:pt x="255" y="253"/>
                      <a:pt x="255" y="253"/>
                    </a:cubicBezTo>
                    <a:cubicBezTo>
                      <a:pt x="256" y="254"/>
                      <a:pt x="256" y="256"/>
                      <a:pt x="258" y="257"/>
                    </a:cubicBezTo>
                    <a:cubicBezTo>
                      <a:pt x="259" y="257"/>
                      <a:pt x="259" y="257"/>
                      <a:pt x="259" y="257"/>
                    </a:cubicBezTo>
                    <a:cubicBezTo>
                      <a:pt x="260" y="257"/>
                      <a:pt x="261" y="257"/>
                      <a:pt x="261" y="257"/>
                    </a:cubicBezTo>
                    <a:cubicBezTo>
                      <a:pt x="266" y="265"/>
                      <a:pt x="266" y="265"/>
                      <a:pt x="269" y="266"/>
                    </a:cubicBezTo>
                    <a:cubicBezTo>
                      <a:pt x="269" y="267"/>
                      <a:pt x="269" y="267"/>
                      <a:pt x="269" y="267"/>
                    </a:cubicBezTo>
                    <a:cubicBezTo>
                      <a:pt x="268" y="270"/>
                      <a:pt x="269" y="271"/>
                      <a:pt x="269" y="273"/>
                    </a:cubicBezTo>
                    <a:cubicBezTo>
                      <a:pt x="271" y="271"/>
                      <a:pt x="277" y="264"/>
                      <a:pt x="277" y="264"/>
                    </a:cubicBezTo>
                    <a:cubicBezTo>
                      <a:pt x="278" y="264"/>
                      <a:pt x="284" y="265"/>
                      <a:pt x="285" y="255"/>
                    </a:cubicBezTo>
                    <a:cubicBezTo>
                      <a:pt x="285" y="254"/>
                      <a:pt x="285" y="253"/>
                      <a:pt x="285" y="252"/>
                    </a:cubicBezTo>
                    <a:cubicBezTo>
                      <a:pt x="285" y="249"/>
                      <a:pt x="283" y="247"/>
                      <a:pt x="283" y="244"/>
                    </a:cubicBezTo>
                    <a:cubicBezTo>
                      <a:pt x="281" y="244"/>
                      <a:pt x="281" y="244"/>
                      <a:pt x="278" y="240"/>
                    </a:cubicBezTo>
                    <a:cubicBezTo>
                      <a:pt x="276" y="238"/>
                      <a:pt x="275" y="235"/>
                      <a:pt x="273" y="233"/>
                    </a:cubicBezTo>
                    <a:cubicBezTo>
                      <a:pt x="274" y="230"/>
                      <a:pt x="274" y="230"/>
                      <a:pt x="275" y="228"/>
                    </a:cubicBezTo>
                    <a:cubicBezTo>
                      <a:pt x="277" y="222"/>
                      <a:pt x="277" y="222"/>
                      <a:pt x="286" y="221"/>
                    </a:cubicBezTo>
                    <a:cubicBezTo>
                      <a:pt x="286" y="222"/>
                      <a:pt x="286" y="222"/>
                      <a:pt x="286" y="222"/>
                    </a:cubicBezTo>
                    <a:cubicBezTo>
                      <a:pt x="286" y="225"/>
                      <a:pt x="286" y="226"/>
                      <a:pt x="286" y="227"/>
                    </a:cubicBezTo>
                    <a:cubicBezTo>
                      <a:pt x="283" y="232"/>
                      <a:pt x="283" y="232"/>
                      <a:pt x="283" y="234"/>
                    </a:cubicBezTo>
                    <a:cubicBezTo>
                      <a:pt x="285" y="234"/>
                      <a:pt x="287" y="234"/>
                      <a:pt x="289" y="234"/>
                    </a:cubicBezTo>
                    <a:cubicBezTo>
                      <a:pt x="289" y="232"/>
                      <a:pt x="290" y="230"/>
                      <a:pt x="290" y="228"/>
                    </a:cubicBezTo>
                    <a:cubicBezTo>
                      <a:pt x="289" y="227"/>
                      <a:pt x="289" y="227"/>
                      <a:pt x="289" y="227"/>
                    </a:cubicBezTo>
                    <a:cubicBezTo>
                      <a:pt x="289" y="225"/>
                      <a:pt x="289" y="224"/>
                      <a:pt x="289" y="222"/>
                    </a:cubicBezTo>
                    <a:cubicBezTo>
                      <a:pt x="290" y="222"/>
                      <a:pt x="290" y="222"/>
                      <a:pt x="290" y="222"/>
                    </a:cubicBezTo>
                    <a:cubicBezTo>
                      <a:pt x="291" y="222"/>
                      <a:pt x="291" y="222"/>
                      <a:pt x="291" y="222"/>
                    </a:cubicBezTo>
                    <a:cubicBezTo>
                      <a:pt x="294" y="220"/>
                      <a:pt x="294" y="220"/>
                      <a:pt x="296" y="220"/>
                    </a:cubicBezTo>
                    <a:cubicBezTo>
                      <a:pt x="297" y="220"/>
                      <a:pt x="297" y="220"/>
                      <a:pt x="297" y="220"/>
                    </a:cubicBezTo>
                    <a:cubicBezTo>
                      <a:pt x="307" y="222"/>
                      <a:pt x="324" y="203"/>
                      <a:pt x="326" y="190"/>
                    </a:cubicBezTo>
                    <a:moveTo>
                      <a:pt x="66" y="68"/>
                    </a:moveTo>
                    <a:cubicBezTo>
                      <a:pt x="66" y="67"/>
                      <a:pt x="66" y="67"/>
                      <a:pt x="66" y="67"/>
                    </a:cubicBezTo>
                    <a:cubicBezTo>
                      <a:pt x="66" y="67"/>
                      <a:pt x="65" y="68"/>
                      <a:pt x="63" y="70"/>
                    </a:cubicBezTo>
                    <a:cubicBezTo>
                      <a:pt x="62" y="71"/>
                      <a:pt x="62" y="71"/>
                      <a:pt x="62" y="71"/>
                    </a:cubicBezTo>
                    <a:cubicBezTo>
                      <a:pt x="63" y="70"/>
                      <a:pt x="63" y="70"/>
                      <a:pt x="64" y="70"/>
                    </a:cubicBezTo>
                    <a:cubicBezTo>
                      <a:pt x="64" y="70"/>
                      <a:pt x="64" y="70"/>
                      <a:pt x="64" y="70"/>
                    </a:cubicBezTo>
                    <a:cubicBezTo>
                      <a:pt x="64" y="69"/>
                      <a:pt x="64" y="69"/>
                      <a:pt x="64" y="69"/>
                    </a:cubicBezTo>
                    <a:cubicBezTo>
                      <a:pt x="64" y="69"/>
                      <a:pt x="65" y="68"/>
                      <a:pt x="66" y="68"/>
                    </a:cubicBezTo>
                    <a:moveTo>
                      <a:pt x="47" y="92"/>
                    </a:moveTo>
                    <a:cubicBezTo>
                      <a:pt x="47" y="92"/>
                      <a:pt x="47" y="91"/>
                      <a:pt x="48" y="91"/>
                    </a:cubicBezTo>
                    <a:cubicBezTo>
                      <a:pt x="48" y="90"/>
                      <a:pt x="49" y="89"/>
                      <a:pt x="49" y="89"/>
                    </a:cubicBezTo>
                    <a:cubicBezTo>
                      <a:pt x="49" y="89"/>
                      <a:pt x="48" y="90"/>
                      <a:pt x="48" y="90"/>
                    </a:cubicBezTo>
                    <a:cubicBezTo>
                      <a:pt x="48" y="90"/>
                      <a:pt x="48" y="90"/>
                      <a:pt x="50" y="87"/>
                    </a:cubicBezTo>
                    <a:cubicBezTo>
                      <a:pt x="50" y="87"/>
                      <a:pt x="50" y="87"/>
                      <a:pt x="50" y="87"/>
                    </a:cubicBezTo>
                    <a:cubicBezTo>
                      <a:pt x="50" y="86"/>
                      <a:pt x="50" y="86"/>
                      <a:pt x="53" y="83"/>
                    </a:cubicBezTo>
                    <a:cubicBezTo>
                      <a:pt x="53" y="83"/>
                      <a:pt x="58" y="76"/>
                      <a:pt x="58" y="76"/>
                    </a:cubicBezTo>
                    <a:cubicBezTo>
                      <a:pt x="59" y="75"/>
                      <a:pt x="59" y="75"/>
                      <a:pt x="59" y="75"/>
                    </a:cubicBezTo>
                    <a:cubicBezTo>
                      <a:pt x="60" y="75"/>
                      <a:pt x="60" y="74"/>
                      <a:pt x="61" y="74"/>
                    </a:cubicBezTo>
                    <a:cubicBezTo>
                      <a:pt x="61" y="73"/>
                      <a:pt x="62" y="72"/>
                      <a:pt x="63" y="71"/>
                    </a:cubicBezTo>
                    <a:cubicBezTo>
                      <a:pt x="63" y="71"/>
                      <a:pt x="63" y="71"/>
                      <a:pt x="63" y="71"/>
                    </a:cubicBezTo>
                    <a:cubicBezTo>
                      <a:pt x="64" y="70"/>
                      <a:pt x="65" y="69"/>
                      <a:pt x="66" y="68"/>
                    </a:cubicBezTo>
                    <a:cubicBezTo>
                      <a:pt x="66" y="68"/>
                      <a:pt x="66" y="68"/>
                      <a:pt x="66" y="68"/>
                    </a:cubicBezTo>
                    <a:cubicBezTo>
                      <a:pt x="66" y="68"/>
                      <a:pt x="66" y="68"/>
                      <a:pt x="66" y="68"/>
                    </a:cubicBezTo>
                    <a:cubicBezTo>
                      <a:pt x="66" y="68"/>
                      <a:pt x="66" y="68"/>
                      <a:pt x="66" y="68"/>
                    </a:cubicBezTo>
                    <a:cubicBezTo>
                      <a:pt x="66" y="67"/>
                      <a:pt x="66" y="67"/>
                      <a:pt x="66" y="67"/>
                    </a:cubicBezTo>
                    <a:cubicBezTo>
                      <a:pt x="65" y="68"/>
                      <a:pt x="65" y="69"/>
                      <a:pt x="64" y="70"/>
                    </a:cubicBezTo>
                    <a:cubicBezTo>
                      <a:pt x="62" y="71"/>
                      <a:pt x="62" y="71"/>
                      <a:pt x="62" y="71"/>
                    </a:cubicBezTo>
                    <a:cubicBezTo>
                      <a:pt x="62" y="71"/>
                      <a:pt x="62" y="71"/>
                      <a:pt x="62" y="71"/>
                    </a:cubicBezTo>
                    <a:cubicBezTo>
                      <a:pt x="61" y="72"/>
                      <a:pt x="61" y="73"/>
                      <a:pt x="60" y="74"/>
                    </a:cubicBezTo>
                    <a:cubicBezTo>
                      <a:pt x="59" y="74"/>
                      <a:pt x="59" y="74"/>
                      <a:pt x="59" y="74"/>
                    </a:cubicBezTo>
                    <a:cubicBezTo>
                      <a:pt x="58" y="75"/>
                      <a:pt x="57" y="77"/>
                      <a:pt x="56" y="78"/>
                    </a:cubicBezTo>
                    <a:cubicBezTo>
                      <a:pt x="56" y="78"/>
                      <a:pt x="56" y="78"/>
                      <a:pt x="56" y="78"/>
                    </a:cubicBezTo>
                    <a:cubicBezTo>
                      <a:pt x="56" y="78"/>
                      <a:pt x="56" y="78"/>
                      <a:pt x="56" y="78"/>
                    </a:cubicBezTo>
                    <a:cubicBezTo>
                      <a:pt x="56" y="79"/>
                      <a:pt x="56" y="79"/>
                      <a:pt x="56" y="79"/>
                    </a:cubicBezTo>
                    <a:cubicBezTo>
                      <a:pt x="56" y="79"/>
                      <a:pt x="56" y="79"/>
                      <a:pt x="56" y="79"/>
                    </a:cubicBezTo>
                    <a:cubicBezTo>
                      <a:pt x="56" y="78"/>
                      <a:pt x="56" y="78"/>
                      <a:pt x="57" y="78"/>
                    </a:cubicBezTo>
                    <a:cubicBezTo>
                      <a:pt x="55" y="79"/>
                      <a:pt x="54" y="80"/>
                      <a:pt x="53" y="82"/>
                    </a:cubicBezTo>
                    <a:cubicBezTo>
                      <a:pt x="53" y="82"/>
                      <a:pt x="53" y="82"/>
                      <a:pt x="53" y="82"/>
                    </a:cubicBezTo>
                    <a:cubicBezTo>
                      <a:pt x="53" y="81"/>
                      <a:pt x="53" y="81"/>
                      <a:pt x="53" y="81"/>
                    </a:cubicBezTo>
                    <a:cubicBezTo>
                      <a:pt x="52" y="83"/>
                      <a:pt x="51" y="84"/>
                      <a:pt x="50" y="85"/>
                    </a:cubicBezTo>
                    <a:cubicBezTo>
                      <a:pt x="50" y="86"/>
                      <a:pt x="49" y="87"/>
                      <a:pt x="48" y="88"/>
                    </a:cubicBezTo>
                    <a:cubicBezTo>
                      <a:pt x="48" y="88"/>
                      <a:pt x="48" y="88"/>
                      <a:pt x="48" y="88"/>
                    </a:cubicBezTo>
                    <a:cubicBezTo>
                      <a:pt x="48" y="87"/>
                      <a:pt x="48" y="87"/>
                      <a:pt x="48" y="87"/>
                    </a:cubicBezTo>
                    <a:cubicBezTo>
                      <a:pt x="48" y="88"/>
                      <a:pt x="48" y="88"/>
                      <a:pt x="48" y="88"/>
                    </a:cubicBezTo>
                    <a:cubicBezTo>
                      <a:pt x="47" y="89"/>
                      <a:pt x="47" y="89"/>
                      <a:pt x="47" y="89"/>
                    </a:cubicBezTo>
                    <a:cubicBezTo>
                      <a:pt x="47" y="89"/>
                      <a:pt x="47" y="89"/>
                      <a:pt x="47" y="90"/>
                    </a:cubicBezTo>
                    <a:cubicBezTo>
                      <a:pt x="47" y="89"/>
                      <a:pt x="47" y="89"/>
                      <a:pt x="47" y="89"/>
                    </a:cubicBezTo>
                    <a:cubicBezTo>
                      <a:pt x="47" y="90"/>
                      <a:pt x="47" y="90"/>
                      <a:pt x="46" y="91"/>
                    </a:cubicBezTo>
                    <a:cubicBezTo>
                      <a:pt x="46" y="91"/>
                      <a:pt x="46" y="91"/>
                      <a:pt x="46" y="91"/>
                    </a:cubicBezTo>
                    <a:cubicBezTo>
                      <a:pt x="45" y="92"/>
                      <a:pt x="45" y="92"/>
                      <a:pt x="45" y="92"/>
                    </a:cubicBezTo>
                    <a:cubicBezTo>
                      <a:pt x="45" y="92"/>
                      <a:pt x="45" y="92"/>
                      <a:pt x="45" y="92"/>
                    </a:cubicBezTo>
                    <a:cubicBezTo>
                      <a:pt x="45" y="92"/>
                      <a:pt x="45" y="92"/>
                      <a:pt x="45" y="92"/>
                    </a:cubicBezTo>
                    <a:cubicBezTo>
                      <a:pt x="45" y="92"/>
                      <a:pt x="45" y="92"/>
                      <a:pt x="45" y="92"/>
                    </a:cubicBezTo>
                    <a:cubicBezTo>
                      <a:pt x="45" y="92"/>
                      <a:pt x="45" y="92"/>
                      <a:pt x="45" y="92"/>
                    </a:cubicBezTo>
                    <a:cubicBezTo>
                      <a:pt x="44" y="93"/>
                      <a:pt x="44" y="93"/>
                      <a:pt x="44" y="94"/>
                    </a:cubicBezTo>
                    <a:cubicBezTo>
                      <a:pt x="44" y="93"/>
                      <a:pt x="44" y="93"/>
                      <a:pt x="44" y="93"/>
                    </a:cubicBezTo>
                    <a:cubicBezTo>
                      <a:pt x="43" y="95"/>
                      <a:pt x="43" y="95"/>
                      <a:pt x="42" y="96"/>
                    </a:cubicBezTo>
                    <a:cubicBezTo>
                      <a:pt x="42" y="96"/>
                      <a:pt x="42" y="96"/>
                      <a:pt x="42" y="96"/>
                    </a:cubicBezTo>
                    <a:cubicBezTo>
                      <a:pt x="40" y="99"/>
                      <a:pt x="40" y="99"/>
                      <a:pt x="40" y="99"/>
                    </a:cubicBezTo>
                    <a:cubicBezTo>
                      <a:pt x="40" y="99"/>
                      <a:pt x="40" y="99"/>
                      <a:pt x="40" y="99"/>
                    </a:cubicBezTo>
                    <a:cubicBezTo>
                      <a:pt x="41" y="98"/>
                      <a:pt x="41" y="98"/>
                      <a:pt x="41" y="98"/>
                    </a:cubicBezTo>
                    <a:cubicBezTo>
                      <a:pt x="40" y="99"/>
                      <a:pt x="40" y="99"/>
                      <a:pt x="40" y="99"/>
                    </a:cubicBezTo>
                    <a:cubicBezTo>
                      <a:pt x="40" y="99"/>
                      <a:pt x="40" y="99"/>
                      <a:pt x="40" y="99"/>
                    </a:cubicBezTo>
                    <a:cubicBezTo>
                      <a:pt x="41" y="98"/>
                      <a:pt x="41" y="98"/>
                      <a:pt x="41" y="97"/>
                    </a:cubicBezTo>
                    <a:cubicBezTo>
                      <a:pt x="41" y="97"/>
                      <a:pt x="41" y="97"/>
                      <a:pt x="41" y="97"/>
                    </a:cubicBezTo>
                    <a:cubicBezTo>
                      <a:pt x="42" y="97"/>
                      <a:pt x="42" y="97"/>
                      <a:pt x="42" y="97"/>
                    </a:cubicBezTo>
                    <a:cubicBezTo>
                      <a:pt x="41" y="97"/>
                      <a:pt x="41" y="97"/>
                      <a:pt x="41" y="97"/>
                    </a:cubicBezTo>
                    <a:cubicBezTo>
                      <a:pt x="42" y="97"/>
                      <a:pt x="42" y="97"/>
                      <a:pt x="42" y="97"/>
                    </a:cubicBezTo>
                    <a:cubicBezTo>
                      <a:pt x="42" y="96"/>
                      <a:pt x="42" y="96"/>
                      <a:pt x="42" y="96"/>
                    </a:cubicBezTo>
                    <a:cubicBezTo>
                      <a:pt x="42" y="97"/>
                      <a:pt x="42" y="97"/>
                      <a:pt x="42" y="98"/>
                    </a:cubicBezTo>
                    <a:cubicBezTo>
                      <a:pt x="42" y="98"/>
                      <a:pt x="42" y="98"/>
                      <a:pt x="42" y="98"/>
                    </a:cubicBezTo>
                    <a:cubicBezTo>
                      <a:pt x="42" y="98"/>
                      <a:pt x="42" y="98"/>
                      <a:pt x="42" y="98"/>
                    </a:cubicBezTo>
                    <a:cubicBezTo>
                      <a:pt x="43" y="97"/>
                      <a:pt x="43" y="97"/>
                      <a:pt x="43" y="97"/>
                    </a:cubicBezTo>
                    <a:cubicBezTo>
                      <a:pt x="43" y="97"/>
                      <a:pt x="43" y="97"/>
                      <a:pt x="43" y="97"/>
                    </a:cubicBezTo>
                    <a:cubicBezTo>
                      <a:pt x="43" y="96"/>
                      <a:pt x="43" y="96"/>
                      <a:pt x="43" y="96"/>
                    </a:cubicBezTo>
                    <a:cubicBezTo>
                      <a:pt x="44" y="96"/>
                      <a:pt x="44" y="95"/>
                      <a:pt x="45" y="94"/>
                    </a:cubicBezTo>
                    <a:cubicBezTo>
                      <a:pt x="45" y="94"/>
                      <a:pt x="45" y="94"/>
                      <a:pt x="45" y="94"/>
                    </a:cubicBezTo>
                    <a:cubicBezTo>
                      <a:pt x="46" y="93"/>
                      <a:pt x="46" y="93"/>
                      <a:pt x="47" y="92"/>
                    </a:cubicBezTo>
                    <a:cubicBezTo>
                      <a:pt x="47" y="92"/>
                      <a:pt x="47" y="92"/>
                      <a:pt x="47" y="92"/>
                    </a:cubicBezTo>
                    <a:moveTo>
                      <a:pt x="52" y="82"/>
                    </a:moveTo>
                    <a:cubicBezTo>
                      <a:pt x="52" y="82"/>
                      <a:pt x="52" y="82"/>
                      <a:pt x="52" y="82"/>
                    </a:cubicBezTo>
                    <a:cubicBezTo>
                      <a:pt x="52" y="82"/>
                      <a:pt x="52" y="82"/>
                      <a:pt x="52" y="82"/>
                    </a:cubicBezTo>
                    <a:cubicBezTo>
                      <a:pt x="52" y="82"/>
                      <a:pt x="52" y="82"/>
                      <a:pt x="52" y="82"/>
                    </a:cubicBezTo>
                    <a:moveTo>
                      <a:pt x="52" y="83"/>
                    </a:moveTo>
                    <a:cubicBezTo>
                      <a:pt x="53" y="82"/>
                      <a:pt x="53" y="81"/>
                      <a:pt x="55" y="80"/>
                    </a:cubicBezTo>
                    <a:cubicBezTo>
                      <a:pt x="55" y="80"/>
                      <a:pt x="55" y="80"/>
                      <a:pt x="55" y="80"/>
                    </a:cubicBezTo>
                    <a:cubicBezTo>
                      <a:pt x="54" y="80"/>
                      <a:pt x="54" y="80"/>
                      <a:pt x="54" y="81"/>
                    </a:cubicBezTo>
                    <a:cubicBezTo>
                      <a:pt x="54" y="80"/>
                      <a:pt x="54" y="80"/>
                      <a:pt x="54" y="79"/>
                    </a:cubicBezTo>
                    <a:cubicBezTo>
                      <a:pt x="54" y="80"/>
                      <a:pt x="54" y="80"/>
                      <a:pt x="54" y="80"/>
                    </a:cubicBezTo>
                    <a:cubicBezTo>
                      <a:pt x="52" y="82"/>
                      <a:pt x="52" y="82"/>
                      <a:pt x="45" y="91"/>
                    </a:cubicBezTo>
                    <a:cubicBezTo>
                      <a:pt x="44" y="93"/>
                      <a:pt x="44" y="93"/>
                      <a:pt x="44" y="93"/>
                    </a:cubicBezTo>
                    <a:cubicBezTo>
                      <a:pt x="44" y="93"/>
                      <a:pt x="44" y="93"/>
                      <a:pt x="44" y="93"/>
                    </a:cubicBezTo>
                    <a:cubicBezTo>
                      <a:pt x="44" y="92"/>
                      <a:pt x="45" y="92"/>
                      <a:pt x="45" y="91"/>
                    </a:cubicBezTo>
                    <a:cubicBezTo>
                      <a:pt x="45" y="92"/>
                      <a:pt x="45" y="92"/>
                      <a:pt x="45" y="92"/>
                    </a:cubicBezTo>
                    <a:cubicBezTo>
                      <a:pt x="46" y="91"/>
                      <a:pt x="46" y="91"/>
                      <a:pt x="46" y="91"/>
                    </a:cubicBezTo>
                    <a:cubicBezTo>
                      <a:pt x="47" y="89"/>
                      <a:pt x="50" y="85"/>
                      <a:pt x="50" y="85"/>
                    </a:cubicBezTo>
                    <a:cubicBezTo>
                      <a:pt x="50" y="85"/>
                      <a:pt x="51" y="84"/>
                      <a:pt x="51" y="84"/>
                    </a:cubicBezTo>
                    <a:cubicBezTo>
                      <a:pt x="51" y="84"/>
                      <a:pt x="51" y="84"/>
                      <a:pt x="52" y="83"/>
                    </a:cubicBezTo>
                    <a:moveTo>
                      <a:pt x="104" y="348"/>
                    </a:moveTo>
                    <a:cubicBezTo>
                      <a:pt x="104" y="347"/>
                      <a:pt x="104" y="347"/>
                      <a:pt x="104" y="347"/>
                    </a:cubicBezTo>
                    <a:cubicBezTo>
                      <a:pt x="101" y="339"/>
                      <a:pt x="101" y="339"/>
                      <a:pt x="97" y="338"/>
                    </a:cubicBezTo>
                    <a:cubicBezTo>
                      <a:pt x="98" y="340"/>
                      <a:pt x="98" y="340"/>
                      <a:pt x="98" y="341"/>
                    </a:cubicBezTo>
                    <a:cubicBezTo>
                      <a:pt x="98" y="341"/>
                      <a:pt x="98" y="342"/>
                      <a:pt x="97" y="343"/>
                    </a:cubicBezTo>
                    <a:cubicBezTo>
                      <a:pt x="96" y="344"/>
                      <a:pt x="97" y="345"/>
                      <a:pt x="97" y="346"/>
                    </a:cubicBezTo>
                    <a:cubicBezTo>
                      <a:pt x="96" y="346"/>
                      <a:pt x="96" y="346"/>
                      <a:pt x="96" y="346"/>
                    </a:cubicBezTo>
                    <a:cubicBezTo>
                      <a:pt x="96" y="347"/>
                      <a:pt x="97" y="348"/>
                      <a:pt x="96" y="349"/>
                    </a:cubicBezTo>
                    <a:cubicBezTo>
                      <a:pt x="92" y="349"/>
                      <a:pt x="92" y="349"/>
                      <a:pt x="91" y="349"/>
                    </a:cubicBezTo>
                    <a:cubicBezTo>
                      <a:pt x="91" y="350"/>
                      <a:pt x="91" y="350"/>
                      <a:pt x="92" y="351"/>
                    </a:cubicBezTo>
                    <a:cubicBezTo>
                      <a:pt x="92" y="352"/>
                      <a:pt x="92" y="352"/>
                      <a:pt x="92" y="354"/>
                    </a:cubicBezTo>
                    <a:cubicBezTo>
                      <a:pt x="92" y="354"/>
                      <a:pt x="94" y="358"/>
                      <a:pt x="95" y="359"/>
                    </a:cubicBezTo>
                    <a:cubicBezTo>
                      <a:pt x="95" y="359"/>
                      <a:pt x="96" y="359"/>
                      <a:pt x="97" y="361"/>
                    </a:cubicBezTo>
                    <a:cubicBezTo>
                      <a:pt x="96" y="362"/>
                      <a:pt x="96" y="362"/>
                      <a:pt x="96" y="362"/>
                    </a:cubicBezTo>
                    <a:cubicBezTo>
                      <a:pt x="96" y="361"/>
                      <a:pt x="96" y="361"/>
                      <a:pt x="96" y="361"/>
                    </a:cubicBezTo>
                    <a:cubicBezTo>
                      <a:pt x="96" y="364"/>
                      <a:pt x="97" y="365"/>
                      <a:pt x="97" y="367"/>
                    </a:cubicBezTo>
                    <a:cubicBezTo>
                      <a:pt x="97" y="368"/>
                      <a:pt x="97" y="368"/>
                      <a:pt x="97" y="368"/>
                    </a:cubicBezTo>
                    <a:cubicBezTo>
                      <a:pt x="98" y="369"/>
                      <a:pt x="99" y="370"/>
                      <a:pt x="100" y="371"/>
                    </a:cubicBezTo>
                    <a:cubicBezTo>
                      <a:pt x="100" y="371"/>
                      <a:pt x="100" y="371"/>
                      <a:pt x="100" y="372"/>
                    </a:cubicBezTo>
                    <a:cubicBezTo>
                      <a:pt x="102" y="374"/>
                      <a:pt x="102" y="374"/>
                      <a:pt x="102" y="375"/>
                    </a:cubicBezTo>
                    <a:cubicBezTo>
                      <a:pt x="103" y="375"/>
                      <a:pt x="104" y="375"/>
                      <a:pt x="105" y="375"/>
                    </a:cubicBezTo>
                    <a:cubicBezTo>
                      <a:pt x="105" y="375"/>
                      <a:pt x="105" y="376"/>
                      <a:pt x="106" y="376"/>
                    </a:cubicBezTo>
                    <a:cubicBezTo>
                      <a:pt x="106" y="376"/>
                      <a:pt x="110" y="377"/>
                      <a:pt x="110" y="376"/>
                    </a:cubicBezTo>
                    <a:cubicBezTo>
                      <a:pt x="111" y="373"/>
                      <a:pt x="109" y="372"/>
                      <a:pt x="108" y="369"/>
                    </a:cubicBezTo>
                    <a:cubicBezTo>
                      <a:pt x="107" y="368"/>
                      <a:pt x="108" y="367"/>
                      <a:pt x="108" y="366"/>
                    </a:cubicBezTo>
                    <a:cubicBezTo>
                      <a:pt x="107" y="364"/>
                      <a:pt x="106" y="363"/>
                      <a:pt x="106" y="361"/>
                    </a:cubicBezTo>
                    <a:cubicBezTo>
                      <a:pt x="106" y="361"/>
                      <a:pt x="106" y="361"/>
                      <a:pt x="106" y="361"/>
                    </a:cubicBezTo>
                    <a:cubicBezTo>
                      <a:pt x="108" y="359"/>
                      <a:pt x="108" y="359"/>
                      <a:pt x="108" y="359"/>
                    </a:cubicBezTo>
                    <a:cubicBezTo>
                      <a:pt x="108" y="358"/>
                      <a:pt x="106" y="357"/>
                      <a:pt x="106" y="356"/>
                    </a:cubicBezTo>
                    <a:cubicBezTo>
                      <a:pt x="105" y="355"/>
                      <a:pt x="106" y="354"/>
                      <a:pt x="105" y="353"/>
                    </a:cubicBezTo>
                    <a:cubicBezTo>
                      <a:pt x="105" y="353"/>
                      <a:pt x="105" y="352"/>
                      <a:pt x="105" y="352"/>
                    </a:cubicBezTo>
                    <a:cubicBezTo>
                      <a:pt x="105" y="351"/>
                      <a:pt x="104" y="351"/>
                      <a:pt x="104" y="351"/>
                    </a:cubicBezTo>
                    <a:cubicBezTo>
                      <a:pt x="104" y="350"/>
                      <a:pt x="104" y="350"/>
                      <a:pt x="104" y="350"/>
                    </a:cubicBezTo>
                    <a:cubicBezTo>
                      <a:pt x="104" y="350"/>
                      <a:pt x="104" y="350"/>
                      <a:pt x="104" y="350"/>
                    </a:cubicBezTo>
                    <a:cubicBezTo>
                      <a:pt x="105" y="349"/>
                      <a:pt x="105" y="349"/>
                      <a:pt x="104" y="348"/>
                    </a:cubicBezTo>
                    <a:moveTo>
                      <a:pt x="87" y="260"/>
                    </a:moveTo>
                    <a:cubicBezTo>
                      <a:pt x="87" y="259"/>
                      <a:pt x="87" y="258"/>
                      <a:pt x="86" y="257"/>
                    </a:cubicBezTo>
                    <a:cubicBezTo>
                      <a:pt x="82" y="256"/>
                      <a:pt x="80" y="261"/>
                      <a:pt x="76" y="259"/>
                    </a:cubicBezTo>
                    <a:cubicBezTo>
                      <a:pt x="75" y="259"/>
                      <a:pt x="75" y="259"/>
                      <a:pt x="75" y="259"/>
                    </a:cubicBezTo>
                    <a:cubicBezTo>
                      <a:pt x="71" y="259"/>
                      <a:pt x="70" y="259"/>
                      <a:pt x="68" y="258"/>
                    </a:cubicBezTo>
                    <a:cubicBezTo>
                      <a:pt x="67" y="255"/>
                      <a:pt x="67" y="255"/>
                      <a:pt x="67" y="253"/>
                    </a:cubicBezTo>
                    <a:cubicBezTo>
                      <a:pt x="65" y="253"/>
                      <a:pt x="65" y="253"/>
                      <a:pt x="65" y="253"/>
                    </a:cubicBezTo>
                    <a:cubicBezTo>
                      <a:pt x="64" y="248"/>
                      <a:pt x="64" y="248"/>
                      <a:pt x="62" y="248"/>
                    </a:cubicBezTo>
                    <a:cubicBezTo>
                      <a:pt x="51" y="228"/>
                      <a:pt x="51" y="228"/>
                      <a:pt x="51" y="225"/>
                    </a:cubicBezTo>
                    <a:cubicBezTo>
                      <a:pt x="51" y="224"/>
                      <a:pt x="51" y="224"/>
                      <a:pt x="51" y="222"/>
                    </a:cubicBezTo>
                    <a:cubicBezTo>
                      <a:pt x="50" y="194"/>
                      <a:pt x="43" y="179"/>
                      <a:pt x="42" y="177"/>
                    </a:cubicBezTo>
                    <a:cubicBezTo>
                      <a:pt x="42" y="177"/>
                      <a:pt x="42" y="177"/>
                      <a:pt x="41" y="178"/>
                    </a:cubicBezTo>
                    <a:cubicBezTo>
                      <a:pt x="39" y="179"/>
                      <a:pt x="39" y="179"/>
                      <a:pt x="39" y="179"/>
                    </a:cubicBezTo>
                    <a:cubicBezTo>
                      <a:pt x="39" y="179"/>
                      <a:pt x="39" y="179"/>
                      <a:pt x="39" y="179"/>
                    </a:cubicBezTo>
                    <a:cubicBezTo>
                      <a:pt x="37" y="178"/>
                      <a:pt x="34" y="176"/>
                      <a:pt x="32" y="176"/>
                    </a:cubicBezTo>
                    <a:cubicBezTo>
                      <a:pt x="30" y="171"/>
                      <a:pt x="30" y="171"/>
                      <a:pt x="29" y="170"/>
                    </a:cubicBezTo>
                    <a:cubicBezTo>
                      <a:pt x="29" y="170"/>
                      <a:pt x="28" y="170"/>
                      <a:pt x="28" y="170"/>
                    </a:cubicBezTo>
                    <a:cubicBezTo>
                      <a:pt x="27" y="170"/>
                      <a:pt x="27" y="170"/>
                      <a:pt x="27" y="170"/>
                    </a:cubicBezTo>
                    <a:cubicBezTo>
                      <a:pt x="24" y="178"/>
                      <a:pt x="24" y="178"/>
                      <a:pt x="23" y="179"/>
                    </a:cubicBezTo>
                    <a:cubicBezTo>
                      <a:pt x="23" y="179"/>
                      <a:pt x="23" y="179"/>
                      <a:pt x="23" y="179"/>
                    </a:cubicBezTo>
                    <a:cubicBezTo>
                      <a:pt x="22" y="178"/>
                      <a:pt x="22" y="177"/>
                      <a:pt x="21" y="175"/>
                    </a:cubicBezTo>
                    <a:cubicBezTo>
                      <a:pt x="21" y="175"/>
                      <a:pt x="20" y="175"/>
                      <a:pt x="19" y="174"/>
                    </a:cubicBezTo>
                    <a:cubicBezTo>
                      <a:pt x="20" y="170"/>
                      <a:pt x="18" y="169"/>
                      <a:pt x="17" y="168"/>
                    </a:cubicBezTo>
                    <a:cubicBezTo>
                      <a:pt x="16" y="162"/>
                      <a:pt x="22" y="157"/>
                      <a:pt x="21" y="151"/>
                    </a:cubicBezTo>
                    <a:cubicBezTo>
                      <a:pt x="20" y="151"/>
                      <a:pt x="19" y="152"/>
                      <a:pt x="17" y="152"/>
                    </a:cubicBezTo>
                    <a:cubicBezTo>
                      <a:pt x="17" y="153"/>
                      <a:pt x="17" y="153"/>
                      <a:pt x="17" y="153"/>
                    </a:cubicBezTo>
                    <a:cubicBezTo>
                      <a:pt x="17" y="152"/>
                      <a:pt x="17" y="151"/>
                      <a:pt x="16" y="150"/>
                    </a:cubicBezTo>
                    <a:cubicBezTo>
                      <a:pt x="16" y="151"/>
                      <a:pt x="15" y="152"/>
                      <a:pt x="15" y="152"/>
                    </a:cubicBezTo>
                    <a:cubicBezTo>
                      <a:pt x="14" y="152"/>
                      <a:pt x="14" y="152"/>
                      <a:pt x="14" y="153"/>
                    </a:cubicBezTo>
                    <a:cubicBezTo>
                      <a:pt x="13" y="155"/>
                      <a:pt x="13" y="155"/>
                      <a:pt x="12" y="156"/>
                    </a:cubicBezTo>
                    <a:cubicBezTo>
                      <a:pt x="12" y="156"/>
                      <a:pt x="12" y="156"/>
                      <a:pt x="12" y="156"/>
                    </a:cubicBezTo>
                    <a:cubicBezTo>
                      <a:pt x="12" y="156"/>
                      <a:pt x="12" y="156"/>
                      <a:pt x="12" y="155"/>
                    </a:cubicBezTo>
                    <a:cubicBezTo>
                      <a:pt x="12" y="155"/>
                      <a:pt x="12" y="154"/>
                      <a:pt x="12" y="154"/>
                    </a:cubicBezTo>
                    <a:cubicBezTo>
                      <a:pt x="12" y="153"/>
                      <a:pt x="12" y="153"/>
                      <a:pt x="12" y="153"/>
                    </a:cubicBezTo>
                    <a:cubicBezTo>
                      <a:pt x="12" y="155"/>
                      <a:pt x="12" y="155"/>
                      <a:pt x="10" y="160"/>
                    </a:cubicBezTo>
                    <a:cubicBezTo>
                      <a:pt x="8" y="168"/>
                      <a:pt x="5" y="180"/>
                      <a:pt x="3" y="188"/>
                    </a:cubicBezTo>
                    <a:cubicBezTo>
                      <a:pt x="1" y="200"/>
                      <a:pt x="1" y="200"/>
                      <a:pt x="0" y="225"/>
                    </a:cubicBezTo>
                    <a:cubicBezTo>
                      <a:pt x="0" y="231"/>
                      <a:pt x="1" y="239"/>
                      <a:pt x="1" y="245"/>
                    </a:cubicBezTo>
                    <a:cubicBezTo>
                      <a:pt x="2" y="253"/>
                      <a:pt x="3" y="263"/>
                      <a:pt x="5" y="270"/>
                    </a:cubicBezTo>
                    <a:cubicBezTo>
                      <a:pt x="5" y="270"/>
                      <a:pt x="5" y="270"/>
                      <a:pt x="5" y="270"/>
                    </a:cubicBezTo>
                    <a:cubicBezTo>
                      <a:pt x="5" y="270"/>
                      <a:pt x="5" y="270"/>
                      <a:pt x="5" y="270"/>
                    </a:cubicBezTo>
                    <a:cubicBezTo>
                      <a:pt x="6" y="271"/>
                      <a:pt x="6" y="271"/>
                      <a:pt x="6" y="271"/>
                    </a:cubicBezTo>
                    <a:cubicBezTo>
                      <a:pt x="5" y="270"/>
                      <a:pt x="6" y="269"/>
                      <a:pt x="6" y="269"/>
                    </a:cubicBezTo>
                    <a:cubicBezTo>
                      <a:pt x="6" y="269"/>
                      <a:pt x="6" y="269"/>
                      <a:pt x="6" y="268"/>
                    </a:cubicBezTo>
                    <a:cubicBezTo>
                      <a:pt x="7" y="267"/>
                      <a:pt x="7" y="267"/>
                      <a:pt x="7" y="267"/>
                    </a:cubicBezTo>
                    <a:cubicBezTo>
                      <a:pt x="8" y="274"/>
                      <a:pt x="8" y="274"/>
                      <a:pt x="9" y="275"/>
                    </a:cubicBezTo>
                    <a:cubicBezTo>
                      <a:pt x="10" y="275"/>
                      <a:pt x="11" y="275"/>
                      <a:pt x="12" y="275"/>
                    </a:cubicBezTo>
                    <a:cubicBezTo>
                      <a:pt x="12" y="277"/>
                      <a:pt x="13" y="278"/>
                      <a:pt x="13" y="280"/>
                    </a:cubicBezTo>
                    <a:cubicBezTo>
                      <a:pt x="15" y="295"/>
                      <a:pt x="24" y="307"/>
                      <a:pt x="29" y="322"/>
                    </a:cubicBezTo>
                    <a:cubicBezTo>
                      <a:pt x="29" y="322"/>
                      <a:pt x="30" y="322"/>
                      <a:pt x="30" y="323"/>
                    </a:cubicBezTo>
                    <a:cubicBezTo>
                      <a:pt x="44" y="354"/>
                      <a:pt x="44" y="354"/>
                      <a:pt x="55" y="365"/>
                    </a:cubicBezTo>
                    <a:cubicBezTo>
                      <a:pt x="57" y="367"/>
                      <a:pt x="58" y="369"/>
                      <a:pt x="60" y="371"/>
                    </a:cubicBezTo>
                    <a:cubicBezTo>
                      <a:pt x="67" y="379"/>
                      <a:pt x="80" y="391"/>
                      <a:pt x="80" y="391"/>
                    </a:cubicBezTo>
                    <a:cubicBezTo>
                      <a:pt x="81" y="392"/>
                      <a:pt x="81" y="392"/>
                      <a:pt x="81" y="392"/>
                    </a:cubicBezTo>
                    <a:cubicBezTo>
                      <a:pt x="82" y="393"/>
                      <a:pt x="82" y="393"/>
                      <a:pt x="83" y="394"/>
                    </a:cubicBezTo>
                    <a:cubicBezTo>
                      <a:pt x="84" y="394"/>
                      <a:pt x="84" y="394"/>
                      <a:pt x="84" y="395"/>
                    </a:cubicBezTo>
                    <a:cubicBezTo>
                      <a:pt x="86" y="396"/>
                      <a:pt x="86" y="396"/>
                      <a:pt x="88" y="398"/>
                    </a:cubicBezTo>
                    <a:cubicBezTo>
                      <a:pt x="88" y="398"/>
                      <a:pt x="89" y="398"/>
                      <a:pt x="90" y="397"/>
                    </a:cubicBezTo>
                    <a:cubicBezTo>
                      <a:pt x="91" y="397"/>
                      <a:pt x="92" y="397"/>
                      <a:pt x="93" y="396"/>
                    </a:cubicBezTo>
                    <a:cubicBezTo>
                      <a:pt x="92" y="396"/>
                      <a:pt x="93" y="395"/>
                      <a:pt x="93" y="394"/>
                    </a:cubicBezTo>
                    <a:cubicBezTo>
                      <a:pt x="83" y="375"/>
                      <a:pt x="83" y="375"/>
                      <a:pt x="83" y="375"/>
                    </a:cubicBezTo>
                    <a:cubicBezTo>
                      <a:pt x="84" y="375"/>
                      <a:pt x="84" y="375"/>
                      <a:pt x="85" y="375"/>
                    </a:cubicBezTo>
                    <a:cubicBezTo>
                      <a:pt x="85" y="371"/>
                      <a:pt x="85" y="371"/>
                      <a:pt x="85" y="371"/>
                    </a:cubicBezTo>
                    <a:cubicBezTo>
                      <a:pt x="78" y="359"/>
                      <a:pt x="78" y="359"/>
                      <a:pt x="77" y="352"/>
                    </a:cubicBezTo>
                    <a:cubicBezTo>
                      <a:pt x="78" y="351"/>
                      <a:pt x="79" y="351"/>
                      <a:pt x="79" y="351"/>
                    </a:cubicBezTo>
                    <a:cubicBezTo>
                      <a:pt x="81" y="348"/>
                      <a:pt x="81" y="348"/>
                      <a:pt x="79" y="342"/>
                    </a:cubicBezTo>
                    <a:cubicBezTo>
                      <a:pt x="79" y="342"/>
                      <a:pt x="79" y="341"/>
                      <a:pt x="78" y="340"/>
                    </a:cubicBezTo>
                    <a:cubicBezTo>
                      <a:pt x="78" y="339"/>
                      <a:pt x="77" y="338"/>
                      <a:pt x="77" y="337"/>
                    </a:cubicBezTo>
                    <a:cubicBezTo>
                      <a:pt x="76" y="335"/>
                      <a:pt x="75" y="332"/>
                      <a:pt x="73" y="329"/>
                    </a:cubicBezTo>
                    <a:cubicBezTo>
                      <a:pt x="70" y="325"/>
                      <a:pt x="69" y="320"/>
                      <a:pt x="67" y="316"/>
                    </a:cubicBezTo>
                    <a:cubicBezTo>
                      <a:pt x="67" y="316"/>
                      <a:pt x="67" y="316"/>
                      <a:pt x="66" y="315"/>
                    </a:cubicBezTo>
                    <a:cubicBezTo>
                      <a:pt x="66" y="314"/>
                      <a:pt x="66" y="313"/>
                      <a:pt x="66" y="312"/>
                    </a:cubicBezTo>
                    <a:cubicBezTo>
                      <a:pt x="77" y="286"/>
                      <a:pt x="77" y="286"/>
                      <a:pt x="77" y="286"/>
                    </a:cubicBezTo>
                    <a:cubicBezTo>
                      <a:pt x="85" y="283"/>
                      <a:pt x="87" y="268"/>
                      <a:pt x="87" y="260"/>
                    </a:cubicBezTo>
                    <a:moveTo>
                      <a:pt x="210" y="0"/>
                    </a:moveTo>
                    <a:cubicBezTo>
                      <a:pt x="210" y="0"/>
                      <a:pt x="210" y="0"/>
                      <a:pt x="210" y="0"/>
                    </a:cubicBezTo>
                    <a:cubicBezTo>
                      <a:pt x="210" y="0"/>
                      <a:pt x="210" y="0"/>
                      <a:pt x="210" y="0"/>
                    </a:cubicBezTo>
                    <a:cubicBezTo>
                      <a:pt x="210" y="0"/>
                      <a:pt x="210" y="0"/>
                      <a:pt x="210" y="0"/>
                    </a:cubicBezTo>
                    <a:moveTo>
                      <a:pt x="198" y="2"/>
                    </a:moveTo>
                    <a:cubicBezTo>
                      <a:pt x="197" y="2"/>
                      <a:pt x="196" y="2"/>
                      <a:pt x="195" y="2"/>
                    </a:cubicBezTo>
                    <a:cubicBezTo>
                      <a:pt x="195" y="2"/>
                      <a:pt x="195" y="2"/>
                      <a:pt x="195" y="2"/>
                    </a:cubicBezTo>
                    <a:cubicBezTo>
                      <a:pt x="194" y="2"/>
                      <a:pt x="193" y="2"/>
                      <a:pt x="191" y="2"/>
                    </a:cubicBezTo>
                    <a:cubicBezTo>
                      <a:pt x="191" y="2"/>
                      <a:pt x="191" y="2"/>
                      <a:pt x="191" y="2"/>
                    </a:cubicBezTo>
                    <a:cubicBezTo>
                      <a:pt x="192" y="2"/>
                      <a:pt x="192" y="2"/>
                      <a:pt x="192" y="2"/>
                    </a:cubicBezTo>
                    <a:cubicBezTo>
                      <a:pt x="191" y="3"/>
                      <a:pt x="191" y="3"/>
                      <a:pt x="190" y="3"/>
                    </a:cubicBezTo>
                    <a:cubicBezTo>
                      <a:pt x="190" y="3"/>
                      <a:pt x="190" y="3"/>
                      <a:pt x="190" y="3"/>
                    </a:cubicBezTo>
                    <a:cubicBezTo>
                      <a:pt x="189" y="3"/>
                      <a:pt x="189" y="3"/>
                      <a:pt x="189" y="3"/>
                    </a:cubicBezTo>
                    <a:cubicBezTo>
                      <a:pt x="184" y="4"/>
                      <a:pt x="183" y="4"/>
                      <a:pt x="180" y="5"/>
                    </a:cubicBezTo>
                    <a:cubicBezTo>
                      <a:pt x="180" y="5"/>
                      <a:pt x="180" y="5"/>
                      <a:pt x="180" y="5"/>
                    </a:cubicBezTo>
                    <a:cubicBezTo>
                      <a:pt x="179" y="5"/>
                      <a:pt x="178" y="5"/>
                      <a:pt x="177" y="5"/>
                    </a:cubicBezTo>
                    <a:cubicBezTo>
                      <a:pt x="177" y="5"/>
                      <a:pt x="177" y="5"/>
                      <a:pt x="177" y="5"/>
                    </a:cubicBezTo>
                    <a:cubicBezTo>
                      <a:pt x="175" y="6"/>
                      <a:pt x="173" y="6"/>
                      <a:pt x="172" y="6"/>
                    </a:cubicBezTo>
                    <a:cubicBezTo>
                      <a:pt x="171" y="7"/>
                      <a:pt x="170" y="7"/>
                      <a:pt x="169" y="7"/>
                    </a:cubicBezTo>
                    <a:cubicBezTo>
                      <a:pt x="169" y="7"/>
                      <a:pt x="170" y="7"/>
                      <a:pt x="171" y="7"/>
                    </a:cubicBezTo>
                    <a:cubicBezTo>
                      <a:pt x="170" y="7"/>
                      <a:pt x="168" y="8"/>
                      <a:pt x="168" y="8"/>
                    </a:cubicBezTo>
                    <a:cubicBezTo>
                      <a:pt x="167" y="8"/>
                      <a:pt x="167" y="8"/>
                      <a:pt x="167" y="8"/>
                    </a:cubicBezTo>
                    <a:cubicBezTo>
                      <a:pt x="168" y="8"/>
                      <a:pt x="168" y="8"/>
                      <a:pt x="168" y="8"/>
                    </a:cubicBezTo>
                    <a:cubicBezTo>
                      <a:pt x="167" y="8"/>
                      <a:pt x="166" y="8"/>
                      <a:pt x="166" y="8"/>
                    </a:cubicBezTo>
                    <a:cubicBezTo>
                      <a:pt x="165" y="8"/>
                      <a:pt x="165" y="8"/>
                      <a:pt x="165" y="8"/>
                    </a:cubicBezTo>
                    <a:cubicBezTo>
                      <a:pt x="166" y="8"/>
                      <a:pt x="166" y="8"/>
                      <a:pt x="166" y="8"/>
                    </a:cubicBezTo>
                    <a:cubicBezTo>
                      <a:pt x="165" y="8"/>
                      <a:pt x="165" y="8"/>
                      <a:pt x="164" y="9"/>
                    </a:cubicBezTo>
                    <a:cubicBezTo>
                      <a:pt x="164" y="9"/>
                      <a:pt x="164" y="9"/>
                      <a:pt x="163" y="9"/>
                    </a:cubicBezTo>
                    <a:cubicBezTo>
                      <a:pt x="163" y="9"/>
                      <a:pt x="163" y="9"/>
                      <a:pt x="162" y="9"/>
                    </a:cubicBezTo>
                    <a:cubicBezTo>
                      <a:pt x="161" y="9"/>
                      <a:pt x="161" y="9"/>
                      <a:pt x="161" y="9"/>
                    </a:cubicBezTo>
                    <a:cubicBezTo>
                      <a:pt x="162" y="9"/>
                      <a:pt x="162" y="9"/>
                      <a:pt x="162" y="9"/>
                    </a:cubicBezTo>
                    <a:cubicBezTo>
                      <a:pt x="162" y="9"/>
                      <a:pt x="162" y="9"/>
                      <a:pt x="162" y="9"/>
                    </a:cubicBezTo>
                    <a:cubicBezTo>
                      <a:pt x="173" y="6"/>
                      <a:pt x="184" y="3"/>
                      <a:pt x="205" y="1"/>
                    </a:cubicBezTo>
                    <a:cubicBezTo>
                      <a:pt x="205" y="1"/>
                      <a:pt x="205" y="1"/>
                      <a:pt x="205" y="1"/>
                    </a:cubicBezTo>
                    <a:cubicBezTo>
                      <a:pt x="206" y="0"/>
                      <a:pt x="206" y="0"/>
                      <a:pt x="206" y="0"/>
                    </a:cubicBezTo>
                    <a:cubicBezTo>
                      <a:pt x="206" y="0"/>
                      <a:pt x="206" y="0"/>
                      <a:pt x="206" y="0"/>
                    </a:cubicBezTo>
                    <a:cubicBezTo>
                      <a:pt x="207" y="0"/>
                      <a:pt x="207" y="0"/>
                      <a:pt x="207" y="0"/>
                    </a:cubicBezTo>
                    <a:cubicBezTo>
                      <a:pt x="207" y="0"/>
                      <a:pt x="207" y="0"/>
                      <a:pt x="207" y="0"/>
                    </a:cubicBezTo>
                    <a:cubicBezTo>
                      <a:pt x="208" y="0"/>
                      <a:pt x="208" y="0"/>
                      <a:pt x="208" y="0"/>
                    </a:cubicBezTo>
                    <a:cubicBezTo>
                      <a:pt x="209" y="0"/>
                      <a:pt x="209" y="0"/>
                      <a:pt x="209" y="0"/>
                    </a:cubicBezTo>
                    <a:cubicBezTo>
                      <a:pt x="209" y="0"/>
                      <a:pt x="209" y="0"/>
                      <a:pt x="209" y="0"/>
                    </a:cubicBezTo>
                    <a:cubicBezTo>
                      <a:pt x="209" y="0"/>
                      <a:pt x="209" y="0"/>
                      <a:pt x="209" y="0"/>
                    </a:cubicBezTo>
                    <a:cubicBezTo>
                      <a:pt x="209" y="0"/>
                      <a:pt x="209" y="0"/>
                      <a:pt x="209" y="0"/>
                    </a:cubicBezTo>
                    <a:cubicBezTo>
                      <a:pt x="210" y="0"/>
                      <a:pt x="210" y="0"/>
                      <a:pt x="210" y="0"/>
                    </a:cubicBezTo>
                    <a:cubicBezTo>
                      <a:pt x="210" y="0"/>
                      <a:pt x="210" y="0"/>
                      <a:pt x="210" y="0"/>
                    </a:cubicBezTo>
                    <a:cubicBezTo>
                      <a:pt x="210" y="0"/>
                      <a:pt x="210" y="0"/>
                      <a:pt x="210" y="0"/>
                    </a:cubicBezTo>
                    <a:cubicBezTo>
                      <a:pt x="211" y="0"/>
                      <a:pt x="211" y="0"/>
                      <a:pt x="211" y="0"/>
                    </a:cubicBezTo>
                    <a:cubicBezTo>
                      <a:pt x="211" y="0"/>
                      <a:pt x="211" y="0"/>
                      <a:pt x="211" y="0"/>
                    </a:cubicBezTo>
                    <a:cubicBezTo>
                      <a:pt x="212" y="0"/>
                      <a:pt x="212" y="0"/>
                      <a:pt x="212" y="0"/>
                    </a:cubicBezTo>
                    <a:cubicBezTo>
                      <a:pt x="213" y="0"/>
                      <a:pt x="213" y="0"/>
                      <a:pt x="213" y="0"/>
                    </a:cubicBezTo>
                    <a:cubicBezTo>
                      <a:pt x="213" y="0"/>
                      <a:pt x="213" y="0"/>
                      <a:pt x="213" y="0"/>
                    </a:cubicBezTo>
                    <a:cubicBezTo>
                      <a:pt x="213" y="0"/>
                      <a:pt x="213" y="0"/>
                      <a:pt x="213" y="0"/>
                    </a:cubicBezTo>
                    <a:cubicBezTo>
                      <a:pt x="213" y="0"/>
                      <a:pt x="213" y="0"/>
                      <a:pt x="213" y="0"/>
                    </a:cubicBezTo>
                    <a:cubicBezTo>
                      <a:pt x="212" y="0"/>
                      <a:pt x="212" y="0"/>
                      <a:pt x="212" y="0"/>
                    </a:cubicBezTo>
                    <a:cubicBezTo>
                      <a:pt x="212" y="0"/>
                      <a:pt x="212" y="0"/>
                      <a:pt x="212" y="0"/>
                    </a:cubicBezTo>
                    <a:cubicBezTo>
                      <a:pt x="212" y="0"/>
                      <a:pt x="212" y="0"/>
                      <a:pt x="212" y="0"/>
                    </a:cubicBezTo>
                    <a:cubicBezTo>
                      <a:pt x="212" y="0"/>
                      <a:pt x="212" y="0"/>
                      <a:pt x="212" y="0"/>
                    </a:cubicBezTo>
                    <a:cubicBezTo>
                      <a:pt x="212" y="0"/>
                      <a:pt x="212" y="0"/>
                      <a:pt x="212" y="0"/>
                    </a:cubicBezTo>
                    <a:cubicBezTo>
                      <a:pt x="212" y="0"/>
                      <a:pt x="212" y="0"/>
                      <a:pt x="212" y="0"/>
                    </a:cubicBezTo>
                    <a:cubicBezTo>
                      <a:pt x="212" y="0"/>
                      <a:pt x="212" y="0"/>
                      <a:pt x="212" y="0"/>
                    </a:cubicBezTo>
                    <a:cubicBezTo>
                      <a:pt x="211" y="0"/>
                      <a:pt x="211" y="0"/>
                      <a:pt x="211" y="0"/>
                    </a:cubicBezTo>
                    <a:cubicBezTo>
                      <a:pt x="211" y="0"/>
                      <a:pt x="211" y="0"/>
                      <a:pt x="211" y="0"/>
                    </a:cubicBezTo>
                    <a:cubicBezTo>
                      <a:pt x="211" y="0"/>
                      <a:pt x="211" y="0"/>
                      <a:pt x="211" y="0"/>
                    </a:cubicBezTo>
                    <a:cubicBezTo>
                      <a:pt x="211" y="0"/>
                      <a:pt x="212" y="0"/>
                      <a:pt x="213" y="0"/>
                    </a:cubicBezTo>
                    <a:cubicBezTo>
                      <a:pt x="213" y="0"/>
                      <a:pt x="213" y="0"/>
                      <a:pt x="213" y="0"/>
                    </a:cubicBezTo>
                    <a:cubicBezTo>
                      <a:pt x="213" y="0"/>
                      <a:pt x="213" y="0"/>
                      <a:pt x="213" y="0"/>
                    </a:cubicBezTo>
                    <a:cubicBezTo>
                      <a:pt x="214" y="0"/>
                      <a:pt x="214" y="0"/>
                      <a:pt x="214" y="0"/>
                    </a:cubicBezTo>
                    <a:cubicBezTo>
                      <a:pt x="214" y="0"/>
                      <a:pt x="214" y="0"/>
                      <a:pt x="214" y="0"/>
                    </a:cubicBezTo>
                    <a:cubicBezTo>
                      <a:pt x="214" y="0"/>
                      <a:pt x="214" y="0"/>
                      <a:pt x="214" y="0"/>
                    </a:cubicBezTo>
                    <a:cubicBezTo>
                      <a:pt x="214" y="0"/>
                      <a:pt x="214" y="0"/>
                      <a:pt x="214" y="0"/>
                    </a:cubicBezTo>
                    <a:cubicBezTo>
                      <a:pt x="215" y="0"/>
                      <a:pt x="215" y="0"/>
                      <a:pt x="216" y="0"/>
                    </a:cubicBezTo>
                    <a:cubicBezTo>
                      <a:pt x="216" y="0"/>
                      <a:pt x="216" y="0"/>
                      <a:pt x="216" y="0"/>
                    </a:cubicBezTo>
                    <a:cubicBezTo>
                      <a:pt x="216" y="0"/>
                      <a:pt x="216" y="0"/>
                      <a:pt x="216" y="0"/>
                    </a:cubicBezTo>
                    <a:cubicBezTo>
                      <a:pt x="215" y="0"/>
                      <a:pt x="215" y="0"/>
                      <a:pt x="215" y="0"/>
                    </a:cubicBezTo>
                    <a:cubicBezTo>
                      <a:pt x="216" y="0"/>
                      <a:pt x="216" y="0"/>
                      <a:pt x="216" y="0"/>
                    </a:cubicBezTo>
                    <a:cubicBezTo>
                      <a:pt x="215" y="0"/>
                      <a:pt x="215" y="0"/>
                      <a:pt x="215" y="0"/>
                    </a:cubicBezTo>
                    <a:cubicBezTo>
                      <a:pt x="215" y="0"/>
                      <a:pt x="215" y="0"/>
                      <a:pt x="215" y="0"/>
                    </a:cubicBezTo>
                    <a:cubicBezTo>
                      <a:pt x="216" y="0"/>
                      <a:pt x="216" y="0"/>
                      <a:pt x="216" y="0"/>
                    </a:cubicBezTo>
                    <a:cubicBezTo>
                      <a:pt x="216" y="0"/>
                      <a:pt x="215" y="0"/>
                      <a:pt x="214" y="0"/>
                    </a:cubicBezTo>
                    <a:cubicBezTo>
                      <a:pt x="214" y="0"/>
                      <a:pt x="214" y="0"/>
                      <a:pt x="214" y="0"/>
                    </a:cubicBezTo>
                    <a:cubicBezTo>
                      <a:pt x="213" y="0"/>
                      <a:pt x="213" y="0"/>
                      <a:pt x="213" y="0"/>
                    </a:cubicBezTo>
                    <a:cubicBezTo>
                      <a:pt x="215" y="0"/>
                      <a:pt x="216" y="0"/>
                      <a:pt x="217" y="0"/>
                    </a:cubicBezTo>
                    <a:cubicBezTo>
                      <a:pt x="217" y="0"/>
                      <a:pt x="217" y="0"/>
                      <a:pt x="217" y="0"/>
                    </a:cubicBezTo>
                    <a:cubicBezTo>
                      <a:pt x="217" y="0"/>
                      <a:pt x="217" y="0"/>
                      <a:pt x="217" y="0"/>
                    </a:cubicBezTo>
                    <a:cubicBezTo>
                      <a:pt x="217" y="0"/>
                      <a:pt x="218" y="0"/>
                      <a:pt x="218" y="0"/>
                    </a:cubicBezTo>
                    <a:cubicBezTo>
                      <a:pt x="218" y="0"/>
                      <a:pt x="218" y="0"/>
                      <a:pt x="218" y="0"/>
                    </a:cubicBezTo>
                    <a:cubicBezTo>
                      <a:pt x="217" y="0"/>
                      <a:pt x="217" y="0"/>
                      <a:pt x="217" y="0"/>
                    </a:cubicBezTo>
                    <a:cubicBezTo>
                      <a:pt x="216" y="0"/>
                      <a:pt x="216" y="0"/>
                      <a:pt x="216" y="0"/>
                    </a:cubicBezTo>
                    <a:cubicBezTo>
                      <a:pt x="216" y="0"/>
                      <a:pt x="216" y="0"/>
                      <a:pt x="216" y="0"/>
                    </a:cubicBezTo>
                    <a:cubicBezTo>
                      <a:pt x="216" y="0"/>
                      <a:pt x="215" y="0"/>
                      <a:pt x="214" y="0"/>
                    </a:cubicBezTo>
                    <a:cubicBezTo>
                      <a:pt x="215" y="0"/>
                      <a:pt x="215" y="0"/>
                      <a:pt x="215" y="0"/>
                    </a:cubicBezTo>
                    <a:cubicBezTo>
                      <a:pt x="214" y="0"/>
                      <a:pt x="214" y="0"/>
                      <a:pt x="213" y="0"/>
                    </a:cubicBezTo>
                    <a:cubicBezTo>
                      <a:pt x="213" y="0"/>
                      <a:pt x="213" y="0"/>
                      <a:pt x="213" y="0"/>
                    </a:cubicBezTo>
                    <a:cubicBezTo>
                      <a:pt x="213" y="0"/>
                      <a:pt x="213" y="0"/>
                      <a:pt x="213" y="0"/>
                    </a:cubicBezTo>
                    <a:cubicBezTo>
                      <a:pt x="212" y="0"/>
                      <a:pt x="212" y="0"/>
                      <a:pt x="212" y="0"/>
                    </a:cubicBezTo>
                    <a:cubicBezTo>
                      <a:pt x="213" y="0"/>
                      <a:pt x="213" y="0"/>
                      <a:pt x="213" y="0"/>
                    </a:cubicBezTo>
                    <a:cubicBezTo>
                      <a:pt x="213" y="0"/>
                      <a:pt x="213" y="0"/>
                      <a:pt x="213" y="0"/>
                    </a:cubicBezTo>
                    <a:cubicBezTo>
                      <a:pt x="213" y="0"/>
                      <a:pt x="213" y="0"/>
                      <a:pt x="213" y="0"/>
                    </a:cubicBezTo>
                    <a:cubicBezTo>
                      <a:pt x="213" y="0"/>
                      <a:pt x="213" y="0"/>
                      <a:pt x="213" y="0"/>
                    </a:cubicBezTo>
                    <a:cubicBezTo>
                      <a:pt x="213" y="0"/>
                      <a:pt x="213" y="0"/>
                      <a:pt x="213" y="0"/>
                    </a:cubicBezTo>
                    <a:cubicBezTo>
                      <a:pt x="212" y="0"/>
                      <a:pt x="212" y="0"/>
                      <a:pt x="212" y="0"/>
                    </a:cubicBezTo>
                    <a:cubicBezTo>
                      <a:pt x="211" y="0"/>
                      <a:pt x="211" y="0"/>
                      <a:pt x="211" y="0"/>
                    </a:cubicBezTo>
                    <a:cubicBezTo>
                      <a:pt x="212" y="0"/>
                      <a:pt x="212" y="0"/>
                      <a:pt x="212" y="0"/>
                    </a:cubicBezTo>
                    <a:cubicBezTo>
                      <a:pt x="212" y="0"/>
                      <a:pt x="212" y="0"/>
                      <a:pt x="212" y="0"/>
                    </a:cubicBezTo>
                    <a:cubicBezTo>
                      <a:pt x="211" y="0"/>
                      <a:pt x="210" y="0"/>
                      <a:pt x="209" y="0"/>
                    </a:cubicBezTo>
                    <a:cubicBezTo>
                      <a:pt x="209" y="0"/>
                      <a:pt x="209" y="0"/>
                      <a:pt x="209" y="0"/>
                    </a:cubicBezTo>
                    <a:cubicBezTo>
                      <a:pt x="209" y="0"/>
                      <a:pt x="209" y="0"/>
                      <a:pt x="209" y="0"/>
                    </a:cubicBezTo>
                    <a:cubicBezTo>
                      <a:pt x="209" y="0"/>
                      <a:pt x="209" y="0"/>
                      <a:pt x="209" y="0"/>
                    </a:cubicBezTo>
                    <a:cubicBezTo>
                      <a:pt x="209" y="0"/>
                      <a:pt x="208" y="0"/>
                      <a:pt x="207" y="0"/>
                    </a:cubicBezTo>
                    <a:cubicBezTo>
                      <a:pt x="207" y="0"/>
                      <a:pt x="206" y="1"/>
                      <a:pt x="205" y="1"/>
                    </a:cubicBezTo>
                    <a:cubicBezTo>
                      <a:pt x="206" y="1"/>
                      <a:pt x="206" y="1"/>
                      <a:pt x="206" y="1"/>
                    </a:cubicBezTo>
                    <a:cubicBezTo>
                      <a:pt x="205" y="1"/>
                      <a:pt x="205" y="1"/>
                      <a:pt x="205" y="1"/>
                    </a:cubicBezTo>
                    <a:cubicBezTo>
                      <a:pt x="205" y="1"/>
                      <a:pt x="205" y="1"/>
                      <a:pt x="205" y="1"/>
                    </a:cubicBezTo>
                    <a:cubicBezTo>
                      <a:pt x="205" y="1"/>
                      <a:pt x="203" y="1"/>
                      <a:pt x="201" y="1"/>
                    </a:cubicBezTo>
                    <a:cubicBezTo>
                      <a:pt x="202" y="1"/>
                      <a:pt x="202" y="1"/>
                      <a:pt x="202" y="1"/>
                    </a:cubicBezTo>
                    <a:cubicBezTo>
                      <a:pt x="202" y="1"/>
                      <a:pt x="202" y="1"/>
                      <a:pt x="202" y="1"/>
                    </a:cubicBezTo>
                    <a:cubicBezTo>
                      <a:pt x="202" y="1"/>
                      <a:pt x="202" y="1"/>
                      <a:pt x="202" y="1"/>
                    </a:cubicBezTo>
                    <a:cubicBezTo>
                      <a:pt x="202" y="1"/>
                      <a:pt x="202" y="1"/>
                      <a:pt x="202" y="1"/>
                    </a:cubicBezTo>
                    <a:cubicBezTo>
                      <a:pt x="202" y="1"/>
                      <a:pt x="202" y="1"/>
                      <a:pt x="202" y="1"/>
                    </a:cubicBezTo>
                    <a:cubicBezTo>
                      <a:pt x="202" y="1"/>
                      <a:pt x="202" y="1"/>
                      <a:pt x="202" y="1"/>
                    </a:cubicBezTo>
                    <a:cubicBezTo>
                      <a:pt x="202" y="1"/>
                      <a:pt x="202" y="1"/>
                      <a:pt x="202" y="1"/>
                    </a:cubicBezTo>
                    <a:cubicBezTo>
                      <a:pt x="202" y="1"/>
                      <a:pt x="202" y="1"/>
                      <a:pt x="202" y="1"/>
                    </a:cubicBezTo>
                    <a:cubicBezTo>
                      <a:pt x="202" y="1"/>
                      <a:pt x="202" y="1"/>
                      <a:pt x="202" y="1"/>
                    </a:cubicBezTo>
                    <a:cubicBezTo>
                      <a:pt x="203" y="1"/>
                      <a:pt x="203" y="1"/>
                      <a:pt x="203" y="1"/>
                    </a:cubicBezTo>
                    <a:cubicBezTo>
                      <a:pt x="203" y="1"/>
                      <a:pt x="203" y="1"/>
                      <a:pt x="203" y="1"/>
                    </a:cubicBezTo>
                    <a:cubicBezTo>
                      <a:pt x="203" y="1"/>
                      <a:pt x="203" y="1"/>
                      <a:pt x="203" y="1"/>
                    </a:cubicBezTo>
                    <a:cubicBezTo>
                      <a:pt x="203" y="1"/>
                      <a:pt x="203" y="1"/>
                      <a:pt x="203" y="1"/>
                    </a:cubicBezTo>
                    <a:cubicBezTo>
                      <a:pt x="202" y="1"/>
                      <a:pt x="202" y="1"/>
                      <a:pt x="202" y="1"/>
                    </a:cubicBezTo>
                    <a:cubicBezTo>
                      <a:pt x="201" y="1"/>
                      <a:pt x="201" y="1"/>
                      <a:pt x="201" y="1"/>
                    </a:cubicBezTo>
                    <a:cubicBezTo>
                      <a:pt x="201" y="1"/>
                      <a:pt x="201" y="1"/>
                      <a:pt x="201" y="1"/>
                    </a:cubicBezTo>
                    <a:cubicBezTo>
                      <a:pt x="201" y="1"/>
                      <a:pt x="200" y="1"/>
                      <a:pt x="199" y="1"/>
                    </a:cubicBezTo>
                    <a:cubicBezTo>
                      <a:pt x="200" y="1"/>
                      <a:pt x="200" y="1"/>
                      <a:pt x="200" y="1"/>
                    </a:cubicBezTo>
                    <a:cubicBezTo>
                      <a:pt x="199" y="1"/>
                      <a:pt x="199" y="1"/>
                      <a:pt x="199" y="1"/>
                    </a:cubicBezTo>
                    <a:cubicBezTo>
                      <a:pt x="201" y="1"/>
                      <a:pt x="202" y="1"/>
                      <a:pt x="203" y="1"/>
                    </a:cubicBezTo>
                    <a:cubicBezTo>
                      <a:pt x="203" y="1"/>
                      <a:pt x="203" y="1"/>
                      <a:pt x="203" y="1"/>
                    </a:cubicBezTo>
                    <a:cubicBezTo>
                      <a:pt x="203" y="1"/>
                      <a:pt x="203" y="1"/>
                      <a:pt x="203" y="1"/>
                    </a:cubicBezTo>
                    <a:cubicBezTo>
                      <a:pt x="202" y="1"/>
                      <a:pt x="200" y="1"/>
                      <a:pt x="199" y="1"/>
                    </a:cubicBezTo>
                    <a:cubicBezTo>
                      <a:pt x="198" y="1"/>
                      <a:pt x="198" y="1"/>
                      <a:pt x="197" y="2"/>
                    </a:cubicBezTo>
                    <a:cubicBezTo>
                      <a:pt x="195" y="2"/>
                      <a:pt x="194" y="2"/>
                      <a:pt x="192" y="2"/>
                    </a:cubicBezTo>
                    <a:cubicBezTo>
                      <a:pt x="194" y="2"/>
                      <a:pt x="194" y="2"/>
                      <a:pt x="196" y="2"/>
                    </a:cubicBezTo>
                    <a:cubicBezTo>
                      <a:pt x="196" y="2"/>
                      <a:pt x="196" y="2"/>
                      <a:pt x="196" y="2"/>
                    </a:cubicBezTo>
                    <a:cubicBezTo>
                      <a:pt x="196" y="2"/>
                      <a:pt x="196" y="2"/>
                      <a:pt x="196" y="2"/>
                    </a:cubicBezTo>
                    <a:cubicBezTo>
                      <a:pt x="196" y="2"/>
                      <a:pt x="196" y="2"/>
                      <a:pt x="196" y="2"/>
                    </a:cubicBezTo>
                    <a:cubicBezTo>
                      <a:pt x="197" y="2"/>
                      <a:pt x="198" y="2"/>
                      <a:pt x="198" y="1"/>
                    </a:cubicBezTo>
                    <a:cubicBezTo>
                      <a:pt x="198" y="2"/>
                      <a:pt x="198" y="2"/>
                      <a:pt x="197" y="2"/>
                    </a:cubicBezTo>
                    <a:cubicBezTo>
                      <a:pt x="198" y="2"/>
                      <a:pt x="200" y="1"/>
                      <a:pt x="201" y="1"/>
                    </a:cubicBezTo>
                    <a:cubicBezTo>
                      <a:pt x="201" y="1"/>
                      <a:pt x="201" y="1"/>
                      <a:pt x="201" y="1"/>
                    </a:cubicBezTo>
                    <a:cubicBezTo>
                      <a:pt x="201" y="1"/>
                      <a:pt x="201" y="1"/>
                      <a:pt x="201" y="1"/>
                    </a:cubicBezTo>
                    <a:cubicBezTo>
                      <a:pt x="201" y="1"/>
                      <a:pt x="201" y="1"/>
                      <a:pt x="201" y="1"/>
                    </a:cubicBezTo>
                    <a:cubicBezTo>
                      <a:pt x="200" y="1"/>
                      <a:pt x="200" y="1"/>
                      <a:pt x="200" y="1"/>
                    </a:cubicBezTo>
                    <a:cubicBezTo>
                      <a:pt x="200" y="1"/>
                      <a:pt x="200" y="1"/>
                      <a:pt x="200" y="1"/>
                    </a:cubicBezTo>
                    <a:cubicBezTo>
                      <a:pt x="200" y="1"/>
                      <a:pt x="200" y="1"/>
                      <a:pt x="200" y="1"/>
                    </a:cubicBezTo>
                    <a:cubicBezTo>
                      <a:pt x="200" y="1"/>
                      <a:pt x="199" y="1"/>
                      <a:pt x="198" y="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9" name="Freeform 1556">
                <a:extLst>
                  <a:ext uri="{FF2B5EF4-FFF2-40B4-BE49-F238E27FC236}">
                    <a16:creationId xmlns:a16="http://schemas.microsoft.com/office/drawing/2014/main" id="{1E412032-B03E-4FCD-9040-9AE515CF1B89}"/>
                  </a:ext>
                </a:extLst>
              </p:cNvPr>
              <p:cNvSpPr>
                <a:spLocks/>
              </p:cNvSpPr>
              <p:nvPr/>
            </p:nvSpPr>
            <p:spPr bwMode="auto">
              <a:xfrm>
                <a:off x="1138237" y="2339975"/>
                <a:ext cx="285750" cy="376237"/>
              </a:xfrm>
              <a:custGeom>
                <a:avLst/>
                <a:gdLst>
                  <a:gd name="connsiteX0" fmla="*/ 111765 w 285750"/>
                  <a:gd name="connsiteY0" fmla="*/ 344487 h 376237"/>
                  <a:gd name="connsiteX1" fmla="*/ 175571 w 285750"/>
                  <a:gd name="connsiteY1" fmla="*/ 344487 h 376237"/>
                  <a:gd name="connsiteX2" fmla="*/ 187324 w 285750"/>
                  <a:gd name="connsiteY2" fmla="*/ 353146 h 376237"/>
                  <a:gd name="connsiteX3" fmla="*/ 175571 w 285750"/>
                  <a:gd name="connsiteY3" fmla="*/ 363537 h 376237"/>
                  <a:gd name="connsiteX4" fmla="*/ 161595 w 285750"/>
                  <a:gd name="connsiteY4" fmla="*/ 363537 h 376237"/>
                  <a:gd name="connsiteX5" fmla="*/ 157568 w 285750"/>
                  <a:gd name="connsiteY5" fmla="*/ 372665 h 376237"/>
                  <a:gd name="connsiteX6" fmla="*/ 146987 w 285750"/>
                  <a:gd name="connsiteY6" fmla="*/ 376237 h 376237"/>
                  <a:gd name="connsiteX7" fmla="*/ 140349 w 285750"/>
                  <a:gd name="connsiteY7" fmla="*/ 376237 h 376237"/>
                  <a:gd name="connsiteX8" fmla="*/ 129769 w 285750"/>
                  <a:gd name="connsiteY8" fmla="*/ 372665 h 376237"/>
                  <a:gd name="connsiteX9" fmla="*/ 125742 w 285750"/>
                  <a:gd name="connsiteY9" fmla="*/ 363537 h 376237"/>
                  <a:gd name="connsiteX10" fmla="*/ 119741 w 285750"/>
                  <a:gd name="connsiteY10" fmla="*/ 363537 h 376237"/>
                  <a:gd name="connsiteX11" fmla="*/ 111765 w 285750"/>
                  <a:gd name="connsiteY11" fmla="*/ 363537 h 376237"/>
                  <a:gd name="connsiteX12" fmla="*/ 100012 w 285750"/>
                  <a:gd name="connsiteY12" fmla="*/ 353146 h 376237"/>
                  <a:gd name="connsiteX13" fmla="*/ 111765 w 285750"/>
                  <a:gd name="connsiteY13" fmla="*/ 344487 h 376237"/>
                  <a:gd name="connsiteX14" fmla="*/ 142875 w 285750"/>
                  <a:gd name="connsiteY14" fmla="*/ 0 h 376237"/>
                  <a:gd name="connsiteX15" fmla="*/ 285750 w 285750"/>
                  <a:gd name="connsiteY15" fmla="*/ 142875 h 376237"/>
                  <a:gd name="connsiteX16" fmla="*/ 233757 w 285750"/>
                  <a:gd name="connsiteY16" fmla="*/ 253124 h 376237"/>
                  <a:gd name="connsiteX17" fmla="*/ 223735 w 285750"/>
                  <a:gd name="connsiteY17" fmla="*/ 259205 h 376237"/>
                  <a:gd name="connsiteX18" fmla="*/ 217958 w 285750"/>
                  <a:gd name="connsiteY18" fmla="*/ 266379 h 376237"/>
                  <a:gd name="connsiteX19" fmla="*/ 202368 w 285750"/>
                  <a:gd name="connsiteY19" fmla="*/ 291540 h 376237"/>
                  <a:gd name="connsiteX20" fmla="*/ 177061 w 285750"/>
                  <a:gd name="connsiteY20" fmla="*/ 315912 h 376237"/>
                  <a:gd name="connsiteX21" fmla="*/ 177635 w 285750"/>
                  <a:gd name="connsiteY21" fmla="*/ 315912 h 376237"/>
                  <a:gd name="connsiteX22" fmla="*/ 178730 w 285750"/>
                  <a:gd name="connsiteY22" fmla="*/ 315912 h 376237"/>
                  <a:gd name="connsiteX23" fmla="*/ 192087 w 285750"/>
                  <a:gd name="connsiteY23" fmla="*/ 329459 h 376237"/>
                  <a:gd name="connsiteX24" fmla="*/ 178730 w 285750"/>
                  <a:gd name="connsiteY24" fmla="*/ 341312 h 376237"/>
                  <a:gd name="connsiteX25" fmla="*/ 108607 w 285750"/>
                  <a:gd name="connsiteY25" fmla="*/ 341312 h 376237"/>
                  <a:gd name="connsiteX26" fmla="*/ 95250 w 285750"/>
                  <a:gd name="connsiteY26" fmla="*/ 329459 h 376237"/>
                  <a:gd name="connsiteX27" fmla="*/ 108607 w 285750"/>
                  <a:gd name="connsiteY27" fmla="*/ 315912 h 376237"/>
                  <a:gd name="connsiteX28" fmla="*/ 109294 w 285750"/>
                  <a:gd name="connsiteY28" fmla="*/ 315912 h 376237"/>
                  <a:gd name="connsiteX29" fmla="*/ 84364 w 285750"/>
                  <a:gd name="connsiteY29" fmla="*/ 291540 h 376237"/>
                  <a:gd name="connsiteX30" fmla="*/ 69007 w 285750"/>
                  <a:gd name="connsiteY30" fmla="*/ 266379 h 376237"/>
                  <a:gd name="connsiteX31" fmla="*/ 61907 w 285750"/>
                  <a:gd name="connsiteY31" fmla="*/ 257428 h 376237"/>
                  <a:gd name="connsiteX32" fmla="*/ 41847 w 285750"/>
                  <a:gd name="connsiteY32" fmla="*/ 243903 h 376237"/>
                  <a:gd name="connsiteX33" fmla="*/ 0 w 285750"/>
                  <a:gd name="connsiteY33" fmla="*/ 142875 h 376237"/>
                  <a:gd name="connsiteX34" fmla="*/ 142875 w 285750"/>
                  <a:gd name="connsiteY34" fmla="*/ 0 h 37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5750" h="376237">
                    <a:moveTo>
                      <a:pt x="111765" y="344487"/>
                    </a:moveTo>
                    <a:cubicBezTo>
                      <a:pt x="175571" y="344487"/>
                      <a:pt x="175571" y="344487"/>
                      <a:pt x="175571" y="344487"/>
                    </a:cubicBezTo>
                    <a:cubicBezTo>
                      <a:pt x="182287" y="344487"/>
                      <a:pt x="187324" y="347951"/>
                      <a:pt x="187324" y="353146"/>
                    </a:cubicBezTo>
                    <a:cubicBezTo>
                      <a:pt x="187324" y="358342"/>
                      <a:pt x="182287" y="363537"/>
                      <a:pt x="175571" y="363537"/>
                    </a:cubicBezTo>
                    <a:lnTo>
                      <a:pt x="161595" y="363537"/>
                    </a:lnTo>
                    <a:lnTo>
                      <a:pt x="157568" y="372665"/>
                    </a:lnTo>
                    <a:cubicBezTo>
                      <a:pt x="154871" y="374976"/>
                      <a:pt x="151136" y="376237"/>
                      <a:pt x="146987" y="376237"/>
                    </a:cubicBezTo>
                    <a:cubicBezTo>
                      <a:pt x="140349" y="376237"/>
                      <a:pt x="140349" y="376237"/>
                      <a:pt x="140349" y="376237"/>
                    </a:cubicBezTo>
                    <a:cubicBezTo>
                      <a:pt x="136200" y="376237"/>
                      <a:pt x="132466" y="374976"/>
                      <a:pt x="129769" y="372665"/>
                    </a:cubicBezTo>
                    <a:lnTo>
                      <a:pt x="125742" y="363537"/>
                    </a:lnTo>
                    <a:lnTo>
                      <a:pt x="119741" y="363537"/>
                    </a:lnTo>
                    <a:cubicBezTo>
                      <a:pt x="111765" y="363537"/>
                      <a:pt x="111765" y="363537"/>
                      <a:pt x="111765" y="363537"/>
                    </a:cubicBezTo>
                    <a:cubicBezTo>
                      <a:pt x="105049" y="363537"/>
                      <a:pt x="100012" y="358342"/>
                      <a:pt x="100012" y="353146"/>
                    </a:cubicBezTo>
                    <a:cubicBezTo>
                      <a:pt x="100012" y="347951"/>
                      <a:pt x="105049" y="344487"/>
                      <a:pt x="111765" y="344487"/>
                    </a:cubicBezTo>
                    <a:close/>
                    <a:moveTo>
                      <a:pt x="142875" y="0"/>
                    </a:moveTo>
                    <a:cubicBezTo>
                      <a:pt x="221783" y="0"/>
                      <a:pt x="285750" y="63967"/>
                      <a:pt x="285750" y="142875"/>
                    </a:cubicBezTo>
                    <a:cubicBezTo>
                      <a:pt x="285750" y="187261"/>
                      <a:pt x="265511" y="226919"/>
                      <a:pt x="233757" y="253124"/>
                    </a:cubicBezTo>
                    <a:lnTo>
                      <a:pt x="223735" y="259205"/>
                    </a:lnTo>
                    <a:lnTo>
                      <a:pt x="217958" y="266379"/>
                    </a:lnTo>
                    <a:cubicBezTo>
                      <a:pt x="213131" y="273155"/>
                      <a:pt x="207855" y="281454"/>
                      <a:pt x="202368" y="291540"/>
                    </a:cubicBezTo>
                    <a:lnTo>
                      <a:pt x="177061" y="315912"/>
                    </a:lnTo>
                    <a:lnTo>
                      <a:pt x="177635" y="315912"/>
                    </a:lnTo>
                    <a:cubicBezTo>
                      <a:pt x="178730" y="315912"/>
                      <a:pt x="178730" y="315912"/>
                      <a:pt x="178730" y="315912"/>
                    </a:cubicBezTo>
                    <a:cubicBezTo>
                      <a:pt x="187078" y="315912"/>
                      <a:pt x="192087" y="322685"/>
                      <a:pt x="192087" y="329459"/>
                    </a:cubicBezTo>
                    <a:cubicBezTo>
                      <a:pt x="192087" y="336232"/>
                      <a:pt x="187078" y="341312"/>
                      <a:pt x="178730" y="341312"/>
                    </a:cubicBezTo>
                    <a:cubicBezTo>
                      <a:pt x="108607" y="341312"/>
                      <a:pt x="108607" y="341312"/>
                      <a:pt x="108607" y="341312"/>
                    </a:cubicBezTo>
                    <a:cubicBezTo>
                      <a:pt x="101928" y="341312"/>
                      <a:pt x="95250" y="336232"/>
                      <a:pt x="95250" y="329459"/>
                    </a:cubicBezTo>
                    <a:cubicBezTo>
                      <a:pt x="95250" y="322685"/>
                      <a:pt x="101928" y="315912"/>
                      <a:pt x="108607" y="315912"/>
                    </a:cubicBezTo>
                    <a:lnTo>
                      <a:pt x="109294" y="315912"/>
                    </a:lnTo>
                    <a:lnTo>
                      <a:pt x="84364" y="291540"/>
                    </a:lnTo>
                    <a:cubicBezTo>
                      <a:pt x="78959" y="281454"/>
                      <a:pt x="73762" y="273155"/>
                      <a:pt x="69007" y="266379"/>
                    </a:cubicBezTo>
                    <a:lnTo>
                      <a:pt x="61907" y="257428"/>
                    </a:lnTo>
                    <a:lnTo>
                      <a:pt x="41847" y="243903"/>
                    </a:lnTo>
                    <a:cubicBezTo>
                      <a:pt x="15992" y="218048"/>
                      <a:pt x="0" y="182329"/>
                      <a:pt x="0" y="142875"/>
                    </a:cubicBezTo>
                    <a:cubicBezTo>
                      <a:pt x="0" y="63967"/>
                      <a:pt x="63967" y="0"/>
                      <a:pt x="14287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nvGrpSpPr>
              <p:cNvPr id="210" name="Group 209">
                <a:extLst>
                  <a:ext uri="{FF2B5EF4-FFF2-40B4-BE49-F238E27FC236}">
                    <a16:creationId xmlns:a16="http://schemas.microsoft.com/office/drawing/2014/main" id="{D509CDE6-1DFD-4082-840A-0C52B20267A8}"/>
                  </a:ext>
                </a:extLst>
              </p:cNvPr>
              <p:cNvGrpSpPr/>
              <p:nvPr/>
            </p:nvGrpSpPr>
            <p:grpSpPr>
              <a:xfrm>
                <a:off x="2417762" y="3535362"/>
                <a:ext cx="390525" cy="549275"/>
                <a:chOff x="2417762" y="3535362"/>
                <a:chExt cx="390525" cy="549275"/>
              </a:xfrm>
              <a:solidFill>
                <a:schemeClr val="bg1"/>
              </a:solidFill>
            </p:grpSpPr>
            <p:sp>
              <p:nvSpPr>
                <p:cNvPr id="221" name="Rectangle 1114">
                  <a:extLst>
                    <a:ext uri="{FF2B5EF4-FFF2-40B4-BE49-F238E27FC236}">
                      <a16:creationId xmlns:a16="http://schemas.microsoft.com/office/drawing/2014/main" id="{50806821-3696-4DB6-A644-4BA9DA6E3940}"/>
                    </a:ext>
                  </a:extLst>
                </p:cNvPr>
                <p:cNvSpPr>
                  <a:spLocks noChangeArrowheads="1"/>
                </p:cNvSpPr>
                <p:nvPr/>
              </p:nvSpPr>
              <p:spPr bwMode="auto">
                <a:xfrm>
                  <a:off x="2417762" y="3535362"/>
                  <a:ext cx="52387" cy="549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Rectangle 1115">
                  <a:extLst>
                    <a:ext uri="{FF2B5EF4-FFF2-40B4-BE49-F238E27FC236}">
                      <a16:creationId xmlns:a16="http://schemas.microsoft.com/office/drawing/2014/main" id="{268B4A8D-D558-48D0-9877-8097BEDBC3D7}"/>
                    </a:ext>
                  </a:extLst>
                </p:cNvPr>
                <p:cNvSpPr>
                  <a:spLocks noChangeArrowheads="1"/>
                </p:cNvSpPr>
                <p:nvPr/>
              </p:nvSpPr>
              <p:spPr bwMode="auto">
                <a:xfrm>
                  <a:off x="2417762" y="3535362"/>
                  <a:ext cx="17462" cy="5492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223" name="Group 1379">
                  <a:extLst>
                    <a:ext uri="{FF2B5EF4-FFF2-40B4-BE49-F238E27FC236}">
                      <a16:creationId xmlns:a16="http://schemas.microsoft.com/office/drawing/2014/main" id="{008C2117-09C0-4511-ACF9-4794B3D1A7DF}"/>
                    </a:ext>
                  </a:extLst>
                </p:cNvPr>
                <p:cNvGrpSpPr>
                  <a:grpSpLocks/>
                </p:cNvGrpSpPr>
                <p:nvPr/>
              </p:nvGrpSpPr>
              <p:grpSpPr bwMode="auto">
                <a:xfrm>
                  <a:off x="2449512" y="3536950"/>
                  <a:ext cx="358775" cy="539750"/>
                  <a:chOff x="1543" y="2228"/>
                  <a:chExt cx="226" cy="340"/>
                </a:xfrm>
                <a:grpFill/>
              </p:grpSpPr>
              <p:sp>
                <p:nvSpPr>
                  <p:cNvPr id="224" name="Rectangle 1179">
                    <a:extLst>
                      <a:ext uri="{FF2B5EF4-FFF2-40B4-BE49-F238E27FC236}">
                        <a16:creationId xmlns:a16="http://schemas.microsoft.com/office/drawing/2014/main" id="{A6913365-B9C3-49C9-96D9-83562F1BC4C8}"/>
                      </a:ext>
                    </a:extLst>
                  </p:cNvPr>
                  <p:cNvSpPr>
                    <a:spLocks noChangeArrowheads="1"/>
                  </p:cNvSpPr>
                  <p:nvPr/>
                </p:nvSpPr>
                <p:spPr bwMode="auto">
                  <a:xfrm>
                    <a:off x="1550" y="232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Rectangle 1180">
                    <a:extLst>
                      <a:ext uri="{FF2B5EF4-FFF2-40B4-BE49-F238E27FC236}">
                        <a16:creationId xmlns:a16="http://schemas.microsoft.com/office/drawing/2014/main" id="{98FC5E84-7F27-4525-AD2B-03A4E96916A8}"/>
                      </a:ext>
                    </a:extLst>
                  </p:cNvPr>
                  <p:cNvSpPr>
                    <a:spLocks noChangeArrowheads="1"/>
                  </p:cNvSpPr>
                  <p:nvPr/>
                </p:nvSpPr>
                <p:spPr bwMode="auto">
                  <a:xfrm>
                    <a:off x="1550" y="232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Rectangle 1181">
                    <a:extLst>
                      <a:ext uri="{FF2B5EF4-FFF2-40B4-BE49-F238E27FC236}">
                        <a16:creationId xmlns:a16="http://schemas.microsoft.com/office/drawing/2014/main" id="{14EF650A-079B-476E-96AE-10E9E3947B21}"/>
                      </a:ext>
                    </a:extLst>
                  </p:cNvPr>
                  <p:cNvSpPr>
                    <a:spLocks noChangeArrowheads="1"/>
                  </p:cNvSpPr>
                  <p:nvPr/>
                </p:nvSpPr>
                <p:spPr bwMode="auto">
                  <a:xfrm>
                    <a:off x="1550" y="232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Rectangle 1182">
                    <a:extLst>
                      <a:ext uri="{FF2B5EF4-FFF2-40B4-BE49-F238E27FC236}">
                        <a16:creationId xmlns:a16="http://schemas.microsoft.com/office/drawing/2014/main" id="{CBB0C093-41B3-44C6-BEAC-05048C461F8C}"/>
                      </a:ext>
                    </a:extLst>
                  </p:cNvPr>
                  <p:cNvSpPr>
                    <a:spLocks noChangeArrowheads="1"/>
                  </p:cNvSpPr>
                  <p:nvPr/>
                </p:nvSpPr>
                <p:spPr bwMode="auto">
                  <a:xfrm>
                    <a:off x="1548" y="2325"/>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Rectangle 1183">
                    <a:extLst>
                      <a:ext uri="{FF2B5EF4-FFF2-40B4-BE49-F238E27FC236}">
                        <a16:creationId xmlns:a16="http://schemas.microsoft.com/office/drawing/2014/main" id="{A14F552B-AD82-4201-A510-BF34130FE534}"/>
                      </a:ext>
                    </a:extLst>
                  </p:cNvPr>
                  <p:cNvSpPr>
                    <a:spLocks noChangeArrowheads="1"/>
                  </p:cNvSpPr>
                  <p:nvPr/>
                </p:nvSpPr>
                <p:spPr bwMode="auto">
                  <a:xfrm>
                    <a:off x="1550" y="232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Rectangle 1184">
                    <a:extLst>
                      <a:ext uri="{FF2B5EF4-FFF2-40B4-BE49-F238E27FC236}">
                        <a16:creationId xmlns:a16="http://schemas.microsoft.com/office/drawing/2014/main" id="{B6CC4632-6BD0-468F-B0B8-B601256CD79E}"/>
                      </a:ext>
                    </a:extLst>
                  </p:cNvPr>
                  <p:cNvSpPr>
                    <a:spLocks noChangeArrowheads="1"/>
                  </p:cNvSpPr>
                  <p:nvPr/>
                </p:nvSpPr>
                <p:spPr bwMode="auto">
                  <a:xfrm>
                    <a:off x="1550" y="232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Rectangle 1185">
                    <a:extLst>
                      <a:ext uri="{FF2B5EF4-FFF2-40B4-BE49-F238E27FC236}">
                        <a16:creationId xmlns:a16="http://schemas.microsoft.com/office/drawing/2014/main" id="{4F115BA6-51A9-4EB1-9D98-4C5620338BCB}"/>
                      </a:ext>
                    </a:extLst>
                  </p:cNvPr>
                  <p:cNvSpPr>
                    <a:spLocks noChangeArrowheads="1"/>
                  </p:cNvSpPr>
                  <p:nvPr/>
                </p:nvSpPr>
                <p:spPr bwMode="auto">
                  <a:xfrm>
                    <a:off x="1550" y="233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Rectangle 1186">
                    <a:extLst>
                      <a:ext uri="{FF2B5EF4-FFF2-40B4-BE49-F238E27FC236}">
                        <a16:creationId xmlns:a16="http://schemas.microsoft.com/office/drawing/2014/main" id="{38C6AE13-B9A8-4769-8A5A-D6FFC8727C52}"/>
                      </a:ext>
                    </a:extLst>
                  </p:cNvPr>
                  <p:cNvSpPr>
                    <a:spLocks noChangeArrowheads="1"/>
                  </p:cNvSpPr>
                  <p:nvPr/>
                </p:nvSpPr>
                <p:spPr bwMode="auto">
                  <a:xfrm>
                    <a:off x="1550" y="233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2" name="Rectangle 1187">
                    <a:extLst>
                      <a:ext uri="{FF2B5EF4-FFF2-40B4-BE49-F238E27FC236}">
                        <a16:creationId xmlns:a16="http://schemas.microsoft.com/office/drawing/2014/main" id="{AF7D32EF-1472-49F0-9E7C-E2D49A5B2DCC}"/>
                      </a:ext>
                    </a:extLst>
                  </p:cNvPr>
                  <p:cNvSpPr>
                    <a:spLocks noChangeArrowheads="1"/>
                  </p:cNvSpPr>
                  <p:nvPr/>
                </p:nvSpPr>
                <p:spPr bwMode="auto">
                  <a:xfrm>
                    <a:off x="1543" y="2333"/>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Rectangle 1188">
                    <a:extLst>
                      <a:ext uri="{FF2B5EF4-FFF2-40B4-BE49-F238E27FC236}">
                        <a16:creationId xmlns:a16="http://schemas.microsoft.com/office/drawing/2014/main" id="{80ADED4B-5D15-4968-A26E-3E6600AB3AF4}"/>
                      </a:ext>
                    </a:extLst>
                  </p:cNvPr>
                  <p:cNvSpPr>
                    <a:spLocks noChangeArrowheads="1"/>
                  </p:cNvSpPr>
                  <p:nvPr/>
                </p:nvSpPr>
                <p:spPr bwMode="auto">
                  <a:xfrm>
                    <a:off x="1550" y="233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Rectangle 1189">
                    <a:extLst>
                      <a:ext uri="{FF2B5EF4-FFF2-40B4-BE49-F238E27FC236}">
                        <a16:creationId xmlns:a16="http://schemas.microsoft.com/office/drawing/2014/main" id="{43C1551D-E89B-4581-B45A-31F6BE047683}"/>
                      </a:ext>
                    </a:extLst>
                  </p:cNvPr>
                  <p:cNvSpPr>
                    <a:spLocks noChangeArrowheads="1"/>
                  </p:cNvSpPr>
                  <p:nvPr/>
                </p:nvSpPr>
                <p:spPr bwMode="auto">
                  <a:xfrm>
                    <a:off x="1550" y="233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5" name="Rectangle 1190">
                    <a:extLst>
                      <a:ext uri="{FF2B5EF4-FFF2-40B4-BE49-F238E27FC236}">
                        <a16:creationId xmlns:a16="http://schemas.microsoft.com/office/drawing/2014/main" id="{D862D2B3-B00D-44D6-9A3A-30CFFFC305EE}"/>
                      </a:ext>
                    </a:extLst>
                  </p:cNvPr>
                  <p:cNvSpPr>
                    <a:spLocks noChangeArrowheads="1"/>
                  </p:cNvSpPr>
                  <p:nvPr/>
                </p:nvSpPr>
                <p:spPr bwMode="auto">
                  <a:xfrm>
                    <a:off x="1550" y="233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Rectangle 1191">
                    <a:extLst>
                      <a:ext uri="{FF2B5EF4-FFF2-40B4-BE49-F238E27FC236}">
                        <a16:creationId xmlns:a16="http://schemas.microsoft.com/office/drawing/2014/main" id="{39F1677C-F019-4DB3-80D5-5079B9FAF6DF}"/>
                      </a:ext>
                    </a:extLst>
                  </p:cNvPr>
                  <p:cNvSpPr>
                    <a:spLocks noChangeArrowheads="1"/>
                  </p:cNvSpPr>
                  <p:nvPr/>
                </p:nvSpPr>
                <p:spPr bwMode="auto">
                  <a:xfrm>
                    <a:off x="1550" y="233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Rectangle 1192">
                    <a:extLst>
                      <a:ext uri="{FF2B5EF4-FFF2-40B4-BE49-F238E27FC236}">
                        <a16:creationId xmlns:a16="http://schemas.microsoft.com/office/drawing/2014/main" id="{4B054629-667A-4A76-B22F-95B247B5D8AD}"/>
                      </a:ext>
                    </a:extLst>
                  </p:cNvPr>
                  <p:cNvSpPr>
                    <a:spLocks noChangeArrowheads="1"/>
                  </p:cNvSpPr>
                  <p:nvPr/>
                </p:nvSpPr>
                <p:spPr bwMode="auto">
                  <a:xfrm>
                    <a:off x="1548" y="2340"/>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8" name="Rectangle 1193">
                    <a:extLst>
                      <a:ext uri="{FF2B5EF4-FFF2-40B4-BE49-F238E27FC236}">
                        <a16:creationId xmlns:a16="http://schemas.microsoft.com/office/drawing/2014/main" id="{4033DB5A-4325-45B7-8A59-A63C6414F394}"/>
                      </a:ext>
                    </a:extLst>
                  </p:cNvPr>
                  <p:cNvSpPr>
                    <a:spLocks noChangeArrowheads="1"/>
                  </p:cNvSpPr>
                  <p:nvPr/>
                </p:nvSpPr>
                <p:spPr bwMode="auto">
                  <a:xfrm>
                    <a:off x="1550" y="234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9" name="Rectangle 1194">
                    <a:extLst>
                      <a:ext uri="{FF2B5EF4-FFF2-40B4-BE49-F238E27FC236}">
                        <a16:creationId xmlns:a16="http://schemas.microsoft.com/office/drawing/2014/main" id="{C79D2DE5-C7D5-47F2-9FB7-AD66906A9F0C}"/>
                      </a:ext>
                    </a:extLst>
                  </p:cNvPr>
                  <p:cNvSpPr>
                    <a:spLocks noChangeArrowheads="1"/>
                  </p:cNvSpPr>
                  <p:nvPr/>
                </p:nvSpPr>
                <p:spPr bwMode="auto">
                  <a:xfrm>
                    <a:off x="1550" y="234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Rectangle 1195">
                    <a:extLst>
                      <a:ext uri="{FF2B5EF4-FFF2-40B4-BE49-F238E27FC236}">
                        <a16:creationId xmlns:a16="http://schemas.microsoft.com/office/drawing/2014/main" id="{297592EC-95AC-46C7-9D37-18E59AA4CA12}"/>
                      </a:ext>
                    </a:extLst>
                  </p:cNvPr>
                  <p:cNvSpPr>
                    <a:spLocks noChangeArrowheads="1"/>
                  </p:cNvSpPr>
                  <p:nvPr/>
                </p:nvSpPr>
                <p:spPr bwMode="auto">
                  <a:xfrm>
                    <a:off x="1550" y="234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Rectangle 1196">
                    <a:extLst>
                      <a:ext uri="{FF2B5EF4-FFF2-40B4-BE49-F238E27FC236}">
                        <a16:creationId xmlns:a16="http://schemas.microsoft.com/office/drawing/2014/main" id="{0498CE42-5062-446A-8767-97D9BA67561A}"/>
                      </a:ext>
                    </a:extLst>
                  </p:cNvPr>
                  <p:cNvSpPr>
                    <a:spLocks noChangeArrowheads="1"/>
                  </p:cNvSpPr>
                  <p:nvPr/>
                </p:nvSpPr>
                <p:spPr bwMode="auto">
                  <a:xfrm>
                    <a:off x="1550" y="234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Rectangle 1197">
                    <a:extLst>
                      <a:ext uri="{FF2B5EF4-FFF2-40B4-BE49-F238E27FC236}">
                        <a16:creationId xmlns:a16="http://schemas.microsoft.com/office/drawing/2014/main" id="{42388295-89A1-450D-97EA-723DB76A5948}"/>
                      </a:ext>
                    </a:extLst>
                  </p:cNvPr>
                  <p:cNvSpPr>
                    <a:spLocks noChangeArrowheads="1"/>
                  </p:cNvSpPr>
                  <p:nvPr/>
                </p:nvSpPr>
                <p:spPr bwMode="auto">
                  <a:xfrm>
                    <a:off x="1543" y="2348"/>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3" name="Rectangle 1198">
                    <a:extLst>
                      <a:ext uri="{FF2B5EF4-FFF2-40B4-BE49-F238E27FC236}">
                        <a16:creationId xmlns:a16="http://schemas.microsoft.com/office/drawing/2014/main" id="{B22F4A20-D9B1-4EF6-8AC2-028AD0DA1302}"/>
                      </a:ext>
                    </a:extLst>
                  </p:cNvPr>
                  <p:cNvSpPr>
                    <a:spLocks noChangeArrowheads="1"/>
                  </p:cNvSpPr>
                  <p:nvPr/>
                </p:nvSpPr>
                <p:spPr bwMode="auto">
                  <a:xfrm>
                    <a:off x="1550" y="235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4" name="Rectangle 1199">
                    <a:extLst>
                      <a:ext uri="{FF2B5EF4-FFF2-40B4-BE49-F238E27FC236}">
                        <a16:creationId xmlns:a16="http://schemas.microsoft.com/office/drawing/2014/main" id="{CCFE81FA-9E0D-4AD6-A384-059F25716001}"/>
                      </a:ext>
                    </a:extLst>
                  </p:cNvPr>
                  <p:cNvSpPr>
                    <a:spLocks noChangeArrowheads="1"/>
                  </p:cNvSpPr>
                  <p:nvPr/>
                </p:nvSpPr>
                <p:spPr bwMode="auto">
                  <a:xfrm>
                    <a:off x="1550" y="235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Rectangle 1200">
                    <a:extLst>
                      <a:ext uri="{FF2B5EF4-FFF2-40B4-BE49-F238E27FC236}">
                        <a16:creationId xmlns:a16="http://schemas.microsoft.com/office/drawing/2014/main" id="{1278D389-1C9A-4A0D-9931-A2F4BADFB680}"/>
                      </a:ext>
                    </a:extLst>
                  </p:cNvPr>
                  <p:cNvSpPr>
                    <a:spLocks noChangeArrowheads="1"/>
                  </p:cNvSpPr>
                  <p:nvPr/>
                </p:nvSpPr>
                <p:spPr bwMode="auto">
                  <a:xfrm>
                    <a:off x="1550" y="235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Rectangle 1201">
                    <a:extLst>
                      <a:ext uri="{FF2B5EF4-FFF2-40B4-BE49-F238E27FC236}">
                        <a16:creationId xmlns:a16="http://schemas.microsoft.com/office/drawing/2014/main" id="{5180FC23-A115-4F15-96C8-2BE475E65152}"/>
                      </a:ext>
                    </a:extLst>
                  </p:cNvPr>
                  <p:cNvSpPr>
                    <a:spLocks noChangeArrowheads="1"/>
                  </p:cNvSpPr>
                  <p:nvPr/>
                </p:nvSpPr>
                <p:spPr bwMode="auto">
                  <a:xfrm>
                    <a:off x="1550" y="235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7" name="Rectangle 1202">
                    <a:extLst>
                      <a:ext uri="{FF2B5EF4-FFF2-40B4-BE49-F238E27FC236}">
                        <a16:creationId xmlns:a16="http://schemas.microsoft.com/office/drawing/2014/main" id="{992DD547-4ADD-424D-B8B1-EA3C26BB1F22}"/>
                      </a:ext>
                    </a:extLst>
                  </p:cNvPr>
                  <p:cNvSpPr>
                    <a:spLocks noChangeArrowheads="1"/>
                  </p:cNvSpPr>
                  <p:nvPr/>
                </p:nvSpPr>
                <p:spPr bwMode="auto">
                  <a:xfrm>
                    <a:off x="1548" y="2355"/>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6" name="Rectangle 1203">
                    <a:extLst>
                      <a:ext uri="{FF2B5EF4-FFF2-40B4-BE49-F238E27FC236}">
                        <a16:creationId xmlns:a16="http://schemas.microsoft.com/office/drawing/2014/main" id="{5620AC4C-98BE-4E00-A15C-AE718EF82318}"/>
                      </a:ext>
                    </a:extLst>
                  </p:cNvPr>
                  <p:cNvSpPr>
                    <a:spLocks noChangeArrowheads="1"/>
                  </p:cNvSpPr>
                  <p:nvPr/>
                </p:nvSpPr>
                <p:spPr bwMode="auto">
                  <a:xfrm>
                    <a:off x="1550" y="235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7" name="Rectangle 1204">
                    <a:extLst>
                      <a:ext uri="{FF2B5EF4-FFF2-40B4-BE49-F238E27FC236}">
                        <a16:creationId xmlns:a16="http://schemas.microsoft.com/office/drawing/2014/main" id="{1730034D-E08E-4BC7-B3CF-B190B059EA70}"/>
                      </a:ext>
                    </a:extLst>
                  </p:cNvPr>
                  <p:cNvSpPr>
                    <a:spLocks noChangeArrowheads="1"/>
                  </p:cNvSpPr>
                  <p:nvPr/>
                </p:nvSpPr>
                <p:spPr bwMode="auto">
                  <a:xfrm>
                    <a:off x="1550" y="235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8" name="Rectangle 1205">
                    <a:extLst>
                      <a:ext uri="{FF2B5EF4-FFF2-40B4-BE49-F238E27FC236}">
                        <a16:creationId xmlns:a16="http://schemas.microsoft.com/office/drawing/2014/main" id="{29532201-2272-4E85-B05C-2DFB7359BFC5}"/>
                      </a:ext>
                    </a:extLst>
                  </p:cNvPr>
                  <p:cNvSpPr>
                    <a:spLocks noChangeArrowheads="1"/>
                  </p:cNvSpPr>
                  <p:nvPr/>
                </p:nvSpPr>
                <p:spPr bwMode="auto">
                  <a:xfrm>
                    <a:off x="1550" y="235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9" name="Rectangle 1206">
                    <a:extLst>
                      <a:ext uri="{FF2B5EF4-FFF2-40B4-BE49-F238E27FC236}">
                        <a16:creationId xmlns:a16="http://schemas.microsoft.com/office/drawing/2014/main" id="{8ADE298E-EA5A-4D18-8C6B-40BD6036BCE9}"/>
                      </a:ext>
                    </a:extLst>
                  </p:cNvPr>
                  <p:cNvSpPr>
                    <a:spLocks noChangeArrowheads="1"/>
                  </p:cNvSpPr>
                  <p:nvPr/>
                </p:nvSpPr>
                <p:spPr bwMode="auto">
                  <a:xfrm>
                    <a:off x="1550" y="236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0" name="Rectangle 1207">
                    <a:extLst>
                      <a:ext uri="{FF2B5EF4-FFF2-40B4-BE49-F238E27FC236}">
                        <a16:creationId xmlns:a16="http://schemas.microsoft.com/office/drawing/2014/main" id="{9DF50AF2-7CBF-445C-9E85-B70FB2803665}"/>
                      </a:ext>
                    </a:extLst>
                  </p:cNvPr>
                  <p:cNvSpPr>
                    <a:spLocks noChangeArrowheads="1"/>
                  </p:cNvSpPr>
                  <p:nvPr/>
                </p:nvSpPr>
                <p:spPr bwMode="auto">
                  <a:xfrm>
                    <a:off x="1543" y="2362"/>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1" name="Rectangle 1208">
                    <a:extLst>
                      <a:ext uri="{FF2B5EF4-FFF2-40B4-BE49-F238E27FC236}">
                        <a16:creationId xmlns:a16="http://schemas.microsoft.com/office/drawing/2014/main" id="{C65EE445-8AA8-4343-8119-45F174040233}"/>
                      </a:ext>
                    </a:extLst>
                  </p:cNvPr>
                  <p:cNvSpPr>
                    <a:spLocks noChangeArrowheads="1"/>
                  </p:cNvSpPr>
                  <p:nvPr/>
                </p:nvSpPr>
                <p:spPr bwMode="auto">
                  <a:xfrm>
                    <a:off x="1550" y="236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2" name="Rectangle 1209">
                    <a:extLst>
                      <a:ext uri="{FF2B5EF4-FFF2-40B4-BE49-F238E27FC236}">
                        <a16:creationId xmlns:a16="http://schemas.microsoft.com/office/drawing/2014/main" id="{7240C4C3-0809-49BD-922E-A25B90EA9CCE}"/>
                      </a:ext>
                    </a:extLst>
                  </p:cNvPr>
                  <p:cNvSpPr>
                    <a:spLocks noChangeArrowheads="1"/>
                  </p:cNvSpPr>
                  <p:nvPr/>
                </p:nvSpPr>
                <p:spPr bwMode="auto">
                  <a:xfrm>
                    <a:off x="1550" y="236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3" name="Rectangle 1210">
                    <a:extLst>
                      <a:ext uri="{FF2B5EF4-FFF2-40B4-BE49-F238E27FC236}">
                        <a16:creationId xmlns:a16="http://schemas.microsoft.com/office/drawing/2014/main" id="{DF533782-82E5-4FB6-BE2E-4DAD10E594F6}"/>
                      </a:ext>
                    </a:extLst>
                  </p:cNvPr>
                  <p:cNvSpPr>
                    <a:spLocks noChangeArrowheads="1"/>
                  </p:cNvSpPr>
                  <p:nvPr/>
                </p:nvSpPr>
                <p:spPr bwMode="auto">
                  <a:xfrm>
                    <a:off x="1550" y="236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4" name="Rectangle 1211">
                    <a:extLst>
                      <a:ext uri="{FF2B5EF4-FFF2-40B4-BE49-F238E27FC236}">
                        <a16:creationId xmlns:a16="http://schemas.microsoft.com/office/drawing/2014/main" id="{25D2C71E-6DAC-4B21-BE10-40D6D215E3E5}"/>
                      </a:ext>
                    </a:extLst>
                  </p:cNvPr>
                  <p:cNvSpPr>
                    <a:spLocks noChangeArrowheads="1"/>
                  </p:cNvSpPr>
                  <p:nvPr/>
                </p:nvSpPr>
                <p:spPr bwMode="auto">
                  <a:xfrm>
                    <a:off x="1550" y="236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5" name="Rectangle 1212">
                    <a:extLst>
                      <a:ext uri="{FF2B5EF4-FFF2-40B4-BE49-F238E27FC236}">
                        <a16:creationId xmlns:a16="http://schemas.microsoft.com/office/drawing/2014/main" id="{3DD1334F-AE2B-4701-96F0-66B8EB436CAC}"/>
                      </a:ext>
                    </a:extLst>
                  </p:cNvPr>
                  <p:cNvSpPr>
                    <a:spLocks noChangeArrowheads="1"/>
                  </p:cNvSpPr>
                  <p:nvPr/>
                </p:nvSpPr>
                <p:spPr bwMode="auto">
                  <a:xfrm>
                    <a:off x="1548" y="2370"/>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6" name="Rectangle 1213">
                    <a:extLst>
                      <a:ext uri="{FF2B5EF4-FFF2-40B4-BE49-F238E27FC236}">
                        <a16:creationId xmlns:a16="http://schemas.microsoft.com/office/drawing/2014/main" id="{CD02BF36-F90D-497F-A15A-FFF66CBD6C21}"/>
                      </a:ext>
                    </a:extLst>
                  </p:cNvPr>
                  <p:cNvSpPr>
                    <a:spLocks noChangeArrowheads="1"/>
                  </p:cNvSpPr>
                  <p:nvPr/>
                </p:nvSpPr>
                <p:spPr bwMode="auto">
                  <a:xfrm>
                    <a:off x="1550" y="237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7" name="Rectangle 1214">
                    <a:extLst>
                      <a:ext uri="{FF2B5EF4-FFF2-40B4-BE49-F238E27FC236}">
                        <a16:creationId xmlns:a16="http://schemas.microsoft.com/office/drawing/2014/main" id="{EA7CF10A-A1E4-4976-A6BC-AFF10316D1CA}"/>
                      </a:ext>
                    </a:extLst>
                  </p:cNvPr>
                  <p:cNvSpPr>
                    <a:spLocks noChangeArrowheads="1"/>
                  </p:cNvSpPr>
                  <p:nvPr/>
                </p:nvSpPr>
                <p:spPr bwMode="auto">
                  <a:xfrm>
                    <a:off x="1550" y="237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8" name="Rectangle 1215">
                    <a:extLst>
                      <a:ext uri="{FF2B5EF4-FFF2-40B4-BE49-F238E27FC236}">
                        <a16:creationId xmlns:a16="http://schemas.microsoft.com/office/drawing/2014/main" id="{B6B868D6-231C-4100-BD10-6D916CB70050}"/>
                      </a:ext>
                    </a:extLst>
                  </p:cNvPr>
                  <p:cNvSpPr>
                    <a:spLocks noChangeArrowheads="1"/>
                  </p:cNvSpPr>
                  <p:nvPr/>
                </p:nvSpPr>
                <p:spPr bwMode="auto">
                  <a:xfrm>
                    <a:off x="1550" y="237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9" name="Rectangle 1216">
                    <a:extLst>
                      <a:ext uri="{FF2B5EF4-FFF2-40B4-BE49-F238E27FC236}">
                        <a16:creationId xmlns:a16="http://schemas.microsoft.com/office/drawing/2014/main" id="{334D9695-6DB0-44C6-A10E-B08BCA0A2DE2}"/>
                      </a:ext>
                    </a:extLst>
                  </p:cNvPr>
                  <p:cNvSpPr>
                    <a:spLocks noChangeArrowheads="1"/>
                  </p:cNvSpPr>
                  <p:nvPr/>
                </p:nvSpPr>
                <p:spPr bwMode="auto">
                  <a:xfrm>
                    <a:off x="1550" y="237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0" name="Rectangle 1217">
                    <a:extLst>
                      <a:ext uri="{FF2B5EF4-FFF2-40B4-BE49-F238E27FC236}">
                        <a16:creationId xmlns:a16="http://schemas.microsoft.com/office/drawing/2014/main" id="{1BC496ED-CDDE-43AF-8DDB-60129E5B1936}"/>
                      </a:ext>
                    </a:extLst>
                  </p:cNvPr>
                  <p:cNvSpPr>
                    <a:spLocks noChangeArrowheads="1"/>
                  </p:cNvSpPr>
                  <p:nvPr/>
                </p:nvSpPr>
                <p:spPr bwMode="auto">
                  <a:xfrm>
                    <a:off x="1543" y="2377"/>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3" name="Rectangle 1218">
                    <a:extLst>
                      <a:ext uri="{FF2B5EF4-FFF2-40B4-BE49-F238E27FC236}">
                        <a16:creationId xmlns:a16="http://schemas.microsoft.com/office/drawing/2014/main" id="{CFDC6B0B-9088-4B08-83D6-EBB2D6F218A5}"/>
                      </a:ext>
                    </a:extLst>
                  </p:cNvPr>
                  <p:cNvSpPr>
                    <a:spLocks noChangeArrowheads="1"/>
                  </p:cNvSpPr>
                  <p:nvPr/>
                </p:nvSpPr>
                <p:spPr bwMode="auto">
                  <a:xfrm>
                    <a:off x="1550" y="237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4" name="Rectangle 1219">
                    <a:extLst>
                      <a:ext uri="{FF2B5EF4-FFF2-40B4-BE49-F238E27FC236}">
                        <a16:creationId xmlns:a16="http://schemas.microsoft.com/office/drawing/2014/main" id="{0A5604ED-BEB7-4E8A-B94C-FD034259D5D1}"/>
                      </a:ext>
                    </a:extLst>
                  </p:cNvPr>
                  <p:cNvSpPr>
                    <a:spLocks noChangeArrowheads="1"/>
                  </p:cNvSpPr>
                  <p:nvPr/>
                </p:nvSpPr>
                <p:spPr bwMode="auto">
                  <a:xfrm>
                    <a:off x="1550" y="238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6" name="Rectangle 1220">
                    <a:extLst>
                      <a:ext uri="{FF2B5EF4-FFF2-40B4-BE49-F238E27FC236}">
                        <a16:creationId xmlns:a16="http://schemas.microsoft.com/office/drawing/2014/main" id="{ED086774-484E-4E42-9B66-D4B46DF4BAB1}"/>
                      </a:ext>
                    </a:extLst>
                  </p:cNvPr>
                  <p:cNvSpPr>
                    <a:spLocks noChangeArrowheads="1"/>
                  </p:cNvSpPr>
                  <p:nvPr/>
                </p:nvSpPr>
                <p:spPr bwMode="auto">
                  <a:xfrm>
                    <a:off x="1550" y="238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7" name="Rectangle 1221">
                    <a:extLst>
                      <a:ext uri="{FF2B5EF4-FFF2-40B4-BE49-F238E27FC236}">
                        <a16:creationId xmlns:a16="http://schemas.microsoft.com/office/drawing/2014/main" id="{41AB5F88-2BF3-492F-A4BC-E2255F746116}"/>
                      </a:ext>
                    </a:extLst>
                  </p:cNvPr>
                  <p:cNvSpPr>
                    <a:spLocks noChangeArrowheads="1"/>
                  </p:cNvSpPr>
                  <p:nvPr/>
                </p:nvSpPr>
                <p:spPr bwMode="auto">
                  <a:xfrm>
                    <a:off x="1550" y="238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8" name="Rectangle 1222">
                    <a:extLst>
                      <a:ext uri="{FF2B5EF4-FFF2-40B4-BE49-F238E27FC236}">
                        <a16:creationId xmlns:a16="http://schemas.microsoft.com/office/drawing/2014/main" id="{0F61A55B-ADCA-4CF9-BF22-792FE24B03CC}"/>
                      </a:ext>
                    </a:extLst>
                  </p:cNvPr>
                  <p:cNvSpPr>
                    <a:spLocks noChangeArrowheads="1"/>
                  </p:cNvSpPr>
                  <p:nvPr/>
                </p:nvSpPr>
                <p:spPr bwMode="auto">
                  <a:xfrm>
                    <a:off x="1548" y="2385"/>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9" name="Rectangle 1223">
                    <a:extLst>
                      <a:ext uri="{FF2B5EF4-FFF2-40B4-BE49-F238E27FC236}">
                        <a16:creationId xmlns:a16="http://schemas.microsoft.com/office/drawing/2014/main" id="{9134978D-D0BF-4D54-8D2B-4D86CA590355}"/>
                      </a:ext>
                    </a:extLst>
                  </p:cNvPr>
                  <p:cNvSpPr>
                    <a:spLocks noChangeArrowheads="1"/>
                  </p:cNvSpPr>
                  <p:nvPr/>
                </p:nvSpPr>
                <p:spPr bwMode="auto">
                  <a:xfrm>
                    <a:off x="1550" y="238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0" name="Rectangle 1224">
                    <a:extLst>
                      <a:ext uri="{FF2B5EF4-FFF2-40B4-BE49-F238E27FC236}">
                        <a16:creationId xmlns:a16="http://schemas.microsoft.com/office/drawing/2014/main" id="{D7CD7B61-15D7-4788-9883-65FEAD87BE44}"/>
                      </a:ext>
                    </a:extLst>
                  </p:cNvPr>
                  <p:cNvSpPr>
                    <a:spLocks noChangeArrowheads="1"/>
                  </p:cNvSpPr>
                  <p:nvPr/>
                </p:nvSpPr>
                <p:spPr bwMode="auto">
                  <a:xfrm>
                    <a:off x="1550" y="238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1" name="Rectangle 1225">
                    <a:extLst>
                      <a:ext uri="{FF2B5EF4-FFF2-40B4-BE49-F238E27FC236}">
                        <a16:creationId xmlns:a16="http://schemas.microsoft.com/office/drawing/2014/main" id="{64F928E6-4F2B-4208-BCF7-17840911161E}"/>
                      </a:ext>
                    </a:extLst>
                  </p:cNvPr>
                  <p:cNvSpPr>
                    <a:spLocks noChangeArrowheads="1"/>
                  </p:cNvSpPr>
                  <p:nvPr/>
                </p:nvSpPr>
                <p:spPr bwMode="auto">
                  <a:xfrm>
                    <a:off x="1550" y="238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2" name="Rectangle 1226">
                    <a:extLst>
                      <a:ext uri="{FF2B5EF4-FFF2-40B4-BE49-F238E27FC236}">
                        <a16:creationId xmlns:a16="http://schemas.microsoft.com/office/drawing/2014/main" id="{BBEC9952-1629-47FB-B8D0-925E7D1C614F}"/>
                      </a:ext>
                    </a:extLst>
                  </p:cNvPr>
                  <p:cNvSpPr>
                    <a:spLocks noChangeArrowheads="1"/>
                  </p:cNvSpPr>
                  <p:nvPr/>
                </p:nvSpPr>
                <p:spPr bwMode="auto">
                  <a:xfrm>
                    <a:off x="1550" y="239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3" name="Rectangle 1227">
                    <a:extLst>
                      <a:ext uri="{FF2B5EF4-FFF2-40B4-BE49-F238E27FC236}">
                        <a16:creationId xmlns:a16="http://schemas.microsoft.com/office/drawing/2014/main" id="{740DC9AD-943A-4814-97D5-BA39F5F92625}"/>
                      </a:ext>
                    </a:extLst>
                  </p:cNvPr>
                  <p:cNvSpPr>
                    <a:spLocks noChangeArrowheads="1"/>
                  </p:cNvSpPr>
                  <p:nvPr/>
                </p:nvSpPr>
                <p:spPr bwMode="auto">
                  <a:xfrm>
                    <a:off x="1543" y="2392"/>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4" name="Rectangle 1228">
                    <a:extLst>
                      <a:ext uri="{FF2B5EF4-FFF2-40B4-BE49-F238E27FC236}">
                        <a16:creationId xmlns:a16="http://schemas.microsoft.com/office/drawing/2014/main" id="{1EDEE5FF-391E-40BB-A8A5-7D2AD4FE63DC}"/>
                      </a:ext>
                    </a:extLst>
                  </p:cNvPr>
                  <p:cNvSpPr>
                    <a:spLocks noChangeArrowheads="1"/>
                  </p:cNvSpPr>
                  <p:nvPr/>
                </p:nvSpPr>
                <p:spPr bwMode="auto">
                  <a:xfrm>
                    <a:off x="1550" y="239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5" name="Rectangle 1229">
                    <a:extLst>
                      <a:ext uri="{FF2B5EF4-FFF2-40B4-BE49-F238E27FC236}">
                        <a16:creationId xmlns:a16="http://schemas.microsoft.com/office/drawing/2014/main" id="{AA746859-4813-4A55-A6B0-CC0D456972C9}"/>
                      </a:ext>
                    </a:extLst>
                  </p:cNvPr>
                  <p:cNvSpPr>
                    <a:spLocks noChangeArrowheads="1"/>
                  </p:cNvSpPr>
                  <p:nvPr/>
                </p:nvSpPr>
                <p:spPr bwMode="auto">
                  <a:xfrm>
                    <a:off x="1550" y="239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6" name="Rectangle 1230">
                    <a:extLst>
                      <a:ext uri="{FF2B5EF4-FFF2-40B4-BE49-F238E27FC236}">
                        <a16:creationId xmlns:a16="http://schemas.microsoft.com/office/drawing/2014/main" id="{2F987E8F-2FEB-4314-A47B-1F557DB6BD14}"/>
                      </a:ext>
                    </a:extLst>
                  </p:cNvPr>
                  <p:cNvSpPr>
                    <a:spLocks noChangeArrowheads="1"/>
                  </p:cNvSpPr>
                  <p:nvPr/>
                </p:nvSpPr>
                <p:spPr bwMode="auto">
                  <a:xfrm>
                    <a:off x="1550" y="239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7" name="Rectangle 1231">
                    <a:extLst>
                      <a:ext uri="{FF2B5EF4-FFF2-40B4-BE49-F238E27FC236}">
                        <a16:creationId xmlns:a16="http://schemas.microsoft.com/office/drawing/2014/main" id="{12C45FC4-E934-4C2A-A113-BB2BCDC5D384}"/>
                      </a:ext>
                    </a:extLst>
                  </p:cNvPr>
                  <p:cNvSpPr>
                    <a:spLocks noChangeArrowheads="1"/>
                  </p:cNvSpPr>
                  <p:nvPr/>
                </p:nvSpPr>
                <p:spPr bwMode="auto">
                  <a:xfrm>
                    <a:off x="1550" y="239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8" name="Rectangle 1232">
                    <a:extLst>
                      <a:ext uri="{FF2B5EF4-FFF2-40B4-BE49-F238E27FC236}">
                        <a16:creationId xmlns:a16="http://schemas.microsoft.com/office/drawing/2014/main" id="{348C46AC-DC4D-44BD-A99B-0CBB6A6F2A82}"/>
                      </a:ext>
                    </a:extLst>
                  </p:cNvPr>
                  <p:cNvSpPr>
                    <a:spLocks noChangeArrowheads="1"/>
                  </p:cNvSpPr>
                  <p:nvPr/>
                </p:nvSpPr>
                <p:spPr bwMode="auto">
                  <a:xfrm>
                    <a:off x="1548" y="2399"/>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9" name="Rectangle 1233">
                    <a:extLst>
                      <a:ext uri="{FF2B5EF4-FFF2-40B4-BE49-F238E27FC236}">
                        <a16:creationId xmlns:a16="http://schemas.microsoft.com/office/drawing/2014/main" id="{8F8EB9E4-D052-4AB0-B740-458859A084C6}"/>
                      </a:ext>
                    </a:extLst>
                  </p:cNvPr>
                  <p:cNvSpPr>
                    <a:spLocks noChangeArrowheads="1"/>
                  </p:cNvSpPr>
                  <p:nvPr/>
                </p:nvSpPr>
                <p:spPr bwMode="auto">
                  <a:xfrm>
                    <a:off x="1550" y="240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0" name="Rectangle 1234">
                    <a:extLst>
                      <a:ext uri="{FF2B5EF4-FFF2-40B4-BE49-F238E27FC236}">
                        <a16:creationId xmlns:a16="http://schemas.microsoft.com/office/drawing/2014/main" id="{92018E4C-3AB5-400C-8374-90386EFF682D}"/>
                      </a:ext>
                    </a:extLst>
                  </p:cNvPr>
                  <p:cNvSpPr>
                    <a:spLocks noChangeArrowheads="1"/>
                  </p:cNvSpPr>
                  <p:nvPr/>
                </p:nvSpPr>
                <p:spPr bwMode="auto">
                  <a:xfrm>
                    <a:off x="1550" y="240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1" name="Rectangle 1235">
                    <a:extLst>
                      <a:ext uri="{FF2B5EF4-FFF2-40B4-BE49-F238E27FC236}">
                        <a16:creationId xmlns:a16="http://schemas.microsoft.com/office/drawing/2014/main" id="{055CD674-71DB-486B-8288-9C85520ACB12}"/>
                      </a:ext>
                    </a:extLst>
                  </p:cNvPr>
                  <p:cNvSpPr>
                    <a:spLocks noChangeArrowheads="1"/>
                  </p:cNvSpPr>
                  <p:nvPr/>
                </p:nvSpPr>
                <p:spPr bwMode="auto">
                  <a:xfrm>
                    <a:off x="1550" y="240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2" name="Rectangle 1236">
                    <a:extLst>
                      <a:ext uri="{FF2B5EF4-FFF2-40B4-BE49-F238E27FC236}">
                        <a16:creationId xmlns:a16="http://schemas.microsoft.com/office/drawing/2014/main" id="{3DC13EE0-8B88-49FF-9110-13342B4B5EB5}"/>
                      </a:ext>
                    </a:extLst>
                  </p:cNvPr>
                  <p:cNvSpPr>
                    <a:spLocks noChangeArrowheads="1"/>
                  </p:cNvSpPr>
                  <p:nvPr/>
                </p:nvSpPr>
                <p:spPr bwMode="auto">
                  <a:xfrm>
                    <a:off x="1550" y="240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3" name="Rectangle 1237">
                    <a:extLst>
                      <a:ext uri="{FF2B5EF4-FFF2-40B4-BE49-F238E27FC236}">
                        <a16:creationId xmlns:a16="http://schemas.microsoft.com/office/drawing/2014/main" id="{4AA86D0A-886F-4F09-AEF1-2574C6744621}"/>
                      </a:ext>
                    </a:extLst>
                  </p:cNvPr>
                  <p:cNvSpPr>
                    <a:spLocks noChangeArrowheads="1"/>
                  </p:cNvSpPr>
                  <p:nvPr/>
                </p:nvSpPr>
                <p:spPr bwMode="auto">
                  <a:xfrm>
                    <a:off x="1543" y="2406"/>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4" name="Rectangle 1238">
                    <a:extLst>
                      <a:ext uri="{FF2B5EF4-FFF2-40B4-BE49-F238E27FC236}">
                        <a16:creationId xmlns:a16="http://schemas.microsoft.com/office/drawing/2014/main" id="{1E4E6009-680F-493A-AA76-AEB6D245597B}"/>
                      </a:ext>
                    </a:extLst>
                  </p:cNvPr>
                  <p:cNvSpPr>
                    <a:spLocks noChangeArrowheads="1"/>
                  </p:cNvSpPr>
                  <p:nvPr/>
                </p:nvSpPr>
                <p:spPr bwMode="auto">
                  <a:xfrm>
                    <a:off x="1550" y="240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5" name="Rectangle 1239">
                    <a:extLst>
                      <a:ext uri="{FF2B5EF4-FFF2-40B4-BE49-F238E27FC236}">
                        <a16:creationId xmlns:a16="http://schemas.microsoft.com/office/drawing/2014/main" id="{6A8E17E4-316D-429A-9F58-88F066A23540}"/>
                      </a:ext>
                    </a:extLst>
                  </p:cNvPr>
                  <p:cNvSpPr>
                    <a:spLocks noChangeArrowheads="1"/>
                  </p:cNvSpPr>
                  <p:nvPr/>
                </p:nvSpPr>
                <p:spPr bwMode="auto">
                  <a:xfrm>
                    <a:off x="1550" y="240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6" name="Rectangle 1240">
                    <a:extLst>
                      <a:ext uri="{FF2B5EF4-FFF2-40B4-BE49-F238E27FC236}">
                        <a16:creationId xmlns:a16="http://schemas.microsoft.com/office/drawing/2014/main" id="{08F0E30C-D18B-4991-A3A0-379F5633AE07}"/>
                      </a:ext>
                    </a:extLst>
                  </p:cNvPr>
                  <p:cNvSpPr>
                    <a:spLocks noChangeArrowheads="1"/>
                  </p:cNvSpPr>
                  <p:nvPr/>
                </p:nvSpPr>
                <p:spPr bwMode="auto">
                  <a:xfrm>
                    <a:off x="1550" y="241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7" name="Rectangle 1241">
                    <a:extLst>
                      <a:ext uri="{FF2B5EF4-FFF2-40B4-BE49-F238E27FC236}">
                        <a16:creationId xmlns:a16="http://schemas.microsoft.com/office/drawing/2014/main" id="{6916FC10-D9A6-4915-937F-3AF15AF582FC}"/>
                      </a:ext>
                    </a:extLst>
                  </p:cNvPr>
                  <p:cNvSpPr>
                    <a:spLocks noChangeArrowheads="1"/>
                  </p:cNvSpPr>
                  <p:nvPr/>
                </p:nvSpPr>
                <p:spPr bwMode="auto">
                  <a:xfrm>
                    <a:off x="1550" y="241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8" name="Rectangle 1242">
                    <a:extLst>
                      <a:ext uri="{FF2B5EF4-FFF2-40B4-BE49-F238E27FC236}">
                        <a16:creationId xmlns:a16="http://schemas.microsoft.com/office/drawing/2014/main" id="{9BFF73BB-7392-410F-B77B-C561A71DB3E1}"/>
                      </a:ext>
                    </a:extLst>
                  </p:cNvPr>
                  <p:cNvSpPr>
                    <a:spLocks noChangeArrowheads="1"/>
                  </p:cNvSpPr>
                  <p:nvPr/>
                </p:nvSpPr>
                <p:spPr bwMode="auto">
                  <a:xfrm>
                    <a:off x="1548" y="2413"/>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9" name="Rectangle 1243">
                    <a:extLst>
                      <a:ext uri="{FF2B5EF4-FFF2-40B4-BE49-F238E27FC236}">
                        <a16:creationId xmlns:a16="http://schemas.microsoft.com/office/drawing/2014/main" id="{C3E1FE70-DCDA-449F-AE59-7F1C15CE1EB9}"/>
                      </a:ext>
                    </a:extLst>
                  </p:cNvPr>
                  <p:cNvSpPr>
                    <a:spLocks noChangeArrowheads="1"/>
                  </p:cNvSpPr>
                  <p:nvPr/>
                </p:nvSpPr>
                <p:spPr bwMode="auto">
                  <a:xfrm>
                    <a:off x="1550" y="241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0" name="Rectangle 1244">
                    <a:extLst>
                      <a:ext uri="{FF2B5EF4-FFF2-40B4-BE49-F238E27FC236}">
                        <a16:creationId xmlns:a16="http://schemas.microsoft.com/office/drawing/2014/main" id="{0796F3F1-9FE1-4B00-BC6C-6E6ACA17559F}"/>
                      </a:ext>
                    </a:extLst>
                  </p:cNvPr>
                  <p:cNvSpPr>
                    <a:spLocks noChangeArrowheads="1"/>
                  </p:cNvSpPr>
                  <p:nvPr/>
                </p:nvSpPr>
                <p:spPr bwMode="auto">
                  <a:xfrm>
                    <a:off x="1550" y="241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1" name="Rectangle 1245">
                    <a:extLst>
                      <a:ext uri="{FF2B5EF4-FFF2-40B4-BE49-F238E27FC236}">
                        <a16:creationId xmlns:a16="http://schemas.microsoft.com/office/drawing/2014/main" id="{22BA2D14-E9BB-44CF-A707-46BF0A621C84}"/>
                      </a:ext>
                    </a:extLst>
                  </p:cNvPr>
                  <p:cNvSpPr>
                    <a:spLocks noChangeArrowheads="1"/>
                  </p:cNvSpPr>
                  <p:nvPr/>
                </p:nvSpPr>
                <p:spPr bwMode="auto">
                  <a:xfrm>
                    <a:off x="1550" y="241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2" name="Rectangle 1246">
                    <a:extLst>
                      <a:ext uri="{FF2B5EF4-FFF2-40B4-BE49-F238E27FC236}">
                        <a16:creationId xmlns:a16="http://schemas.microsoft.com/office/drawing/2014/main" id="{B3E5990E-DF3D-4FE4-8BC9-1FE6CFC85A38}"/>
                      </a:ext>
                    </a:extLst>
                  </p:cNvPr>
                  <p:cNvSpPr>
                    <a:spLocks noChangeArrowheads="1"/>
                  </p:cNvSpPr>
                  <p:nvPr/>
                </p:nvSpPr>
                <p:spPr bwMode="auto">
                  <a:xfrm>
                    <a:off x="1550" y="241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3" name="Rectangle 1247">
                    <a:extLst>
                      <a:ext uri="{FF2B5EF4-FFF2-40B4-BE49-F238E27FC236}">
                        <a16:creationId xmlns:a16="http://schemas.microsoft.com/office/drawing/2014/main" id="{2A1A0269-366D-403B-B5C1-46432DB8D036}"/>
                      </a:ext>
                    </a:extLst>
                  </p:cNvPr>
                  <p:cNvSpPr>
                    <a:spLocks noChangeArrowheads="1"/>
                  </p:cNvSpPr>
                  <p:nvPr/>
                </p:nvSpPr>
                <p:spPr bwMode="auto">
                  <a:xfrm>
                    <a:off x="1543" y="2420"/>
                    <a:ext cx="13"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4" name="Rectangle 1248">
                    <a:extLst>
                      <a:ext uri="{FF2B5EF4-FFF2-40B4-BE49-F238E27FC236}">
                        <a16:creationId xmlns:a16="http://schemas.microsoft.com/office/drawing/2014/main" id="{4764EC22-AD71-4102-BED8-BC33B9E1FA7E}"/>
                      </a:ext>
                    </a:extLst>
                  </p:cNvPr>
                  <p:cNvSpPr>
                    <a:spLocks noChangeArrowheads="1"/>
                  </p:cNvSpPr>
                  <p:nvPr/>
                </p:nvSpPr>
                <p:spPr bwMode="auto">
                  <a:xfrm>
                    <a:off x="1550" y="242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5" name="Rectangle 1249">
                    <a:extLst>
                      <a:ext uri="{FF2B5EF4-FFF2-40B4-BE49-F238E27FC236}">
                        <a16:creationId xmlns:a16="http://schemas.microsoft.com/office/drawing/2014/main" id="{14D78DBD-B4F0-498A-BE87-0B3012CF7351}"/>
                      </a:ext>
                    </a:extLst>
                  </p:cNvPr>
                  <p:cNvSpPr>
                    <a:spLocks noChangeArrowheads="1"/>
                  </p:cNvSpPr>
                  <p:nvPr/>
                </p:nvSpPr>
                <p:spPr bwMode="auto">
                  <a:xfrm>
                    <a:off x="1550" y="242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6" name="Rectangle 1250">
                    <a:extLst>
                      <a:ext uri="{FF2B5EF4-FFF2-40B4-BE49-F238E27FC236}">
                        <a16:creationId xmlns:a16="http://schemas.microsoft.com/office/drawing/2014/main" id="{F5865314-8781-4A36-A29A-170E003EE098}"/>
                      </a:ext>
                    </a:extLst>
                  </p:cNvPr>
                  <p:cNvSpPr>
                    <a:spLocks noChangeArrowheads="1"/>
                  </p:cNvSpPr>
                  <p:nvPr/>
                </p:nvSpPr>
                <p:spPr bwMode="auto">
                  <a:xfrm>
                    <a:off x="1550" y="242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7" name="Rectangle 1251">
                    <a:extLst>
                      <a:ext uri="{FF2B5EF4-FFF2-40B4-BE49-F238E27FC236}">
                        <a16:creationId xmlns:a16="http://schemas.microsoft.com/office/drawing/2014/main" id="{44DD465D-96DB-42EA-B2DC-F658731F8203}"/>
                      </a:ext>
                    </a:extLst>
                  </p:cNvPr>
                  <p:cNvSpPr>
                    <a:spLocks noChangeArrowheads="1"/>
                  </p:cNvSpPr>
                  <p:nvPr/>
                </p:nvSpPr>
                <p:spPr bwMode="auto">
                  <a:xfrm>
                    <a:off x="1550" y="242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8" name="Rectangle 1252">
                    <a:extLst>
                      <a:ext uri="{FF2B5EF4-FFF2-40B4-BE49-F238E27FC236}">
                        <a16:creationId xmlns:a16="http://schemas.microsoft.com/office/drawing/2014/main" id="{550F3580-F507-4003-8E61-4DDC2FA6D084}"/>
                      </a:ext>
                    </a:extLst>
                  </p:cNvPr>
                  <p:cNvSpPr>
                    <a:spLocks noChangeArrowheads="1"/>
                  </p:cNvSpPr>
                  <p:nvPr/>
                </p:nvSpPr>
                <p:spPr bwMode="auto">
                  <a:xfrm>
                    <a:off x="1548" y="2428"/>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9" name="Rectangle 1253">
                    <a:extLst>
                      <a:ext uri="{FF2B5EF4-FFF2-40B4-BE49-F238E27FC236}">
                        <a16:creationId xmlns:a16="http://schemas.microsoft.com/office/drawing/2014/main" id="{15047B6E-4E27-4AF4-AE46-2D9CB3435281}"/>
                      </a:ext>
                    </a:extLst>
                  </p:cNvPr>
                  <p:cNvSpPr>
                    <a:spLocks noChangeArrowheads="1"/>
                  </p:cNvSpPr>
                  <p:nvPr/>
                </p:nvSpPr>
                <p:spPr bwMode="auto">
                  <a:xfrm>
                    <a:off x="1550" y="243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0" name="Rectangle 1254">
                    <a:extLst>
                      <a:ext uri="{FF2B5EF4-FFF2-40B4-BE49-F238E27FC236}">
                        <a16:creationId xmlns:a16="http://schemas.microsoft.com/office/drawing/2014/main" id="{51C7F350-F0AC-437B-819A-700A38F21205}"/>
                      </a:ext>
                    </a:extLst>
                  </p:cNvPr>
                  <p:cNvSpPr>
                    <a:spLocks noChangeArrowheads="1"/>
                  </p:cNvSpPr>
                  <p:nvPr/>
                </p:nvSpPr>
                <p:spPr bwMode="auto">
                  <a:xfrm>
                    <a:off x="1550" y="243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1" name="Rectangle 1255">
                    <a:extLst>
                      <a:ext uri="{FF2B5EF4-FFF2-40B4-BE49-F238E27FC236}">
                        <a16:creationId xmlns:a16="http://schemas.microsoft.com/office/drawing/2014/main" id="{12AE5D68-3605-4F9F-8D3A-79BDFFDB6B89}"/>
                      </a:ext>
                    </a:extLst>
                  </p:cNvPr>
                  <p:cNvSpPr>
                    <a:spLocks noChangeArrowheads="1"/>
                  </p:cNvSpPr>
                  <p:nvPr/>
                </p:nvSpPr>
                <p:spPr bwMode="auto">
                  <a:xfrm>
                    <a:off x="1550" y="243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2" name="Rectangle 1256">
                    <a:extLst>
                      <a:ext uri="{FF2B5EF4-FFF2-40B4-BE49-F238E27FC236}">
                        <a16:creationId xmlns:a16="http://schemas.microsoft.com/office/drawing/2014/main" id="{FF37BFC4-512C-47BB-A946-2506A68034AE}"/>
                      </a:ext>
                    </a:extLst>
                  </p:cNvPr>
                  <p:cNvSpPr>
                    <a:spLocks noChangeArrowheads="1"/>
                  </p:cNvSpPr>
                  <p:nvPr/>
                </p:nvSpPr>
                <p:spPr bwMode="auto">
                  <a:xfrm>
                    <a:off x="1550" y="243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3" name="Rectangle 1257">
                    <a:extLst>
                      <a:ext uri="{FF2B5EF4-FFF2-40B4-BE49-F238E27FC236}">
                        <a16:creationId xmlns:a16="http://schemas.microsoft.com/office/drawing/2014/main" id="{64977F0C-AA68-41C3-AFE5-64B818C936EF}"/>
                      </a:ext>
                    </a:extLst>
                  </p:cNvPr>
                  <p:cNvSpPr>
                    <a:spLocks noChangeArrowheads="1"/>
                  </p:cNvSpPr>
                  <p:nvPr/>
                </p:nvSpPr>
                <p:spPr bwMode="auto">
                  <a:xfrm>
                    <a:off x="1543" y="2435"/>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4" name="Rectangle 1258">
                    <a:extLst>
                      <a:ext uri="{FF2B5EF4-FFF2-40B4-BE49-F238E27FC236}">
                        <a16:creationId xmlns:a16="http://schemas.microsoft.com/office/drawing/2014/main" id="{ED2CEA6D-4545-467A-A6CD-BE6A8CF3A742}"/>
                      </a:ext>
                    </a:extLst>
                  </p:cNvPr>
                  <p:cNvSpPr>
                    <a:spLocks noChangeArrowheads="1"/>
                  </p:cNvSpPr>
                  <p:nvPr/>
                </p:nvSpPr>
                <p:spPr bwMode="auto">
                  <a:xfrm>
                    <a:off x="1550" y="243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5" name="Rectangle 1259">
                    <a:extLst>
                      <a:ext uri="{FF2B5EF4-FFF2-40B4-BE49-F238E27FC236}">
                        <a16:creationId xmlns:a16="http://schemas.microsoft.com/office/drawing/2014/main" id="{A635D380-3B07-49F2-BEB8-0F0A5E222B5A}"/>
                      </a:ext>
                    </a:extLst>
                  </p:cNvPr>
                  <p:cNvSpPr>
                    <a:spLocks noChangeArrowheads="1"/>
                  </p:cNvSpPr>
                  <p:nvPr/>
                </p:nvSpPr>
                <p:spPr bwMode="auto">
                  <a:xfrm>
                    <a:off x="1550" y="243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6" name="Rectangle 1260">
                    <a:extLst>
                      <a:ext uri="{FF2B5EF4-FFF2-40B4-BE49-F238E27FC236}">
                        <a16:creationId xmlns:a16="http://schemas.microsoft.com/office/drawing/2014/main" id="{0DFB7A0A-F94C-4E58-AF56-36B7A945C0F2}"/>
                      </a:ext>
                    </a:extLst>
                  </p:cNvPr>
                  <p:cNvSpPr>
                    <a:spLocks noChangeArrowheads="1"/>
                  </p:cNvSpPr>
                  <p:nvPr/>
                </p:nvSpPr>
                <p:spPr bwMode="auto">
                  <a:xfrm>
                    <a:off x="1550" y="2439"/>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7" name="Rectangle 1261">
                    <a:extLst>
                      <a:ext uri="{FF2B5EF4-FFF2-40B4-BE49-F238E27FC236}">
                        <a16:creationId xmlns:a16="http://schemas.microsoft.com/office/drawing/2014/main" id="{10BBC946-E839-4F63-B688-34AABAF54898}"/>
                      </a:ext>
                    </a:extLst>
                  </p:cNvPr>
                  <p:cNvSpPr>
                    <a:spLocks noChangeArrowheads="1"/>
                  </p:cNvSpPr>
                  <p:nvPr/>
                </p:nvSpPr>
                <p:spPr bwMode="auto">
                  <a:xfrm>
                    <a:off x="1550" y="244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8" name="Rectangle 1262">
                    <a:extLst>
                      <a:ext uri="{FF2B5EF4-FFF2-40B4-BE49-F238E27FC236}">
                        <a16:creationId xmlns:a16="http://schemas.microsoft.com/office/drawing/2014/main" id="{96A909D8-4E1D-4421-BAE1-CFF697A26A85}"/>
                      </a:ext>
                    </a:extLst>
                  </p:cNvPr>
                  <p:cNvSpPr>
                    <a:spLocks noChangeArrowheads="1"/>
                  </p:cNvSpPr>
                  <p:nvPr/>
                </p:nvSpPr>
                <p:spPr bwMode="auto">
                  <a:xfrm>
                    <a:off x="1548" y="2443"/>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9" name="Rectangle 1263">
                    <a:extLst>
                      <a:ext uri="{FF2B5EF4-FFF2-40B4-BE49-F238E27FC236}">
                        <a16:creationId xmlns:a16="http://schemas.microsoft.com/office/drawing/2014/main" id="{A1F17302-981F-4B9A-93C1-E9C93A1E8108}"/>
                      </a:ext>
                    </a:extLst>
                  </p:cNvPr>
                  <p:cNvSpPr>
                    <a:spLocks noChangeArrowheads="1"/>
                  </p:cNvSpPr>
                  <p:nvPr/>
                </p:nvSpPr>
                <p:spPr bwMode="auto">
                  <a:xfrm>
                    <a:off x="1550" y="244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0" name="Rectangle 1264">
                    <a:extLst>
                      <a:ext uri="{FF2B5EF4-FFF2-40B4-BE49-F238E27FC236}">
                        <a16:creationId xmlns:a16="http://schemas.microsoft.com/office/drawing/2014/main" id="{C2E4177B-A68A-4263-BEFF-91885879B8A0}"/>
                      </a:ext>
                    </a:extLst>
                  </p:cNvPr>
                  <p:cNvSpPr>
                    <a:spLocks noChangeArrowheads="1"/>
                  </p:cNvSpPr>
                  <p:nvPr/>
                </p:nvSpPr>
                <p:spPr bwMode="auto">
                  <a:xfrm>
                    <a:off x="1550" y="244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1" name="Rectangle 1265">
                    <a:extLst>
                      <a:ext uri="{FF2B5EF4-FFF2-40B4-BE49-F238E27FC236}">
                        <a16:creationId xmlns:a16="http://schemas.microsoft.com/office/drawing/2014/main" id="{53581A34-12E4-439F-9DE3-5FFA8453B941}"/>
                      </a:ext>
                    </a:extLst>
                  </p:cNvPr>
                  <p:cNvSpPr>
                    <a:spLocks noChangeArrowheads="1"/>
                  </p:cNvSpPr>
                  <p:nvPr/>
                </p:nvSpPr>
                <p:spPr bwMode="auto">
                  <a:xfrm>
                    <a:off x="1550" y="244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2" name="Rectangle 1266">
                    <a:extLst>
                      <a:ext uri="{FF2B5EF4-FFF2-40B4-BE49-F238E27FC236}">
                        <a16:creationId xmlns:a16="http://schemas.microsoft.com/office/drawing/2014/main" id="{ADD9FE7A-3AB0-4AAD-9459-DEC9C483CADF}"/>
                      </a:ext>
                    </a:extLst>
                  </p:cNvPr>
                  <p:cNvSpPr>
                    <a:spLocks noChangeArrowheads="1"/>
                  </p:cNvSpPr>
                  <p:nvPr/>
                </p:nvSpPr>
                <p:spPr bwMode="auto">
                  <a:xfrm>
                    <a:off x="1550" y="244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3" name="Rectangle 1267">
                    <a:extLst>
                      <a:ext uri="{FF2B5EF4-FFF2-40B4-BE49-F238E27FC236}">
                        <a16:creationId xmlns:a16="http://schemas.microsoft.com/office/drawing/2014/main" id="{D827FD99-576B-406A-A835-C21C606EED50}"/>
                      </a:ext>
                    </a:extLst>
                  </p:cNvPr>
                  <p:cNvSpPr>
                    <a:spLocks noChangeArrowheads="1"/>
                  </p:cNvSpPr>
                  <p:nvPr/>
                </p:nvSpPr>
                <p:spPr bwMode="auto">
                  <a:xfrm>
                    <a:off x="1543" y="2450"/>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4" name="Rectangle 1268">
                    <a:extLst>
                      <a:ext uri="{FF2B5EF4-FFF2-40B4-BE49-F238E27FC236}">
                        <a16:creationId xmlns:a16="http://schemas.microsoft.com/office/drawing/2014/main" id="{93A1E057-F073-4558-9FAD-7CDDBFFBF7D8}"/>
                      </a:ext>
                    </a:extLst>
                  </p:cNvPr>
                  <p:cNvSpPr>
                    <a:spLocks noChangeArrowheads="1"/>
                  </p:cNvSpPr>
                  <p:nvPr/>
                </p:nvSpPr>
                <p:spPr bwMode="auto">
                  <a:xfrm>
                    <a:off x="1550" y="245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5" name="Rectangle 1269">
                    <a:extLst>
                      <a:ext uri="{FF2B5EF4-FFF2-40B4-BE49-F238E27FC236}">
                        <a16:creationId xmlns:a16="http://schemas.microsoft.com/office/drawing/2014/main" id="{863C2B01-FD94-43B8-8A90-D949660E1013}"/>
                      </a:ext>
                    </a:extLst>
                  </p:cNvPr>
                  <p:cNvSpPr>
                    <a:spLocks noChangeArrowheads="1"/>
                  </p:cNvSpPr>
                  <p:nvPr/>
                </p:nvSpPr>
                <p:spPr bwMode="auto">
                  <a:xfrm>
                    <a:off x="1550" y="245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6" name="Rectangle 1270">
                    <a:extLst>
                      <a:ext uri="{FF2B5EF4-FFF2-40B4-BE49-F238E27FC236}">
                        <a16:creationId xmlns:a16="http://schemas.microsoft.com/office/drawing/2014/main" id="{27A60B1F-5951-48FA-8F45-4C705C24E8F8}"/>
                      </a:ext>
                    </a:extLst>
                  </p:cNvPr>
                  <p:cNvSpPr>
                    <a:spLocks noChangeArrowheads="1"/>
                  </p:cNvSpPr>
                  <p:nvPr/>
                </p:nvSpPr>
                <p:spPr bwMode="auto">
                  <a:xfrm>
                    <a:off x="1550" y="245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7" name="Rectangle 1271">
                    <a:extLst>
                      <a:ext uri="{FF2B5EF4-FFF2-40B4-BE49-F238E27FC236}">
                        <a16:creationId xmlns:a16="http://schemas.microsoft.com/office/drawing/2014/main" id="{6DF416FD-7151-4611-8114-BBF9B3791066}"/>
                      </a:ext>
                    </a:extLst>
                  </p:cNvPr>
                  <p:cNvSpPr>
                    <a:spLocks noChangeArrowheads="1"/>
                  </p:cNvSpPr>
                  <p:nvPr/>
                </p:nvSpPr>
                <p:spPr bwMode="auto">
                  <a:xfrm>
                    <a:off x="1550" y="245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8" name="Rectangle 1272">
                    <a:extLst>
                      <a:ext uri="{FF2B5EF4-FFF2-40B4-BE49-F238E27FC236}">
                        <a16:creationId xmlns:a16="http://schemas.microsoft.com/office/drawing/2014/main" id="{5592AB74-13B7-431E-8661-BFB21CD9B9C0}"/>
                      </a:ext>
                    </a:extLst>
                  </p:cNvPr>
                  <p:cNvSpPr>
                    <a:spLocks noChangeArrowheads="1"/>
                  </p:cNvSpPr>
                  <p:nvPr/>
                </p:nvSpPr>
                <p:spPr bwMode="auto">
                  <a:xfrm>
                    <a:off x="1548" y="2457"/>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9" name="Rectangle 1273">
                    <a:extLst>
                      <a:ext uri="{FF2B5EF4-FFF2-40B4-BE49-F238E27FC236}">
                        <a16:creationId xmlns:a16="http://schemas.microsoft.com/office/drawing/2014/main" id="{741FBC43-0124-4ACB-88E4-00760E7CE02D}"/>
                      </a:ext>
                    </a:extLst>
                  </p:cNvPr>
                  <p:cNvSpPr>
                    <a:spLocks noChangeArrowheads="1"/>
                  </p:cNvSpPr>
                  <p:nvPr/>
                </p:nvSpPr>
                <p:spPr bwMode="auto">
                  <a:xfrm>
                    <a:off x="1550" y="2458"/>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0" name="Rectangle 1274">
                    <a:extLst>
                      <a:ext uri="{FF2B5EF4-FFF2-40B4-BE49-F238E27FC236}">
                        <a16:creationId xmlns:a16="http://schemas.microsoft.com/office/drawing/2014/main" id="{64967D3A-99C6-4798-96BD-6B2474D746EE}"/>
                      </a:ext>
                    </a:extLst>
                  </p:cNvPr>
                  <p:cNvSpPr>
                    <a:spLocks noChangeArrowheads="1"/>
                  </p:cNvSpPr>
                  <p:nvPr/>
                </p:nvSpPr>
                <p:spPr bwMode="auto">
                  <a:xfrm>
                    <a:off x="1550" y="246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1" name="Rectangle 1275">
                    <a:extLst>
                      <a:ext uri="{FF2B5EF4-FFF2-40B4-BE49-F238E27FC236}">
                        <a16:creationId xmlns:a16="http://schemas.microsoft.com/office/drawing/2014/main" id="{4228BEB0-4559-4923-B132-451BEF077905}"/>
                      </a:ext>
                    </a:extLst>
                  </p:cNvPr>
                  <p:cNvSpPr>
                    <a:spLocks noChangeArrowheads="1"/>
                  </p:cNvSpPr>
                  <p:nvPr/>
                </p:nvSpPr>
                <p:spPr bwMode="auto">
                  <a:xfrm>
                    <a:off x="1550" y="246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2" name="Rectangle 1276">
                    <a:extLst>
                      <a:ext uri="{FF2B5EF4-FFF2-40B4-BE49-F238E27FC236}">
                        <a16:creationId xmlns:a16="http://schemas.microsoft.com/office/drawing/2014/main" id="{6C469FBE-24FA-49B3-9B10-0BF34BE8A71E}"/>
                      </a:ext>
                    </a:extLst>
                  </p:cNvPr>
                  <p:cNvSpPr>
                    <a:spLocks noChangeArrowheads="1"/>
                  </p:cNvSpPr>
                  <p:nvPr/>
                </p:nvSpPr>
                <p:spPr bwMode="auto">
                  <a:xfrm>
                    <a:off x="1550" y="246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3" name="Rectangle 1277">
                    <a:extLst>
                      <a:ext uri="{FF2B5EF4-FFF2-40B4-BE49-F238E27FC236}">
                        <a16:creationId xmlns:a16="http://schemas.microsoft.com/office/drawing/2014/main" id="{519AB1C3-5373-4C11-B140-A90A98B0C480}"/>
                      </a:ext>
                    </a:extLst>
                  </p:cNvPr>
                  <p:cNvSpPr>
                    <a:spLocks noChangeArrowheads="1"/>
                  </p:cNvSpPr>
                  <p:nvPr/>
                </p:nvSpPr>
                <p:spPr bwMode="auto">
                  <a:xfrm>
                    <a:off x="1543" y="2465"/>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4" name="Rectangle 1278">
                    <a:extLst>
                      <a:ext uri="{FF2B5EF4-FFF2-40B4-BE49-F238E27FC236}">
                        <a16:creationId xmlns:a16="http://schemas.microsoft.com/office/drawing/2014/main" id="{46CB20ED-9925-4A9D-B378-8F4ED553DAF4}"/>
                      </a:ext>
                    </a:extLst>
                  </p:cNvPr>
                  <p:cNvSpPr>
                    <a:spLocks noChangeArrowheads="1"/>
                  </p:cNvSpPr>
                  <p:nvPr/>
                </p:nvSpPr>
                <p:spPr bwMode="auto">
                  <a:xfrm>
                    <a:off x="1550" y="246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5" name="Rectangle 1279">
                    <a:extLst>
                      <a:ext uri="{FF2B5EF4-FFF2-40B4-BE49-F238E27FC236}">
                        <a16:creationId xmlns:a16="http://schemas.microsoft.com/office/drawing/2014/main" id="{8497162C-DD22-4B78-A0CC-55FEE786F569}"/>
                      </a:ext>
                    </a:extLst>
                  </p:cNvPr>
                  <p:cNvSpPr>
                    <a:spLocks noChangeArrowheads="1"/>
                  </p:cNvSpPr>
                  <p:nvPr/>
                </p:nvSpPr>
                <p:spPr bwMode="auto">
                  <a:xfrm>
                    <a:off x="1550" y="246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6" name="Rectangle 1280">
                    <a:extLst>
                      <a:ext uri="{FF2B5EF4-FFF2-40B4-BE49-F238E27FC236}">
                        <a16:creationId xmlns:a16="http://schemas.microsoft.com/office/drawing/2014/main" id="{5B75AE34-1E14-4E36-83DA-4C8681957F95}"/>
                      </a:ext>
                    </a:extLst>
                  </p:cNvPr>
                  <p:cNvSpPr>
                    <a:spLocks noChangeArrowheads="1"/>
                  </p:cNvSpPr>
                  <p:nvPr/>
                </p:nvSpPr>
                <p:spPr bwMode="auto">
                  <a:xfrm>
                    <a:off x="1550" y="246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7" name="Rectangle 1281">
                    <a:extLst>
                      <a:ext uri="{FF2B5EF4-FFF2-40B4-BE49-F238E27FC236}">
                        <a16:creationId xmlns:a16="http://schemas.microsoft.com/office/drawing/2014/main" id="{8E82609C-0EDC-488D-A471-BB36D7805E8C}"/>
                      </a:ext>
                    </a:extLst>
                  </p:cNvPr>
                  <p:cNvSpPr>
                    <a:spLocks noChangeArrowheads="1"/>
                  </p:cNvSpPr>
                  <p:nvPr/>
                </p:nvSpPr>
                <p:spPr bwMode="auto">
                  <a:xfrm>
                    <a:off x="1550" y="247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8" name="Rectangle 1282">
                    <a:extLst>
                      <a:ext uri="{FF2B5EF4-FFF2-40B4-BE49-F238E27FC236}">
                        <a16:creationId xmlns:a16="http://schemas.microsoft.com/office/drawing/2014/main" id="{5C3536F2-5FFA-4CDA-8D72-4314638521A4}"/>
                      </a:ext>
                    </a:extLst>
                  </p:cNvPr>
                  <p:cNvSpPr>
                    <a:spLocks noChangeArrowheads="1"/>
                  </p:cNvSpPr>
                  <p:nvPr/>
                </p:nvSpPr>
                <p:spPr bwMode="auto">
                  <a:xfrm>
                    <a:off x="1548" y="2472"/>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9" name="Rectangle 1283">
                    <a:extLst>
                      <a:ext uri="{FF2B5EF4-FFF2-40B4-BE49-F238E27FC236}">
                        <a16:creationId xmlns:a16="http://schemas.microsoft.com/office/drawing/2014/main" id="{78FBD562-458E-4495-A5EF-C7988C67D9DF}"/>
                      </a:ext>
                    </a:extLst>
                  </p:cNvPr>
                  <p:cNvSpPr>
                    <a:spLocks noChangeArrowheads="1"/>
                  </p:cNvSpPr>
                  <p:nvPr/>
                </p:nvSpPr>
                <p:spPr bwMode="auto">
                  <a:xfrm>
                    <a:off x="1550" y="247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0" name="Rectangle 1284">
                    <a:extLst>
                      <a:ext uri="{FF2B5EF4-FFF2-40B4-BE49-F238E27FC236}">
                        <a16:creationId xmlns:a16="http://schemas.microsoft.com/office/drawing/2014/main" id="{8C879199-43CA-48D8-8C19-7CA258150143}"/>
                      </a:ext>
                    </a:extLst>
                  </p:cNvPr>
                  <p:cNvSpPr>
                    <a:spLocks noChangeArrowheads="1"/>
                  </p:cNvSpPr>
                  <p:nvPr/>
                </p:nvSpPr>
                <p:spPr bwMode="auto">
                  <a:xfrm>
                    <a:off x="1550" y="247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1" name="Rectangle 1285">
                    <a:extLst>
                      <a:ext uri="{FF2B5EF4-FFF2-40B4-BE49-F238E27FC236}">
                        <a16:creationId xmlns:a16="http://schemas.microsoft.com/office/drawing/2014/main" id="{F3E69970-9EDC-4B7E-8A7F-894EB42BCC6E}"/>
                      </a:ext>
                    </a:extLst>
                  </p:cNvPr>
                  <p:cNvSpPr>
                    <a:spLocks noChangeArrowheads="1"/>
                  </p:cNvSpPr>
                  <p:nvPr/>
                </p:nvSpPr>
                <p:spPr bwMode="auto">
                  <a:xfrm>
                    <a:off x="1550" y="2476"/>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2" name="Rectangle 1286">
                    <a:extLst>
                      <a:ext uri="{FF2B5EF4-FFF2-40B4-BE49-F238E27FC236}">
                        <a16:creationId xmlns:a16="http://schemas.microsoft.com/office/drawing/2014/main" id="{8BF1B259-9835-4417-818B-D9C03D5D004D}"/>
                      </a:ext>
                    </a:extLst>
                  </p:cNvPr>
                  <p:cNvSpPr>
                    <a:spLocks noChangeArrowheads="1"/>
                  </p:cNvSpPr>
                  <p:nvPr/>
                </p:nvSpPr>
                <p:spPr bwMode="auto">
                  <a:xfrm>
                    <a:off x="1550" y="247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3" name="Rectangle 1287">
                    <a:extLst>
                      <a:ext uri="{FF2B5EF4-FFF2-40B4-BE49-F238E27FC236}">
                        <a16:creationId xmlns:a16="http://schemas.microsoft.com/office/drawing/2014/main" id="{4F6284B7-06D3-408E-946A-63EE5700F611}"/>
                      </a:ext>
                    </a:extLst>
                  </p:cNvPr>
                  <p:cNvSpPr>
                    <a:spLocks noChangeArrowheads="1"/>
                  </p:cNvSpPr>
                  <p:nvPr/>
                </p:nvSpPr>
                <p:spPr bwMode="auto">
                  <a:xfrm>
                    <a:off x="1543" y="2480"/>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4" name="Rectangle 1288">
                    <a:extLst>
                      <a:ext uri="{FF2B5EF4-FFF2-40B4-BE49-F238E27FC236}">
                        <a16:creationId xmlns:a16="http://schemas.microsoft.com/office/drawing/2014/main" id="{B89DC135-2C87-44BF-B045-8C182026F350}"/>
                      </a:ext>
                    </a:extLst>
                  </p:cNvPr>
                  <p:cNvSpPr>
                    <a:spLocks noChangeArrowheads="1"/>
                  </p:cNvSpPr>
                  <p:nvPr/>
                </p:nvSpPr>
                <p:spPr bwMode="auto">
                  <a:xfrm>
                    <a:off x="1550" y="248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5" name="Rectangle 1289">
                    <a:extLst>
                      <a:ext uri="{FF2B5EF4-FFF2-40B4-BE49-F238E27FC236}">
                        <a16:creationId xmlns:a16="http://schemas.microsoft.com/office/drawing/2014/main" id="{0CC092A9-204B-4D8D-844E-C0008C408AF3}"/>
                      </a:ext>
                    </a:extLst>
                  </p:cNvPr>
                  <p:cNvSpPr>
                    <a:spLocks noChangeArrowheads="1"/>
                  </p:cNvSpPr>
                  <p:nvPr/>
                </p:nvSpPr>
                <p:spPr bwMode="auto">
                  <a:xfrm>
                    <a:off x="1550" y="248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6" name="Rectangle 1290">
                    <a:extLst>
                      <a:ext uri="{FF2B5EF4-FFF2-40B4-BE49-F238E27FC236}">
                        <a16:creationId xmlns:a16="http://schemas.microsoft.com/office/drawing/2014/main" id="{A4DB6AEE-A163-490E-B0B2-023C9C73DAA2}"/>
                      </a:ext>
                    </a:extLst>
                  </p:cNvPr>
                  <p:cNvSpPr>
                    <a:spLocks noChangeArrowheads="1"/>
                  </p:cNvSpPr>
                  <p:nvPr/>
                </p:nvSpPr>
                <p:spPr bwMode="auto">
                  <a:xfrm>
                    <a:off x="1550" y="248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7" name="Rectangle 1291">
                    <a:extLst>
                      <a:ext uri="{FF2B5EF4-FFF2-40B4-BE49-F238E27FC236}">
                        <a16:creationId xmlns:a16="http://schemas.microsoft.com/office/drawing/2014/main" id="{A528FC0F-638D-4629-98B9-DF5CE0A03FD8}"/>
                      </a:ext>
                    </a:extLst>
                  </p:cNvPr>
                  <p:cNvSpPr>
                    <a:spLocks noChangeArrowheads="1"/>
                  </p:cNvSpPr>
                  <p:nvPr/>
                </p:nvSpPr>
                <p:spPr bwMode="auto">
                  <a:xfrm>
                    <a:off x="1550" y="248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8" name="Rectangle 1292">
                    <a:extLst>
                      <a:ext uri="{FF2B5EF4-FFF2-40B4-BE49-F238E27FC236}">
                        <a16:creationId xmlns:a16="http://schemas.microsoft.com/office/drawing/2014/main" id="{A038567D-130F-4A28-A94A-8DF9C6EA43DC}"/>
                      </a:ext>
                    </a:extLst>
                  </p:cNvPr>
                  <p:cNvSpPr>
                    <a:spLocks noChangeArrowheads="1"/>
                  </p:cNvSpPr>
                  <p:nvPr/>
                </p:nvSpPr>
                <p:spPr bwMode="auto">
                  <a:xfrm>
                    <a:off x="1548" y="2487"/>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9" name="Rectangle 1293">
                    <a:extLst>
                      <a:ext uri="{FF2B5EF4-FFF2-40B4-BE49-F238E27FC236}">
                        <a16:creationId xmlns:a16="http://schemas.microsoft.com/office/drawing/2014/main" id="{8BF2FFD3-8AAF-4AF5-A60D-066052A8A90A}"/>
                      </a:ext>
                    </a:extLst>
                  </p:cNvPr>
                  <p:cNvSpPr>
                    <a:spLocks noChangeArrowheads="1"/>
                  </p:cNvSpPr>
                  <p:nvPr/>
                </p:nvSpPr>
                <p:spPr bwMode="auto">
                  <a:xfrm>
                    <a:off x="1550" y="248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0" name="Rectangle 1294">
                    <a:extLst>
                      <a:ext uri="{FF2B5EF4-FFF2-40B4-BE49-F238E27FC236}">
                        <a16:creationId xmlns:a16="http://schemas.microsoft.com/office/drawing/2014/main" id="{69719F6B-5AD9-4D16-9416-555B38CD7F4E}"/>
                      </a:ext>
                    </a:extLst>
                  </p:cNvPr>
                  <p:cNvSpPr>
                    <a:spLocks noChangeArrowheads="1"/>
                  </p:cNvSpPr>
                  <p:nvPr/>
                </p:nvSpPr>
                <p:spPr bwMode="auto">
                  <a:xfrm>
                    <a:off x="1550" y="248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1" name="Rectangle 1295">
                    <a:extLst>
                      <a:ext uri="{FF2B5EF4-FFF2-40B4-BE49-F238E27FC236}">
                        <a16:creationId xmlns:a16="http://schemas.microsoft.com/office/drawing/2014/main" id="{DC052F60-98DA-4E9E-9312-26AC28B6E87F}"/>
                      </a:ext>
                    </a:extLst>
                  </p:cNvPr>
                  <p:cNvSpPr>
                    <a:spLocks noChangeArrowheads="1"/>
                  </p:cNvSpPr>
                  <p:nvPr/>
                </p:nvSpPr>
                <p:spPr bwMode="auto">
                  <a:xfrm>
                    <a:off x="1550" y="249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2" name="Rectangle 1296">
                    <a:extLst>
                      <a:ext uri="{FF2B5EF4-FFF2-40B4-BE49-F238E27FC236}">
                        <a16:creationId xmlns:a16="http://schemas.microsoft.com/office/drawing/2014/main" id="{69BF00FF-8C0A-45C6-8F75-EC83B7C04FC0}"/>
                      </a:ext>
                    </a:extLst>
                  </p:cNvPr>
                  <p:cNvSpPr>
                    <a:spLocks noChangeArrowheads="1"/>
                  </p:cNvSpPr>
                  <p:nvPr/>
                </p:nvSpPr>
                <p:spPr bwMode="auto">
                  <a:xfrm>
                    <a:off x="1550" y="249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3" name="Rectangle 1297">
                    <a:extLst>
                      <a:ext uri="{FF2B5EF4-FFF2-40B4-BE49-F238E27FC236}">
                        <a16:creationId xmlns:a16="http://schemas.microsoft.com/office/drawing/2014/main" id="{CDFD11BE-F7CE-41EF-BA91-3BDBEA9CB193}"/>
                      </a:ext>
                    </a:extLst>
                  </p:cNvPr>
                  <p:cNvSpPr>
                    <a:spLocks noChangeArrowheads="1"/>
                  </p:cNvSpPr>
                  <p:nvPr/>
                </p:nvSpPr>
                <p:spPr bwMode="auto">
                  <a:xfrm>
                    <a:off x="1543" y="2494"/>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4" name="Rectangle 1298">
                    <a:extLst>
                      <a:ext uri="{FF2B5EF4-FFF2-40B4-BE49-F238E27FC236}">
                        <a16:creationId xmlns:a16="http://schemas.microsoft.com/office/drawing/2014/main" id="{98326846-2B8A-4716-9E56-79F658E73287}"/>
                      </a:ext>
                    </a:extLst>
                  </p:cNvPr>
                  <p:cNvSpPr>
                    <a:spLocks noChangeArrowheads="1"/>
                  </p:cNvSpPr>
                  <p:nvPr/>
                </p:nvSpPr>
                <p:spPr bwMode="auto">
                  <a:xfrm>
                    <a:off x="1550" y="2495"/>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5" name="Rectangle 1299">
                    <a:extLst>
                      <a:ext uri="{FF2B5EF4-FFF2-40B4-BE49-F238E27FC236}">
                        <a16:creationId xmlns:a16="http://schemas.microsoft.com/office/drawing/2014/main" id="{8082AC78-8ED4-42BC-A71F-AC9C533F9471}"/>
                      </a:ext>
                    </a:extLst>
                  </p:cNvPr>
                  <p:cNvSpPr>
                    <a:spLocks noChangeArrowheads="1"/>
                  </p:cNvSpPr>
                  <p:nvPr/>
                </p:nvSpPr>
                <p:spPr bwMode="auto">
                  <a:xfrm>
                    <a:off x="1550" y="249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6" name="Rectangle 1300">
                    <a:extLst>
                      <a:ext uri="{FF2B5EF4-FFF2-40B4-BE49-F238E27FC236}">
                        <a16:creationId xmlns:a16="http://schemas.microsoft.com/office/drawing/2014/main" id="{F25E6577-99BF-4E8F-BED5-44D5E371525B}"/>
                      </a:ext>
                    </a:extLst>
                  </p:cNvPr>
                  <p:cNvSpPr>
                    <a:spLocks noChangeArrowheads="1"/>
                  </p:cNvSpPr>
                  <p:nvPr/>
                </p:nvSpPr>
                <p:spPr bwMode="auto">
                  <a:xfrm>
                    <a:off x="1550" y="249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7" name="Rectangle 1301">
                    <a:extLst>
                      <a:ext uri="{FF2B5EF4-FFF2-40B4-BE49-F238E27FC236}">
                        <a16:creationId xmlns:a16="http://schemas.microsoft.com/office/drawing/2014/main" id="{94541E3E-583C-4D39-BC8D-1B3EC51FDB6E}"/>
                      </a:ext>
                    </a:extLst>
                  </p:cNvPr>
                  <p:cNvSpPr>
                    <a:spLocks noChangeArrowheads="1"/>
                  </p:cNvSpPr>
                  <p:nvPr/>
                </p:nvSpPr>
                <p:spPr bwMode="auto">
                  <a:xfrm>
                    <a:off x="1550" y="250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8" name="Rectangle 1302">
                    <a:extLst>
                      <a:ext uri="{FF2B5EF4-FFF2-40B4-BE49-F238E27FC236}">
                        <a16:creationId xmlns:a16="http://schemas.microsoft.com/office/drawing/2014/main" id="{621E879E-7C49-4C9A-B9DC-9FA79C2AF138}"/>
                      </a:ext>
                    </a:extLst>
                  </p:cNvPr>
                  <p:cNvSpPr>
                    <a:spLocks noChangeArrowheads="1"/>
                  </p:cNvSpPr>
                  <p:nvPr/>
                </p:nvSpPr>
                <p:spPr bwMode="auto">
                  <a:xfrm>
                    <a:off x="1548" y="2502"/>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9" name="Rectangle 1303">
                    <a:extLst>
                      <a:ext uri="{FF2B5EF4-FFF2-40B4-BE49-F238E27FC236}">
                        <a16:creationId xmlns:a16="http://schemas.microsoft.com/office/drawing/2014/main" id="{BA4D267F-934D-462F-8399-671E5BD395B2}"/>
                      </a:ext>
                    </a:extLst>
                  </p:cNvPr>
                  <p:cNvSpPr>
                    <a:spLocks noChangeArrowheads="1"/>
                  </p:cNvSpPr>
                  <p:nvPr/>
                </p:nvSpPr>
                <p:spPr bwMode="auto">
                  <a:xfrm>
                    <a:off x="1550" y="250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0" name="Rectangle 1304">
                    <a:extLst>
                      <a:ext uri="{FF2B5EF4-FFF2-40B4-BE49-F238E27FC236}">
                        <a16:creationId xmlns:a16="http://schemas.microsoft.com/office/drawing/2014/main" id="{24A9EF8C-59E4-4865-BA49-E4017BD8637B}"/>
                      </a:ext>
                    </a:extLst>
                  </p:cNvPr>
                  <p:cNvSpPr>
                    <a:spLocks noChangeArrowheads="1"/>
                  </p:cNvSpPr>
                  <p:nvPr/>
                </p:nvSpPr>
                <p:spPr bwMode="auto">
                  <a:xfrm>
                    <a:off x="1550" y="250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1" name="Rectangle 1305">
                    <a:extLst>
                      <a:ext uri="{FF2B5EF4-FFF2-40B4-BE49-F238E27FC236}">
                        <a16:creationId xmlns:a16="http://schemas.microsoft.com/office/drawing/2014/main" id="{B75F2616-B61C-456D-8843-60DCAEADFC5F}"/>
                      </a:ext>
                    </a:extLst>
                  </p:cNvPr>
                  <p:cNvSpPr>
                    <a:spLocks noChangeArrowheads="1"/>
                  </p:cNvSpPr>
                  <p:nvPr/>
                </p:nvSpPr>
                <p:spPr bwMode="auto">
                  <a:xfrm>
                    <a:off x="1550" y="250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2" name="Rectangle 1306">
                    <a:extLst>
                      <a:ext uri="{FF2B5EF4-FFF2-40B4-BE49-F238E27FC236}">
                        <a16:creationId xmlns:a16="http://schemas.microsoft.com/office/drawing/2014/main" id="{31924749-34F3-496B-A25E-AF0BF9F14EAB}"/>
                      </a:ext>
                    </a:extLst>
                  </p:cNvPr>
                  <p:cNvSpPr>
                    <a:spLocks noChangeArrowheads="1"/>
                  </p:cNvSpPr>
                  <p:nvPr/>
                </p:nvSpPr>
                <p:spPr bwMode="auto">
                  <a:xfrm>
                    <a:off x="1550" y="250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3" name="Rectangle 1307">
                    <a:extLst>
                      <a:ext uri="{FF2B5EF4-FFF2-40B4-BE49-F238E27FC236}">
                        <a16:creationId xmlns:a16="http://schemas.microsoft.com/office/drawing/2014/main" id="{6012CBDD-357C-4200-BF98-B0DD4EAA7B7F}"/>
                      </a:ext>
                    </a:extLst>
                  </p:cNvPr>
                  <p:cNvSpPr>
                    <a:spLocks noChangeArrowheads="1"/>
                  </p:cNvSpPr>
                  <p:nvPr/>
                </p:nvSpPr>
                <p:spPr bwMode="auto">
                  <a:xfrm>
                    <a:off x="1543" y="2508"/>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4" name="Rectangle 1308">
                    <a:extLst>
                      <a:ext uri="{FF2B5EF4-FFF2-40B4-BE49-F238E27FC236}">
                        <a16:creationId xmlns:a16="http://schemas.microsoft.com/office/drawing/2014/main" id="{97D4F02A-3FB7-478F-BB9A-9B4BEDE1AFB5}"/>
                      </a:ext>
                    </a:extLst>
                  </p:cNvPr>
                  <p:cNvSpPr>
                    <a:spLocks noChangeArrowheads="1"/>
                  </p:cNvSpPr>
                  <p:nvPr/>
                </p:nvSpPr>
                <p:spPr bwMode="auto">
                  <a:xfrm>
                    <a:off x="1550" y="251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5" name="Rectangle 1309">
                    <a:extLst>
                      <a:ext uri="{FF2B5EF4-FFF2-40B4-BE49-F238E27FC236}">
                        <a16:creationId xmlns:a16="http://schemas.microsoft.com/office/drawing/2014/main" id="{CC97F036-4661-498E-B6A1-9C88478A6F3C}"/>
                      </a:ext>
                    </a:extLst>
                  </p:cNvPr>
                  <p:cNvSpPr>
                    <a:spLocks noChangeArrowheads="1"/>
                  </p:cNvSpPr>
                  <p:nvPr/>
                </p:nvSpPr>
                <p:spPr bwMode="auto">
                  <a:xfrm>
                    <a:off x="1550" y="251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6" name="Rectangle 1310">
                    <a:extLst>
                      <a:ext uri="{FF2B5EF4-FFF2-40B4-BE49-F238E27FC236}">
                        <a16:creationId xmlns:a16="http://schemas.microsoft.com/office/drawing/2014/main" id="{1719DB11-DE81-45CE-8C92-53B19B1C79CC}"/>
                      </a:ext>
                    </a:extLst>
                  </p:cNvPr>
                  <p:cNvSpPr>
                    <a:spLocks noChangeArrowheads="1"/>
                  </p:cNvSpPr>
                  <p:nvPr/>
                </p:nvSpPr>
                <p:spPr bwMode="auto">
                  <a:xfrm>
                    <a:off x="1550" y="251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7" name="Rectangle 1311">
                    <a:extLst>
                      <a:ext uri="{FF2B5EF4-FFF2-40B4-BE49-F238E27FC236}">
                        <a16:creationId xmlns:a16="http://schemas.microsoft.com/office/drawing/2014/main" id="{72FAD493-E915-4EC1-96CE-D5911670B2D9}"/>
                      </a:ext>
                    </a:extLst>
                  </p:cNvPr>
                  <p:cNvSpPr>
                    <a:spLocks noChangeArrowheads="1"/>
                  </p:cNvSpPr>
                  <p:nvPr/>
                </p:nvSpPr>
                <p:spPr bwMode="auto">
                  <a:xfrm>
                    <a:off x="1550" y="2514"/>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8" name="Rectangle 1312">
                    <a:extLst>
                      <a:ext uri="{FF2B5EF4-FFF2-40B4-BE49-F238E27FC236}">
                        <a16:creationId xmlns:a16="http://schemas.microsoft.com/office/drawing/2014/main" id="{7058E12E-F1F1-4267-A2A8-45A5313DD48C}"/>
                      </a:ext>
                    </a:extLst>
                  </p:cNvPr>
                  <p:cNvSpPr>
                    <a:spLocks noChangeArrowheads="1"/>
                  </p:cNvSpPr>
                  <p:nvPr/>
                </p:nvSpPr>
                <p:spPr bwMode="auto">
                  <a:xfrm>
                    <a:off x="1548" y="2516"/>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9" name="Rectangle 1313">
                    <a:extLst>
                      <a:ext uri="{FF2B5EF4-FFF2-40B4-BE49-F238E27FC236}">
                        <a16:creationId xmlns:a16="http://schemas.microsoft.com/office/drawing/2014/main" id="{FF35985A-DD81-45DC-9FB2-6312973B80C5}"/>
                      </a:ext>
                    </a:extLst>
                  </p:cNvPr>
                  <p:cNvSpPr>
                    <a:spLocks noChangeArrowheads="1"/>
                  </p:cNvSpPr>
                  <p:nvPr/>
                </p:nvSpPr>
                <p:spPr bwMode="auto">
                  <a:xfrm>
                    <a:off x="1550" y="251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0" name="Rectangle 1314">
                    <a:extLst>
                      <a:ext uri="{FF2B5EF4-FFF2-40B4-BE49-F238E27FC236}">
                        <a16:creationId xmlns:a16="http://schemas.microsoft.com/office/drawing/2014/main" id="{A1FFFE86-4CCE-4100-805B-15F28106AAA6}"/>
                      </a:ext>
                    </a:extLst>
                  </p:cNvPr>
                  <p:cNvSpPr>
                    <a:spLocks noChangeArrowheads="1"/>
                  </p:cNvSpPr>
                  <p:nvPr/>
                </p:nvSpPr>
                <p:spPr bwMode="auto">
                  <a:xfrm>
                    <a:off x="1550" y="251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1" name="Rectangle 1315">
                    <a:extLst>
                      <a:ext uri="{FF2B5EF4-FFF2-40B4-BE49-F238E27FC236}">
                        <a16:creationId xmlns:a16="http://schemas.microsoft.com/office/drawing/2014/main" id="{D51B33E2-0B80-43CE-9A79-059C207940FB}"/>
                      </a:ext>
                    </a:extLst>
                  </p:cNvPr>
                  <p:cNvSpPr>
                    <a:spLocks noChangeArrowheads="1"/>
                  </p:cNvSpPr>
                  <p:nvPr/>
                </p:nvSpPr>
                <p:spPr bwMode="auto">
                  <a:xfrm>
                    <a:off x="1550" y="252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2" name="Rectangle 1316">
                    <a:extLst>
                      <a:ext uri="{FF2B5EF4-FFF2-40B4-BE49-F238E27FC236}">
                        <a16:creationId xmlns:a16="http://schemas.microsoft.com/office/drawing/2014/main" id="{F16BA78E-5793-4782-B9B6-88C612A3FB27}"/>
                      </a:ext>
                    </a:extLst>
                  </p:cNvPr>
                  <p:cNvSpPr>
                    <a:spLocks noChangeArrowheads="1"/>
                  </p:cNvSpPr>
                  <p:nvPr/>
                </p:nvSpPr>
                <p:spPr bwMode="auto">
                  <a:xfrm>
                    <a:off x="1550" y="252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3" name="Rectangle 1317">
                    <a:extLst>
                      <a:ext uri="{FF2B5EF4-FFF2-40B4-BE49-F238E27FC236}">
                        <a16:creationId xmlns:a16="http://schemas.microsoft.com/office/drawing/2014/main" id="{8AFF3854-61C8-4061-9BCE-95541DD77021}"/>
                      </a:ext>
                    </a:extLst>
                  </p:cNvPr>
                  <p:cNvSpPr>
                    <a:spLocks noChangeArrowheads="1"/>
                  </p:cNvSpPr>
                  <p:nvPr/>
                </p:nvSpPr>
                <p:spPr bwMode="auto">
                  <a:xfrm>
                    <a:off x="1543" y="2523"/>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4" name="Rectangle 1318">
                    <a:extLst>
                      <a:ext uri="{FF2B5EF4-FFF2-40B4-BE49-F238E27FC236}">
                        <a16:creationId xmlns:a16="http://schemas.microsoft.com/office/drawing/2014/main" id="{E1A805A8-3606-424D-A99A-D1CF900C2CE7}"/>
                      </a:ext>
                    </a:extLst>
                  </p:cNvPr>
                  <p:cNvSpPr>
                    <a:spLocks noChangeArrowheads="1"/>
                  </p:cNvSpPr>
                  <p:nvPr/>
                </p:nvSpPr>
                <p:spPr bwMode="auto">
                  <a:xfrm>
                    <a:off x="1550" y="252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5" name="Rectangle 1319">
                    <a:extLst>
                      <a:ext uri="{FF2B5EF4-FFF2-40B4-BE49-F238E27FC236}">
                        <a16:creationId xmlns:a16="http://schemas.microsoft.com/office/drawing/2014/main" id="{D978060B-E3A9-410E-A245-F705DC918A79}"/>
                      </a:ext>
                    </a:extLst>
                  </p:cNvPr>
                  <p:cNvSpPr>
                    <a:spLocks noChangeArrowheads="1"/>
                  </p:cNvSpPr>
                  <p:nvPr/>
                </p:nvSpPr>
                <p:spPr bwMode="auto">
                  <a:xfrm>
                    <a:off x="1550" y="252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6" name="Rectangle 1320">
                    <a:extLst>
                      <a:ext uri="{FF2B5EF4-FFF2-40B4-BE49-F238E27FC236}">
                        <a16:creationId xmlns:a16="http://schemas.microsoft.com/office/drawing/2014/main" id="{17E52DAD-2426-4021-BE92-795D09710858}"/>
                      </a:ext>
                    </a:extLst>
                  </p:cNvPr>
                  <p:cNvSpPr>
                    <a:spLocks noChangeArrowheads="1"/>
                  </p:cNvSpPr>
                  <p:nvPr/>
                </p:nvSpPr>
                <p:spPr bwMode="auto">
                  <a:xfrm>
                    <a:off x="1550" y="252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7" name="Rectangle 1321">
                    <a:extLst>
                      <a:ext uri="{FF2B5EF4-FFF2-40B4-BE49-F238E27FC236}">
                        <a16:creationId xmlns:a16="http://schemas.microsoft.com/office/drawing/2014/main" id="{3FD11B79-85CD-4072-AD25-340626A41CBA}"/>
                      </a:ext>
                    </a:extLst>
                  </p:cNvPr>
                  <p:cNvSpPr>
                    <a:spLocks noChangeArrowheads="1"/>
                  </p:cNvSpPr>
                  <p:nvPr/>
                </p:nvSpPr>
                <p:spPr bwMode="auto">
                  <a:xfrm>
                    <a:off x="1550" y="252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8" name="Rectangle 1322">
                    <a:extLst>
                      <a:ext uri="{FF2B5EF4-FFF2-40B4-BE49-F238E27FC236}">
                        <a16:creationId xmlns:a16="http://schemas.microsoft.com/office/drawing/2014/main" id="{0D77FA1F-2335-4F0F-8EEB-243B9CD152F4}"/>
                      </a:ext>
                    </a:extLst>
                  </p:cNvPr>
                  <p:cNvSpPr>
                    <a:spLocks noChangeArrowheads="1"/>
                  </p:cNvSpPr>
                  <p:nvPr/>
                </p:nvSpPr>
                <p:spPr bwMode="auto">
                  <a:xfrm>
                    <a:off x="1548" y="2530"/>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9" name="Rectangle 1323">
                    <a:extLst>
                      <a:ext uri="{FF2B5EF4-FFF2-40B4-BE49-F238E27FC236}">
                        <a16:creationId xmlns:a16="http://schemas.microsoft.com/office/drawing/2014/main" id="{CFC929A4-F195-40AC-9869-86D62AC3B8F2}"/>
                      </a:ext>
                    </a:extLst>
                  </p:cNvPr>
                  <p:cNvSpPr>
                    <a:spLocks noChangeArrowheads="1"/>
                  </p:cNvSpPr>
                  <p:nvPr/>
                </p:nvSpPr>
                <p:spPr bwMode="auto">
                  <a:xfrm>
                    <a:off x="1550" y="253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0" name="Rectangle 1324">
                    <a:extLst>
                      <a:ext uri="{FF2B5EF4-FFF2-40B4-BE49-F238E27FC236}">
                        <a16:creationId xmlns:a16="http://schemas.microsoft.com/office/drawing/2014/main" id="{8374E95E-2619-4CB2-B2CA-49AE8D87FEEB}"/>
                      </a:ext>
                    </a:extLst>
                  </p:cNvPr>
                  <p:cNvSpPr>
                    <a:spLocks noChangeArrowheads="1"/>
                  </p:cNvSpPr>
                  <p:nvPr/>
                </p:nvSpPr>
                <p:spPr bwMode="auto">
                  <a:xfrm>
                    <a:off x="1550" y="253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1" name="Rectangle 1325">
                    <a:extLst>
                      <a:ext uri="{FF2B5EF4-FFF2-40B4-BE49-F238E27FC236}">
                        <a16:creationId xmlns:a16="http://schemas.microsoft.com/office/drawing/2014/main" id="{3DC35635-54B6-4FA8-BA2E-86963F7A6F76}"/>
                      </a:ext>
                    </a:extLst>
                  </p:cNvPr>
                  <p:cNvSpPr>
                    <a:spLocks noChangeArrowheads="1"/>
                  </p:cNvSpPr>
                  <p:nvPr/>
                </p:nvSpPr>
                <p:spPr bwMode="auto">
                  <a:xfrm>
                    <a:off x="1550" y="253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2" name="Rectangle 1326">
                    <a:extLst>
                      <a:ext uri="{FF2B5EF4-FFF2-40B4-BE49-F238E27FC236}">
                        <a16:creationId xmlns:a16="http://schemas.microsoft.com/office/drawing/2014/main" id="{03F11EA8-BA9C-4406-8BFD-D88CD83BD1BC}"/>
                      </a:ext>
                    </a:extLst>
                  </p:cNvPr>
                  <p:cNvSpPr>
                    <a:spLocks noChangeArrowheads="1"/>
                  </p:cNvSpPr>
                  <p:nvPr/>
                </p:nvSpPr>
                <p:spPr bwMode="auto">
                  <a:xfrm>
                    <a:off x="1550" y="253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3" name="Rectangle 1327">
                    <a:extLst>
                      <a:ext uri="{FF2B5EF4-FFF2-40B4-BE49-F238E27FC236}">
                        <a16:creationId xmlns:a16="http://schemas.microsoft.com/office/drawing/2014/main" id="{26CC29C7-1ED4-45BA-993B-394B2564527F}"/>
                      </a:ext>
                    </a:extLst>
                  </p:cNvPr>
                  <p:cNvSpPr>
                    <a:spLocks noChangeArrowheads="1"/>
                  </p:cNvSpPr>
                  <p:nvPr/>
                </p:nvSpPr>
                <p:spPr bwMode="auto">
                  <a:xfrm>
                    <a:off x="1543" y="2538"/>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4" name="Rectangle 1328">
                    <a:extLst>
                      <a:ext uri="{FF2B5EF4-FFF2-40B4-BE49-F238E27FC236}">
                        <a16:creationId xmlns:a16="http://schemas.microsoft.com/office/drawing/2014/main" id="{CBE5D868-D0C2-4ECD-8CD5-16B851D5D5C5}"/>
                      </a:ext>
                    </a:extLst>
                  </p:cNvPr>
                  <p:cNvSpPr>
                    <a:spLocks noChangeArrowheads="1"/>
                  </p:cNvSpPr>
                  <p:nvPr/>
                </p:nvSpPr>
                <p:spPr bwMode="auto">
                  <a:xfrm>
                    <a:off x="1550" y="254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5" name="Rectangle 1329">
                    <a:extLst>
                      <a:ext uri="{FF2B5EF4-FFF2-40B4-BE49-F238E27FC236}">
                        <a16:creationId xmlns:a16="http://schemas.microsoft.com/office/drawing/2014/main" id="{ACD08460-9458-4E07-AA65-46CF653DB8E6}"/>
                      </a:ext>
                    </a:extLst>
                  </p:cNvPr>
                  <p:cNvSpPr>
                    <a:spLocks noChangeArrowheads="1"/>
                  </p:cNvSpPr>
                  <p:nvPr/>
                </p:nvSpPr>
                <p:spPr bwMode="auto">
                  <a:xfrm>
                    <a:off x="1550" y="254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6" name="Rectangle 1330">
                    <a:extLst>
                      <a:ext uri="{FF2B5EF4-FFF2-40B4-BE49-F238E27FC236}">
                        <a16:creationId xmlns:a16="http://schemas.microsoft.com/office/drawing/2014/main" id="{D5355283-B322-4143-AF73-9C65571F23DD}"/>
                      </a:ext>
                    </a:extLst>
                  </p:cNvPr>
                  <p:cNvSpPr>
                    <a:spLocks noChangeArrowheads="1"/>
                  </p:cNvSpPr>
                  <p:nvPr/>
                </p:nvSpPr>
                <p:spPr bwMode="auto">
                  <a:xfrm>
                    <a:off x="1550" y="254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7" name="Rectangle 1331">
                    <a:extLst>
                      <a:ext uri="{FF2B5EF4-FFF2-40B4-BE49-F238E27FC236}">
                        <a16:creationId xmlns:a16="http://schemas.microsoft.com/office/drawing/2014/main" id="{2FE44F29-F082-4A5A-9347-E9E88F3B2D73}"/>
                      </a:ext>
                    </a:extLst>
                  </p:cNvPr>
                  <p:cNvSpPr>
                    <a:spLocks noChangeArrowheads="1"/>
                  </p:cNvSpPr>
                  <p:nvPr/>
                </p:nvSpPr>
                <p:spPr bwMode="auto">
                  <a:xfrm>
                    <a:off x="1550" y="254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8" name="Rectangle 1332">
                    <a:extLst>
                      <a:ext uri="{FF2B5EF4-FFF2-40B4-BE49-F238E27FC236}">
                        <a16:creationId xmlns:a16="http://schemas.microsoft.com/office/drawing/2014/main" id="{64662EC7-ED6F-4925-839F-F14960F21DD5}"/>
                      </a:ext>
                    </a:extLst>
                  </p:cNvPr>
                  <p:cNvSpPr>
                    <a:spLocks noChangeArrowheads="1"/>
                  </p:cNvSpPr>
                  <p:nvPr/>
                </p:nvSpPr>
                <p:spPr bwMode="auto">
                  <a:xfrm>
                    <a:off x="1548" y="2545"/>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9" name="Rectangle 1333">
                    <a:extLst>
                      <a:ext uri="{FF2B5EF4-FFF2-40B4-BE49-F238E27FC236}">
                        <a16:creationId xmlns:a16="http://schemas.microsoft.com/office/drawing/2014/main" id="{8B3C0BBE-E9D1-4AF7-8040-E67A1F5CDEA1}"/>
                      </a:ext>
                    </a:extLst>
                  </p:cNvPr>
                  <p:cNvSpPr>
                    <a:spLocks noChangeArrowheads="1"/>
                  </p:cNvSpPr>
                  <p:nvPr/>
                </p:nvSpPr>
                <p:spPr bwMode="auto">
                  <a:xfrm>
                    <a:off x="1550" y="254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0" name="Rectangle 1334">
                    <a:extLst>
                      <a:ext uri="{FF2B5EF4-FFF2-40B4-BE49-F238E27FC236}">
                        <a16:creationId xmlns:a16="http://schemas.microsoft.com/office/drawing/2014/main" id="{4F9C96B6-3023-4885-BA2C-52EF40C5CC18}"/>
                      </a:ext>
                    </a:extLst>
                  </p:cNvPr>
                  <p:cNvSpPr>
                    <a:spLocks noChangeArrowheads="1"/>
                  </p:cNvSpPr>
                  <p:nvPr/>
                </p:nvSpPr>
                <p:spPr bwMode="auto">
                  <a:xfrm>
                    <a:off x="1550" y="254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1" name="Rectangle 1335">
                    <a:extLst>
                      <a:ext uri="{FF2B5EF4-FFF2-40B4-BE49-F238E27FC236}">
                        <a16:creationId xmlns:a16="http://schemas.microsoft.com/office/drawing/2014/main" id="{AC469416-9A69-43E7-8146-40C9C96A26DB}"/>
                      </a:ext>
                    </a:extLst>
                  </p:cNvPr>
                  <p:cNvSpPr>
                    <a:spLocks noChangeArrowheads="1"/>
                  </p:cNvSpPr>
                  <p:nvPr/>
                </p:nvSpPr>
                <p:spPr bwMode="auto">
                  <a:xfrm>
                    <a:off x="1550" y="254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2" name="Rectangle 1336">
                    <a:extLst>
                      <a:ext uri="{FF2B5EF4-FFF2-40B4-BE49-F238E27FC236}">
                        <a16:creationId xmlns:a16="http://schemas.microsoft.com/office/drawing/2014/main" id="{5AE95CAE-D211-44E9-A6DD-DBEF0B011BF1}"/>
                      </a:ext>
                    </a:extLst>
                  </p:cNvPr>
                  <p:cNvSpPr>
                    <a:spLocks noChangeArrowheads="1"/>
                  </p:cNvSpPr>
                  <p:nvPr/>
                </p:nvSpPr>
                <p:spPr bwMode="auto">
                  <a:xfrm>
                    <a:off x="1550" y="255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3" name="Rectangle 1337">
                    <a:extLst>
                      <a:ext uri="{FF2B5EF4-FFF2-40B4-BE49-F238E27FC236}">
                        <a16:creationId xmlns:a16="http://schemas.microsoft.com/office/drawing/2014/main" id="{213B585B-9873-49E5-88A2-94A1386978C2}"/>
                      </a:ext>
                    </a:extLst>
                  </p:cNvPr>
                  <p:cNvSpPr>
                    <a:spLocks noChangeArrowheads="1"/>
                  </p:cNvSpPr>
                  <p:nvPr/>
                </p:nvSpPr>
                <p:spPr bwMode="auto">
                  <a:xfrm>
                    <a:off x="1543" y="2553"/>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4" name="Rectangle 1338">
                    <a:extLst>
                      <a:ext uri="{FF2B5EF4-FFF2-40B4-BE49-F238E27FC236}">
                        <a16:creationId xmlns:a16="http://schemas.microsoft.com/office/drawing/2014/main" id="{AB8AB8B0-9D5A-462E-9CF4-9FA0439EBA74}"/>
                      </a:ext>
                    </a:extLst>
                  </p:cNvPr>
                  <p:cNvSpPr>
                    <a:spLocks noChangeArrowheads="1"/>
                  </p:cNvSpPr>
                  <p:nvPr/>
                </p:nvSpPr>
                <p:spPr bwMode="auto">
                  <a:xfrm>
                    <a:off x="1550" y="255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5" name="Rectangle 1339">
                    <a:extLst>
                      <a:ext uri="{FF2B5EF4-FFF2-40B4-BE49-F238E27FC236}">
                        <a16:creationId xmlns:a16="http://schemas.microsoft.com/office/drawing/2014/main" id="{E0DC6FB0-3D41-492C-9DAD-B494DBA3B2F6}"/>
                      </a:ext>
                    </a:extLst>
                  </p:cNvPr>
                  <p:cNvSpPr>
                    <a:spLocks noChangeArrowheads="1"/>
                  </p:cNvSpPr>
                  <p:nvPr/>
                </p:nvSpPr>
                <p:spPr bwMode="auto">
                  <a:xfrm>
                    <a:off x="1550" y="2556"/>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6" name="Rectangle 1340">
                    <a:extLst>
                      <a:ext uri="{FF2B5EF4-FFF2-40B4-BE49-F238E27FC236}">
                        <a16:creationId xmlns:a16="http://schemas.microsoft.com/office/drawing/2014/main" id="{164126B4-7064-4B70-8386-2903F3A28055}"/>
                      </a:ext>
                    </a:extLst>
                  </p:cNvPr>
                  <p:cNvSpPr>
                    <a:spLocks noChangeArrowheads="1"/>
                  </p:cNvSpPr>
                  <p:nvPr/>
                </p:nvSpPr>
                <p:spPr bwMode="auto">
                  <a:xfrm>
                    <a:off x="1550" y="255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7" name="Rectangle 1341">
                    <a:extLst>
                      <a:ext uri="{FF2B5EF4-FFF2-40B4-BE49-F238E27FC236}">
                        <a16:creationId xmlns:a16="http://schemas.microsoft.com/office/drawing/2014/main" id="{96FBD393-1426-49F2-9425-FBED82778C23}"/>
                      </a:ext>
                    </a:extLst>
                  </p:cNvPr>
                  <p:cNvSpPr>
                    <a:spLocks noChangeArrowheads="1"/>
                  </p:cNvSpPr>
                  <p:nvPr/>
                </p:nvSpPr>
                <p:spPr bwMode="auto">
                  <a:xfrm>
                    <a:off x="1550" y="255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8" name="Rectangle 1342">
                    <a:extLst>
                      <a:ext uri="{FF2B5EF4-FFF2-40B4-BE49-F238E27FC236}">
                        <a16:creationId xmlns:a16="http://schemas.microsoft.com/office/drawing/2014/main" id="{9B89FE5B-4E09-41F4-96F6-E9281F4B28B8}"/>
                      </a:ext>
                    </a:extLst>
                  </p:cNvPr>
                  <p:cNvSpPr>
                    <a:spLocks noChangeArrowheads="1"/>
                  </p:cNvSpPr>
                  <p:nvPr/>
                </p:nvSpPr>
                <p:spPr bwMode="auto">
                  <a:xfrm>
                    <a:off x="1548" y="2560"/>
                    <a:ext cx="8"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9" name="Rectangle 1343">
                    <a:extLst>
                      <a:ext uri="{FF2B5EF4-FFF2-40B4-BE49-F238E27FC236}">
                        <a16:creationId xmlns:a16="http://schemas.microsoft.com/office/drawing/2014/main" id="{0137AF54-45BB-48A4-BE21-56CAC8CD1391}"/>
                      </a:ext>
                    </a:extLst>
                  </p:cNvPr>
                  <p:cNvSpPr>
                    <a:spLocks noChangeArrowheads="1"/>
                  </p:cNvSpPr>
                  <p:nvPr/>
                </p:nvSpPr>
                <p:spPr bwMode="auto">
                  <a:xfrm>
                    <a:off x="1550" y="256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0" name="Rectangle 1344">
                    <a:extLst>
                      <a:ext uri="{FF2B5EF4-FFF2-40B4-BE49-F238E27FC236}">
                        <a16:creationId xmlns:a16="http://schemas.microsoft.com/office/drawing/2014/main" id="{36632281-F5FE-4CCE-BB62-D4BF93340A90}"/>
                      </a:ext>
                    </a:extLst>
                  </p:cNvPr>
                  <p:cNvSpPr>
                    <a:spLocks noChangeArrowheads="1"/>
                  </p:cNvSpPr>
                  <p:nvPr/>
                </p:nvSpPr>
                <p:spPr bwMode="auto">
                  <a:xfrm>
                    <a:off x="1550" y="256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1" name="Rectangle 1345">
                    <a:extLst>
                      <a:ext uri="{FF2B5EF4-FFF2-40B4-BE49-F238E27FC236}">
                        <a16:creationId xmlns:a16="http://schemas.microsoft.com/office/drawing/2014/main" id="{E260F857-97AB-415A-B7E3-D3CACDA62267}"/>
                      </a:ext>
                    </a:extLst>
                  </p:cNvPr>
                  <p:cNvSpPr>
                    <a:spLocks noChangeArrowheads="1"/>
                  </p:cNvSpPr>
                  <p:nvPr/>
                </p:nvSpPr>
                <p:spPr bwMode="auto">
                  <a:xfrm>
                    <a:off x="1550" y="256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2" name="Rectangle 1346">
                    <a:extLst>
                      <a:ext uri="{FF2B5EF4-FFF2-40B4-BE49-F238E27FC236}">
                        <a16:creationId xmlns:a16="http://schemas.microsoft.com/office/drawing/2014/main" id="{6F8CC09F-02D8-4B36-A2AE-274A13A2B8EF}"/>
                      </a:ext>
                    </a:extLst>
                  </p:cNvPr>
                  <p:cNvSpPr>
                    <a:spLocks noChangeArrowheads="1"/>
                  </p:cNvSpPr>
                  <p:nvPr/>
                </p:nvSpPr>
                <p:spPr bwMode="auto">
                  <a:xfrm>
                    <a:off x="1550" y="256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3" name="Rectangle 1347">
                    <a:extLst>
                      <a:ext uri="{FF2B5EF4-FFF2-40B4-BE49-F238E27FC236}">
                        <a16:creationId xmlns:a16="http://schemas.microsoft.com/office/drawing/2014/main" id="{40B4B392-BCD3-4088-81B9-31788425A7F8}"/>
                      </a:ext>
                    </a:extLst>
                  </p:cNvPr>
                  <p:cNvSpPr>
                    <a:spLocks noChangeArrowheads="1"/>
                  </p:cNvSpPr>
                  <p:nvPr/>
                </p:nvSpPr>
                <p:spPr bwMode="auto">
                  <a:xfrm>
                    <a:off x="1543" y="2567"/>
                    <a:ext cx="13"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4" name="Freeform 1348">
                    <a:extLst>
                      <a:ext uri="{FF2B5EF4-FFF2-40B4-BE49-F238E27FC236}">
                        <a16:creationId xmlns:a16="http://schemas.microsoft.com/office/drawing/2014/main" id="{AF18469F-FA1C-48CC-8560-ECCF76E4986C}"/>
                      </a:ext>
                    </a:extLst>
                  </p:cNvPr>
                  <p:cNvSpPr>
                    <a:spLocks noEditPoints="1"/>
                  </p:cNvSpPr>
                  <p:nvPr/>
                </p:nvSpPr>
                <p:spPr bwMode="auto">
                  <a:xfrm>
                    <a:off x="1578" y="2228"/>
                    <a:ext cx="191" cy="340"/>
                  </a:xfrm>
                  <a:custGeom>
                    <a:avLst/>
                    <a:gdLst>
                      <a:gd name="T0" fmla="*/ 0 w 191"/>
                      <a:gd name="T1" fmla="*/ 340 h 340"/>
                      <a:gd name="T2" fmla="*/ 191 w 191"/>
                      <a:gd name="T3" fmla="*/ 340 h 340"/>
                      <a:gd name="T4" fmla="*/ 0 w 191"/>
                      <a:gd name="T5" fmla="*/ 0 h 340"/>
                      <a:gd name="T6" fmla="*/ 0 w 191"/>
                      <a:gd name="T7" fmla="*/ 340 h 340"/>
                      <a:gd name="T8" fmla="*/ 36 w 191"/>
                      <a:gd name="T9" fmla="*/ 302 h 340"/>
                      <a:gd name="T10" fmla="*/ 36 w 191"/>
                      <a:gd name="T11" fmla="*/ 125 h 340"/>
                      <a:gd name="T12" fmla="*/ 135 w 191"/>
                      <a:gd name="T13" fmla="*/ 302 h 340"/>
                      <a:gd name="T14" fmla="*/ 36 w 191"/>
                      <a:gd name="T15" fmla="*/ 302 h 3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340">
                        <a:moveTo>
                          <a:pt x="0" y="340"/>
                        </a:moveTo>
                        <a:lnTo>
                          <a:pt x="191" y="340"/>
                        </a:lnTo>
                        <a:lnTo>
                          <a:pt x="0" y="0"/>
                        </a:lnTo>
                        <a:lnTo>
                          <a:pt x="0" y="340"/>
                        </a:lnTo>
                        <a:close/>
                        <a:moveTo>
                          <a:pt x="36" y="302"/>
                        </a:moveTo>
                        <a:lnTo>
                          <a:pt x="36" y="125"/>
                        </a:lnTo>
                        <a:lnTo>
                          <a:pt x="135" y="302"/>
                        </a:lnTo>
                        <a:lnTo>
                          <a:pt x="36"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5" name="Rectangle 1349">
                    <a:extLst>
                      <a:ext uri="{FF2B5EF4-FFF2-40B4-BE49-F238E27FC236}">
                        <a16:creationId xmlns:a16="http://schemas.microsoft.com/office/drawing/2014/main" id="{E3D733F7-899B-42AB-BD7A-B933773F55AB}"/>
                      </a:ext>
                    </a:extLst>
                  </p:cNvPr>
                  <p:cNvSpPr>
                    <a:spLocks noChangeArrowheads="1"/>
                  </p:cNvSpPr>
                  <p:nvPr/>
                </p:nvSpPr>
                <p:spPr bwMode="auto">
                  <a:xfrm>
                    <a:off x="1578" y="2565"/>
                    <a:ext cx="1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6" name="Rectangle 1350">
                    <a:extLst>
                      <a:ext uri="{FF2B5EF4-FFF2-40B4-BE49-F238E27FC236}">
                        <a16:creationId xmlns:a16="http://schemas.microsoft.com/office/drawing/2014/main" id="{6A88371D-14B2-4E41-8675-10DCAC41C7D2}"/>
                      </a:ext>
                    </a:extLst>
                  </p:cNvPr>
                  <p:cNvSpPr>
                    <a:spLocks noChangeArrowheads="1"/>
                  </p:cNvSpPr>
                  <p:nvPr/>
                </p:nvSpPr>
                <p:spPr bwMode="auto">
                  <a:xfrm>
                    <a:off x="1578" y="256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7" name="Rectangle 1351">
                    <a:extLst>
                      <a:ext uri="{FF2B5EF4-FFF2-40B4-BE49-F238E27FC236}">
                        <a16:creationId xmlns:a16="http://schemas.microsoft.com/office/drawing/2014/main" id="{E6C7F18B-2AA9-4A70-A565-52E32CF90831}"/>
                      </a:ext>
                    </a:extLst>
                  </p:cNvPr>
                  <p:cNvSpPr>
                    <a:spLocks noChangeArrowheads="1"/>
                  </p:cNvSpPr>
                  <p:nvPr/>
                </p:nvSpPr>
                <p:spPr bwMode="auto">
                  <a:xfrm>
                    <a:off x="1578" y="256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8" name="Rectangle 1352">
                    <a:extLst>
                      <a:ext uri="{FF2B5EF4-FFF2-40B4-BE49-F238E27FC236}">
                        <a16:creationId xmlns:a16="http://schemas.microsoft.com/office/drawing/2014/main" id="{6FEECEB5-889D-4472-B21A-660C22A973DB}"/>
                      </a:ext>
                    </a:extLst>
                  </p:cNvPr>
                  <p:cNvSpPr>
                    <a:spLocks noChangeArrowheads="1"/>
                  </p:cNvSpPr>
                  <p:nvPr/>
                </p:nvSpPr>
                <p:spPr bwMode="auto">
                  <a:xfrm>
                    <a:off x="1578" y="256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9" name="Rectangle 1353">
                    <a:extLst>
                      <a:ext uri="{FF2B5EF4-FFF2-40B4-BE49-F238E27FC236}">
                        <a16:creationId xmlns:a16="http://schemas.microsoft.com/office/drawing/2014/main" id="{82CF14BD-66FB-44AD-8386-39843C24D3BC}"/>
                      </a:ext>
                    </a:extLst>
                  </p:cNvPr>
                  <p:cNvSpPr>
                    <a:spLocks noChangeArrowheads="1"/>
                  </p:cNvSpPr>
                  <p:nvPr/>
                </p:nvSpPr>
                <p:spPr bwMode="auto">
                  <a:xfrm>
                    <a:off x="1578" y="255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0" name="Rectangle 1354">
                    <a:extLst>
                      <a:ext uri="{FF2B5EF4-FFF2-40B4-BE49-F238E27FC236}">
                        <a16:creationId xmlns:a16="http://schemas.microsoft.com/office/drawing/2014/main" id="{BA7B94AC-4017-4355-B525-8C98D64CA806}"/>
                      </a:ext>
                    </a:extLst>
                  </p:cNvPr>
                  <p:cNvSpPr>
                    <a:spLocks noChangeArrowheads="1"/>
                  </p:cNvSpPr>
                  <p:nvPr/>
                </p:nvSpPr>
                <p:spPr bwMode="auto">
                  <a:xfrm>
                    <a:off x="1578" y="2557"/>
                    <a:ext cx="7"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1" name="Rectangle 1355">
                    <a:extLst>
                      <a:ext uri="{FF2B5EF4-FFF2-40B4-BE49-F238E27FC236}">
                        <a16:creationId xmlns:a16="http://schemas.microsoft.com/office/drawing/2014/main" id="{B318A24C-0FF5-4597-B508-C6FD32BE41C9}"/>
                      </a:ext>
                    </a:extLst>
                  </p:cNvPr>
                  <p:cNvSpPr>
                    <a:spLocks noChangeArrowheads="1"/>
                  </p:cNvSpPr>
                  <p:nvPr/>
                </p:nvSpPr>
                <p:spPr bwMode="auto">
                  <a:xfrm>
                    <a:off x="1578" y="255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2" name="Rectangle 1356">
                    <a:extLst>
                      <a:ext uri="{FF2B5EF4-FFF2-40B4-BE49-F238E27FC236}">
                        <a16:creationId xmlns:a16="http://schemas.microsoft.com/office/drawing/2014/main" id="{AA1C229A-1E1A-40CD-9B8C-19A85CF03C3C}"/>
                      </a:ext>
                    </a:extLst>
                  </p:cNvPr>
                  <p:cNvSpPr>
                    <a:spLocks noChangeArrowheads="1"/>
                  </p:cNvSpPr>
                  <p:nvPr/>
                </p:nvSpPr>
                <p:spPr bwMode="auto">
                  <a:xfrm>
                    <a:off x="1578" y="255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3" name="Rectangle 1357">
                    <a:extLst>
                      <a:ext uri="{FF2B5EF4-FFF2-40B4-BE49-F238E27FC236}">
                        <a16:creationId xmlns:a16="http://schemas.microsoft.com/office/drawing/2014/main" id="{826224B8-DED1-402B-95D6-834053E184F0}"/>
                      </a:ext>
                    </a:extLst>
                  </p:cNvPr>
                  <p:cNvSpPr>
                    <a:spLocks noChangeArrowheads="1"/>
                  </p:cNvSpPr>
                  <p:nvPr/>
                </p:nvSpPr>
                <p:spPr bwMode="auto">
                  <a:xfrm>
                    <a:off x="1578" y="255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4" name="Rectangle 1358">
                    <a:extLst>
                      <a:ext uri="{FF2B5EF4-FFF2-40B4-BE49-F238E27FC236}">
                        <a16:creationId xmlns:a16="http://schemas.microsoft.com/office/drawing/2014/main" id="{1AB997E3-BD68-40AE-8F62-F649B99A7895}"/>
                      </a:ext>
                    </a:extLst>
                  </p:cNvPr>
                  <p:cNvSpPr>
                    <a:spLocks noChangeArrowheads="1"/>
                  </p:cNvSpPr>
                  <p:nvPr/>
                </p:nvSpPr>
                <p:spPr bwMode="auto">
                  <a:xfrm>
                    <a:off x="1578" y="2549"/>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5" name="Rectangle 1359">
                    <a:extLst>
                      <a:ext uri="{FF2B5EF4-FFF2-40B4-BE49-F238E27FC236}">
                        <a16:creationId xmlns:a16="http://schemas.microsoft.com/office/drawing/2014/main" id="{8051FF83-C078-41DC-8169-783127A0803F}"/>
                      </a:ext>
                    </a:extLst>
                  </p:cNvPr>
                  <p:cNvSpPr>
                    <a:spLocks noChangeArrowheads="1"/>
                  </p:cNvSpPr>
                  <p:nvPr/>
                </p:nvSpPr>
                <p:spPr bwMode="auto">
                  <a:xfrm>
                    <a:off x="1578" y="2547"/>
                    <a:ext cx="1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6" name="Rectangle 1360">
                    <a:extLst>
                      <a:ext uri="{FF2B5EF4-FFF2-40B4-BE49-F238E27FC236}">
                        <a16:creationId xmlns:a16="http://schemas.microsoft.com/office/drawing/2014/main" id="{E44ED8B6-2564-418E-8FEF-B3B51A9326D2}"/>
                      </a:ext>
                    </a:extLst>
                  </p:cNvPr>
                  <p:cNvSpPr>
                    <a:spLocks noChangeArrowheads="1"/>
                  </p:cNvSpPr>
                  <p:nvPr/>
                </p:nvSpPr>
                <p:spPr bwMode="auto">
                  <a:xfrm>
                    <a:off x="1578" y="254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7" name="Rectangle 1361">
                    <a:extLst>
                      <a:ext uri="{FF2B5EF4-FFF2-40B4-BE49-F238E27FC236}">
                        <a16:creationId xmlns:a16="http://schemas.microsoft.com/office/drawing/2014/main" id="{B67F6FB4-EFF6-4B2E-A33A-416FC2E044A2}"/>
                      </a:ext>
                    </a:extLst>
                  </p:cNvPr>
                  <p:cNvSpPr>
                    <a:spLocks noChangeArrowheads="1"/>
                  </p:cNvSpPr>
                  <p:nvPr/>
                </p:nvSpPr>
                <p:spPr bwMode="auto">
                  <a:xfrm>
                    <a:off x="1578" y="2544"/>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8" name="Rectangle 1362">
                    <a:extLst>
                      <a:ext uri="{FF2B5EF4-FFF2-40B4-BE49-F238E27FC236}">
                        <a16:creationId xmlns:a16="http://schemas.microsoft.com/office/drawing/2014/main" id="{1EB52A7D-9002-49D6-AFD4-75211D82DD62}"/>
                      </a:ext>
                    </a:extLst>
                  </p:cNvPr>
                  <p:cNvSpPr>
                    <a:spLocks noChangeArrowheads="1"/>
                  </p:cNvSpPr>
                  <p:nvPr/>
                </p:nvSpPr>
                <p:spPr bwMode="auto">
                  <a:xfrm>
                    <a:off x="1578" y="254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9" name="Rectangle 1363">
                    <a:extLst>
                      <a:ext uri="{FF2B5EF4-FFF2-40B4-BE49-F238E27FC236}">
                        <a16:creationId xmlns:a16="http://schemas.microsoft.com/office/drawing/2014/main" id="{2A3DDFF9-76AC-4981-97E6-452A54C03BF6}"/>
                      </a:ext>
                    </a:extLst>
                  </p:cNvPr>
                  <p:cNvSpPr>
                    <a:spLocks noChangeArrowheads="1"/>
                  </p:cNvSpPr>
                  <p:nvPr/>
                </p:nvSpPr>
                <p:spPr bwMode="auto">
                  <a:xfrm>
                    <a:off x="1578" y="2540"/>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0" name="Rectangle 1364">
                    <a:extLst>
                      <a:ext uri="{FF2B5EF4-FFF2-40B4-BE49-F238E27FC236}">
                        <a16:creationId xmlns:a16="http://schemas.microsoft.com/office/drawing/2014/main" id="{FE72A053-AFC4-44DF-A1FB-80220F36C7D2}"/>
                      </a:ext>
                    </a:extLst>
                  </p:cNvPr>
                  <p:cNvSpPr>
                    <a:spLocks noChangeArrowheads="1"/>
                  </p:cNvSpPr>
                  <p:nvPr/>
                </p:nvSpPr>
                <p:spPr bwMode="auto">
                  <a:xfrm>
                    <a:off x="1578" y="2538"/>
                    <a:ext cx="7"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1" name="Rectangle 1365">
                    <a:extLst>
                      <a:ext uri="{FF2B5EF4-FFF2-40B4-BE49-F238E27FC236}">
                        <a16:creationId xmlns:a16="http://schemas.microsoft.com/office/drawing/2014/main" id="{87A0D65F-5E5F-476A-9A7D-F02D2711FBEB}"/>
                      </a:ext>
                    </a:extLst>
                  </p:cNvPr>
                  <p:cNvSpPr>
                    <a:spLocks noChangeArrowheads="1"/>
                  </p:cNvSpPr>
                  <p:nvPr/>
                </p:nvSpPr>
                <p:spPr bwMode="auto">
                  <a:xfrm>
                    <a:off x="1578" y="253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2" name="Rectangle 1366">
                    <a:extLst>
                      <a:ext uri="{FF2B5EF4-FFF2-40B4-BE49-F238E27FC236}">
                        <a16:creationId xmlns:a16="http://schemas.microsoft.com/office/drawing/2014/main" id="{48BF7401-9DA7-40FD-9B35-CF81BEE444CE}"/>
                      </a:ext>
                    </a:extLst>
                  </p:cNvPr>
                  <p:cNvSpPr>
                    <a:spLocks noChangeArrowheads="1"/>
                  </p:cNvSpPr>
                  <p:nvPr/>
                </p:nvSpPr>
                <p:spPr bwMode="auto">
                  <a:xfrm>
                    <a:off x="1578" y="253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3" name="Rectangle 1367">
                    <a:extLst>
                      <a:ext uri="{FF2B5EF4-FFF2-40B4-BE49-F238E27FC236}">
                        <a16:creationId xmlns:a16="http://schemas.microsoft.com/office/drawing/2014/main" id="{D448C3AF-E4EB-4940-9D9E-E39D67F1FFC4}"/>
                      </a:ext>
                    </a:extLst>
                  </p:cNvPr>
                  <p:cNvSpPr>
                    <a:spLocks noChangeArrowheads="1"/>
                  </p:cNvSpPr>
                  <p:nvPr/>
                </p:nvSpPr>
                <p:spPr bwMode="auto">
                  <a:xfrm>
                    <a:off x="1578" y="2532"/>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4" name="Rectangle 1368">
                    <a:extLst>
                      <a:ext uri="{FF2B5EF4-FFF2-40B4-BE49-F238E27FC236}">
                        <a16:creationId xmlns:a16="http://schemas.microsoft.com/office/drawing/2014/main" id="{E615284F-48C2-4BA8-98B2-7A358CA5A033}"/>
                      </a:ext>
                    </a:extLst>
                  </p:cNvPr>
                  <p:cNvSpPr>
                    <a:spLocks noChangeArrowheads="1"/>
                  </p:cNvSpPr>
                  <p:nvPr/>
                </p:nvSpPr>
                <p:spPr bwMode="auto">
                  <a:xfrm>
                    <a:off x="1578" y="2531"/>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5" name="Rectangle 1369">
                    <a:extLst>
                      <a:ext uri="{FF2B5EF4-FFF2-40B4-BE49-F238E27FC236}">
                        <a16:creationId xmlns:a16="http://schemas.microsoft.com/office/drawing/2014/main" id="{713BB7A9-3C1B-4278-BF2A-63A4E2359E4E}"/>
                      </a:ext>
                    </a:extLst>
                  </p:cNvPr>
                  <p:cNvSpPr>
                    <a:spLocks noChangeArrowheads="1"/>
                  </p:cNvSpPr>
                  <p:nvPr/>
                </p:nvSpPr>
                <p:spPr bwMode="auto">
                  <a:xfrm>
                    <a:off x="1578" y="2529"/>
                    <a:ext cx="12"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6" name="Rectangle 1370">
                    <a:extLst>
                      <a:ext uri="{FF2B5EF4-FFF2-40B4-BE49-F238E27FC236}">
                        <a16:creationId xmlns:a16="http://schemas.microsoft.com/office/drawing/2014/main" id="{B38C7910-6DD7-4B00-9598-CB65085D5D9D}"/>
                      </a:ext>
                    </a:extLst>
                  </p:cNvPr>
                  <p:cNvSpPr>
                    <a:spLocks noChangeArrowheads="1"/>
                  </p:cNvSpPr>
                  <p:nvPr/>
                </p:nvSpPr>
                <p:spPr bwMode="auto">
                  <a:xfrm>
                    <a:off x="1578" y="252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7" name="Rectangle 1371">
                    <a:extLst>
                      <a:ext uri="{FF2B5EF4-FFF2-40B4-BE49-F238E27FC236}">
                        <a16:creationId xmlns:a16="http://schemas.microsoft.com/office/drawing/2014/main" id="{86EDC017-0390-4714-BDF2-D562FBB1645D}"/>
                      </a:ext>
                    </a:extLst>
                  </p:cNvPr>
                  <p:cNvSpPr>
                    <a:spLocks noChangeArrowheads="1"/>
                  </p:cNvSpPr>
                  <p:nvPr/>
                </p:nvSpPr>
                <p:spPr bwMode="auto">
                  <a:xfrm>
                    <a:off x="1578" y="2525"/>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8" name="Rectangle 1372">
                    <a:extLst>
                      <a:ext uri="{FF2B5EF4-FFF2-40B4-BE49-F238E27FC236}">
                        <a16:creationId xmlns:a16="http://schemas.microsoft.com/office/drawing/2014/main" id="{CECF6C67-871C-4D32-995B-16C0520B9495}"/>
                      </a:ext>
                    </a:extLst>
                  </p:cNvPr>
                  <p:cNvSpPr>
                    <a:spLocks noChangeArrowheads="1"/>
                  </p:cNvSpPr>
                  <p:nvPr/>
                </p:nvSpPr>
                <p:spPr bwMode="auto">
                  <a:xfrm>
                    <a:off x="1578" y="2523"/>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9" name="Rectangle 1373">
                    <a:extLst>
                      <a:ext uri="{FF2B5EF4-FFF2-40B4-BE49-F238E27FC236}">
                        <a16:creationId xmlns:a16="http://schemas.microsoft.com/office/drawing/2014/main" id="{F0BC8534-C03F-457B-8B44-4B36CE9A59F1}"/>
                      </a:ext>
                    </a:extLst>
                  </p:cNvPr>
                  <p:cNvSpPr>
                    <a:spLocks noChangeArrowheads="1"/>
                  </p:cNvSpPr>
                  <p:nvPr/>
                </p:nvSpPr>
                <p:spPr bwMode="auto">
                  <a:xfrm>
                    <a:off x="1578" y="252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0" name="Rectangle 1374">
                    <a:extLst>
                      <a:ext uri="{FF2B5EF4-FFF2-40B4-BE49-F238E27FC236}">
                        <a16:creationId xmlns:a16="http://schemas.microsoft.com/office/drawing/2014/main" id="{F087CB86-0754-48AC-966D-FF87C66CCBD0}"/>
                      </a:ext>
                    </a:extLst>
                  </p:cNvPr>
                  <p:cNvSpPr>
                    <a:spLocks noChangeArrowheads="1"/>
                  </p:cNvSpPr>
                  <p:nvPr/>
                </p:nvSpPr>
                <p:spPr bwMode="auto">
                  <a:xfrm>
                    <a:off x="1578" y="2520"/>
                    <a:ext cx="7"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1" name="Rectangle 1375">
                    <a:extLst>
                      <a:ext uri="{FF2B5EF4-FFF2-40B4-BE49-F238E27FC236}">
                        <a16:creationId xmlns:a16="http://schemas.microsoft.com/office/drawing/2014/main" id="{DD409487-685D-456E-B487-83F8A334AE0A}"/>
                      </a:ext>
                    </a:extLst>
                  </p:cNvPr>
                  <p:cNvSpPr>
                    <a:spLocks noChangeArrowheads="1"/>
                  </p:cNvSpPr>
                  <p:nvPr/>
                </p:nvSpPr>
                <p:spPr bwMode="auto">
                  <a:xfrm>
                    <a:off x="1578" y="2518"/>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2" name="Rectangle 1376">
                    <a:extLst>
                      <a:ext uri="{FF2B5EF4-FFF2-40B4-BE49-F238E27FC236}">
                        <a16:creationId xmlns:a16="http://schemas.microsoft.com/office/drawing/2014/main" id="{A165B33B-ADA4-4CEE-922D-13058935DF82}"/>
                      </a:ext>
                    </a:extLst>
                  </p:cNvPr>
                  <p:cNvSpPr>
                    <a:spLocks noChangeArrowheads="1"/>
                  </p:cNvSpPr>
                  <p:nvPr/>
                </p:nvSpPr>
                <p:spPr bwMode="auto">
                  <a:xfrm>
                    <a:off x="1578" y="2517"/>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3" name="Rectangle 1377">
                    <a:extLst>
                      <a:ext uri="{FF2B5EF4-FFF2-40B4-BE49-F238E27FC236}">
                        <a16:creationId xmlns:a16="http://schemas.microsoft.com/office/drawing/2014/main" id="{820D8F05-765D-4290-8AF6-CF30EE319E0F}"/>
                      </a:ext>
                    </a:extLst>
                  </p:cNvPr>
                  <p:cNvSpPr>
                    <a:spLocks noChangeArrowheads="1"/>
                  </p:cNvSpPr>
                  <p:nvPr/>
                </p:nvSpPr>
                <p:spPr bwMode="auto">
                  <a:xfrm>
                    <a:off x="1578" y="2514"/>
                    <a:ext cx="6" cy="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4" name="Rectangle 1378">
                    <a:extLst>
                      <a:ext uri="{FF2B5EF4-FFF2-40B4-BE49-F238E27FC236}">
                        <a16:creationId xmlns:a16="http://schemas.microsoft.com/office/drawing/2014/main" id="{4F883C16-7B0C-4905-8547-976096943DF7}"/>
                      </a:ext>
                    </a:extLst>
                  </p:cNvPr>
                  <p:cNvSpPr>
                    <a:spLocks noChangeArrowheads="1"/>
                  </p:cNvSpPr>
                  <p:nvPr/>
                </p:nvSpPr>
                <p:spPr bwMode="auto">
                  <a:xfrm>
                    <a:off x="1578" y="2512"/>
                    <a:ext cx="6"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211" name="Freeform 1554">
                <a:extLst>
                  <a:ext uri="{FF2B5EF4-FFF2-40B4-BE49-F238E27FC236}">
                    <a16:creationId xmlns:a16="http://schemas.microsoft.com/office/drawing/2014/main" id="{C06D2F8D-1130-4089-859B-177DF05F4663}"/>
                  </a:ext>
                </a:extLst>
              </p:cNvPr>
              <p:cNvSpPr>
                <a:spLocks/>
              </p:cNvSpPr>
              <p:nvPr/>
            </p:nvSpPr>
            <p:spPr bwMode="auto">
              <a:xfrm>
                <a:off x="3228973" y="2546349"/>
                <a:ext cx="554038" cy="398462"/>
              </a:xfrm>
              <a:custGeom>
                <a:avLst/>
                <a:gdLst>
                  <a:gd name="connsiteX0" fmla="*/ 492126 w 554038"/>
                  <a:gd name="connsiteY0" fmla="*/ 0 h 398462"/>
                  <a:gd name="connsiteX1" fmla="*/ 554038 w 554038"/>
                  <a:gd name="connsiteY1" fmla="*/ 349250 h 398462"/>
                  <a:gd name="connsiteX2" fmla="*/ 301626 w 554038"/>
                  <a:gd name="connsiteY2" fmla="*/ 395287 h 398462"/>
                  <a:gd name="connsiteX3" fmla="*/ 301590 w 554038"/>
                  <a:gd name="connsiteY3" fmla="*/ 395086 h 398462"/>
                  <a:gd name="connsiteX4" fmla="*/ 285130 w 554038"/>
                  <a:gd name="connsiteY4" fmla="*/ 385016 h 398462"/>
                  <a:gd name="connsiteX5" fmla="*/ 60325 w 554038"/>
                  <a:gd name="connsiteY5" fmla="*/ 398462 h 398462"/>
                  <a:gd name="connsiteX6" fmla="*/ 0 w 554038"/>
                  <a:gd name="connsiteY6" fmla="*/ 61289 h 398462"/>
                  <a:gd name="connsiteX7" fmla="*/ 239624 w 554038"/>
                  <a:gd name="connsiteY7" fmla="*/ 42837 h 398462"/>
                  <a:gd name="connsiteX8" fmla="*/ 284898 w 554038"/>
                  <a:gd name="connsiteY8" fmla="*/ 300069 h 398462"/>
                  <a:gd name="connsiteX9" fmla="*/ 239713 w 554038"/>
                  <a:gd name="connsiteY9" fmla="*/ 42863 h 39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54038" h="398462">
                    <a:moveTo>
                      <a:pt x="492126" y="0"/>
                    </a:moveTo>
                    <a:lnTo>
                      <a:pt x="554038" y="349250"/>
                    </a:lnTo>
                    <a:lnTo>
                      <a:pt x="301626" y="395287"/>
                    </a:lnTo>
                    <a:lnTo>
                      <a:pt x="301590" y="395086"/>
                    </a:lnTo>
                    <a:lnTo>
                      <a:pt x="285130" y="385016"/>
                    </a:lnTo>
                    <a:cubicBezTo>
                      <a:pt x="252611" y="368267"/>
                      <a:pt x="173434" y="341847"/>
                      <a:pt x="60325" y="398462"/>
                    </a:cubicBezTo>
                    <a:cubicBezTo>
                      <a:pt x="0" y="61289"/>
                      <a:pt x="0" y="61289"/>
                      <a:pt x="0" y="61289"/>
                    </a:cubicBezTo>
                    <a:cubicBezTo>
                      <a:pt x="0" y="61289"/>
                      <a:pt x="102217" y="-15875"/>
                      <a:pt x="239624" y="42837"/>
                    </a:cubicBezTo>
                    <a:lnTo>
                      <a:pt x="284898" y="300069"/>
                    </a:lnTo>
                    <a:lnTo>
                      <a:pt x="239713" y="42863"/>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12" name="Freeform 1558">
                <a:extLst>
                  <a:ext uri="{FF2B5EF4-FFF2-40B4-BE49-F238E27FC236}">
                    <a16:creationId xmlns:a16="http://schemas.microsoft.com/office/drawing/2014/main" id="{9A3B3E54-9984-4A65-8AE3-8540C7516785}"/>
                  </a:ext>
                </a:extLst>
              </p:cNvPr>
              <p:cNvSpPr>
                <a:spLocks/>
              </p:cNvSpPr>
              <p:nvPr/>
            </p:nvSpPr>
            <p:spPr bwMode="auto">
              <a:xfrm>
                <a:off x="2216150" y="1682750"/>
                <a:ext cx="422274" cy="307975"/>
              </a:xfrm>
              <a:custGeom>
                <a:avLst/>
                <a:gdLst>
                  <a:gd name="connsiteX0" fmla="*/ 376237 w 422274"/>
                  <a:gd name="connsiteY0" fmla="*/ 0 h 307975"/>
                  <a:gd name="connsiteX1" fmla="*/ 422274 w 422274"/>
                  <a:gd name="connsiteY1" fmla="*/ 271463 h 307975"/>
                  <a:gd name="connsiteX2" fmla="*/ 230187 w 422274"/>
                  <a:gd name="connsiteY2" fmla="*/ 304800 h 307975"/>
                  <a:gd name="connsiteX3" fmla="*/ 230151 w 422274"/>
                  <a:gd name="connsiteY3" fmla="*/ 304593 h 307975"/>
                  <a:gd name="connsiteX4" fmla="*/ 217612 w 422274"/>
                  <a:gd name="connsiteY4" fmla="*/ 296872 h 307975"/>
                  <a:gd name="connsiteX5" fmla="*/ 45365 w 422274"/>
                  <a:gd name="connsiteY5" fmla="*/ 307975 h 307975"/>
                  <a:gd name="connsiteX6" fmla="*/ 0 w 422274"/>
                  <a:gd name="connsiteY6" fmla="*/ 49271 h 307975"/>
                  <a:gd name="connsiteX7" fmla="*/ 183142 w 422274"/>
                  <a:gd name="connsiteY7" fmla="*/ 34152 h 307975"/>
                  <a:gd name="connsiteX8" fmla="*/ 183254 w 422274"/>
                  <a:gd name="connsiteY8" fmla="*/ 34800 h 30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2274" h="307975">
                    <a:moveTo>
                      <a:pt x="376237" y="0"/>
                    </a:moveTo>
                    <a:lnTo>
                      <a:pt x="422274" y="271463"/>
                    </a:lnTo>
                    <a:lnTo>
                      <a:pt x="230187" y="304800"/>
                    </a:lnTo>
                    <a:lnTo>
                      <a:pt x="230151" y="304593"/>
                    </a:lnTo>
                    <a:lnTo>
                      <a:pt x="217612" y="296872"/>
                    </a:lnTo>
                    <a:cubicBezTo>
                      <a:pt x="192803" y="284037"/>
                      <a:pt x="132315" y="263878"/>
                      <a:pt x="45365" y="307975"/>
                    </a:cubicBezTo>
                    <a:cubicBezTo>
                      <a:pt x="0" y="49271"/>
                      <a:pt x="0" y="49271"/>
                      <a:pt x="0" y="49271"/>
                    </a:cubicBezTo>
                    <a:cubicBezTo>
                      <a:pt x="0" y="49271"/>
                      <a:pt x="77289" y="-9525"/>
                      <a:pt x="183142" y="34152"/>
                    </a:cubicBezTo>
                    <a:lnTo>
                      <a:pt x="183254" y="34800"/>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13" name="Freeform 1557">
                <a:extLst>
                  <a:ext uri="{FF2B5EF4-FFF2-40B4-BE49-F238E27FC236}">
                    <a16:creationId xmlns:a16="http://schemas.microsoft.com/office/drawing/2014/main" id="{373BE45E-6240-4D67-965D-DDA3F73C893B}"/>
                  </a:ext>
                </a:extLst>
              </p:cNvPr>
              <p:cNvSpPr>
                <a:spLocks noChangeArrowheads="1"/>
              </p:cNvSpPr>
              <p:nvPr/>
            </p:nvSpPr>
            <p:spPr bwMode="auto">
              <a:xfrm>
                <a:off x="1612900" y="1776413"/>
                <a:ext cx="409576" cy="600075"/>
              </a:xfrm>
              <a:custGeom>
                <a:avLst/>
                <a:gdLst>
                  <a:gd name="connsiteX0" fmla="*/ 127000 w 409576"/>
                  <a:gd name="connsiteY0" fmla="*/ 0 h 600075"/>
                  <a:gd name="connsiteX1" fmla="*/ 144462 w 409576"/>
                  <a:gd name="connsiteY1" fmla="*/ 0 h 600075"/>
                  <a:gd name="connsiteX2" fmla="*/ 266699 w 409576"/>
                  <a:gd name="connsiteY2" fmla="*/ 0 h 600075"/>
                  <a:gd name="connsiteX3" fmla="*/ 284162 w 409576"/>
                  <a:gd name="connsiteY3" fmla="*/ 0 h 600075"/>
                  <a:gd name="connsiteX4" fmla="*/ 284162 w 409576"/>
                  <a:gd name="connsiteY4" fmla="*/ 39687 h 600075"/>
                  <a:gd name="connsiteX5" fmla="*/ 266699 w 409576"/>
                  <a:gd name="connsiteY5" fmla="*/ 39687 h 600075"/>
                  <a:gd name="connsiteX6" fmla="*/ 266699 w 409576"/>
                  <a:gd name="connsiteY6" fmla="*/ 204538 h 600075"/>
                  <a:gd name="connsiteX7" fmla="*/ 284501 w 409576"/>
                  <a:gd name="connsiteY7" fmla="*/ 208118 h 600075"/>
                  <a:gd name="connsiteX8" fmla="*/ 409576 w 409576"/>
                  <a:gd name="connsiteY8" fmla="*/ 396081 h 600075"/>
                  <a:gd name="connsiteX9" fmla="*/ 204788 w 409576"/>
                  <a:gd name="connsiteY9" fmla="*/ 600075 h 600075"/>
                  <a:gd name="connsiteX10" fmla="*/ 0 w 409576"/>
                  <a:gd name="connsiteY10" fmla="*/ 396081 h 600075"/>
                  <a:gd name="connsiteX11" fmla="*/ 125075 w 409576"/>
                  <a:gd name="connsiteY11" fmla="*/ 208118 h 600075"/>
                  <a:gd name="connsiteX12" fmla="*/ 144462 w 409576"/>
                  <a:gd name="connsiteY12" fmla="*/ 204219 h 600075"/>
                  <a:gd name="connsiteX13" fmla="*/ 144462 w 409576"/>
                  <a:gd name="connsiteY13" fmla="*/ 39687 h 600075"/>
                  <a:gd name="connsiteX14" fmla="*/ 127000 w 409576"/>
                  <a:gd name="connsiteY14" fmla="*/ 39687 h 600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9576" h="600075">
                    <a:moveTo>
                      <a:pt x="127000" y="0"/>
                    </a:moveTo>
                    <a:lnTo>
                      <a:pt x="144462" y="0"/>
                    </a:lnTo>
                    <a:lnTo>
                      <a:pt x="266699" y="0"/>
                    </a:lnTo>
                    <a:lnTo>
                      <a:pt x="284162" y="0"/>
                    </a:lnTo>
                    <a:lnTo>
                      <a:pt x="284162" y="39687"/>
                    </a:lnTo>
                    <a:lnTo>
                      <a:pt x="266699" y="39687"/>
                    </a:lnTo>
                    <a:lnTo>
                      <a:pt x="266699" y="204538"/>
                    </a:lnTo>
                    <a:lnTo>
                      <a:pt x="284501" y="208118"/>
                    </a:lnTo>
                    <a:cubicBezTo>
                      <a:pt x="358002" y="239086"/>
                      <a:pt x="409576" y="311584"/>
                      <a:pt x="409576" y="396081"/>
                    </a:cubicBezTo>
                    <a:cubicBezTo>
                      <a:pt x="409576" y="508744"/>
                      <a:pt x="317889" y="600075"/>
                      <a:pt x="204788" y="600075"/>
                    </a:cubicBezTo>
                    <a:cubicBezTo>
                      <a:pt x="91687" y="600075"/>
                      <a:pt x="0" y="508744"/>
                      <a:pt x="0" y="396081"/>
                    </a:cubicBezTo>
                    <a:cubicBezTo>
                      <a:pt x="0" y="311584"/>
                      <a:pt x="51574" y="239086"/>
                      <a:pt x="125075" y="208118"/>
                    </a:cubicBezTo>
                    <a:lnTo>
                      <a:pt x="144462" y="204219"/>
                    </a:lnTo>
                    <a:lnTo>
                      <a:pt x="144462" y="39687"/>
                    </a:lnTo>
                    <a:lnTo>
                      <a:pt x="127000" y="3968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14" name="Freeform 1528">
                <a:extLst>
                  <a:ext uri="{FF2B5EF4-FFF2-40B4-BE49-F238E27FC236}">
                    <a16:creationId xmlns:a16="http://schemas.microsoft.com/office/drawing/2014/main" id="{D96D5BAE-92D8-48B3-B6FF-55D9B3D997C0}"/>
                  </a:ext>
                </a:extLst>
              </p:cNvPr>
              <p:cNvSpPr>
                <a:spLocks/>
              </p:cNvSpPr>
              <p:nvPr/>
            </p:nvSpPr>
            <p:spPr bwMode="auto">
              <a:xfrm>
                <a:off x="2022475" y="2189163"/>
                <a:ext cx="1184275" cy="1235075"/>
              </a:xfrm>
              <a:custGeom>
                <a:avLst/>
                <a:gdLst>
                  <a:gd name="T0" fmla="*/ 5 w 706"/>
                  <a:gd name="T1" fmla="*/ 337 h 737"/>
                  <a:gd name="T2" fmla="*/ 343 w 706"/>
                  <a:gd name="T3" fmla="*/ 5 h 737"/>
                  <a:gd name="T4" fmla="*/ 701 w 706"/>
                  <a:gd name="T5" fmla="*/ 315 h 737"/>
                  <a:gd name="T6" fmla="*/ 453 w 706"/>
                  <a:gd name="T7" fmla="*/ 633 h 737"/>
                  <a:gd name="T8" fmla="*/ 491 w 706"/>
                  <a:gd name="T9" fmla="*/ 737 h 737"/>
                  <a:gd name="T10" fmla="*/ 219 w 706"/>
                  <a:gd name="T11" fmla="*/ 623 h 737"/>
                  <a:gd name="T12" fmla="*/ 219 w 706"/>
                  <a:gd name="T13" fmla="*/ 622 h 737"/>
                  <a:gd name="T14" fmla="*/ 5 w 706"/>
                  <a:gd name="T15" fmla="*/ 337 h 7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6" h="737">
                    <a:moveTo>
                      <a:pt x="5" y="337"/>
                    </a:moveTo>
                    <a:cubicBezTo>
                      <a:pt x="0" y="160"/>
                      <a:pt x="151" y="11"/>
                      <a:pt x="343" y="5"/>
                    </a:cubicBezTo>
                    <a:cubicBezTo>
                      <a:pt x="536" y="0"/>
                      <a:pt x="696" y="138"/>
                      <a:pt x="701" y="315"/>
                    </a:cubicBezTo>
                    <a:cubicBezTo>
                      <a:pt x="706" y="464"/>
                      <a:pt x="600" y="592"/>
                      <a:pt x="453" y="633"/>
                    </a:cubicBezTo>
                    <a:cubicBezTo>
                      <a:pt x="454" y="697"/>
                      <a:pt x="491" y="737"/>
                      <a:pt x="491" y="737"/>
                    </a:cubicBezTo>
                    <a:cubicBezTo>
                      <a:pt x="322" y="721"/>
                      <a:pt x="219" y="623"/>
                      <a:pt x="219" y="623"/>
                    </a:cubicBezTo>
                    <a:cubicBezTo>
                      <a:pt x="219" y="622"/>
                      <a:pt x="219" y="622"/>
                      <a:pt x="219" y="622"/>
                    </a:cubicBezTo>
                    <a:cubicBezTo>
                      <a:pt x="97" y="576"/>
                      <a:pt x="9" y="467"/>
                      <a:pt x="5" y="337"/>
                    </a:cubicBez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Freeform 1555">
                <a:extLst>
                  <a:ext uri="{FF2B5EF4-FFF2-40B4-BE49-F238E27FC236}">
                    <a16:creationId xmlns:a16="http://schemas.microsoft.com/office/drawing/2014/main" id="{85591A5A-C0A6-47B2-9086-A04EEAE10A67}"/>
                  </a:ext>
                </a:extLst>
              </p:cNvPr>
              <p:cNvSpPr>
                <a:spLocks/>
              </p:cNvSpPr>
              <p:nvPr/>
            </p:nvSpPr>
            <p:spPr bwMode="auto">
              <a:xfrm>
                <a:off x="2195512" y="2360613"/>
                <a:ext cx="787400" cy="682625"/>
              </a:xfrm>
              <a:custGeom>
                <a:avLst/>
                <a:gdLst>
                  <a:gd name="connsiteX0" fmla="*/ 146050 w 787400"/>
                  <a:gd name="connsiteY0" fmla="*/ 320675 h 682625"/>
                  <a:gd name="connsiteX1" fmla="*/ 392112 w 787400"/>
                  <a:gd name="connsiteY1" fmla="*/ 457200 h 682625"/>
                  <a:gd name="connsiteX2" fmla="*/ 639762 w 787400"/>
                  <a:gd name="connsiteY2" fmla="*/ 320675 h 682625"/>
                  <a:gd name="connsiteX3" fmla="*/ 639762 w 787400"/>
                  <a:gd name="connsiteY3" fmla="*/ 682625 h 682625"/>
                  <a:gd name="connsiteX4" fmla="*/ 146050 w 787400"/>
                  <a:gd name="connsiteY4" fmla="*/ 682625 h 682625"/>
                  <a:gd name="connsiteX5" fmla="*/ 392113 w 787400"/>
                  <a:gd name="connsiteY5" fmla="*/ 0 h 682625"/>
                  <a:gd name="connsiteX6" fmla="*/ 787400 w 787400"/>
                  <a:gd name="connsiteY6" fmla="*/ 215900 h 682625"/>
                  <a:gd name="connsiteX7" fmla="*/ 727074 w 787400"/>
                  <a:gd name="connsiteY7" fmla="*/ 248849 h 682625"/>
                  <a:gd name="connsiteX8" fmla="*/ 727074 w 787400"/>
                  <a:gd name="connsiteY8" fmla="*/ 460375 h 682625"/>
                  <a:gd name="connsiteX9" fmla="*/ 739775 w 787400"/>
                  <a:gd name="connsiteY9" fmla="*/ 460375 h 682625"/>
                  <a:gd name="connsiteX10" fmla="*/ 739775 w 787400"/>
                  <a:gd name="connsiteY10" fmla="*/ 676275 h 682625"/>
                  <a:gd name="connsiteX11" fmla="*/ 679450 w 787400"/>
                  <a:gd name="connsiteY11" fmla="*/ 676275 h 682625"/>
                  <a:gd name="connsiteX12" fmla="*/ 679450 w 787400"/>
                  <a:gd name="connsiteY12" fmla="*/ 460375 h 682625"/>
                  <a:gd name="connsiteX13" fmla="*/ 696912 w 787400"/>
                  <a:gd name="connsiteY13" fmla="*/ 460375 h 682625"/>
                  <a:gd name="connsiteX14" fmla="*/ 696912 w 787400"/>
                  <a:gd name="connsiteY14" fmla="*/ 265323 h 682625"/>
                  <a:gd name="connsiteX15" fmla="*/ 392113 w 787400"/>
                  <a:gd name="connsiteY15" fmla="*/ 431800 h 682625"/>
                  <a:gd name="connsiteX16" fmla="*/ 0 w 787400"/>
                  <a:gd name="connsiteY16" fmla="*/ 215900 h 682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87400" h="682625">
                    <a:moveTo>
                      <a:pt x="146050" y="320675"/>
                    </a:moveTo>
                    <a:lnTo>
                      <a:pt x="392112" y="457200"/>
                    </a:lnTo>
                    <a:lnTo>
                      <a:pt x="639762" y="320675"/>
                    </a:lnTo>
                    <a:lnTo>
                      <a:pt x="639762" y="682625"/>
                    </a:lnTo>
                    <a:lnTo>
                      <a:pt x="146050" y="682625"/>
                    </a:lnTo>
                    <a:close/>
                    <a:moveTo>
                      <a:pt x="392113" y="0"/>
                    </a:moveTo>
                    <a:lnTo>
                      <a:pt x="787400" y="215900"/>
                    </a:lnTo>
                    <a:lnTo>
                      <a:pt x="727074" y="248849"/>
                    </a:lnTo>
                    <a:lnTo>
                      <a:pt x="727074" y="460375"/>
                    </a:lnTo>
                    <a:lnTo>
                      <a:pt x="739775" y="460375"/>
                    </a:lnTo>
                    <a:lnTo>
                      <a:pt x="739775" y="676275"/>
                    </a:lnTo>
                    <a:lnTo>
                      <a:pt x="679450" y="676275"/>
                    </a:lnTo>
                    <a:lnTo>
                      <a:pt x="679450" y="460375"/>
                    </a:lnTo>
                    <a:lnTo>
                      <a:pt x="696912" y="460375"/>
                    </a:lnTo>
                    <a:lnTo>
                      <a:pt x="696912" y="265323"/>
                    </a:lnTo>
                    <a:lnTo>
                      <a:pt x="392113" y="431800"/>
                    </a:lnTo>
                    <a:lnTo>
                      <a:pt x="0" y="215900"/>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nvGrpSpPr>
              <p:cNvPr id="216" name="Group 215">
                <a:extLst>
                  <a:ext uri="{FF2B5EF4-FFF2-40B4-BE49-F238E27FC236}">
                    <a16:creationId xmlns:a16="http://schemas.microsoft.com/office/drawing/2014/main" id="{F85BFDA4-BA98-4944-AAD0-5E91EEE6D6C5}"/>
                  </a:ext>
                </a:extLst>
              </p:cNvPr>
              <p:cNvGrpSpPr/>
              <p:nvPr/>
            </p:nvGrpSpPr>
            <p:grpSpPr>
              <a:xfrm>
                <a:off x="3422649" y="3298825"/>
                <a:ext cx="406400" cy="123825"/>
                <a:chOff x="3422649" y="3298825"/>
                <a:chExt cx="406400" cy="123825"/>
              </a:xfrm>
              <a:solidFill>
                <a:schemeClr val="bg1"/>
              </a:solidFill>
            </p:grpSpPr>
            <p:sp>
              <p:nvSpPr>
                <p:cNvPr id="218" name="Freeform 1533">
                  <a:extLst>
                    <a:ext uri="{FF2B5EF4-FFF2-40B4-BE49-F238E27FC236}">
                      <a16:creationId xmlns:a16="http://schemas.microsoft.com/office/drawing/2014/main" id="{3EFC318E-92B7-44E2-B48B-BC6782D86C2F}"/>
                    </a:ext>
                  </a:extLst>
                </p:cNvPr>
                <p:cNvSpPr>
                  <a:spLocks/>
                </p:cNvSpPr>
                <p:nvPr/>
              </p:nvSpPr>
              <p:spPr bwMode="auto">
                <a:xfrm>
                  <a:off x="3449637" y="3324225"/>
                  <a:ext cx="379412" cy="90487"/>
                </a:xfrm>
                <a:custGeom>
                  <a:avLst/>
                  <a:gdLst>
                    <a:gd name="T0" fmla="*/ 0 w 227"/>
                    <a:gd name="T1" fmla="*/ 0 h 54"/>
                    <a:gd name="T2" fmla="*/ 1 w 227"/>
                    <a:gd name="T3" fmla="*/ 0 h 54"/>
                    <a:gd name="T4" fmla="*/ 127 w 227"/>
                    <a:gd name="T5" fmla="*/ 2 h 54"/>
                    <a:gd name="T6" fmla="*/ 167 w 227"/>
                    <a:gd name="T7" fmla="*/ 5 h 54"/>
                    <a:gd name="T8" fmla="*/ 213 w 227"/>
                    <a:gd name="T9" fmla="*/ 32 h 54"/>
                    <a:gd name="T10" fmla="*/ 223 w 227"/>
                    <a:gd name="T11" fmla="*/ 47 h 54"/>
                    <a:gd name="T12" fmla="*/ 213 w 227"/>
                    <a:gd name="T13" fmla="*/ 50 h 54"/>
                    <a:gd name="T14" fmla="*/ 161 w 227"/>
                    <a:gd name="T15" fmla="*/ 9 h 54"/>
                    <a:gd name="T16" fmla="*/ 2 w 227"/>
                    <a:gd name="T17" fmla="*/ 15 h 54"/>
                    <a:gd name="T18" fmla="*/ 2 w 227"/>
                    <a:gd name="T19" fmla="*/ 16 h 54"/>
                    <a:gd name="T20" fmla="*/ 0 w 227"/>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7" h="54">
                      <a:moveTo>
                        <a:pt x="0" y="0"/>
                      </a:moveTo>
                      <a:cubicBezTo>
                        <a:pt x="1" y="0"/>
                        <a:pt x="1" y="0"/>
                        <a:pt x="1" y="0"/>
                      </a:cubicBezTo>
                      <a:cubicBezTo>
                        <a:pt x="127" y="2"/>
                        <a:pt x="127" y="2"/>
                        <a:pt x="127" y="2"/>
                      </a:cubicBezTo>
                      <a:cubicBezTo>
                        <a:pt x="127" y="2"/>
                        <a:pt x="155" y="0"/>
                        <a:pt x="167" y="5"/>
                      </a:cubicBezTo>
                      <a:cubicBezTo>
                        <a:pt x="180" y="11"/>
                        <a:pt x="202" y="27"/>
                        <a:pt x="213" y="32"/>
                      </a:cubicBezTo>
                      <a:cubicBezTo>
                        <a:pt x="223" y="38"/>
                        <a:pt x="227" y="41"/>
                        <a:pt x="223" y="47"/>
                      </a:cubicBezTo>
                      <a:cubicBezTo>
                        <a:pt x="223" y="47"/>
                        <a:pt x="219" y="54"/>
                        <a:pt x="213" y="50"/>
                      </a:cubicBezTo>
                      <a:cubicBezTo>
                        <a:pt x="206" y="47"/>
                        <a:pt x="169" y="11"/>
                        <a:pt x="161" y="9"/>
                      </a:cubicBezTo>
                      <a:cubicBezTo>
                        <a:pt x="153" y="7"/>
                        <a:pt x="12" y="15"/>
                        <a:pt x="2" y="15"/>
                      </a:cubicBezTo>
                      <a:cubicBezTo>
                        <a:pt x="2" y="16"/>
                        <a:pt x="2" y="16"/>
                        <a:pt x="2" y="16"/>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9" name="Freeform 1534">
                  <a:extLst>
                    <a:ext uri="{FF2B5EF4-FFF2-40B4-BE49-F238E27FC236}">
                      <a16:creationId xmlns:a16="http://schemas.microsoft.com/office/drawing/2014/main" id="{E5722339-2EF9-4116-8D74-934292537EFE}"/>
                    </a:ext>
                  </a:extLst>
                </p:cNvPr>
                <p:cNvSpPr>
                  <a:spLocks/>
                </p:cNvSpPr>
                <p:nvPr/>
              </p:nvSpPr>
              <p:spPr bwMode="auto">
                <a:xfrm>
                  <a:off x="3422649" y="3316288"/>
                  <a:ext cx="374650" cy="106362"/>
                </a:xfrm>
                <a:custGeom>
                  <a:avLst/>
                  <a:gdLst>
                    <a:gd name="T0" fmla="*/ 224 w 224"/>
                    <a:gd name="T1" fmla="*/ 0 h 64"/>
                    <a:gd name="T2" fmla="*/ 224 w 224"/>
                    <a:gd name="T3" fmla="*/ 0 h 64"/>
                    <a:gd name="T4" fmla="*/ 98 w 224"/>
                    <a:gd name="T5" fmla="*/ 8 h 64"/>
                    <a:gd name="T6" fmla="*/ 58 w 224"/>
                    <a:gd name="T7" fmla="*/ 13 h 64"/>
                    <a:gd name="T8" fmla="*/ 13 w 224"/>
                    <a:gd name="T9" fmla="*/ 42 h 64"/>
                    <a:gd name="T10" fmla="*/ 4 w 224"/>
                    <a:gd name="T11" fmla="*/ 57 h 64"/>
                    <a:gd name="T12" fmla="*/ 14 w 224"/>
                    <a:gd name="T13" fmla="*/ 60 h 64"/>
                    <a:gd name="T14" fmla="*/ 64 w 224"/>
                    <a:gd name="T15" fmla="*/ 16 h 64"/>
                    <a:gd name="T16" fmla="*/ 223 w 224"/>
                    <a:gd name="T17" fmla="*/ 16 h 64"/>
                    <a:gd name="T18" fmla="*/ 224 w 224"/>
                    <a:gd name="T19" fmla="*/ 16 h 64"/>
                    <a:gd name="T20" fmla="*/ 224 w 224"/>
                    <a:gd name="T2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4" h="64">
                      <a:moveTo>
                        <a:pt x="224" y="0"/>
                      </a:moveTo>
                      <a:cubicBezTo>
                        <a:pt x="224" y="0"/>
                        <a:pt x="224" y="0"/>
                        <a:pt x="224" y="0"/>
                      </a:cubicBezTo>
                      <a:cubicBezTo>
                        <a:pt x="98" y="8"/>
                        <a:pt x="98" y="8"/>
                        <a:pt x="98" y="8"/>
                      </a:cubicBezTo>
                      <a:cubicBezTo>
                        <a:pt x="98" y="8"/>
                        <a:pt x="70" y="7"/>
                        <a:pt x="58" y="13"/>
                      </a:cubicBezTo>
                      <a:cubicBezTo>
                        <a:pt x="45" y="20"/>
                        <a:pt x="24" y="36"/>
                        <a:pt x="13" y="42"/>
                      </a:cubicBezTo>
                      <a:cubicBezTo>
                        <a:pt x="3" y="49"/>
                        <a:pt x="0" y="51"/>
                        <a:pt x="4" y="57"/>
                      </a:cubicBezTo>
                      <a:cubicBezTo>
                        <a:pt x="4" y="57"/>
                        <a:pt x="8" y="64"/>
                        <a:pt x="14" y="60"/>
                      </a:cubicBezTo>
                      <a:cubicBezTo>
                        <a:pt x="21" y="56"/>
                        <a:pt x="57" y="19"/>
                        <a:pt x="64" y="16"/>
                      </a:cubicBezTo>
                      <a:cubicBezTo>
                        <a:pt x="72" y="14"/>
                        <a:pt x="213" y="16"/>
                        <a:pt x="223" y="16"/>
                      </a:cubicBezTo>
                      <a:cubicBezTo>
                        <a:pt x="223" y="16"/>
                        <a:pt x="224" y="16"/>
                        <a:pt x="224" y="16"/>
                      </a:cubicBezTo>
                      <a:lnTo>
                        <a:pt x="22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0" name="Freeform 1535">
                  <a:extLst>
                    <a:ext uri="{FF2B5EF4-FFF2-40B4-BE49-F238E27FC236}">
                      <a16:creationId xmlns:a16="http://schemas.microsoft.com/office/drawing/2014/main" id="{611DCEF0-CE71-4BD5-A386-78249F37EF8E}"/>
                    </a:ext>
                  </a:extLst>
                </p:cNvPr>
                <p:cNvSpPr>
                  <a:spLocks noEditPoints="1"/>
                </p:cNvSpPr>
                <p:nvPr/>
              </p:nvSpPr>
              <p:spPr bwMode="auto">
                <a:xfrm>
                  <a:off x="3449637" y="3298825"/>
                  <a:ext cx="349250" cy="122237"/>
                </a:xfrm>
                <a:custGeom>
                  <a:avLst/>
                  <a:gdLst>
                    <a:gd name="T0" fmla="*/ 179 w 209"/>
                    <a:gd name="T1" fmla="*/ 4 h 73"/>
                    <a:gd name="T2" fmla="*/ 125 w 209"/>
                    <a:gd name="T3" fmla="*/ 5 h 73"/>
                    <a:gd name="T4" fmla="*/ 104 w 209"/>
                    <a:gd name="T5" fmla="*/ 9 h 73"/>
                    <a:gd name="T6" fmla="*/ 83 w 209"/>
                    <a:gd name="T7" fmla="*/ 6 h 73"/>
                    <a:gd name="T8" fmla="*/ 29 w 209"/>
                    <a:gd name="T9" fmla="*/ 7 h 73"/>
                    <a:gd name="T10" fmla="*/ 0 w 209"/>
                    <a:gd name="T11" fmla="*/ 14 h 73"/>
                    <a:gd name="T12" fmla="*/ 0 w 209"/>
                    <a:gd name="T13" fmla="*/ 31 h 73"/>
                    <a:gd name="T14" fmla="*/ 9 w 209"/>
                    <a:gd name="T15" fmla="*/ 47 h 73"/>
                    <a:gd name="T16" fmla="*/ 41 w 209"/>
                    <a:gd name="T17" fmla="*/ 71 h 73"/>
                    <a:gd name="T18" fmla="*/ 95 w 209"/>
                    <a:gd name="T19" fmla="*/ 29 h 73"/>
                    <a:gd name="T20" fmla="*/ 104 w 209"/>
                    <a:gd name="T21" fmla="*/ 22 h 73"/>
                    <a:gd name="T22" fmla="*/ 104 w 209"/>
                    <a:gd name="T23" fmla="*/ 22 h 73"/>
                    <a:gd name="T24" fmla="*/ 105 w 209"/>
                    <a:gd name="T25" fmla="*/ 22 h 73"/>
                    <a:gd name="T26" fmla="*/ 114 w 209"/>
                    <a:gd name="T27" fmla="*/ 28 h 73"/>
                    <a:gd name="T28" fmla="*/ 170 w 209"/>
                    <a:gd name="T29" fmla="*/ 68 h 73"/>
                    <a:gd name="T30" fmla="*/ 201 w 209"/>
                    <a:gd name="T31" fmla="*/ 43 h 73"/>
                    <a:gd name="T32" fmla="*/ 209 w 209"/>
                    <a:gd name="T33" fmla="*/ 26 h 73"/>
                    <a:gd name="T34" fmla="*/ 209 w 209"/>
                    <a:gd name="T35" fmla="*/ 9 h 73"/>
                    <a:gd name="T36" fmla="*/ 179 w 209"/>
                    <a:gd name="T37" fmla="*/ 4 h 73"/>
                    <a:gd name="T38" fmla="*/ 54 w 209"/>
                    <a:gd name="T39" fmla="*/ 66 h 73"/>
                    <a:gd name="T40" fmla="*/ 20 w 209"/>
                    <a:gd name="T41" fmla="*/ 58 h 73"/>
                    <a:gd name="T42" fmla="*/ 17 w 209"/>
                    <a:gd name="T43" fmla="*/ 22 h 73"/>
                    <a:gd name="T44" fmla="*/ 62 w 209"/>
                    <a:gd name="T45" fmla="*/ 10 h 73"/>
                    <a:gd name="T46" fmla="*/ 85 w 209"/>
                    <a:gd name="T47" fmla="*/ 22 h 73"/>
                    <a:gd name="T48" fmla="*/ 54 w 209"/>
                    <a:gd name="T49" fmla="*/ 66 h 73"/>
                    <a:gd name="T50" fmla="*/ 190 w 209"/>
                    <a:gd name="T51" fmla="*/ 54 h 73"/>
                    <a:gd name="T52" fmla="*/ 157 w 209"/>
                    <a:gd name="T53" fmla="*/ 64 h 73"/>
                    <a:gd name="T54" fmla="*/ 124 w 209"/>
                    <a:gd name="T55" fmla="*/ 21 h 73"/>
                    <a:gd name="T56" fmla="*/ 146 w 209"/>
                    <a:gd name="T57" fmla="*/ 8 h 73"/>
                    <a:gd name="T58" fmla="*/ 192 w 209"/>
                    <a:gd name="T59" fmla="*/ 18 h 73"/>
                    <a:gd name="T60" fmla="*/ 190 w 209"/>
                    <a:gd name="T61" fmla="*/ 54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9" h="73">
                      <a:moveTo>
                        <a:pt x="179" y="4"/>
                      </a:moveTo>
                      <a:cubicBezTo>
                        <a:pt x="160" y="0"/>
                        <a:pt x="137" y="1"/>
                        <a:pt x="125" y="5"/>
                      </a:cubicBezTo>
                      <a:cubicBezTo>
                        <a:pt x="116" y="8"/>
                        <a:pt x="107" y="9"/>
                        <a:pt x="104" y="9"/>
                      </a:cubicBezTo>
                      <a:cubicBezTo>
                        <a:pt x="101" y="9"/>
                        <a:pt x="92" y="9"/>
                        <a:pt x="83" y="6"/>
                      </a:cubicBezTo>
                      <a:cubicBezTo>
                        <a:pt x="71" y="3"/>
                        <a:pt x="48" y="3"/>
                        <a:pt x="29" y="7"/>
                      </a:cubicBezTo>
                      <a:cubicBezTo>
                        <a:pt x="9" y="12"/>
                        <a:pt x="0" y="14"/>
                        <a:pt x="0" y="14"/>
                      </a:cubicBezTo>
                      <a:cubicBezTo>
                        <a:pt x="0" y="31"/>
                        <a:pt x="0" y="31"/>
                        <a:pt x="0" y="31"/>
                      </a:cubicBezTo>
                      <a:cubicBezTo>
                        <a:pt x="0" y="31"/>
                        <a:pt x="4" y="36"/>
                        <a:pt x="9" y="47"/>
                      </a:cubicBezTo>
                      <a:cubicBezTo>
                        <a:pt x="14" y="58"/>
                        <a:pt x="16" y="69"/>
                        <a:pt x="41" y="71"/>
                      </a:cubicBezTo>
                      <a:cubicBezTo>
                        <a:pt x="67" y="73"/>
                        <a:pt x="92" y="69"/>
                        <a:pt x="95" y="29"/>
                      </a:cubicBezTo>
                      <a:cubicBezTo>
                        <a:pt x="95" y="29"/>
                        <a:pt x="97" y="23"/>
                        <a:pt x="104" y="22"/>
                      </a:cubicBezTo>
                      <a:cubicBezTo>
                        <a:pt x="104" y="22"/>
                        <a:pt x="104" y="22"/>
                        <a:pt x="104" y="22"/>
                      </a:cubicBezTo>
                      <a:cubicBezTo>
                        <a:pt x="105" y="22"/>
                        <a:pt x="105" y="22"/>
                        <a:pt x="105" y="22"/>
                      </a:cubicBezTo>
                      <a:cubicBezTo>
                        <a:pt x="112" y="22"/>
                        <a:pt x="114" y="28"/>
                        <a:pt x="114" y="28"/>
                      </a:cubicBezTo>
                      <a:cubicBezTo>
                        <a:pt x="119" y="68"/>
                        <a:pt x="144" y="71"/>
                        <a:pt x="170" y="68"/>
                      </a:cubicBezTo>
                      <a:cubicBezTo>
                        <a:pt x="195" y="65"/>
                        <a:pt x="197" y="54"/>
                        <a:pt x="201" y="43"/>
                      </a:cubicBezTo>
                      <a:cubicBezTo>
                        <a:pt x="205" y="32"/>
                        <a:pt x="209" y="26"/>
                        <a:pt x="209" y="26"/>
                      </a:cubicBezTo>
                      <a:cubicBezTo>
                        <a:pt x="209" y="9"/>
                        <a:pt x="209" y="9"/>
                        <a:pt x="209" y="9"/>
                      </a:cubicBezTo>
                      <a:cubicBezTo>
                        <a:pt x="209" y="9"/>
                        <a:pt x="199" y="7"/>
                        <a:pt x="179" y="4"/>
                      </a:cubicBezTo>
                      <a:close/>
                      <a:moveTo>
                        <a:pt x="54" y="66"/>
                      </a:moveTo>
                      <a:cubicBezTo>
                        <a:pt x="38" y="68"/>
                        <a:pt x="25" y="63"/>
                        <a:pt x="20" y="58"/>
                      </a:cubicBezTo>
                      <a:cubicBezTo>
                        <a:pt x="16" y="52"/>
                        <a:pt x="13" y="32"/>
                        <a:pt x="17" y="22"/>
                      </a:cubicBezTo>
                      <a:cubicBezTo>
                        <a:pt x="20" y="11"/>
                        <a:pt x="43" y="9"/>
                        <a:pt x="62" y="10"/>
                      </a:cubicBezTo>
                      <a:cubicBezTo>
                        <a:pt x="80" y="11"/>
                        <a:pt x="85" y="22"/>
                        <a:pt x="85" y="22"/>
                      </a:cubicBezTo>
                      <a:cubicBezTo>
                        <a:pt x="94" y="56"/>
                        <a:pt x="70" y="65"/>
                        <a:pt x="54" y="66"/>
                      </a:cubicBezTo>
                      <a:close/>
                      <a:moveTo>
                        <a:pt x="190" y="54"/>
                      </a:moveTo>
                      <a:cubicBezTo>
                        <a:pt x="186" y="60"/>
                        <a:pt x="172" y="65"/>
                        <a:pt x="157" y="64"/>
                      </a:cubicBezTo>
                      <a:cubicBezTo>
                        <a:pt x="141" y="64"/>
                        <a:pt x="116" y="56"/>
                        <a:pt x="124" y="21"/>
                      </a:cubicBezTo>
                      <a:cubicBezTo>
                        <a:pt x="124" y="21"/>
                        <a:pt x="128" y="10"/>
                        <a:pt x="146" y="8"/>
                      </a:cubicBezTo>
                      <a:cubicBezTo>
                        <a:pt x="165" y="7"/>
                        <a:pt x="188" y="7"/>
                        <a:pt x="192" y="18"/>
                      </a:cubicBezTo>
                      <a:cubicBezTo>
                        <a:pt x="196" y="28"/>
                        <a:pt x="194" y="48"/>
                        <a:pt x="190"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17" name="Freeform 1552">
                <a:extLst>
                  <a:ext uri="{FF2B5EF4-FFF2-40B4-BE49-F238E27FC236}">
                    <a16:creationId xmlns:a16="http://schemas.microsoft.com/office/drawing/2014/main" id="{D7409C35-6F5C-487E-B5D5-58CF87DC5A7A}"/>
                  </a:ext>
                </a:extLst>
              </p:cNvPr>
              <p:cNvSpPr>
                <a:spLocks/>
              </p:cNvSpPr>
              <p:nvPr/>
            </p:nvSpPr>
            <p:spPr bwMode="auto">
              <a:xfrm>
                <a:off x="3024186" y="3390900"/>
                <a:ext cx="222250" cy="292100"/>
              </a:xfrm>
              <a:custGeom>
                <a:avLst/>
                <a:gdLst>
                  <a:gd name="connsiteX0" fmla="*/ 86121 w 222250"/>
                  <a:gd name="connsiteY0" fmla="*/ 266700 h 292100"/>
                  <a:gd name="connsiteX1" fmla="*/ 136128 w 222250"/>
                  <a:gd name="connsiteY1" fmla="*/ 266700 h 292100"/>
                  <a:gd name="connsiteX2" fmla="*/ 144462 w 222250"/>
                  <a:gd name="connsiteY2" fmla="*/ 273844 h 292100"/>
                  <a:gd name="connsiteX3" fmla="*/ 136128 w 222250"/>
                  <a:gd name="connsiteY3" fmla="*/ 280987 h 292100"/>
                  <a:gd name="connsiteX4" fmla="*/ 123510 w 222250"/>
                  <a:gd name="connsiteY4" fmla="*/ 280987 h 292100"/>
                  <a:gd name="connsiteX5" fmla="*/ 120451 w 222250"/>
                  <a:gd name="connsiteY5" fmla="*/ 288698 h 292100"/>
                  <a:gd name="connsiteX6" fmla="*/ 112017 w 222250"/>
                  <a:gd name="connsiteY6" fmla="*/ 292100 h 292100"/>
                  <a:gd name="connsiteX7" fmla="*/ 108644 w 222250"/>
                  <a:gd name="connsiteY7" fmla="*/ 292100 h 292100"/>
                  <a:gd name="connsiteX8" fmla="*/ 100210 w 222250"/>
                  <a:gd name="connsiteY8" fmla="*/ 288698 h 292100"/>
                  <a:gd name="connsiteX9" fmla="*/ 97152 w 222250"/>
                  <a:gd name="connsiteY9" fmla="*/ 280987 h 292100"/>
                  <a:gd name="connsiteX10" fmla="*/ 92372 w 222250"/>
                  <a:gd name="connsiteY10" fmla="*/ 280987 h 292100"/>
                  <a:gd name="connsiteX11" fmla="*/ 86121 w 222250"/>
                  <a:gd name="connsiteY11" fmla="*/ 280987 h 292100"/>
                  <a:gd name="connsiteX12" fmla="*/ 77787 w 222250"/>
                  <a:gd name="connsiteY12" fmla="*/ 273844 h 292100"/>
                  <a:gd name="connsiteX13" fmla="*/ 86121 w 222250"/>
                  <a:gd name="connsiteY13" fmla="*/ 266700 h 292100"/>
                  <a:gd name="connsiteX14" fmla="*/ 111125 w 222250"/>
                  <a:gd name="connsiteY14" fmla="*/ 0 h 292100"/>
                  <a:gd name="connsiteX15" fmla="*/ 222250 w 222250"/>
                  <a:gd name="connsiteY15" fmla="*/ 110331 h 292100"/>
                  <a:gd name="connsiteX16" fmla="*/ 203272 w 222250"/>
                  <a:gd name="connsiteY16" fmla="*/ 172018 h 292100"/>
                  <a:gd name="connsiteX17" fmla="*/ 188293 w 222250"/>
                  <a:gd name="connsiteY17" fmla="*/ 184264 h 292100"/>
                  <a:gd name="connsiteX18" fmla="*/ 188912 w 222250"/>
                  <a:gd name="connsiteY18" fmla="*/ 184872 h 292100"/>
                  <a:gd name="connsiteX19" fmla="*/ 156903 w 222250"/>
                  <a:gd name="connsiteY19" fmla="*/ 225281 h 292100"/>
                  <a:gd name="connsiteX20" fmla="*/ 136959 w 222250"/>
                  <a:gd name="connsiteY20" fmla="*/ 244475 h 292100"/>
                  <a:gd name="connsiteX21" fmla="*/ 138457 w 222250"/>
                  <a:gd name="connsiteY21" fmla="*/ 244475 h 292100"/>
                  <a:gd name="connsiteX22" fmla="*/ 139339 w 222250"/>
                  <a:gd name="connsiteY22" fmla="*/ 244475 h 292100"/>
                  <a:gd name="connsiteX23" fmla="*/ 147637 w 222250"/>
                  <a:gd name="connsiteY23" fmla="*/ 254866 h 292100"/>
                  <a:gd name="connsiteX24" fmla="*/ 139339 w 222250"/>
                  <a:gd name="connsiteY24" fmla="*/ 263525 h 292100"/>
                  <a:gd name="connsiteX25" fmla="*/ 82910 w 222250"/>
                  <a:gd name="connsiteY25" fmla="*/ 263525 h 292100"/>
                  <a:gd name="connsiteX26" fmla="*/ 74612 w 222250"/>
                  <a:gd name="connsiteY26" fmla="*/ 254866 h 292100"/>
                  <a:gd name="connsiteX27" fmla="*/ 82910 w 222250"/>
                  <a:gd name="connsiteY27" fmla="*/ 244475 h 292100"/>
                  <a:gd name="connsiteX28" fmla="*/ 85290 w 222250"/>
                  <a:gd name="connsiteY28" fmla="*/ 244475 h 292100"/>
                  <a:gd name="connsiteX29" fmla="*/ 65346 w 222250"/>
                  <a:gd name="connsiteY29" fmla="*/ 225281 h 292100"/>
                  <a:gd name="connsiteX30" fmla="*/ 45237 w 222250"/>
                  <a:gd name="connsiteY30" fmla="*/ 196841 h 292100"/>
                  <a:gd name="connsiteX31" fmla="*/ 32548 w 222250"/>
                  <a:gd name="connsiteY31" fmla="*/ 188347 h 292100"/>
                  <a:gd name="connsiteX32" fmla="*/ 0 w 222250"/>
                  <a:gd name="connsiteY32" fmla="*/ 110331 h 292100"/>
                  <a:gd name="connsiteX33" fmla="*/ 111125 w 222250"/>
                  <a:gd name="connsiteY33" fmla="*/ 0 h 292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22250" h="292100">
                    <a:moveTo>
                      <a:pt x="86121" y="266700"/>
                    </a:moveTo>
                    <a:cubicBezTo>
                      <a:pt x="136128" y="266700"/>
                      <a:pt x="136128" y="266700"/>
                      <a:pt x="136128" y="266700"/>
                    </a:cubicBezTo>
                    <a:cubicBezTo>
                      <a:pt x="141128" y="266700"/>
                      <a:pt x="144462" y="270272"/>
                      <a:pt x="144462" y="273844"/>
                    </a:cubicBezTo>
                    <a:cubicBezTo>
                      <a:pt x="144462" y="277415"/>
                      <a:pt x="141128" y="280987"/>
                      <a:pt x="136128" y="280987"/>
                    </a:cubicBezTo>
                    <a:lnTo>
                      <a:pt x="123510" y="280987"/>
                    </a:lnTo>
                    <a:lnTo>
                      <a:pt x="120451" y="288698"/>
                    </a:lnTo>
                    <a:cubicBezTo>
                      <a:pt x="118342" y="290825"/>
                      <a:pt x="115391" y="292100"/>
                      <a:pt x="112017" y="292100"/>
                    </a:cubicBezTo>
                    <a:cubicBezTo>
                      <a:pt x="108644" y="292100"/>
                      <a:pt x="108644" y="292100"/>
                      <a:pt x="108644" y="292100"/>
                    </a:cubicBezTo>
                    <a:cubicBezTo>
                      <a:pt x="105271" y="292100"/>
                      <a:pt x="102319" y="290825"/>
                      <a:pt x="100210" y="288698"/>
                    </a:cubicBezTo>
                    <a:lnTo>
                      <a:pt x="97152" y="280987"/>
                    </a:lnTo>
                    <a:lnTo>
                      <a:pt x="92372" y="280987"/>
                    </a:lnTo>
                    <a:cubicBezTo>
                      <a:pt x="86121" y="280987"/>
                      <a:pt x="86121" y="280987"/>
                      <a:pt x="86121" y="280987"/>
                    </a:cubicBezTo>
                    <a:cubicBezTo>
                      <a:pt x="81121" y="280987"/>
                      <a:pt x="77787" y="277415"/>
                      <a:pt x="77787" y="273844"/>
                    </a:cubicBezTo>
                    <a:cubicBezTo>
                      <a:pt x="77787" y="270272"/>
                      <a:pt x="81121" y="266700"/>
                      <a:pt x="86121" y="266700"/>
                    </a:cubicBezTo>
                    <a:close/>
                    <a:moveTo>
                      <a:pt x="111125" y="0"/>
                    </a:moveTo>
                    <a:cubicBezTo>
                      <a:pt x="172498" y="0"/>
                      <a:pt x="222250" y="49397"/>
                      <a:pt x="222250" y="110331"/>
                    </a:cubicBezTo>
                    <a:cubicBezTo>
                      <a:pt x="222250" y="133181"/>
                      <a:pt x="215254" y="154409"/>
                      <a:pt x="203272" y="172018"/>
                    </a:cubicBezTo>
                    <a:lnTo>
                      <a:pt x="188293" y="184264"/>
                    </a:lnTo>
                    <a:lnTo>
                      <a:pt x="188912" y="184872"/>
                    </a:lnTo>
                    <a:cubicBezTo>
                      <a:pt x="188912" y="184872"/>
                      <a:pt x="173750" y="194974"/>
                      <a:pt x="156903" y="225281"/>
                    </a:cubicBezTo>
                    <a:lnTo>
                      <a:pt x="136959" y="244475"/>
                    </a:lnTo>
                    <a:lnTo>
                      <a:pt x="138457" y="244475"/>
                    </a:lnTo>
                    <a:cubicBezTo>
                      <a:pt x="139339" y="244475"/>
                      <a:pt x="139339" y="244475"/>
                      <a:pt x="139339" y="244475"/>
                    </a:cubicBezTo>
                    <a:cubicBezTo>
                      <a:pt x="144318" y="244475"/>
                      <a:pt x="147637" y="247939"/>
                      <a:pt x="147637" y="254866"/>
                    </a:cubicBezTo>
                    <a:cubicBezTo>
                      <a:pt x="147637" y="260061"/>
                      <a:pt x="144318" y="263525"/>
                      <a:pt x="139339" y="263525"/>
                    </a:cubicBezTo>
                    <a:cubicBezTo>
                      <a:pt x="82910" y="263525"/>
                      <a:pt x="82910" y="263525"/>
                      <a:pt x="82910" y="263525"/>
                    </a:cubicBezTo>
                    <a:cubicBezTo>
                      <a:pt x="77931" y="263525"/>
                      <a:pt x="74612" y="260061"/>
                      <a:pt x="74612" y="254866"/>
                    </a:cubicBezTo>
                    <a:cubicBezTo>
                      <a:pt x="74612" y="247939"/>
                      <a:pt x="77931" y="244475"/>
                      <a:pt x="82910" y="244475"/>
                    </a:cubicBezTo>
                    <a:lnTo>
                      <a:pt x="85290" y="244475"/>
                    </a:lnTo>
                    <a:lnTo>
                      <a:pt x="65346" y="225281"/>
                    </a:lnTo>
                    <a:lnTo>
                      <a:pt x="45237" y="196841"/>
                    </a:lnTo>
                    <a:lnTo>
                      <a:pt x="32548" y="188347"/>
                    </a:lnTo>
                    <a:cubicBezTo>
                      <a:pt x="12438" y="168381"/>
                      <a:pt x="0" y="140798"/>
                      <a:pt x="0" y="110331"/>
                    </a:cubicBezTo>
                    <a:cubicBezTo>
                      <a:pt x="0" y="49397"/>
                      <a:pt x="49752" y="0"/>
                      <a:pt x="111125"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grpSp>
        <p:grpSp>
          <p:nvGrpSpPr>
            <p:cNvPr id="144" name="Group 143">
              <a:extLst>
                <a:ext uri="{FF2B5EF4-FFF2-40B4-BE49-F238E27FC236}">
                  <a16:creationId xmlns:a16="http://schemas.microsoft.com/office/drawing/2014/main" id="{6B9AF24C-4846-49F6-A6CE-64512EEEB240}"/>
                </a:ext>
              </a:extLst>
            </p:cNvPr>
            <p:cNvGrpSpPr/>
            <p:nvPr/>
          </p:nvGrpSpPr>
          <p:grpSpPr>
            <a:xfrm>
              <a:off x="4708396" y="4230909"/>
              <a:ext cx="1923964" cy="1580734"/>
              <a:chOff x="1252537" y="4086225"/>
              <a:chExt cx="2278062" cy="1871662"/>
            </a:xfrm>
          </p:grpSpPr>
          <p:sp>
            <p:nvSpPr>
              <p:cNvPr id="145" name="Freeform 786">
                <a:extLst>
                  <a:ext uri="{FF2B5EF4-FFF2-40B4-BE49-F238E27FC236}">
                    <a16:creationId xmlns:a16="http://schemas.microsoft.com/office/drawing/2014/main" id="{A39F1CE9-4083-4D75-B05D-C008A82D3AD2}"/>
                  </a:ext>
                </a:extLst>
              </p:cNvPr>
              <p:cNvSpPr>
                <a:spLocks/>
              </p:cNvSpPr>
              <p:nvPr/>
            </p:nvSpPr>
            <p:spPr bwMode="auto">
              <a:xfrm>
                <a:off x="1252537" y="4086225"/>
                <a:ext cx="1000125" cy="1836737"/>
              </a:xfrm>
              <a:custGeom>
                <a:avLst/>
                <a:gdLst>
                  <a:gd name="T0" fmla="*/ 596 w 596"/>
                  <a:gd name="T1" fmla="*/ 1095 h 1095"/>
                  <a:gd name="T2" fmla="*/ 0 w 596"/>
                  <a:gd name="T3" fmla="*/ 999 h 1095"/>
                  <a:gd name="T4" fmla="*/ 0 w 596"/>
                  <a:gd name="T5" fmla="*/ 147 h 1095"/>
                  <a:gd name="T6" fmla="*/ 596 w 596"/>
                  <a:gd name="T7" fmla="*/ 204 h 1095"/>
                  <a:gd name="T8" fmla="*/ 596 w 596"/>
                  <a:gd name="T9" fmla="*/ 1095 h 1095"/>
                </a:gdLst>
                <a:ahLst/>
                <a:cxnLst>
                  <a:cxn ang="0">
                    <a:pos x="T0" y="T1"/>
                  </a:cxn>
                  <a:cxn ang="0">
                    <a:pos x="T2" y="T3"/>
                  </a:cxn>
                  <a:cxn ang="0">
                    <a:pos x="T4" y="T5"/>
                  </a:cxn>
                  <a:cxn ang="0">
                    <a:pos x="T6" y="T7"/>
                  </a:cxn>
                  <a:cxn ang="0">
                    <a:pos x="T8" y="T9"/>
                  </a:cxn>
                </a:cxnLst>
                <a:rect l="0" t="0" r="r" b="b"/>
                <a:pathLst>
                  <a:path w="596" h="1095">
                    <a:moveTo>
                      <a:pt x="596" y="1095"/>
                    </a:moveTo>
                    <a:cubicBezTo>
                      <a:pt x="596" y="1095"/>
                      <a:pt x="406" y="881"/>
                      <a:pt x="0" y="999"/>
                    </a:cubicBezTo>
                    <a:cubicBezTo>
                      <a:pt x="0" y="147"/>
                      <a:pt x="0" y="147"/>
                      <a:pt x="0" y="147"/>
                    </a:cubicBezTo>
                    <a:cubicBezTo>
                      <a:pt x="0" y="147"/>
                      <a:pt x="283" y="0"/>
                      <a:pt x="596" y="204"/>
                    </a:cubicBezTo>
                    <a:cubicBezTo>
                      <a:pt x="596" y="1095"/>
                      <a:pt x="596" y="1095"/>
                      <a:pt x="596" y="1095"/>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6" name="Rectangle 787">
                <a:extLst>
                  <a:ext uri="{FF2B5EF4-FFF2-40B4-BE49-F238E27FC236}">
                    <a16:creationId xmlns:a16="http://schemas.microsoft.com/office/drawing/2014/main" id="{2C32CD16-A4BB-454E-B976-1CC7EBCB8C04}"/>
                  </a:ext>
                </a:extLst>
              </p:cNvPr>
              <p:cNvSpPr>
                <a:spLocks noChangeArrowheads="1"/>
              </p:cNvSpPr>
              <p:nvPr/>
            </p:nvSpPr>
            <p:spPr bwMode="auto">
              <a:xfrm>
                <a:off x="2252662" y="4427537"/>
                <a:ext cx="1069975" cy="1495425"/>
              </a:xfrm>
              <a:prstGeom prst="rect">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7" name="Rectangle 788">
                <a:extLst>
                  <a:ext uri="{FF2B5EF4-FFF2-40B4-BE49-F238E27FC236}">
                    <a16:creationId xmlns:a16="http://schemas.microsoft.com/office/drawing/2014/main" id="{9FB43D11-A46A-46E6-9893-3B4861191958}"/>
                  </a:ext>
                </a:extLst>
              </p:cNvPr>
              <p:cNvSpPr>
                <a:spLocks noChangeArrowheads="1"/>
              </p:cNvSpPr>
              <p:nvPr/>
            </p:nvSpPr>
            <p:spPr bwMode="auto">
              <a:xfrm>
                <a:off x="2252662" y="4427537"/>
                <a:ext cx="10699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 name="Freeform 789">
                <a:extLst>
                  <a:ext uri="{FF2B5EF4-FFF2-40B4-BE49-F238E27FC236}">
                    <a16:creationId xmlns:a16="http://schemas.microsoft.com/office/drawing/2014/main" id="{33F1F60E-761A-42FE-86A5-936746848792}"/>
                  </a:ext>
                </a:extLst>
              </p:cNvPr>
              <p:cNvSpPr>
                <a:spLocks/>
              </p:cNvSpPr>
              <p:nvPr/>
            </p:nvSpPr>
            <p:spPr bwMode="auto">
              <a:xfrm>
                <a:off x="2252662" y="4427537"/>
                <a:ext cx="1069975" cy="1495425"/>
              </a:xfrm>
              <a:custGeom>
                <a:avLst/>
                <a:gdLst>
                  <a:gd name="T0" fmla="*/ 674 w 674"/>
                  <a:gd name="T1" fmla="*/ 0 h 942"/>
                  <a:gd name="T2" fmla="*/ 0 w 674"/>
                  <a:gd name="T3" fmla="*/ 0 h 942"/>
                  <a:gd name="T4" fmla="*/ 0 w 674"/>
                  <a:gd name="T5" fmla="*/ 942 h 942"/>
                  <a:gd name="T6" fmla="*/ 498 w 674"/>
                  <a:gd name="T7" fmla="*/ 942 h 942"/>
                  <a:gd name="T8" fmla="*/ 674 w 674"/>
                  <a:gd name="T9" fmla="*/ 828 h 942"/>
                  <a:gd name="T10" fmla="*/ 674 w 674"/>
                  <a:gd name="T11" fmla="*/ 0 h 942"/>
                </a:gdLst>
                <a:ahLst/>
                <a:cxnLst>
                  <a:cxn ang="0">
                    <a:pos x="T0" y="T1"/>
                  </a:cxn>
                  <a:cxn ang="0">
                    <a:pos x="T2" y="T3"/>
                  </a:cxn>
                  <a:cxn ang="0">
                    <a:pos x="T4" y="T5"/>
                  </a:cxn>
                  <a:cxn ang="0">
                    <a:pos x="T6" y="T7"/>
                  </a:cxn>
                  <a:cxn ang="0">
                    <a:pos x="T8" y="T9"/>
                  </a:cxn>
                  <a:cxn ang="0">
                    <a:pos x="T10" y="T11"/>
                  </a:cxn>
                </a:cxnLst>
                <a:rect l="0" t="0" r="r" b="b"/>
                <a:pathLst>
                  <a:path w="674" h="942">
                    <a:moveTo>
                      <a:pt x="674" y="0"/>
                    </a:moveTo>
                    <a:lnTo>
                      <a:pt x="0" y="0"/>
                    </a:lnTo>
                    <a:lnTo>
                      <a:pt x="0" y="942"/>
                    </a:lnTo>
                    <a:lnTo>
                      <a:pt x="498" y="942"/>
                    </a:lnTo>
                    <a:lnTo>
                      <a:pt x="674" y="828"/>
                    </a:lnTo>
                    <a:lnTo>
                      <a:pt x="674" y="0"/>
                    </a:ln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9" name="Freeform 790">
                <a:extLst>
                  <a:ext uri="{FF2B5EF4-FFF2-40B4-BE49-F238E27FC236}">
                    <a16:creationId xmlns:a16="http://schemas.microsoft.com/office/drawing/2014/main" id="{EEA441F2-97DE-462E-84DA-63EFB0D0A645}"/>
                  </a:ext>
                </a:extLst>
              </p:cNvPr>
              <p:cNvSpPr>
                <a:spLocks/>
              </p:cNvSpPr>
              <p:nvPr/>
            </p:nvSpPr>
            <p:spPr bwMode="auto">
              <a:xfrm>
                <a:off x="2252662" y="4427537"/>
                <a:ext cx="1069975" cy="1495425"/>
              </a:xfrm>
              <a:custGeom>
                <a:avLst/>
                <a:gdLst>
                  <a:gd name="T0" fmla="*/ 674 w 674"/>
                  <a:gd name="T1" fmla="*/ 0 h 942"/>
                  <a:gd name="T2" fmla="*/ 0 w 674"/>
                  <a:gd name="T3" fmla="*/ 0 h 942"/>
                  <a:gd name="T4" fmla="*/ 0 w 674"/>
                  <a:gd name="T5" fmla="*/ 942 h 942"/>
                  <a:gd name="T6" fmla="*/ 498 w 674"/>
                  <a:gd name="T7" fmla="*/ 942 h 942"/>
                  <a:gd name="T8" fmla="*/ 674 w 674"/>
                  <a:gd name="T9" fmla="*/ 828 h 942"/>
                  <a:gd name="T10" fmla="*/ 674 w 674"/>
                  <a:gd name="T11" fmla="*/ 0 h 942"/>
                </a:gdLst>
                <a:ahLst/>
                <a:cxnLst>
                  <a:cxn ang="0">
                    <a:pos x="T0" y="T1"/>
                  </a:cxn>
                  <a:cxn ang="0">
                    <a:pos x="T2" y="T3"/>
                  </a:cxn>
                  <a:cxn ang="0">
                    <a:pos x="T4" y="T5"/>
                  </a:cxn>
                  <a:cxn ang="0">
                    <a:pos x="T6" y="T7"/>
                  </a:cxn>
                  <a:cxn ang="0">
                    <a:pos x="T8" y="T9"/>
                  </a:cxn>
                  <a:cxn ang="0">
                    <a:pos x="T10" y="T11"/>
                  </a:cxn>
                </a:cxnLst>
                <a:rect l="0" t="0" r="r" b="b"/>
                <a:pathLst>
                  <a:path w="674" h="942">
                    <a:moveTo>
                      <a:pt x="674" y="0"/>
                    </a:moveTo>
                    <a:lnTo>
                      <a:pt x="0" y="0"/>
                    </a:lnTo>
                    <a:lnTo>
                      <a:pt x="0" y="942"/>
                    </a:lnTo>
                    <a:lnTo>
                      <a:pt x="498" y="942"/>
                    </a:lnTo>
                    <a:lnTo>
                      <a:pt x="674" y="828"/>
                    </a:lnTo>
                    <a:lnTo>
                      <a:pt x="67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791">
                <a:extLst>
                  <a:ext uri="{FF2B5EF4-FFF2-40B4-BE49-F238E27FC236}">
                    <a16:creationId xmlns:a16="http://schemas.microsoft.com/office/drawing/2014/main" id="{B535733B-8FDE-478B-BFDF-8A35571A38A0}"/>
                  </a:ext>
                </a:extLst>
              </p:cNvPr>
              <p:cNvSpPr>
                <a:spLocks/>
              </p:cNvSpPr>
              <p:nvPr/>
            </p:nvSpPr>
            <p:spPr bwMode="auto">
              <a:xfrm>
                <a:off x="3043237" y="5735637"/>
                <a:ext cx="279400" cy="187325"/>
              </a:xfrm>
              <a:custGeom>
                <a:avLst/>
                <a:gdLst>
                  <a:gd name="T0" fmla="*/ 0 w 167"/>
                  <a:gd name="T1" fmla="*/ 111 h 111"/>
                  <a:gd name="T2" fmla="*/ 37 w 167"/>
                  <a:gd name="T3" fmla="*/ 0 h 111"/>
                  <a:gd name="T4" fmla="*/ 167 w 167"/>
                  <a:gd name="T5" fmla="*/ 3 h 111"/>
                  <a:gd name="T6" fmla="*/ 0 w 167"/>
                  <a:gd name="T7" fmla="*/ 111 h 111"/>
                </a:gdLst>
                <a:ahLst/>
                <a:cxnLst>
                  <a:cxn ang="0">
                    <a:pos x="T0" y="T1"/>
                  </a:cxn>
                  <a:cxn ang="0">
                    <a:pos x="T2" y="T3"/>
                  </a:cxn>
                  <a:cxn ang="0">
                    <a:pos x="T4" y="T5"/>
                  </a:cxn>
                  <a:cxn ang="0">
                    <a:pos x="T6" y="T7"/>
                  </a:cxn>
                </a:cxnLst>
                <a:rect l="0" t="0" r="r" b="b"/>
                <a:pathLst>
                  <a:path w="167" h="111">
                    <a:moveTo>
                      <a:pt x="0" y="111"/>
                    </a:moveTo>
                    <a:cubicBezTo>
                      <a:pt x="0" y="111"/>
                      <a:pt x="46" y="65"/>
                      <a:pt x="37" y="0"/>
                    </a:cubicBezTo>
                    <a:cubicBezTo>
                      <a:pt x="37" y="0"/>
                      <a:pt x="111" y="22"/>
                      <a:pt x="167" y="3"/>
                    </a:cubicBezTo>
                    <a:lnTo>
                      <a:pt x="0" y="111"/>
                    </a:lnTo>
                    <a:close/>
                  </a:path>
                </a:pathLst>
              </a:custGeom>
              <a:solidFill>
                <a:schemeClr val="tx2">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1" name="Freeform 1550">
                <a:extLst>
                  <a:ext uri="{FF2B5EF4-FFF2-40B4-BE49-F238E27FC236}">
                    <a16:creationId xmlns:a16="http://schemas.microsoft.com/office/drawing/2014/main" id="{E37E9080-6004-4C6B-A2CC-FF2A7B8B7057}"/>
                  </a:ext>
                </a:extLst>
              </p:cNvPr>
              <p:cNvSpPr>
                <a:spLocks noChangeArrowheads="1"/>
              </p:cNvSpPr>
              <p:nvPr/>
            </p:nvSpPr>
            <p:spPr bwMode="auto">
              <a:xfrm>
                <a:off x="2271712" y="4562475"/>
                <a:ext cx="55562" cy="1169987"/>
              </a:xfrm>
              <a:custGeom>
                <a:avLst/>
                <a:gdLst>
                  <a:gd name="connsiteX0" fmla="*/ 27781 w 55562"/>
                  <a:gd name="connsiteY0" fmla="*/ 1114425 h 1169987"/>
                  <a:gd name="connsiteX1" fmla="*/ 55562 w 55562"/>
                  <a:gd name="connsiteY1" fmla="*/ 1142206 h 1169987"/>
                  <a:gd name="connsiteX2" fmla="*/ 27781 w 55562"/>
                  <a:gd name="connsiteY2" fmla="*/ 1169987 h 1169987"/>
                  <a:gd name="connsiteX3" fmla="*/ 0 w 55562"/>
                  <a:gd name="connsiteY3" fmla="*/ 1142206 h 1169987"/>
                  <a:gd name="connsiteX4" fmla="*/ 27781 w 55562"/>
                  <a:gd name="connsiteY4" fmla="*/ 1114425 h 1169987"/>
                  <a:gd name="connsiteX5" fmla="*/ 27781 w 55562"/>
                  <a:gd name="connsiteY5" fmla="*/ 1003300 h 1169987"/>
                  <a:gd name="connsiteX6" fmla="*/ 55562 w 55562"/>
                  <a:gd name="connsiteY6" fmla="*/ 1031081 h 1169987"/>
                  <a:gd name="connsiteX7" fmla="*/ 27781 w 55562"/>
                  <a:gd name="connsiteY7" fmla="*/ 1058862 h 1169987"/>
                  <a:gd name="connsiteX8" fmla="*/ 0 w 55562"/>
                  <a:gd name="connsiteY8" fmla="*/ 1031081 h 1169987"/>
                  <a:gd name="connsiteX9" fmla="*/ 27781 w 55562"/>
                  <a:gd name="connsiteY9" fmla="*/ 1003300 h 1169987"/>
                  <a:gd name="connsiteX10" fmla="*/ 27781 w 55562"/>
                  <a:gd name="connsiteY10" fmla="*/ 892175 h 1169987"/>
                  <a:gd name="connsiteX11" fmla="*/ 55562 w 55562"/>
                  <a:gd name="connsiteY11" fmla="*/ 919956 h 1169987"/>
                  <a:gd name="connsiteX12" fmla="*/ 27781 w 55562"/>
                  <a:gd name="connsiteY12" fmla="*/ 947737 h 1169987"/>
                  <a:gd name="connsiteX13" fmla="*/ 0 w 55562"/>
                  <a:gd name="connsiteY13" fmla="*/ 919956 h 1169987"/>
                  <a:gd name="connsiteX14" fmla="*/ 27781 w 55562"/>
                  <a:gd name="connsiteY14" fmla="*/ 892175 h 1169987"/>
                  <a:gd name="connsiteX15" fmla="*/ 27781 w 55562"/>
                  <a:gd name="connsiteY15" fmla="*/ 779462 h 1169987"/>
                  <a:gd name="connsiteX16" fmla="*/ 55562 w 55562"/>
                  <a:gd name="connsiteY16" fmla="*/ 807243 h 1169987"/>
                  <a:gd name="connsiteX17" fmla="*/ 27781 w 55562"/>
                  <a:gd name="connsiteY17" fmla="*/ 835024 h 1169987"/>
                  <a:gd name="connsiteX18" fmla="*/ 0 w 55562"/>
                  <a:gd name="connsiteY18" fmla="*/ 807243 h 1169987"/>
                  <a:gd name="connsiteX19" fmla="*/ 27781 w 55562"/>
                  <a:gd name="connsiteY19" fmla="*/ 779462 h 1169987"/>
                  <a:gd name="connsiteX20" fmla="*/ 27781 w 55562"/>
                  <a:gd name="connsiteY20" fmla="*/ 668337 h 1169987"/>
                  <a:gd name="connsiteX21" fmla="*/ 55562 w 55562"/>
                  <a:gd name="connsiteY21" fmla="*/ 696118 h 1169987"/>
                  <a:gd name="connsiteX22" fmla="*/ 27781 w 55562"/>
                  <a:gd name="connsiteY22" fmla="*/ 723899 h 1169987"/>
                  <a:gd name="connsiteX23" fmla="*/ 0 w 55562"/>
                  <a:gd name="connsiteY23" fmla="*/ 696118 h 1169987"/>
                  <a:gd name="connsiteX24" fmla="*/ 27781 w 55562"/>
                  <a:gd name="connsiteY24" fmla="*/ 668337 h 1169987"/>
                  <a:gd name="connsiteX25" fmla="*/ 27781 w 55562"/>
                  <a:gd name="connsiteY25" fmla="*/ 557212 h 1169987"/>
                  <a:gd name="connsiteX26" fmla="*/ 55562 w 55562"/>
                  <a:gd name="connsiteY26" fmla="*/ 585787 h 1169987"/>
                  <a:gd name="connsiteX27" fmla="*/ 27781 w 55562"/>
                  <a:gd name="connsiteY27" fmla="*/ 614362 h 1169987"/>
                  <a:gd name="connsiteX28" fmla="*/ 0 w 55562"/>
                  <a:gd name="connsiteY28" fmla="*/ 585787 h 1169987"/>
                  <a:gd name="connsiteX29" fmla="*/ 27781 w 55562"/>
                  <a:gd name="connsiteY29" fmla="*/ 557212 h 1169987"/>
                  <a:gd name="connsiteX30" fmla="*/ 27781 w 55562"/>
                  <a:gd name="connsiteY30" fmla="*/ 446087 h 1169987"/>
                  <a:gd name="connsiteX31" fmla="*/ 55562 w 55562"/>
                  <a:gd name="connsiteY31" fmla="*/ 473868 h 1169987"/>
                  <a:gd name="connsiteX32" fmla="*/ 27781 w 55562"/>
                  <a:gd name="connsiteY32" fmla="*/ 501649 h 1169987"/>
                  <a:gd name="connsiteX33" fmla="*/ 0 w 55562"/>
                  <a:gd name="connsiteY33" fmla="*/ 473868 h 1169987"/>
                  <a:gd name="connsiteX34" fmla="*/ 27781 w 55562"/>
                  <a:gd name="connsiteY34" fmla="*/ 446087 h 1169987"/>
                  <a:gd name="connsiteX35" fmla="*/ 27781 w 55562"/>
                  <a:gd name="connsiteY35" fmla="*/ 334962 h 1169987"/>
                  <a:gd name="connsiteX36" fmla="*/ 55562 w 55562"/>
                  <a:gd name="connsiteY36" fmla="*/ 362743 h 1169987"/>
                  <a:gd name="connsiteX37" fmla="*/ 27781 w 55562"/>
                  <a:gd name="connsiteY37" fmla="*/ 390524 h 1169987"/>
                  <a:gd name="connsiteX38" fmla="*/ 0 w 55562"/>
                  <a:gd name="connsiteY38" fmla="*/ 362743 h 1169987"/>
                  <a:gd name="connsiteX39" fmla="*/ 27781 w 55562"/>
                  <a:gd name="connsiteY39" fmla="*/ 334962 h 1169987"/>
                  <a:gd name="connsiteX40" fmla="*/ 27781 w 55562"/>
                  <a:gd name="connsiteY40" fmla="*/ 222250 h 1169987"/>
                  <a:gd name="connsiteX41" fmla="*/ 55562 w 55562"/>
                  <a:gd name="connsiteY41" fmla="*/ 250031 h 1169987"/>
                  <a:gd name="connsiteX42" fmla="*/ 27781 w 55562"/>
                  <a:gd name="connsiteY42" fmla="*/ 277812 h 1169987"/>
                  <a:gd name="connsiteX43" fmla="*/ 0 w 55562"/>
                  <a:gd name="connsiteY43" fmla="*/ 250031 h 1169987"/>
                  <a:gd name="connsiteX44" fmla="*/ 27781 w 55562"/>
                  <a:gd name="connsiteY44" fmla="*/ 222250 h 1169987"/>
                  <a:gd name="connsiteX45" fmla="*/ 27781 w 55562"/>
                  <a:gd name="connsiteY45" fmla="*/ 112712 h 1169987"/>
                  <a:gd name="connsiteX46" fmla="*/ 55562 w 55562"/>
                  <a:gd name="connsiteY46" fmla="*/ 139700 h 1169987"/>
                  <a:gd name="connsiteX47" fmla="*/ 27781 w 55562"/>
                  <a:gd name="connsiteY47" fmla="*/ 166688 h 1169987"/>
                  <a:gd name="connsiteX48" fmla="*/ 0 w 55562"/>
                  <a:gd name="connsiteY48" fmla="*/ 139700 h 1169987"/>
                  <a:gd name="connsiteX49" fmla="*/ 27781 w 55562"/>
                  <a:gd name="connsiteY49" fmla="*/ 112712 h 1169987"/>
                  <a:gd name="connsiteX50" fmla="*/ 27781 w 55562"/>
                  <a:gd name="connsiteY50" fmla="*/ 0 h 1169987"/>
                  <a:gd name="connsiteX51" fmla="*/ 55562 w 55562"/>
                  <a:gd name="connsiteY51" fmla="*/ 28575 h 1169987"/>
                  <a:gd name="connsiteX52" fmla="*/ 27781 w 55562"/>
                  <a:gd name="connsiteY52" fmla="*/ 57150 h 1169987"/>
                  <a:gd name="connsiteX53" fmla="*/ 0 w 55562"/>
                  <a:gd name="connsiteY53" fmla="*/ 28575 h 1169987"/>
                  <a:gd name="connsiteX54" fmla="*/ 27781 w 55562"/>
                  <a:gd name="connsiteY54" fmla="*/ 0 h 1169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5562" h="1169987">
                    <a:moveTo>
                      <a:pt x="27781" y="1114425"/>
                    </a:moveTo>
                    <a:cubicBezTo>
                      <a:pt x="43124" y="1114425"/>
                      <a:pt x="55562" y="1126863"/>
                      <a:pt x="55562" y="1142206"/>
                    </a:cubicBezTo>
                    <a:cubicBezTo>
                      <a:pt x="55562" y="1157549"/>
                      <a:pt x="43124" y="1169987"/>
                      <a:pt x="27781" y="1169987"/>
                    </a:cubicBezTo>
                    <a:cubicBezTo>
                      <a:pt x="12438" y="1169987"/>
                      <a:pt x="0" y="1157549"/>
                      <a:pt x="0" y="1142206"/>
                    </a:cubicBezTo>
                    <a:cubicBezTo>
                      <a:pt x="0" y="1126863"/>
                      <a:pt x="12438" y="1114425"/>
                      <a:pt x="27781" y="1114425"/>
                    </a:cubicBezTo>
                    <a:close/>
                    <a:moveTo>
                      <a:pt x="27781" y="1003300"/>
                    </a:moveTo>
                    <a:cubicBezTo>
                      <a:pt x="43124" y="1003300"/>
                      <a:pt x="55562" y="1015738"/>
                      <a:pt x="55562" y="1031081"/>
                    </a:cubicBezTo>
                    <a:cubicBezTo>
                      <a:pt x="55562" y="1046424"/>
                      <a:pt x="43124" y="1058862"/>
                      <a:pt x="27781" y="1058862"/>
                    </a:cubicBezTo>
                    <a:cubicBezTo>
                      <a:pt x="12438" y="1058862"/>
                      <a:pt x="0" y="1046424"/>
                      <a:pt x="0" y="1031081"/>
                    </a:cubicBezTo>
                    <a:cubicBezTo>
                      <a:pt x="0" y="1015738"/>
                      <a:pt x="12438" y="1003300"/>
                      <a:pt x="27781" y="1003300"/>
                    </a:cubicBezTo>
                    <a:close/>
                    <a:moveTo>
                      <a:pt x="27781" y="892175"/>
                    </a:moveTo>
                    <a:cubicBezTo>
                      <a:pt x="43124" y="892175"/>
                      <a:pt x="55562" y="904613"/>
                      <a:pt x="55562" y="919956"/>
                    </a:cubicBezTo>
                    <a:cubicBezTo>
                      <a:pt x="55562" y="935299"/>
                      <a:pt x="43124" y="947737"/>
                      <a:pt x="27781" y="947737"/>
                    </a:cubicBezTo>
                    <a:cubicBezTo>
                      <a:pt x="12438" y="947737"/>
                      <a:pt x="0" y="935299"/>
                      <a:pt x="0" y="919956"/>
                    </a:cubicBezTo>
                    <a:cubicBezTo>
                      <a:pt x="0" y="904613"/>
                      <a:pt x="12438" y="892175"/>
                      <a:pt x="27781" y="892175"/>
                    </a:cubicBezTo>
                    <a:close/>
                    <a:moveTo>
                      <a:pt x="27781" y="779462"/>
                    </a:moveTo>
                    <a:cubicBezTo>
                      <a:pt x="43124" y="779462"/>
                      <a:pt x="55562" y="791900"/>
                      <a:pt x="55562" y="807243"/>
                    </a:cubicBezTo>
                    <a:cubicBezTo>
                      <a:pt x="55562" y="822586"/>
                      <a:pt x="43124" y="835024"/>
                      <a:pt x="27781" y="835024"/>
                    </a:cubicBezTo>
                    <a:cubicBezTo>
                      <a:pt x="12438" y="835024"/>
                      <a:pt x="0" y="822586"/>
                      <a:pt x="0" y="807243"/>
                    </a:cubicBezTo>
                    <a:cubicBezTo>
                      <a:pt x="0" y="791900"/>
                      <a:pt x="12438" y="779462"/>
                      <a:pt x="27781" y="779462"/>
                    </a:cubicBezTo>
                    <a:close/>
                    <a:moveTo>
                      <a:pt x="27781" y="668337"/>
                    </a:moveTo>
                    <a:cubicBezTo>
                      <a:pt x="43124" y="668337"/>
                      <a:pt x="55562" y="680775"/>
                      <a:pt x="55562" y="696118"/>
                    </a:cubicBezTo>
                    <a:cubicBezTo>
                      <a:pt x="55562" y="711461"/>
                      <a:pt x="43124" y="723899"/>
                      <a:pt x="27781" y="723899"/>
                    </a:cubicBezTo>
                    <a:cubicBezTo>
                      <a:pt x="12438" y="723899"/>
                      <a:pt x="0" y="711461"/>
                      <a:pt x="0" y="696118"/>
                    </a:cubicBezTo>
                    <a:cubicBezTo>
                      <a:pt x="0" y="680775"/>
                      <a:pt x="12438" y="668337"/>
                      <a:pt x="27781" y="668337"/>
                    </a:cubicBezTo>
                    <a:close/>
                    <a:moveTo>
                      <a:pt x="27781" y="557212"/>
                    </a:moveTo>
                    <a:cubicBezTo>
                      <a:pt x="43124" y="557212"/>
                      <a:pt x="55562" y="570005"/>
                      <a:pt x="55562" y="585787"/>
                    </a:cubicBezTo>
                    <a:cubicBezTo>
                      <a:pt x="55562" y="601569"/>
                      <a:pt x="43124" y="614362"/>
                      <a:pt x="27781" y="614362"/>
                    </a:cubicBezTo>
                    <a:cubicBezTo>
                      <a:pt x="12438" y="614362"/>
                      <a:pt x="0" y="601569"/>
                      <a:pt x="0" y="585787"/>
                    </a:cubicBezTo>
                    <a:cubicBezTo>
                      <a:pt x="0" y="570005"/>
                      <a:pt x="12438" y="557212"/>
                      <a:pt x="27781" y="557212"/>
                    </a:cubicBezTo>
                    <a:close/>
                    <a:moveTo>
                      <a:pt x="27781" y="446087"/>
                    </a:moveTo>
                    <a:cubicBezTo>
                      <a:pt x="43124" y="446087"/>
                      <a:pt x="55562" y="458525"/>
                      <a:pt x="55562" y="473868"/>
                    </a:cubicBezTo>
                    <a:cubicBezTo>
                      <a:pt x="55562" y="489211"/>
                      <a:pt x="43124" y="501649"/>
                      <a:pt x="27781" y="501649"/>
                    </a:cubicBezTo>
                    <a:cubicBezTo>
                      <a:pt x="12438" y="501649"/>
                      <a:pt x="0" y="489211"/>
                      <a:pt x="0" y="473868"/>
                    </a:cubicBezTo>
                    <a:cubicBezTo>
                      <a:pt x="0" y="458525"/>
                      <a:pt x="12438" y="446087"/>
                      <a:pt x="27781" y="446087"/>
                    </a:cubicBezTo>
                    <a:close/>
                    <a:moveTo>
                      <a:pt x="27781" y="334962"/>
                    </a:moveTo>
                    <a:cubicBezTo>
                      <a:pt x="43124" y="334962"/>
                      <a:pt x="55562" y="347400"/>
                      <a:pt x="55562" y="362743"/>
                    </a:cubicBezTo>
                    <a:cubicBezTo>
                      <a:pt x="55562" y="378086"/>
                      <a:pt x="43124" y="390524"/>
                      <a:pt x="27781" y="390524"/>
                    </a:cubicBezTo>
                    <a:cubicBezTo>
                      <a:pt x="12438" y="390524"/>
                      <a:pt x="0" y="378086"/>
                      <a:pt x="0" y="362743"/>
                    </a:cubicBezTo>
                    <a:cubicBezTo>
                      <a:pt x="0" y="347400"/>
                      <a:pt x="12438" y="334962"/>
                      <a:pt x="27781" y="334962"/>
                    </a:cubicBezTo>
                    <a:close/>
                    <a:moveTo>
                      <a:pt x="27781" y="222250"/>
                    </a:moveTo>
                    <a:cubicBezTo>
                      <a:pt x="43124" y="222250"/>
                      <a:pt x="55562" y="234688"/>
                      <a:pt x="55562" y="250031"/>
                    </a:cubicBezTo>
                    <a:cubicBezTo>
                      <a:pt x="55562" y="265374"/>
                      <a:pt x="43124" y="277812"/>
                      <a:pt x="27781" y="277812"/>
                    </a:cubicBezTo>
                    <a:cubicBezTo>
                      <a:pt x="12438" y="277812"/>
                      <a:pt x="0" y="265374"/>
                      <a:pt x="0" y="250031"/>
                    </a:cubicBezTo>
                    <a:cubicBezTo>
                      <a:pt x="0" y="234688"/>
                      <a:pt x="12438" y="222250"/>
                      <a:pt x="27781" y="222250"/>
                    </a:cubicBezTo>
                    <a:close/>
                    <a:moveTo>
                      <a:pt x="27781" y="112712"/>
                    </a:moveTo>
                    <a:cubicBezTo>
                      <a:pt x="43124" y="112712"/>
                      <a:pt x="55562" y="124795"/>
                      <a:pt x="55562" y="139700"/>
                    </a:cubicBezTo>
                    <a:cubicBezTo>
                      <a:pt x="55562" y="154605"/>
                      <a:pt x="43124" y="166688"/>
                      <a:pt x="27781" y="166688"/>
                    </a:cubicBezTo>
                    <a:cubicBezTo>
                      <a:pt x="12438" y="166688"/>
                      <a:pt x="0" y="154605"/>
                      <a:pt x="0" y="139700"/>
                    </a:cubicBezTo>
                    <a:cubicBezTo>
                      <a:pt x="0" y="124795"/>
                      <a:pt x="12438" y="112712"/>
                      <a:pt x="27781" y="112712"/>
                    </a:cubicBezTo>
                    <a:close/>
                    <a:moveTo>
                      <a:pt x="27781" y="0"/>
                    </a:moveTo>
                    <a:cubicBezTo>
                      <a:pt x="43124" y="0"/>
                      <a:pt x="55562" y="12793"/>
                      <a:pt x="55562" y="28575"/>
                    </a:cubicBezTo>
                    <a:cubicBezTo>
                      <a:pt x="55562" y="44357"/>
                      <a:pt x="43124" y="57150"/>
                      <a:pt x="27781" y="57150"/>
                    </a:cubicBezTo>
                    <a:cubicBezTo>
                      <a:pt x="12438" y="57150"/>
                      <a:pt x="0" y="44357"/>
                      <a:pt x="0" y="28575"/>
                    </a:cubicBezTo>
                    <a:cubicBezTo>
                      <a:pt x="0" y="12793"/>
                      <a:pt x="12438" y="0"/>
                      <a:pt x="27781"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52" name="Freeform 794">
                <a:extLst>
                  <a:ext uri="{FF2B5EF4-FFF2-40B4-BE49-F238E27FC236}">
                    <a16:creationId xmlns:a16="http://schemas.microsoft.com/office/drawing/2014/main" id="{5372247F-6A1D-42C7-ABA6-559AC51AE79C}"/>
                  </a:ext>
                </a:extLst>
              </p:cNvPr>
              <p:cNvSpPr>
                <a:spLocks/>
              </p:cNvSpPr>
              <p:nvPr/>
            </p:nvSpPr>
            <p:spPr bwMode="auto">
              <a:xfrm>
                <a:off x="2271712" y="5684837"/>
                <a:ext cx="50800" cy="47625"/>
              </a:xfrm>
              <a:custGeom>
                <a:avLst/>
                <a:gdLst>
                  <a:gd name="T0" fmla="*/ 5 w 31"/>
                  <a:gd name="T1" fmla="*/ 0 h 29"/>
                  <a:gd name="T2" fmla="*/ 0 w 31"/>
                  <a:gd name="T3" fmla="*/ 12 h 29"/>
                  <a:gd name="T4" fmla="*/ 0 w 31"/>
                  <a:gd name="T5" fmla="*/ 12 h 29"/>
                  <a:gd name="T6" fmla="*/ 16 w 31"/>
                  <a:gd name="T7" fmla="*/ 29 h 29"/>
                  <a:gd name="T8" fmla="*/ 16 w 31"/>
                  <a:gd name="T9" fmla="*/ 29 h 29"/>
                  <a:gd name="T10" fmla="*/ 16 w 31"/>
                  <a:gd name="T11" fmla="*/ 29 h 29"/>
                  <a:gd name="T12" fmla="*/ 16 w 31"/>
                  <a:gd name="T13" fmla="*/ 29 h 29"/>
                  <a:gd name="T14" fmla="*/ 16 w 31"/>
                  <a:gd name="T15" fmla="*/ 29 h 29"/>
                  <a:gd name="T16" fmla="*/ 16 w 31"/>
                  <a:gd name="T17" fmla="*/ 29 h 29"/>
                  <a:gd name="T18" fmla="*/ 16 w 31"/>
                  <a:gd name="T19" fmla="*/ 29 h 29"/>
                  <a:gd name="T20" fmla="*/ 16 w 31"/>
                  <a:gd name="T21" fmla="*/ 29 h 29"/>
                  <a:gd name="T22" fmla="*/ 16 w 31"/>
                  <a:gd name="T23" fmla="*/ 29 h 29"/>
                  <a:gd name="T24" fmla="*/ 17 w 31"/>
                  <a:gd name="T25" fmla="*/ 29 h 29"/>
                  <a:gd name="T26" fmla="*/ 17 w 31"/>
                  <a:gd name="T27" fmla="*/ 29 h 29"/>
                  <a:gd name="T28" fmla="*/ 31 w 31"/>
                  <a:gd name="T29" fmla="*/ 20 h 29"/>
                  <a:gd name="T30" fmla="*/ 19 w 31"/>
                  <a:gd name="T31" fmla="*/ 24 h 29"/>
                  <a:gd name="T32" fmla="*/ 3 w 31"/>
                  <a:gd name="T33" fmla="*/ 8 h 29"/>
                  <a:gd name="T34" fmla="*/ 5 w 31"/>
                  <a:gd name="T3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5" y="0"/>
                    </a:moveTo>
                    <a:cubicBezTo>
                      <a:pt x="2" y="3"/>
                      <a:pt x="0" y="8"/>
                      <a:pt x="0" y="12"/>
                    </a:cubicBezTo>
                    <a:cubicBezTo>
                      <a:pt x="0" y="12"/>
                      <a:pt x="0" y="12"/>
                      <a:pt x="0" y="12"/>
                    </a:cubicBezTo>
                    <a:cubicBezTo>
                      <a:pt x="0" y="21"/>
                      <a:pt x="7"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7" y="29"/>
                      <a:pt x="17" y="29"/>
                      <a:pt x="17" y="29"/>
                    </a:cubicBezTo>
                    <a:cubicBezTo>
                      <a:pt x="17" y="29"/>
                      <a:pt x="17" y="29"/>
                      <a:pt x="17" y="29"/>
                    </a:cubicBezTo>
                    <a:cubicBezTo>
                      <a:pt x="23" y="28"/>
                      <a:pt x="28" y="25"/>
                      <a:pt x="31" y="20"/>
                    </a:cubicBezTo>
                    <a:cubicBezTo>
                      <a:pt x="28" y="23"/>
                      <a:pt x="24" y="24"/>
                      <a:pt x="19" y="24"/>
                    </a:cubicBezTo>
                    <a:cubicBezTo>
                      <a:pt x="10" y="24"/>
                      <a:pt x="3" y="17"/>
                      <a:pt x="3" y="8"/>
                    </a:cubicBezTo>
                    <a:cubicBezTo>
                      <a:pt x="3" y="5"/>
                      <a:pt x="3" y="3"/>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3" name="Freeform 797">
                <a:extLst>
                  <a:ext uri="{FF2B5EF4-FFF2-40B4-BE49-F238E27FC236}">
                    <a16:creationId xmlns:a16="http://schemas.microsoft.com/office/drawing/2014/main" id="{9C0127F8-D707-45D9-B7F7-1D0DAD773594}"/>
                  </a:ext>
                </a:extLst>
              </p:cNvPr>
              <p:cNvSpPr>
                <a:spLocks/>
              </p:cNvSpPr>
              <p:nvPr/>
            </p:nvSpPr>
            <p:spPr bwMode="auto">
              <a:xfrm>
                <a:off x="2271712" y="5573712"/>
                <a:ext cx="50800" cy="47625"/>
              </a:xfrm>
              <a:custGeom>
                <a:avLst/>
                <a:gdLst>
                  <a:gd name="T0" fmla="*/ 5 w 31"/>
                  <a:gd name="T1" fmla="*/ 0 h 28"/>
                  <a:gd name="T2" fmla="*/ 0 w 31"/>
                  <a:gd name="T3" fmla="*/ 12 h 28"/>
                  <a:gd name="T4" fmla="*/ 0 w 31"/>
                  <a:gd name="T5" fmla="*/ 12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17 w 31"/>
                  <a:gd name="T25" fmla="*/ 28 h 28"/>
                  <a:gd name="T26" fmla="*/ 17 w 31"/>
                  <a:gd name="T27" fmla="*/ 28 h 28"/>
                  <a:gd name="T28" fmla="*/ 31 w 31"/>
                  <a:gd name="T29" fmla="*/ 19 h 28"/>
                  <a:gd name="T30" fmla="*/ 19 w 31"/>
                  <a:gd name="T31" fmla="*/ 24 h 28"/>
                  <a:gd name="T32" fmla="*/ 3 w 31"/>
                  <a:gd name="T33" fmla="*/ 8 h 28"/>
                  <a:gd name="T34" fmla="*/ 5 w 31"/>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8">
                    <a:moveTo>
                      <a:pt x="5" y="0"/>
                    </a:moveTo>
                    <a:cubicBezTo>
                      <a:pt x="2" y="3"/>
                      <a:pt x="0" y="7"/>
                      <a:pt x="0" y="12"/>
                    </a:cubicBezTo>
                    <a:cubicBezTo>
                      <a:pt x="0" y="12"/>
                      <a:pt x="0" y="12"/>
                      <a:pt x="0" y="12"/>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7" y="28"/>
                      <a:pt x="17" y="28"/>
                      <a:pt x="17" y="28"/>
                    </a:cubicBezTo>
                    <a:cubicBezTo>
                      <a:pt x="17" y="28"/>
                      <a:pt x="17" y="28"/>
                      <a:pt x="17" y="28"/>
                    </a:cubicBezTo>
                    <a:cubicBezTo>
                      <a:pt x="23" y="28"/>
                      <a:pt x="28" y="24"/>
                      <a:pt x="31" y="19"/>
                    </a:cubicBezTo>
                    <a:cubicBezTo>
                      <a:pt x="28" y="22"/>
                      <a:pt x="24" y="24"/>
                      <a:pt x="19" y="24"/>
                    </a:cubicBezTo>
                    <a:cubicBezTo>
                      <a:pt x="10" y="24"/>
                      <a:pt x="3" y="17"/>
                      <a:pt x="3" y="8"/>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4" name="Freeform 800">
                <a:extLst>
                  <a:ext uri="{FF2B5EF4-FFF2-40B4-BE49-F238E27FC236}">
                    <a16:creationId xmlns:a16="http://schemas.microsoft.com/office/drawing/2014/main" id="{11BBB545-AD47-4CA4-BBCA-75373DE8BED0}"/>
                  </a:ext>
                </a:extLst>
              </p:cNvPr>
              <p:cNvSpPr>
                <a:spLocks/>
              </p:cNvSpPr>
              <p:nvPr/>
            </p:nvSpPr>
            <p:spPr bwMode="auto">
              <a:xfrm>
                <a:off x="2271712" y="5462587"/>
                <a:ext cx="50800" cy="47625"/>
              </a:xfrm>
              <a:custGeom>
                <a:avLst/>
                <a:gdLst>
                  <a:gd name="T0" fmla="*/ 5 w 31"/>
                  <a:gd name="T1" fmla="*/ 0 h 28"/>
                  <a:gd name="T2" fmla="*/ 4 w 31"/>
                  <a:gd name="T3" fmla="*/ 0 h 28"/>
                  <a:gd name="T4" fmla="*/ 0 w 31"/>
                  <a:gd name="T5" fmla="*/ 11 h 28"/>
                  <a:gd name="T6" fmla="*/ 0 w 31"/>
                  <a:gd name="T7" fmla="*/ 11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16 w 31"/>
                  <a:gd name="T25" fmla="*/ 28 h 28"/>
                  <a:gd name="T26" fmla="*/ 31 w 31"/>
                  <a:gd name="T27" fmla="*/ 19 h 28"/>
                  <a:gd name="T28" fmla="*/ 19 w 31"/>
                  <a:gd name="T29" fmla="*/ 24 h 28"/>
                  <a:gd name="T30" fmla="*/ 3 w 31"/>
                  <a:gd name="T31" fmla="*/ 7 h 28"/>
                  <a:gd name="T32" fmla="*/ 5 w 31"/>
                  <a:gd name="T33"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8">
                    <a:moveTo>
                      <a:pt x="5" y="0"/>
                    </a:moveTo>
                    <a:cubicBezTo>
                      <a:pt x="4" y="0"/>
                      <a:pt x="4" y="0"/>
                      <a:pt x="4" y="0"/>
                    </a:cubicBezTo>
                    <a:cubicBezTo>
                      <a:pt x="1" y="3"/>
                      <a:pt x="0" y="7"/>
                      <a:pt x="0" y="11"/>
                    </a:cubicBezTo>
                    <a:cubicBezTo>
                      <a:pt x="0" y="11"/>
                      <a:pt x="0" y="11"/>
                      <a:pt x="0" y="11"/>
                    </a:cubicBezTo>
                    <a:cubicBezTo>
                      <a:pt x="0" y="20"/>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23" y="28"/>
                      <a:pt x="28" y="24"/>
                      <a:pt x="31" y="19"/>
                    </a:cubicBezTo>
                    <a:cubicBezTo>
                      <a:pt x="28" y="22"/>
                      <a:pt x="24" y="24"/>
                      <a:pt x="19" y="24"/>
                    </a:cubicBezTo>
                    <a:cubicBezTo>
                      <a:pt x="10" y="24"/>
                      <a:pt x="3" y="16"/>
                      <a:pt x="3" y="7"/>
                    </a:cubicBezTo>
                    <a:cubicBezTo>
                      <a:pt x="3" y="4"/>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6" name="Freeform 803">
                <a:extLst>
                  <a:ext uri="{FF2B5EF4-FFF2-40B4-BE49-F238E27FC236}">
                    <a16:creationId xmlns:a16="http://schemas.microsoft.com/office/drawing/2014/main" id="{FEFC88B0-D55E-482C-B5F8-7BFB1D9E7ED6}"/>
                  </a:ext>
                </a:extLst>
              </p:cNvPr>
              <p:cNvSpPr>
                <a:spLocks/>
              </p:cNvSpPr>
              <p:nvPr/>
            </p:nvSpPr>
            <p:spPr bwMode="auto">
              <a:xfrm>
                <a:off x="2271712" y="5349875"/>
                <a:ext cx="50800" cy="47625"/>
              </a:xfrm>
              <a:custGeom>
                <a:avLst/>
                <a:gdLst>
                  <a:gd name="T0" fmla="*/ 5 w 31"/>
                  <a:gd name="T1" fmla="*/ 0 h 28"/>
                  <a:gd name="T2" fmla="*/ 0 w 31"/>
                  <a:gd name="T3" fmla="*/ 12 h 28"/>
                  <a:gd name="T4" fmla="*/ 0 w 31"/>
                  <a:gd name="T5" fmla="*/ 12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31 w 31"/>
                  <a:gd name="T25" fmla="*/ 19 h 28"/>
                  <a:gd name="T26" fmla="*/ 19 w 31"/>
                  <a:gd name="T27" fmla="*/ 24 h 28"/>
                  <a:gd name="T28" fmla="*/ 3 w 31"/>
                  <a:gd name="T29" fmla="*/ 8 h 28"/>
                  <a:gd name="T30" fmla="*/ 5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5" y="0"/>
                    </a:moveTo>
                    <a:cubicBezTo>
                      <a:pt x="2" y="3"/>
                      <a:pt x="0" y="7"/>
                      <a:pt x="0" y="12"/>
                    </a:cubicBezTo>
                    <a:cubicBezTo>
                      <a:pt x="0" y="12"/>
                      <a:pt x="0" y="12"/>
                      <a:pt x="0" y="12"/>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23" y="28"/>
                      <a:pt x="28" y="25"/>
                      <a:pt x="31" y="19"/>
                    </a:cubicBezTo>
                    <a:cubicBezTo>
                      <a:pt x="28" y="22"/>
                      <a:pt x="24" y="24"/>
                      <a:pt x="19" y="24"/>
                    </a:cubicBezTo>
                    <a:cubicBezTo>
                      <a:pt x="10" y="24"/>
                      <a:pt x="3" y="17"/>
                      <a:pt x="3" y="8"/>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7" name="Freeform 806">
                <a:extLst>
                  <a:ext uri="{FF2B5EF4-FFF2-40B4-BE49-F238E27FC236}">
                    <a16:creationId xmlns:a16="http://schemas.microsoft.com/office/drawing/2014/main" id="{2366DF3D-B0DC-4B36-8D5C-EB7791FF2100}"/>
                  </a:ext>
                </a:extLst>
              </p:cNvPr>
              <p:cNvSpPr>
                <a:spLocks/>
              </p:cNvSpPr>
              <p:nvPr/>
            </p:nvSpPr>
            <p:spPr bwMode="auto">
              <a:xfrm>
                <a:off x="2271712" y="5240337"/>
                <a:ext cx="50800" cy="46037"/>
              </a:xfrm>
              <a:custGeom>
                <a:avLst/>
                <a:gdLst>
                  <a:gd name="T0" fmla="*/ 5 w 31"/>
                  <a:gd name="T1" fmla="*/ 0 h 28"/>
                  <a:gd name="T2" fmla="*/ 0 w 31"/>
                  <a:gd name="T3" fmla="*/ 11 h 28"/>
                  <a:gd name="T4" fmla="*/ 0 w 31"/>
                  <a:gd name="T5" fmla="*/ 11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17 w 31"/>
                  <a:gd name="T25" fmla="*/ 28 h 28"/>
                  <a:gd name="T26" fmla="*/ 17 w 31"/>
                  <a:gd name="T27" fmla="*/ 28 h 28"/>
                  <a:gd name="T28" fmla="*/ 31 w 31"/>
                  <a:gd name="T29" fmla="*/ 19 h 28"/>
                  <a:gd name="T30" fmla="*/ 19 w 31"/>
                  <a:gd name="T31" fmla="*/ 24 h 28"/>
                  <a:gd name="T32" fmla="*/ 3 w 31"/>
                  <a:gd name="T33" fmla="*/ 7 h 28"/>
                  <a:gd name="T34" fmla="*/ 5 w 31"/>
                  <a:gd name="T3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8">
                    <a:moveTo>
                      <a:pt x="5" y="0"/>
                    </a:moveTo>
                    <a:cubicBezTo>
                      <a:pt x="2" y="3"/>
                      <a:pt x="0" y="7"/>
                      <a:pt x="0" y="11"/>
                    </a:cubicBezTo>
                    <a:cubicBezTo>
                      <a:pt x="0" y="11"/>
                      <a:pt x="0" y="11"/>
                      <a:pt x="0" y="11"/>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7" y="28"/>
                      <a:pt x="17" y="28"/>
                      <a:pt x="17" y="28"/>
                    </a:cubicBezTo>
                    <a:cubicBezTo>
                      <a:pt x="17" y="28"/>
                      <a:pt x="17" y="28"/>
                      <a:pt x="17" y="28"/>
                    </a:cubicBezTo>
                    <a:cubicBezTo>
                      <a:pt x="23" y="28"/>
                      <a:pt x="28" y="24"/>
                      <a:pt x="31" y="19"/>
                    </a:cubicBezTo>
                    <a:cubicBezTo>
                      <a:pt x="28" y="22"/>
                      <a:pt x="24" y="24"/>
                      <a:pt x="19" y="24"/>
                    </a:cubicBezTo>
                    <a:cubicBezTo>
                      <a:pt x="10" y="24"/>
                      <a:pt x="3" y="16"/>
                      <a:pt x="3" y="7"/>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8" name="Freeform 809">
                <a:extLst>
                  <a:ext uri="{FF2B5EF4-FFF2-40B4-BE49-F238E27FC236}">
                    <a16:creationId xmlns:a16="http://schemas.microsoft.com/office/drawing/2014/main" id="{CA4BEFB8-8C36-47ED-B531-C849F6D1B897}"/>
                  </a:ext>
                </a:extLst>
              </p:cNvPr>
              <p:cNvSpPr>
                <a:spLocks/>
              </p:cNvSpPr>
              <p:nvPr/>
            </p:nvSpPr>
            <p:spPr bwMode="auto">
              <a:xfrm>
                <a:off x="2271712" y="5127625"/>
                <a:ext cx="50800" cy="49212"/>
              </a:xfrm>
              <a:custGeom>
                <a:avLst/>
                <a:gdLst>
                  <a:gd name="T0" fmla="*/ 5 w 31"/>
                  <a:gd name="T1" fmla="*/ 0 h 29"/>
                  <a:gd name="T2" fmla="*/ 0 w 31"/>
                  <a:gd name="T3" fmla="*/ 12 h 29"/>
                  <a:gd name="T4" fmla="*/ 0 w 31"/>
                  <a:gd name="T5" fmla="*/ 12 h 29"/>
                  <a:gd name="T6" fmla="*/ 16 w 31"/>
                  <a:gd name="T7" fmla="*/ 29 h 29"/>
                  <a:gd name="T8" fmla="*/ 16 w 31"/>
                  <a:gd name="T9" fmla="*/ 29 h 29"/>
                  <a:gd name="T10" fmla="*/ 16 w 31"/>
                  <a:gd name="T11" fmla="*/ 29 h 29"/>
                  <a:gd name="T12" fmla="*/ 16 w 31"/>
                  <a:gd name="T13" fmla="*/ 29 h 29"/>
                  <a:gd name="T14" fmla="*/ 16 w 31"/>
                  <a:gd name="T15" fmla="*/ 29 h 29"/>
                  <a:gd name="T16" fmla="*/ 16 w 31"/>
                  <a:gd name="T17" fmla="*/ 29 h 29"/>
                  <a:gd name="T18" fmla="*/ 16 w 31"/>
                  <a:gd name="T19" fmla="*/ 29 h 29"/>
                  <a:gd name="T20" fmla="*/ 16 w 31"/>
                  <a:gd name="T21" fmla="*/ 29 h 29"/>
                  <a:gd name="T22" fmla="*/ 16 w 31"/>
                  <a:gd name="T23" fmla="*/ 29 h 29"/>
                  <a:gd name="T24" fmla="*/ 17 w 31"/>
                  <a:gd name="T25" fmla="*/ 29 h 29"/>
                  <a:gd name="T26" fmla="*/ 17 w 31"/>
                  <a:gd name="T27" fmla="*/ 29 h 29"/>
                  <a:gd name="T28" fmla="*/ 31 w 31"/>
                  <a:gd name="T29" fmla="*/ 20 h 29"/>
                  <a:gd name="T30" fmla="*/ 19 w 31"/>
                  <a:gd name="T31" fmla="*/ 24 h 29"/>
                  <a:gd name="T32" fmla="*/ 3 w 31"/>
                  <a:gd name="T33" fmla="*/ 8 h 29"/>
                  <a:gd name="T34" fmla="*/ 5 w 31"/>
                  <a:gd name="T3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5" y="0"/>
                    </a:moveTo>
                    <a:cubicBezTo>
                      <a:pt x="2" y="3"/>
                      <a:pt x="0" y="7"/>
                      <a:pt x="0" y="12"/>
                    </a:cubicBezTo>
                    <a:cubicBezTo>
                      <a:pt x="0" y="12"/>
                      <a:pt x="0" y="12"/>
                      <a:pt x="0" y="12"/>
                    </a:cubicBezTo>
                    <a:cubicBezTo>
                      <a:pt x="0" y="21"/>
                      <a:pt x="7"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7" y="29"/>
                      <a:pt x="17" y="29"/>
                      <a:pt x="17" y="29"/>
                    </a:cubicBezTo>
                    <a:cubicBezTo>
                      <a:pt x="17" y="29"/>
                      <a:pt x="17" y="29"/>
                      <a:pt x="17" y="29"/>
                    </a:cubicBezTo>
                    <a:cubicBezTo>
                      <a:pt x="23" y="28"/>
                      <a:pt x="28" y="25"/>
                      <a:pt x="31" y="20"/>
                    </a:cubicBezTo>
                    <a:cubicBezTo>
                      <a:pt x="28" y="23"/>
                      <a:pt x="24" y="24"/>
                      <a:pt x="19" y="24"/>
                    </a:cubicBezTo>
                    <a:cubicBezTo>
                      <a:pt x="10" y="24"/>
                      <a:pt x="3" y="17"/>
                      <a:pt x="3" y="8"/>
                    </a:cubicBezTo>
                    <a:cubicBezTo>
                      <a:pt x="3" y="5"/>
                      <a:pt x="3" y="3"/>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1" name="Freeform 812">
                <a:extLst>
                  <a:ext uri="{FF2B5EF4-FFF2-40B4-BE49-F238E27FC236}">
                    <a16:creationId xmlns:a16="http://schemas.microsoft.com/office/drawing/2014/main" id="{922A22A8-D26B-46F1-A641-8719A7D448D0}"/>
                  </a:ext>
                </a:extLst>
              </p:cNvPr>
              <p:cNvSpPr>
                <a:spLocks/>
              </p:cNvSpPr>
              <p:nvPr/>
            </p:nvSpPr>
            <p:spPr bwMode="auto">
              <a:xfrm>
                <a:off x="2271712" y="5016500"/>
                <a:ext cx="50800" cy="47625"/>
              </a:xfrm>
              <a:custGeom>
                <a:avLst/>
                <a:gdLst>
                  <a:gd name="T0" fmla="*/ 5 w 31"/>
                  <a:gd name="T1" fmla="*/ 0 h 28"/>
                  <a:gd name="T2" fmla="*/ 0 w 31"/>
                  <a:gd name="T3" fmla="*/ 12 h 28"/>
                  <a:gd name="T4" fmla="*/ 0 w 31"/>
                  <a:gd name="T5" fmla="*/ 12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17 w 31"/>
                  <a:gd name="T25" fmla="*/ 28 h 28"/>
                  <a:gd name="T26" fmla="*/ 17 w 31"/>
                  <a:gd name="T27" fmla="*/ 28 h 28"/>
                  <a:gd name="T28" fmla="*/ 17 w 31"/>
                  <a:gd name="T29" fmla="*/ 28 h 28"/>
                  <a:gd name="T30" fmla="*/ 17 w 31"/>
                  <a:gd name="T31" fmla="*/ 28 h 28"/>
                  <a:gd name="T32" fmla="*/ 17 w 31"/>
                  <a:gd name="T33" fmla="*/ 28 h 28"/>
                  <a:gd name="T34" fmla="*/ 17 w 31"/>
                  <a:gd name="T35" fmla="*/ 28 h 28"/>
                  <a:gd name="T36" fmla="*/ 17 w 31"/>
                  <a:gd name="T37" fmla="*/ 28 h 28"/>
                  <a:gd name="T38" fmla="*/ 17 w 31"/>
                  <a:gd name="T39" fmla="*/ 28 h 28"/>
                  <a:gd name="T40" fmla="*/ 31 w 31"/>
                  <a:gd name="T41" fmla="*/ 19 h 28"/>
                  <a:gd name="T42" fmla="*/ 19 w 31"/>
                  <a:gd name="T43" fmla="*/ 24 h 28"/>
                  <a:gd name="T44" fmla="*/ 3 w 31"/>
                  <a:gd name="T45" fmla="*/ 7 h 28"/>
                  <a:gd name="T46" fmla="*/ 5 w 31"/>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8">
                    <a:moveTo>
                      <a:pt x="5" y="0"/>
                    </a:moveTo>
                    <a:cubicBezTo>
                      <a:pt x="2" y="3"/>
                      <a:pt x="0" y="7"/>
                      <a:pt x="0" y="12"/>
                    </a:cubicBezTo>
                    <a:cubicBezTo>
                      <a:pt x="0" y="12"/>
                      <a:pt x="0" y="12"/>
                      <a:pt x="0" y="12"/>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23" y="28"/>
                      <a:pt x="28" y="24"/>
                      <a:pt x="31" y="19"/>
                    </a:cubicBezTo>
                    <a:cubicBezTo>
                      <a:pt x="28" y="22"/>
                      <a:pt x="24" y="24"/>
                      <a:pt x="19" y="24"/>
                    </a:cubicBezTo>
                    <a:cubicBezTo>
                      <a:pt x="10" y="24"/>
                      <a:pt x="3" y="17"/>
                      <a:pt x="3" y="7"/>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2" name="Freeform 815">
                <a:extLst>
                  <a:ext uri="{FF2B5EF4-FFF2-40B4-BE49-F238E27FC236}">
                    <a16:creationId xmlns:a16="http://schemas.microsoft.com/office/drawing/2014/main" id="{8995817A-7774-46A9-B3AF-AE3B56432A64}"/>
                  </a:ext>
                </a:extLst>
              </p:cNvPr>
              <p:cNvSpPr>
                <a:spLocks/>
              </p:cNvSpPr>
              <p:nvPr/>
            </p:nvSpPr>
            <p:spPr bwMode="auto">
              <a:xfrm>
                <a:off x="2271712" y="4903787"/>
                <a:ext cx="50800" cy="49212"/>
              </a:xfrm>
              <a:custGeom>
                <a:avLst/>
                <a:gdLst>
                  <a:gd name="T0" fmla="*/ 5 w 31"/>
                  <a:gd name="T1" fmla="*/ 0 h 29"/>
                  <a:gd name="T2" fmla="*/ 0 w 31"/>
                  <a:gd name="T3" fmla="*/ 12 h 29"/>
                  <a:gd name="T4" fmla="*/ 0 w 31"/>
                  <a:gd name="T5" fmla="*/ 12 h 29"/>
                  <a:gd name="T6" fmla="*/ 16 w 31"/>
                  <a:gd name="T7" fmla="*/ 29 h 29"/>
                  <a:gd name="T8" fmla="*/ 16 w 31"/>
                  <a:gd name="T9" fmla="*/ 29 h 29"/>
                  <a:gd name="T10" fmla="*/ 16 w 31"/>
                  <a:gd name="T11" fmla="*/ 29 h 29"/>
                  <a:gd name="T12" fmla="*/ 16 w 31"/>
                  <a:gd name="T13" fmla="*/ 29 h 29"/>
                  <a:gd name="T14" fmla="*/ 16 w 31"/>
                  <a:gd name="T15" fmla="*/ 29 h 29"/>
                  <a:gd name="T16" fmla="*/ 16 w 31"/>
                  <a:gd name="T17" fmla="*/ 29 h 29"/>
                  <a:gd name="T18" fmla="*/ 16 w 31"/>
                  <a:gd name="T19" fmla="*/ 29 h 29"/>
                  <a:gd name="T20" fmla="*/ 16 w 31"/>
                  <a:gd name="T21" fmla="*/ 29 h 29"/>
                  <a:gd name="T22" fmla="*/ 16 w 31"/>
                  <a:gd name="T23" fmla="*/ 29 h 29"/>
                  <a:gd name="T24" fmla="*/ 31 w 31"/>
                  <a:gd name="T25" fmla="*/ 20 h 29"/>
                  <a:gd name="T26" fmla="*/ 19 w 31"/>
                  <a:gd name="T27" fmla="*/ 25 h 29"/>
                  <a:gd name="T28" fmla="*/ 3 w 31"/>
                  <a:gd name="T29" fmla="*/ 8 h 29"/>
                  <a:gd name="T30" fmla="*/ 5 w 31"/>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9">
                    <a:moveTo>
                      <a:pt x="5" y="0"/>
                    </a:moveTo>
                    <a:cubicBezTo>
                      <a:pt x="2" y="3"/>
                      <a:pt x="0" y="8"/>
                      <a:pt x="0" y="12"/>
                    </a:cubicBezTo>
                    <a:cubicBezTo>
                      <a:pt x="0" y="12"/>
                      <a:pt x="0" y="12"/>
                      <a:pt x="0" y="12"/>
                    </a:cubicBezTo>
                    <a:cubicBezTo>
                      <a:pt x="0" y="21"/>
                      <a:pt x="7"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23" y="29"/>
                      <a:pt x="28" y="25"/>
                      <a:pt x="31" y="20"/>
                    </a:cubicBezTo>
                    <a:cubicBezTo>
                      <a:pt x="28" y="23"/>
                      <a:pt x="24" y="25"/>
                      <a:pt x="19" y="25"/>
                    </a:cubicBezTo>
                    <a:cubicBezTo>
                      <a:pt x="10" y="25"/>
                      <a:pt x="3" y="17"/>
                      <a:pt x="3" y="8"/>
                    </a:cubicBezTo>
                    <a:cubicBezTo>
                      <a:pt x="3" y="5"/>
                      <a:pt x="3" y="3"/>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3" name="Freeform 818">
                <a:extLst>
                  <a:ext uri="{FF2B5EF4-FFF2-40B4-BE49-F238E27FC236}">
                    <a16:creationId xmlns:a16="http://schemas.microsoft.com/office/drawing/2014/main" id="{B4D0FC4A-132D-4C78-A095-3A4830E5F157}"/>
                  </a:ext>
                </a:extLst>
              </p:cNvPr>
              <p:cNvSpPr>
                <a:spLocks/>
              </p:cNvSpPr>
              <p:nvPr/>
            </p:nvSpPr>
            <p:spPr bwMode="auto">
              <a:xfrm>
                <a:off x="2271712" y="4794250"/>
                <a:ext cx="50800" cy="46037"/>
              </a:xfrm>
              <a:custGeom>
                <a:avLst/>
                <a:gdLst>
                  <a:gd name="T0" fmla="*/ 5 w 31"/>
                  <a:gd name="T1" fmla="*/ 0 h 28"/>
                  <a:gd name="T2" fmla="*/ 0 w 31"/>
                  <a:gd name="T3" fmla="*/ 12 h 28"/>
                  <a:gd name="T4" fmla="*/ 0 w 31"/>
                  <a:gd name="T5" fmla="*/ 12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31 w 31"/>
                  <a:gd name="T25" fmla="*/ 19 h 28"/>
                  <a:gd name="T26" fmla="*/ 19 w 31"/>
                  <a:gd name="T27" fmla="*/ 24 h 28"/>
                  <a:gd name="T28" fmla="*/ 3 w 31"/>
                  <a:gd name="T29" fmla="*/ 8 h 28"/>
                  <a:gd name="T30" fmla="*/ 5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5" y="0"/>
                    </a:moveTo>
                    <a:cubicBezTo>
                      <a:pt x="2" y="3"/>
                      <a:pt x="0" y="7"/>
                      <a:pt x="0" y="12"/>
                    </a:cubicBezTo>
                    <a:cubicBezTo>
                      <a:pt x="0" y="12"/>
                      <a:pt x="0" y="12"/>
                      <a:pt x="0" y="12"/>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23" y="28"/>
                      <a:pt x="28" y="25"/>
                      <a:pt x="31" y="19"/>
                    </a:cubicBezTo>
                    <a:cubicBezTo>
                      <a:pt x="28" y="22"/>
                      <a:pt x="24" y="24"/>
                      <a:pt x="19" y="24"/>
                    </a:cubicBezTo>
                    <a:cubicBezTo>
                      <a:pt x="10" y="24"/>
                      <a:pt x="3" y="17"/>
                      <a:pt x="3" y="8"/>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4" name="Freeform 821">
                <a:extLst>
                  <a:ext uri="{FF2B5EF4-FFF2-40B4-BE49-F238E27FC236}">
                    <a16:creationId xmlns:a16="http://schemas.microsoft.com/office/drawing/2014/main" id="{6FDCEB4F-0A8B-433E-81E7-30AE82A40F49}"/>
                  </a:ext>
                </a:extLst>
              </p:cNvPr>
              <p:cNvSpPr>
                <a:spLocks/>
              </p:cNvSpPr>
              <p:nvPr/>
            </p:nvSpPr>
            <p:spPr bwMode="auto">
              <a:xfrm>
                <a:off x="2271712" y="4683125"/>
                <a:ext cx="50800" cy="46037"/>
              </a:xfrm>
              <a:custGeom>
                <a:avLst/>
                <a:gdLst>
                  <a:gd name="T0" fmla="*/ 5 w 31"/>
                  <a:gd name="T1" fmla="*/ 0 h 28"/>
                  <a:gd name="T2" fmla="*/ 0 w 31"/>
                  <a:gd name="T3" fmla="*/ 11 h 28"/>
                  <a:gd name="T4" fmla="*/ 0 w 31"/>
                  <a:gd name="T5" fmla="*/ 11 h 28"/>
                  <a:gd name="T6" fmla="*/ 16 w 31"/>
                  <a:gd name="T7" fmla="*/ 28 h 28"/>
                  <a:gd name="T8" fmla="*/ 16 w 31"/>
                  <a:gd name="T9" fmla="*/ 28 h 28"/>
                  <a:gd name="T10" fmla="*/ 16 w 31"/>
                  <a:gd name="T11" fmla="*/ 28 h 28"/>
                  <a:gd name="T12" fmla="*/ 16 w 31"/>
                  <a:gd name="T13" fmla="*/ 28 h 28"/>
                  <a:gd name="T14" fmla="*/ 16 w 31"/>
                  <a:gd name="T15" fmla="*/ 28 h 28"/>
                  <a:gd name="T16" fmla="*/ 16 w 31"/>
                  <a:gd name="T17" fmla="*/ 28 h 28"/>
                  <a:gd name="T18" fmla="*/ 16 w 31"/>
                  <a:gd name="T19" fmla="*/ 28 h 28"/>
                  <a:gd name="T20" fmla="*/ 16 w 31"/>
                  <a:gd name="T21" fmla="*/ 28 h 28"/>
                  <a:gd name="T22" fmla="*/ 16 w 31"/>
                  <a:gd name="T23" fmla="*/ 28 h 28"/>
                  <a:gd name="T24" fmla="*/ 17 w 31"/>
                  <a:gd name="T25" fmla="*/ 28 h 28"/>
                  <a:gd name="T26" fmla="*/ 17 w 31"/>
                  <a:gd name="T27" fmla="*/ 28 h 28"/>
                  <a:gd name="T28" fmla="*/ 17 w 31"/>
                  <a:gd name="T29" fmla="*/ 28 h 28"/>
                  <a:gd name="T30" fmla="*/ 17 w 31"/>
                  <a:gd name="T31" fmla="*/ 28 h 28"/>
                  <a:gd name="T32" fmla="*/ 17 w 31"/>
                  <a:gd name="T33" fmla="*/ 28 h 28"/>
                  <a:gd name="T34" fmla="*/ 17 w 31"/>
                  <a:gd name="T35" fmla="*/ 28 h 28"/>
                  <a:gd name="T36" fmla="*/ 17 w 31"/>
                  <a:gd name="T37" fmla="*/ 28 h 28"/>
                  <a:gd name="T38" fmla="*/ 17 w 31"/>
                  <a:gd name="T39" fmla="*/ 28 h 28"/>
                  <a:gd name="T40" fmla="*/ 31 w 31"/>
                  <a:gd name="T41" fmla="*/ 19 h 28"/>
                  <a:gd name="T42" fmla="*/ 19 w 31"/>
                  <a:gd name="T43" fmla="*/ 24 h 28"/>
                  <a:gd name="T44" fmla="*/ 3 w 31"/>
                  <a:gd name="T45" fmla="*/ 7 h 28"/>
                  <a:gd name="T46" fmla="*/ 5 w 31"/>
                  <a:gd name="T4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8">
                    <a:moveTo>
                      <a:pt x="5" y="0"/>
                    </a:moveTo>
                    <a:cubicBezTo>
                      <a:pt x="2" y="3"/>
                      <a:pt x="0" y="7"/>
                      <a:pt x="0" y="11"/>
                    </a:cubicBezTo>
                    <a:cubicBezTo>
                      <a:pt x="0" y="11"/>
                      <a:pt x="0" y="11"/>
                      <a:pt x="0" y="11"/>
                    </a:cubicBezTo>
                    <a:cubicBezTo>
                      <a:pt x="0" y="21"/>
                      <a:pt x="7"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23" y="28"/>
                      <a:pt x="28" y="24"/>
                      <a:pt x="31" y="19"/>
                    </a:cubicBezTo>
                    <a:cubicBezTo>
                      <a:pt x="28" y="22"/>
                      <a:pt x="24" y="24"/>
                      <a:pt x="19" y="24"/>
                    </a:cubicBezTo>
                    <a:cubicBezTo>
                      <a:pt x="10" y="24"/>
                      <a:pt x="3" y="16"/>
                      <a:pt x="3" y="7"/>
                    </a:cubicBezTo>
                    <a:cubicBezTo>
                      <a:pt x="3" y="4"/>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5" name="Freeform 824">
                <a:extLst>
                  <a:ext uri="{FF2B5EF4-FFF2-40B4-BE49-F238E27FC236}">
                    <a16:creationId xmlns:a16="http://schemas.microsoft.com/office/drawing/2014/main" id="{916EB9F2-3A16-4C27-AB2D-B6E3E0EF5885}"/>
                  </a:ext>
                </a:extLst>
              </p:cNvPr>
              <p:cNvSpPr>
                <a:spLocks/>
              </p:cNvSpPr>
              <p:nvPr/>
            </p:nvSpPr>
            <p:spPr bwMode="auto">
              <a:xfrm>
                <a:off x="2271712" y="4570412"/>
                <a:ext cx="50800" cy="49212"/>
              </a:xfrm>
              <a:custGeom>
                <a:avLst/>
                <a:gdLst>
                  <a:gd name="T0" fmla="*/ 5 w 31"/>
                  <a:gd name="T1" fmla="*/ 0 h 29"/>
                  <a:gd name="T2" fmla="*/ 0 w 31"/>
                  <a:gd name="T3" fmla="*/ 12 h 29"/>
                  <a:gd name="T4" fmla="*/ 0 w 31"/>
                  <a:gd name="T5" fmla="*/ 12 h 29"/>
                  <a:gd name="T6" fmla="*/ 16 w 31"/>
                  <a:gd name="T7" fmla="*/ 29 h 29"/>
                  <a:gd name="T8" fmla="*/ 16 w 31"/>
                  <a:gd name="T9" fmla="*/ 29 h 29"/>
                  <a:gd name="T10" fmla="*/ 16 w 31"/>
                  <a:gd name="T11" fmla="*/ 29 h 29"/>
                  <a:gd name="T12" fmla="*/ 16 w 31"/>
                  <a:gd name="T13" fmla="*/ 29 h 29"/>
                  <a:gd name="T14" fmla="*/ 16 w 31"/>
                  <a:gd name="T15" fmla="*/ 29 h 29"/>
                  <a:gd name="T16" fmla="*/ 16 w 31"/>
                  <a:gd name="T17" fmla="*/ 29 h 29"/>
                  <a:gd name="T18" fmla="*/ 16 w 31"/>
                  <a:gd name="T19" fmla="*/ 29 h 29"/>
                  <a:gd name="T20" fmla="*/ 16 w 31"/>
                  <a:gd name="T21" fmla="*/ 29 h 29"/>
                  <a:gd name="T22" fmla="*/ 16 w 31"/>
                  <a:gd name="T23" fmla="*/ 29 h 29"/>
                  <a:gd name="T24" fmla="*/ 31 w 31"/>
                  <a:gd name="T25" fmla="*/ 20 h 29"/>
                  <a:gd name="T26" fmla="*/ 19 w 31"/>
                  <a:gd name="T27" fmla="*/ 24 h 29"/>
                  <a:gd name="T28" fmla="*/ 3 w 31"/>
                  <a:gd name="T29" fmla="*/ 8 h 29"/>
                  <a:gd name="T30" fmla="*/ 5 w 31"/>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9">
                    <a:moveTo>
                      <a:pt x="5" y="0"/>
                    </a:moveTo>
                    <a:cubicBezTo>
                      <a:pt x="2" y="3"/>
                      <a:pt x="0" y="7"/>
                      <a:pt x="0" y="12"/>
                    </a:cubicBezTo>
                    <a:cubicBezTo>
                      <a:pt x="0" y="12"/>
                      <a:pt x="0" y="12"/>
                      <a:pt x="0" y="12"/>
                    </a:cubicBezTo>
                    <a:cubicBezTo>
                      <a:pt x="0" y="21"/>
                      <a:pt x="7"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23" y="28"/>
                      <a:pt x="28" y="25"/>
                      <a:pt x="31" y="20"/>
                    </a:cubicBezTo>
                    <a:cubicBezTo>
                      <a:pt x="28" y="23"/>
                      <a:pt x="24" y="24"/>
                      <a:pt x="19" y="24"/>
                    </a:cubicBezTo>
                    <a:cubicBezTo>
                      <a:pt x="10" y="24"/>
                      <a:pt x="3" y="17"/>
                      <a:pt x="3" y="8"/>
                    </a:cubicBezTo>
                    <a:cubicBezTo>
                      <a:pt x="3" y="5"/>
                      <a:pt x="3" y="2"/>
                      <a:pt x="5" y="0"/>
                    </a:cubicBezTo>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6" name="Freeform 825">
                <a:extLst>
                  <a:ext uri="{FF2B5EF4-FFF2-40B4-BE49-F238E27FC236}">
                    <a16:creationId xmlns:a16="http://schemas.microsoft.com/office/drawing/2014/main" id="{A50B9A60-8DFE-45BD-B20B-7800B0010134}"/>
                  </a:ext>
                </a:extLst>
              </p:cNvPr>
              <p:cNvSpPr>
                <a:spLocks noEditPoints="1"/>
              </p:cNvSpPr>
              <p:nvPr/>
            </p:nvSpPr>
            <p:spPr bwMode="auto">
              <a:xfrm>
                <a:off x="2220912" y="4578350"/>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7"/>
                      <a:pt x="38" y="5"/>
                      <a:pt x="37" y="5"/>
                    </a:cubicBezTo>
                    <a:cubicBezTo>
                      <a:pt x="7" y="5"/>
                      <a:pt x="7" y="5"/>
                      <a:pt x="7" y="5"/>
                    </a:cubicBezTo>
                    <a:cubicBezTo>
                      <a:pt x="6" y="5"/>
                      <a:pt x="4" y="7"/>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7" name="Freeform 826">
                <a:extLst>
                  <a:ext uri="{FF2B5EF4-FFF2-40B4-BE49-F238E27FC236}">
                    <a16:creationId xmlns:a16="http://schemas.microsoft.com/office/drawing/2014/main" id="{F46C0076-ECF3-47B5-82BA-9250E5094198}"/>
                  </a:ext>
                </a:extLst>
              </p:cNvPr>
              <p:cNvSpPr>
                <a:spLocks noEditPoints="1"/>
              </p:cNvSpPr>
              <p:nvPr/>
            </p:nvSpPr>
            <p:spPr bwMode="auto">
              <a:xfrm>
                <a:off x="2220912" y="4689475"/>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8" name="Freeform 827">
                <a:extLst>
                  <a:ext uri="{FF2B5EF4-FFF2-40B4-BE49-F238E27FC236}">
                    <a16:creationId xmlns:a16="http://schemas.microsoft.com/office/drawing/2014/main" id="{EF121BE2-9CE7-441C-A376-E1D188F0E167}"/>
                  </a:ext>
                </a:extLst>
              </p:cNvPr>
              <p:cNvSpPr>
                <a:spLocks noEditPoints="1"/>
              </p:cNvSpPr>
              <p:nvPr/>
            </p:nvSpPr>
            <p:spPr bwMode="auto">
              <a:xfrm>
                <a:off x="2220912" y="4800600"/>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9" name="Freeform 828">
                <a:extLst>
                  <a:ext uri="{FF2B5EF4-FFF2-40B4-BE49-F238E27FC236}">
                    <a16:creationId xmlns:a16="http://schemas.microsoft.com/office/drawing/2014/main" id="{A012BFDA-19A3-4061-A0A2-47BE4713DCD0}"/>
                  </a:ext>
                </a:extLst>
              </p:cNvPr>
              <p:cNvSpPr>
                <a:spLocks noEditPoints="1"/>
              </p:cNvSpPr>
              <p:nvPr/>
            </p:nvSpPr>
            <p:spPr bwMode="auto">
              <a:xfrm>
                <a:off x="2220912" y="4911725"/>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0" name="Freeform 829">
                <a:extLst>
                  <a:ext uri="{FF2B5EF4-FFF2-40B4-BE49-F238E27FC236}">
                    <a16:creationId xmlns:a16="http://schemas.microsoft.com/office/drawing/2014/main" id="{AC9C803A-E303-4E43-94D2-A94A9D4DED74}"/>
                  </a:ext>
                </a:extLst>
              </p:cNvPr>
              <p:cNvSpPr>
                <a:spLocks noEditPoints="1"/>
              </p:cNvSpPr>
              <p:nvPr/>
            </p:nvSpPr>
            <p:spPr bwMode="auto">
              <a:xfrm>
                <a:off x="2220912" y="5021262"/>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1" name="Freeform 830">
                <a:extLst>
                  <a:ext uri="{FF2B5EF4-FFF2-40B4-BE49-F238E27FC236}">
                    <a16:creationId xmlns:a16="http://schemas.microsoft.com/office/drawing/2014/main" id="{7B3E35D0-B2D3-45F6-A40B-D60D47BCADB4}"/>
                  </a:ext>
                </a:extLst>
              </p:cNvPr>
              <p:cNvSpPr>
                <a:spLocks noEditPoints="1"/>
              </p:cNvSpPr>
              <p:nvPr/>
            </p:nvSpPr>
            <p:spPr bwMode="auto">
              <a:xfrm>
                <a:off x="2220912" y="5132387"/>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2" name="Freeform 831">
                <a:extLst>
                  <a:ext uri="{FF2B5EF4-FFF2-40B4-BE49-F238E27FC236}">
                    <a16:creationId xmlns:a16="http://schemas.microsoft.com/office/drawing/2014/main" id="{2D553453-BA46-4C86-9CF8-0CAE6C905D42}"/>
                  </a:ext>
                </a:extLst>
              </p:cNvPr>
              <p:cNvSpPr>
                <a:spLocks noEditPoints="1"/>
              </p:cNvSpPr>
              <p:nvPr/>
            </p:nvSpPr>
            <p:spPr bwMode="auto">
              <a:xfrm>
                <a:off x="2220912" y="5243512"/>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3" name="Freeform 832">
                <a:extLst>
                  <a:ext uri="{FF2B5EF4-FFF2-40B4-BE49-F238E27FC236}">
                    <a16:creationId xmlns:a16="http://schemas.microsoft.com/office/drawing/2014/main" id="{A53A52BB-A9BE-4444-82CA-F34363DEBD26}"/>
                  </a:ext>
                </a:extLst>
              </p:cNvPr>
              <p:cNvSpPr>
                <a:spLocks noEditPoints="1"/>
              </p:cNvSpPr>
              <p:nvPr/>
            </p:nvSpPr>
            <p:spPr bwMode="auto">
              <a:xfrm>
                <a:off x="2220912" y="5354637"/>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5 h 18"/>
                  <a:gd name="T24" fmla="*/ 7 w 44"/>
                  <a:gd name="T25" fmla="*/ 5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5"/>
                      <a:pt x="37" y="5"/>
                    </a:cubicBezTo>
                    <a:cubicBezTo>
                      <a:pt x="7" y="5"/>
                      <a:pt x="7" y="5"/>
                      <a:pt x="7" y="5"/>
                    </a:cubicBezTo>
                    <a:cubicBezTo>
                      <a:pt x="6" y="5"/>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4" name="Freeform 833">
                <a:extLst>
                  <a:ext uri="{FF2B5EF4-FFF2-40B4-BE49-F238E27FC236}">
                    <a16:creationId xmlns:a16="http://schemas.microsoft.com/office/drawing/2014/main" id="{98AE6EEB-F176-4A94-A4EC-C9776E85A37F}"/>
                  </a:ext>
                </a:extLst>
              </p:cNvPr>
              <p:cNvSpPr>
                <a:spLocks noEditPoints="1"/>
              </p:cNvSpPr>
              <p:nvPr/>
            </p:nvSpPr>
            <p:spPr bwMode="auto">
              <a:xfrm>
                <a:off x="2220912" y="5464175"/>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4 h 18"/>
                  <a:gd name="T24" fmla="*/ 7 w 44"/>
                  <a:gd name="T25" fmla="*/ 4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4"/>
                      <a:pt x="37" y="4"/>
                    </a:cubicBezTo>
                    <a:cubicBezTo>
                      <a:pt x="7" y="4"/>
                      <a:pt x="7" y="4"/>
                      <a:pt x="7" y="4"/>
                    </a:cubicBezTo>
                    <a:cubicBezTo>
                      <a:pt x="6" y="4"/>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7" name="Freeform 834">
                <a:extLst>
                  <a:ext uri="{FF2B5EF4-FFF2-40B4-BE49-F238E27FC236}">
                    <a16:creationId xmlns:a16="http://schemas.microsoft.com/office/drawing/2014/main" id="{3BB1E0C3-BABD-477D-80A6-C6EC2456E32A}"/>
                  </a:ext>
                </a:extLst>
              </p:cNvPr>
              <p:cNvSpPr>
                <a:spLocks noEditPoints="1"/>
              </p:cNvSpPr>
              <p:nvPr/>
            </p:nvSpPr>
            <p:spPr bwMode="auto">
              <a:xfrm>
                <a:off x="2220912" y="5575300"/>
                <a:ext cx="74612" cy="30162"/>
              </a:xfrm>
              <a:custGeom>
                <a:avLst/>
                <a:gdLst>
                  <a:gd name="T0" fmla="*/ 44 w 44"/>
                  <a:gd name="T1" fmla="*/ 9 h 18"/>
                  <a:gd name="T2" fmla="*/ 37 w 44"/>
                  <a:gd name="T3" fmla="*/ 18 h 18"/>
                  <a:gd name="T4" fmla="*/ 7 w 44"/>
                  <a:gd name="T5" fmla="*/ 18 h 18"/>
                  <a:gd name="T6" fmla="*/ 0 w 44"/>
                  <a:gd name="T7" fmla="*/ 9 h 18"/>
                  <a:gd name="T8" fmla="*/ 7 w 44"/>
                  <a:gd name="T9" fmla="*/ 0 h 18"/>
                  <a:gd name="T10" fmla="*/ 37 w 44"/>
                  <a:gd name="T11" fmla="*/ 0 h 18"/>
                  <a:gd name="T12" fmla="*/ 44 w 44"/>
                  <a:gd name="T13" fmla="*/ 9 h 18"/>
                  <a:gd name="T14" fmla="*/ 4 w 44"/>
                  <a:gd name="T15" fmla="*/ 9 h 18"/>
                  <a:gd name="T16" fmla="*/ 7 w 44"/>
                  <a:gd name="T17" fmla="*/ 13 h 18"/>
                  <a:gd name="T18" fmla="*/ 37 w 44"/>
                  <a:gd name="T19" fmla="*/ 13 h 18"/>
                  <a:gd name="T20" fmla="*/ 40 w 44"/>
                  <a:gd name="T21" fmla="*/ 9 h 18"/>
                  <a:gd name="T22" fmla="*/ 37 w 44"/>
                  <a:gd name="T23" fmla="*/ 4 h 18"/>
                  <a:gd name="T24" fmla="*/ 7 w 44"/>
                  <a:gd name="T25" fmla="*/ 4 h 18"/>
                  <a:gd name="T26" fmla="*/ 4 w 44"/>
                  <a:gd name="T2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8">
                    <a:moveTo>
                      <a:pt x="44" y="9"/>
                    </a:moveTo>
                    <a:cubicBezTo>
                      <a:pt x="44" y="14"/>
                      <a:pt x="41" y="18"/>
                      <a:pt x="37" y="18"/>
                    </a:cubicBezTo>
                    <a:cubicBezTo>
                      <a:pt x="7" y="18"/>
                      <a:pt x="7" y="18"/>
                      <a:pt x="7" y="18"/>
                    </a:cubicBezTo>
                    <a:cubicBezTo>
                      <a:pt x="3" y="18"/>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4"/>
                      <a:pt x="37" y="4"/>
                    </a:cubicBezTo>
                    <a:cubicBezTo>
                      <a:pt x="7" y="4"/>
                      <a:pt x="7" y="4"/>
                      <a:pt x="7" y="4"/>
                    </a:cubicBezTo>
                    <a:cubicBezTo>
                      <a:pt x="6" y="4"/>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8" name="Freeform 835">
                <a:extLst>
                  <a:ext uri="{FF2B5EF4-FFF2-40B4-BE49-F238E27FC236}">
                    <a16:creationId xmlns:a16="http://schemas.microsoft.com/office/drawing/2014/main" id="{1D0184CF-F1F1-4D8D-A906-554C4622AC45}"/>
                  </a:ext>
                </a:extLst>
              </p:cNvPr>
              <p:cNvSpPr>
                <a:spLocks noEditPoints="1"/>
              </p:cNvSpPr>
              <p:nvPr/>
            </p:nvSpPr>
            <p:spPr bwMode="auto">
              <a:xfrm>
                <a:off x="2220912" y="5686425"/>
                <a:ext cx="74612" cy="28575"/>
              </a:xfrm>
              <a:custGeom>
                <a:avLst/>
                <a:gdLst>
                  <a:gd name="T0" fmla="*/ 44 w 44"/>
                  <a:gd name="T1" fmla="*/ 9 h 17"/>
                  <a:gd name="T2" fmla="*/ 37 w 44"/>
                  <a:gd name="T3" fmla="*/ 17 h 17"/>
                  <a:gd name="T4" fmla="*/ 7 w 44"/>
                  <a:gd name="T5" fmla="*/ 17 h 17"/>
                  <a:gd name="T6" fmla="*/ 0 w 44"/>
                  <a:gd name="T7" fmla="*/ 9 h 17"/>
                  <a:gd name="T8" fmla="*/ 7 w 44"/>
                  <a:gd name="T9" fmla="*/ 0 h 17"/>
                  <a:gd name="T10" fmla="*/ 37 w 44"/>
                  <a:gd name="T11" fmla="*/ 0 h 17"/>
                  <a:gd name="T12" fmla="*/ 44 w 44"/>
                  <a:gd name="T13" fmla="*/ 9 h 17"/>
                  <a:gd name="T14" fmla="*/ 4 w 44"/>
                  <a:gd name="T15" fmla="*/ 9 h 17"/>
                  <a:gd name="T16" fmla="*/ 7 w 44"/>
                  <a:gd name="T17" fmla="*/ 13 h 17"/>
                  <a:gd name="T18" fmla="*/ 37 w 44"/>
                  <a:gd name="T19" fmla="*/ 13 h 17"/>
                  <a:gd name="T20" fmla="*/ 40 w 44"/>
                  <a:gd name="T21" fmla="*/ 9 h 17"/>
                  <a:gd name="T22" fmla="*/ 37 w 44"/>
                  <a:gd name="T23" fmla="*/ 4 h 17"/>
                  <a:gd name="T24" fmla="*/ 7 w 44"/>
                  <a:gd name="T25" fmla="*/ 4 h 17"/>
                  <a:gd name="T26" fmla="*/ 4 w 44"/>
                  <a:gd name="T27"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17">
                    <a:moveTo>
                      <a:pt x="44" y="9"/>
                    </a:moveTo>
                    <a:cubicBezTo>
                      <a:pt x="44" y="14"/>
                      <a:pt x="41" y="17"/>
                      <a:pt x="37" y="17"/>
                    </a:cubicBezTo>
                    <a:cubicBezTo>
                      <a:pt x="7" y="17"/>
                      <a:pt x="7" y="17"/>
                      <a:pt x="7" y="17"/>
                    </a:cubicBezTo>
                    <a:cubicBezTo>
                      <a:pt x="3" y="17"/>
                      <a:pt x="0" y="14"/>
                      <a:pt x="0" y="9"/>
                    </a:cubicBezTo>
                    <a:cubicBezTo>
                      <a:pt x="0" y="4"/>
                      <a:pt x="3" y="0"/>
                      <a:pt x="7" y="0"/>
                    </a:cubicBezTo>
                    <a:cubicBezTo>
                      <a:pt x="37" y="0"/>
                      <a:pt x="37" y="0"/>
                      <a:pt x="37" y="0"/>
                    </a:cubicBezTo>
                    <a:cubicBezTo>
                      <a:pt x="41" y="0"/>
                      <a:pt x="44" y="4"/>
                      <a:pt x="44" y="9"/>
                    </a:cubicBezTo>
                    <a:close/>
                    <a:moveTo>
                      <a:pt x="4" y="9"/>
                    </a:moveTo>
                    <a:cubicBezTo>
                      <a:pt x="4" y="11"/>
                      <a:pt x="6" y="13"/>
                      <a:pt x="7" y="13"/>
                    </a:cubicBezTo>
                    <a:cubicBezTo>
                      <a:pt x="37" y="13"/>
                      <a:pt x="37" y="13"/>
                      <a:pt x="37" y="13"/>
                    </a:cubicBezTo>
                    <a:cubicBezTo>
                      <a:pt x="38" y="13"/>
                      <a:pt x="40" y="11"/>
                      <a:pt x="40" y="9"/>
                    </a:cubicBezTo>
                    <a:cubicBezTo>
                      <a:pt x="40" y="6"/>
                      <a:pt x="38" y="4"/>
                      <a:pt x="37" y="4"/>
                    </a:cubicBezTo>
                    <a:cubicBezTo>
                      <a:pt x="7" y="4"/>
                      <a:pt x="7" y="4"/>
                      <a:pt x="7" y="4"/>
                    </a:cubicBezTo>
                    <a:cubicBezTo>
                      <a:pt x="6" y="4"/>
                      <a:pt x="4" y="6"/>
                      <a:pt x="4" y="9"/>
                    </a:cubicBezTo>
                    <a:close/>
                  </a:path>
                </a:pathLst>
              </a:custGeom>
              <a:solidFill>
                <a:schemeClr val="tx2">
                  <a:lumMod val="75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9" name="Freeform 1545">
                <a:extLst>
                  <a:ext uri="{FF2B5EF4-FFF2-40B4-BE49-F238E27FC236}">
                    <a16:creationId xmlns:a16="http://schemas.microsoft.com/office/drawing/2014/main" id="{DADAAD28-730D-4C23-93E3-6287FA2A7A1B}"/>
                  </a:ext>
                </a:extLst>
              </p:cNvPr>
              <p:cNvSpPr>
                <a:spLocks noChangeArrowheads="1"/>
              </p:cNvSpPr>
              <p:nvPr/>
            </p:nvSpPr>
            <p:spPr bwMode="auto">
              <a:xfrm>
                <a:off x="2341561" y="4662487"/>
                <a:ext cx="876300" cy="1063625"/>
              </a:xfrm>
              <a:custGeom>
                <a:avLst/>
                <a:gdLst>
                  <a:gd name="connsiteX0" fmla="*/ 0 w 876300"/>
                  <a:gd name="connsiteY0" fmla="*/ 1060450 h 1063625"/>
                  <a:gd name="connsiteX1" fmla="*/ 708025 w 876300"/>
                  <a:gd name="connsiteY1" fmla="*/ 1060450 h 1063625"/>
                  <a:gd name="connsiteX2" fmla="*/ 708025 w 876300"/>
                  <a:gd name="connsiteY2" fmla="*/ 1063625 h 1063625"/>
                  <a:gd name="connsiteX3" fmla="*/ 0 w 876300"/>
                  <a:gd name="connsiteY3" fmla="*/ 1063625 h 1063625"/>
                  <a:gd name="connsiteX4" fmla="*/ 0 w 876300"/>
                  <a:gd name="connsiteY4" fmla="*/ 1008063 h 1063625"/>
                  <a:gd name="connsiteX5" fmla="*/ 876300 w 876300"/>
                  <a:gd name="connsiteY5" fmla="*/ 1008063 h 1063625"/>
                  <a:gd name="connsiteX6" fmla="*/ 876300 w 876300"/>
                  <a:gd name="connsiteY6" fmla="*/ 1009650 h 1063625"/>
                  <a:gd name="connsiteX7" fmla="*/ 0 w 876300"/>
                  <a:gd name="connsiteY7" fmla="*/ 1009650 h 1063625"/>
                  <a:gd name="connsiteX8" fmla="*/ 0 w 876300"/>
                  <a:gd name="connsiteY8" fmla="*/ 954088 h 1063625"/>
                  <a:gd name="connsiteX9" fmla="*/ 876300 w 876300"/>
                  <a:gd name="connsiteY9" fmla="*/ 954088 h 1063625"/>
                  <a:gd name="connsiteX10" fmla="*/ 876300 w 876300"/>
                  <a:gd name="connsiteY10" fmla="*/ 955675 h 1063625"/>
                  <a:gd name="connsiteX11" fmla="*/ 0 w 876300"/>
                  <a:gd name="connsiteY11" fmla="*/ 955675 h 1063625"/>
                  <a:gd name="connsiteX12" fmla="*/ 0 w 876300"/>
                  <a:gd name="connsiteY12" fmla="*/ 901700 h 1063625"/>
                  <a:gd name="connsiteX13" fmla="*/ 876300 w 876300"/>
                  <a:gd name="connsiteY13" fmla="*/ 901700 h 1063625"/>
                  <a:gd name="connsiteX14" fmla="*/ 876300 w 876300"/>
                  <a:gd name="connsiteY14" fmla="*/ 904875 h 1063625"/>
                  <a:gd name="connsiteX15" fmla="*/ 0 w 876300"/>
                  <a:gd name="connsiteY15" fmla="*/ 904875 h 1063625"/>
                  <a:gd name="connsiteX16" fmla="*/ 0 w 876300"/>
                  <a:gd name="connsiteY16" fmla="*/ 849313 h 1063625"/>
                  <a:gd name="connsiteX17" fmla="*/ 876300 w 876300"/>
                  <a:gd name="connsiteY17" fmla="*/ 849313 h 1063625"/>
                  <a:gd name="connsiteX18" fmla="*/ 876300 w 876300"/>
                  <a:gd name="connsiteY18" fmla="*/ 850900 h 1063625"/>
                  <a:gd name="connsiteX19" fmla="*/ 0 w 876300"/>
                  <a:gd name="connsiteY19" fmla="*/ 850900 h 1063625"/>
                  <a:gd name="connsiteX20" fmla="*/ 0 w 876300"/>
                  <a:gd name="connsiteY20" fmla="*/ 795338 h 1063625"/>
                  <a:gd name="connsiteX21" fmla="*/ 876300 w 876300"/>
                  <a:gd name="connsiteY21" fmla="*/ 795338 h 1063625"/>
                  <a:gd name="connsiteX22" fmla="*/ 876300 w 876300"/>
                  <a:gd name="connsiteY22" fmla="*/ 798513 h 1063625"/>
                  <a:gd name="connsiteX23" fmla="*/ 0 w 876300"/>
                  <a:gd name="connsiteY23" fmla="*/ 798513 h 1063625"/>
                  <a:gd name="connsiteX24" fmla="*/ 0 w 876300"/>
                  <a:gd name="connsiteY24" fmla="*/ 742950 h 1063625"/>
                  <a:gd name="connsiteX25" fmla="*/ 876300 w 876300"/>
                  <a:gd name="connsiteY25" fmla="*/ 742950 h 1063625"/>
                  <a:gd name="connsiteX26" fmla="*/ 876300 w 876300"/>
                  <a:gd name="connsiteY26" fmla="*/ 744537 h 1063625"/>
                  <a:gd name="connsiteX27" fmla="*/ 0 w 876300"/>
                  <a:gd name="connsiteY27" fmla="*/ 744537 h 1063625"/>
                  <a:gd name="connsiteX28" fmla="*/ 0 w 876300"/>
                  <a:gd name="connsiteY28" fmla="*/ 688975 h 1063625"/>
                  <a:gd name="connsiteX29" fmla="*/ 876300 w 876300"/>
                  <a:gd name="connsiteY29" fmla="*/ 688975 h 1063625"/>
                  <a:gd name="connsiteX30" fmla="*/ 876300 w 876300"/>
                  <a:gd name="connsiteY30" fmla="*/ 692150 h 1063625"/>
                  <a:gd name="connsiteX31" fmla="*/ 0 w 876300"/>
                  <a:gd name="connsiteY31" fmla="*/ 692150 h 1063625"/>
                  <a:gd name="connsiteX32" fmla="*/ 0 w 876300"/>
                  <a:gd name="connsiteY32" fmla="*/ 636588 h 1063625"/>
                  <a:gd name="connsiteX33" fmla="*/ 876300 w 876300"/>
                  <a:gd name="connsiteY33" fmla="*/ 636588 h 1063625"/>
                  <a:gd name="connsiteX34" fmla="*/ 876300 w 876300"/>
                  <a:gd name="connsiteY34" fmla="*/ 639763 h 1063625"/>
                  <a:gd name="connsiteX35" fmla="*/ 0 w 876300"/>
                  <a:gd name="connsiteY35" fmla="*/ 639763 h 1063625"/>
                  <a:gd name="connsiteX36" fmla="*/ 0 w 876300"/>
                  <a:gd name="connsiteY36" fmla="*/ 584200 h 1063625"/>
                  <a:gd name="connsiteX37" fmla="*/ 876300 w 876300"/>
                  <a:gd name="connsiteY37" fmla="*/ 584200 h 1063625"/>
                  <a:gd name="connsiteX38" fmla="*/ 876300 w 876300"/>
                  <a:gd name="connsiteY38" fmla="*/ 585787 h 1063625"/>
                  <a:gd name="connsiteX39" fmla="*/ 0 w 876300"/>
                  <a:gd name="connsiteY39" fmla="*/ 585787 h 1063625"/>
                  <a:gd name="connsiteX40" fmla="*/ 0 w 876300"/>
                  <a:gd name="connsiteY40" fmla="*/ 530225 h 1063625"/>
                  <a:gd name="connsiteX41" fmla="*/ 876300 w 876300"/>
                  <a:gd name="connsiteY41" fmla="*/ 530225 h 1063625"/>
                  <a:gd name="connsiteX42" fmla="*/ 876300 w 876300"/>
                  <a:gd name="connsiteY42" fmla="*/ 531812 h 1063625"/>
                  <a:gd name="connsiteX43" fmla="*/ 0 w 876300"/>
                  <a:gd name="connsiteY43" fmla="*/ 531812 h 1063625"/>
                  <a:gd name="connsiteX44" fmla="*/ 0 w 876300"/>
                  <a:gd name="connsiteY44" fmla="*/ 477838 h 1063625"/>
                  <a:gd name="connsiteX45" fmla="*/ 876300 w 876300"/>
                  <a:gd name="connsiteY45" fmla="*/ 477838 h 1063625"/>
                  <a:gd name="connsiteX46" fmla="*/ 876300 w 876300"/>
                  <a:gd name="connsiteY46" fmla="*/ 479425 h 1063625"/>
                  <a:gd name="connsiteX47" fmla="*/ 0 w 876300"/>
                  <a:gd name="connsiteY47" fmla="*/ 479425 h 1063625"/>
                  <a:gd name="connsiteX48" fmla="*/ 0 w 876300"/>
                  <a:gd name="connsiteY48" fmla="*/ 425450 h 1063625"/>
                  <a:gd name="connsiteX49" fmla="*/ 876300 w 876300"/>
                  <a:gd name="connsiteY49" fmla="*/ 425450 h 1063625"/>
                  <a:gd name="connsiteX50" fmla="*/ 876300 w 876300"/>
                  <a:gd name="connsiteY50" fmla="*/ 427037 h 1063625"/>
                  <a:gd name="connsiteX51" fmla="*/ 0 w 876300"/>
                  <a:gd name="connsiteY51" fmla="*/ 427037 h 1063625"/>
                  <a:gd name="connsiteX52" fmla="*/ 0 w 876300"/>
                  <a:gd name="connsiteY52" fmla="*/ 371475 h 1063625"/>
                  <a:gd name="connsiteX53" fmla="*/ 876300 w 876300"/>
                  <a:gd name="connsiteY53" fmla="*/ 371475 h 1063625"/>
                  <a:gd name="connsiteX54" fmla="*/ 876300 w 876300"/>
                  <a:gd name="connsiteY54" fmla="*/ 374650 h 1063625"/>
                  <a:gd name="connsiteX55" fmla="*/ 0 w 876300"/>
                  <a:gd name="connsiteY55" fmla="*/ 374650 h 1063625"/>
                  <a:gd name="connsiteX56" fmla="*/ 0 w 876300"/>
                  <a:gd name="connsiteY56" fmla="*/ 319088 h 1063625"/>
                  <a:gd name="connsiteX57" fmla="*/ 876300 w 876300"/>
                  <a:gd name="connsiteY57" fmla="*/ 319088 h 1063625"/>
                  <a:gd name="connsiteX58" fmla="*/ 876300 w 876300"/>
                  <a:gd name="connsiteY58" fmla="*/ 320675 h 1063625"/>
                  <a:gd name="connsiteX59" fmla="*/ 0 w 876300"/>
                  <a:gd name="connsiteY59" fmla="*/ 320675 h 1063625"/>
                  <a:gd name="connsiteX60" fmla="*/ 0 w 876300"/>
                  <a:gd name="connsiteY60" fmla="*/ 265113 h 1063625"/>
                  <a:gd name="connsiteX61" fmla="*/ 876300 w 876300"/>
                  <a:gd name="connsiteY61" fmla="*/ 265113 h 1063625"/>
                  <a:gd name="connsiteX62" fmla="*/ 876300 w 876300"/>
                  <a:gd name="connsiteY62" fmla="*/ 266700 h 1063625"/>
                  <a:gd name="connsiteX63" fmla="*/ 0 w 876300"/>
                  <a:gd name="connsiteY63" fmla="*/ 266700 h 1063625"/>
                  <a:gd name="connsiteX64" fmla="*/ 0 w 876300"/>
                  <a:gd name="connsiteY64" fmla="*/ 212725 h 1063625"/>
                  <a:gd name="connsiteX65" fmla="*/ 876300 w 876300"/>
                  <a:gd name="connsiteY65" fmla="*/ 212725 h 1063625"/>
                  <a:gd name="connsiteX66" fmla="*/ 876300 w 876300"/>
                  <a:gd name="connsiteY66" fmla="*/ 214312 h 1063625"/>
                  <a:gd name="connsiteX67" fmla="*/ 0 w 876300"/>
                  <a:gd name="connsiteY67" fmla="*/ 214312 h 1063625"/>
                  <a:gd name="connsiteX68" fmla="*/ 0 w 876300"/>
                  <a:gd name="connsiteY68" fmla="*/ 160338 h 1063625"/>
                  <a:gd name="connsiteX69" fmla="*/ 876300 w 876300"/>
                  <a:gd name="connsiteY69" fmla="*/ 160338 h 1063625"/>
                  <a:gd name="connsiteX70" fmla="*/ 876300 w 876300"/>
                  <a:gd name="connsiteY70" fmla="*/ 161925 h 1063625"/>
                  <a:gd name="connsiteX71" fmla="*/ 0 w 876300"/>
                  <a:gd name="connsiteY71" fmla="*/ 161925 h 1063625"/>
                  <a:gd name="connsiteX72" fmla="*/ 0 w 876300"/>
                  <a:gd name="connsiteY72" fmla="*/ 106363 h 1063625"/>
                  <a:gd name="connsiteX73" fmla="*/ 876300 w 876300"/>
                  <a:gd name="connsiteY73" fmla="*/ 106363 h 1063625"/>
                  <a:gd name="connsiteX74" fmla="*/ 876300 w 876300"/>
                  <a:gd name="connsiteY74" fmla="*/ 109538 h 1063625"/>
                  <a:gd name="connsiteX75" fmla="*/ 0 w 876300"/>
                  <a:gd name="connsiteY75" fmla="*/ 109538 h 1063625"/>
                  <a:gd name="connsiteX76" fmla="*/ 0 w 876300"/>
                  <a:gd name="connsiteY76" fmla="*/ 53975 h 1063625"/>
                  <a:gd name="connsiteX77" fmla="*/ 876300 w 876300"/>
                  <a:gd name="connsiteY77" fmla="*/ 53975 h 1063625"/>
                  <a:gd name="connsiteX78" fmla="*/ 876300 w 876300"/>
                  <a:gd name="connsiteY78" fmla="*/ 55562 h 1063625"/>
                  <a:gd name="connsiteX79" fmla="*/ 0 w 876300"/>
                  <a:gd name="connsiteY79" fmla="*/ 55562 h 1063625"/>
                  <a:gd name="connsiteX80" fmla="*/ 0 w 876300"/>
                  <a:gd name="connsiteY80" fmla="*/ 0 h 1063625"/>
                  <a:gd name="connsiteX81" fmla="*/ 876300 w 876300"/>
                  <a:gd name="connsiteY81" fmla="*/ 0 h 1063625"/>
                  <a:gd name="connsiteX82" fmla="*/ 876300 w 876300"/>
                  <a:gd name="connsiteY82" fmla="*/ 1587 h 1063625"/>
                  <a:gd name="connsiteX83" fmla="*/ 0 w 876300"/>
                  <a:gd name="connsiteY83" fmla="*/ 1587 h 1063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876300" h="1063625">
                    <a:moveTo>
                      <a:pt x="0" y="1060450"/>
                    </a:moveTo>
                    <a:lnTo>
                      <a:pt x="708025" y="1060450"/>
                    </a:lnTo>
                    <a:lnTo>
                      <a:pt x="708025" y="1063625"/>
                    </a:lnTo>
                    <a:lnTo>
                      <a:pt x="0" y="1063625"/>
                    </a:lnTo>
                    <a:close/>
                    <a:moveTo>
                      <a:pt x="0" y="1008063"/>
                    </a:moveTo>
                    <a:lnTo>
                      <a:pt x="876300" y="1008063"/>
                    </a:lnTo>
                    <a:lnTo>
                      <a:pt x="876300" y="1009650"/>
                    </a:lnTo>
                    <a:lnTo>
                      <a:pt x="0" y="1009650"/>
                    </a:lnTo>
                    <a:close/>
                    <a:moveTo>
                      <a:pt x="0" y="954088"/>
                    </a:moveTo>
                    <a:lnTo>
                      <a:pt x="876300" y="954088"/>
                    </a:lnTo>
                    <a:lnTo>
                      <a:pt x="876300" y="955675"/>
                    </a:lnTo>
                    <a:lnTo>
                      <a:pt x="0" y="955675"/>
                    </a:lnTo>
                    <a:close/>
                    <a:moveTo>
                      <a:pt x="0" y="901700"/>
                    </a:moveTo>
                    <a:lnTo>
                      <a:pt x="876300" y="901700"/>
                    </a:lnTo>
                    <a:lnTo>
                      <a:pt x="876300" y="904875"/>
                    </a:lnTo>
                    <a:lnTo>
                      <a:pt x="0" y="904875"/>
                    </a:lnTo>
                    <a:close/>
                    <a:moveTo>
                      <a:pt x="0" y="849313"/>
                    </a:moveTo>
                    <a:lnTo>
                      <a:pt x="876300" y="849313"/>
                    </a:lnTo>
                    <a:lnTo>
                      <a:pt x="876300" y="850900"/>
                    </a:lnTo>
                    <a:lnTo>
                      <a:pt x="0" y="850900"/>
                    </a:lnTo>
                    <a:close/>
                    <a:moveTo>
                      <a:pt x="0" y="795338"/>
                    </a:moveTo>
                    <a:lnTo>
                      <a:pt x="876300" y="795338"/>
                    </a:lnTo>
                    <a:lnTo>
                      <a:pt x="876300" y="798513"/>
                    </a:lnTo>
                    <a:lnTo>
                      <a:pt x="0" y="798513"/>
                    </a:lnTo>
                    <a:close/>
                    <a:moveTo>
                      <a:pt x="0" y="742950"/>
                    </a:moveTo>
                    <a:lnTo>
                      <a:pt x="876300" y="742950"/>
                    </a:lnTo>
                    <a:lnTo>
                      <a:pt x="876300" y="744537"/>
                    </a:lnTo>
                    <a:lnTo>
                      <a:pt x="0" y="744537"/>
                    </a:lnTo>
                    <a:close/>
                    <a:moveTo>
                      <a:pt x="0" y="688975"/>
                    </a:moveTo>
                    <a:lnTo>
                      <a:pt x="876300" y="688975"/>
                    </a:lnTo>
                    <a:lnTo>
                      <a:pt x="876300" y="692150"/>
                    </a:lnTo>
                    <a:lnTo>
                      <a:pt x="0" y="692150"/>
                    </a:lnTo>
                    <a:close/>
                    <a:moveTo>
                      <a:pt x="0" y="636588"/>
                    </a:moveTo>
                    <a:lnTo>
                      <a:pt x="876300" y="636588"/>
                    </a:lnTo>
                    <a:lnTo>
                      <a:pt x="876300" y="639763"/>
                    </a:lnTo>
                    <a:lnTo>
                      <a:pt x="0" y="639763"/>
                    </a:lnTo>
                    <a:close/>
                    <a:moveTo>
                      <a:pt x="0" y="584200"/>
                    </a:moveTo>
                    <a:lnTo>
                      <a:pt x="876300" y="584200"/>
                    </a:lnTo>
                    <a:lnTo>
                      <a:pt x="876300" y="585787"/>
                    </a:lnTo>
                    <a:lnTo>
                      <a:pt x="0" y="585787"/>
                    </a:lnTo>
                    <a:close/>
                    <a:moveTo>
                      <a:pt x="0" y="530225"/>
                    </a:moveTo>
                    <a:lnTo>
                      <a:pt x="876300" y="530225"/>
                    </a:lnTo>
                    <a:lnTo>
                      <a:pt x="876300" y="531812"/>
                    </a:lnTo>
                    <a:lnTo>
                      <a:pt x="0" y="531812"/>
                    </a:lnTo>
                    <a:close/>
                    <a:moveTo>
                      <a:pt x="0" y="477838"/>
                    </a:moveTo>
                    <a:lnTo>
                      <a:pt x="876300" y="477838"/>
                    </a:lnTo>
                    <a:lnTo>
                      <a:pt x="876300" y="479425"/>
                    </a:lnTo>
                    <a:lnTo>
                      <a:pt x="0" y="479425"/>
                    </a:lnTo>
                    <a:close/>
                    <a:moveTo>
                      <a:pt x="0" y="425450"/>
                    </a:moveTo>
                    <a:lnTo>
                      <a:pt x="876300" y="425450"/>
                    </a:lnTo>
                    <a:lnTo>
                      <a:pt x="876300" y="427037"/>
                    </a:lnTo>
                    <a:lnTo>
                      <a:pt x="0" y="427037"/>
                    </a:lnTo>
                    <a:close/>
                    <a:moveTo>
                      <a:pt x="0" y="371475"/>
                    </a:moveTo>
                    <a:lnTo>
                      <a:pt x="876300" y="371475"/>
                    </a:lnTo>
                    <a:lnTo>
                      <a:pt x="876300" y="374650"/>
                    </a:lnTo>
                    <a:lnTo>
                      <a:pt x="0" y="374650"/>
                    </a:lnTo>
                    <a:close/>
                    <a:moveTo>
                      <a:pt x="0" y="319088"/>
                    </a:moveTo>
                    <a:lnTo>
                      <a:pt x="876300" y="319088"/>
                    </a:lnTo>
                    <a:lnTo>
                      <a:pt x="876300" y="320675"/>
                    </a:lnTo>
                    <a:lnTo>
                      <a:pt x="0" y="320675"/>
                    </a:lnTo>
                    <a:close/>
                    <a:moveTo>
                      <a:pt x="0" y="265113"/>
                    </a:moveTo>
                    <a:lnTo>
                      <a:pt x="876300" y="265113"/>
                    </a:lnTo>
                    <a:lnTo>
                      <a:pt x="876300" y="266700"/>
                    </a:lnTo>
                    <a:lnTo>
                      <a:pt x="0" y="266700"/>
                    </a:lnTo>
                    <a:close/>
                    <a:moveTo>
                      <a:pt x="0" y="212725"/>
                    </a:moveTo>
                    <a:lnTo>
                      <a:pt x="876300" y="212725"/>
                    </a:lnTo>
                    <a:lnTo>
                      <a:pt x="876300" y="214312"/>
                    </a:lnTo>
                    <a:lnTo>
                      <a:pt x="0" y="214312"/>
                    </a:lnTo>
                    <a:close/>
                    <a:moveTo>
                      <a:pt x="0" y="160338"/>
                    </a:moveTo>
                    <a:lnTo>
                      <a:pt x="876300" y="160338"/>
                    </a:lnTo>
                    <a:lnTo>
                      <a:pt x="876300" y="161925"/>
                    </a:lnTo>
                    <a:lnTo>
                      <a:pt x="0" y="161925"/>
                    </a:lnTo>
                    <a:close/>
                    <a:moveTo>
                      <a:pt x="0" y="106363"/>
                    </a:moveTo>
                    <a:lnTo>
                      <a:pt x="876300" y="106363"/>
                    </a:lnTo>
                    <a:lnTo>
                      <a:pt x="876300" y="109538"/>
                    </a:lnTo>
                    <a:lnTo>
                      <a:pt x="0" y="109538"/>
                    </a:lnTo>
                    <a:close/>
                    <a:moveTo>
                      <a:pt x="0" y="53975"/>
                    </a:moveTo>
                    <a:lnTo>
                      <a:pt x="876300" y="53975"/>
                    </a:lnTo>
                    <a:lnTo>
                      <a:pt x="876300" y="55562"/>
                    </a:lnTo>
                    <a:lnTo>
                      <a:pt x="0" y="55562"/>
                    </a:lnTo>
                    <a:close/>
                    <a:moveTo>
                      <a:pt x="0" y="0"/>
                    </a:moveTo>
                    <a:lnTo>
                      <a:pt x="876300" y="0"/>
                    </a:lnTo>
                    <a:lnTo>
                      <a:pt x="876300" y="1587"/>
                    </a:lnTo>
                    <a:lnTo>
                      <a:pt x="0" y="1587"/>
                    </a:ln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90" name="Freeform 1549">
                <a:extLst>
                  <a:ext uri="{FF2B5EF4-FFF2-40B4-BE49-F238E27FC236}">
                    <a16:creationId xmlns:a16="http://schemas.microsoft.com/office/drawing/2014/main" id="{4479B338-77A5-4817-AD4B-98ECF2B37274}"/>
                  </a:ext>
                </a:extLst>
              </p:cNvPr>
              <p:cNvSpPr>
                <a:spLocks/>
              </p:cNvSpPr>
              <p:nvPr/>
            </p:nvSpPr>
            <p:spPr bwMode="auto">
              <a:xfrm>
                <a:off x="2370137" y="4421187"/>
                <a:ext cx="136525" cy="1536700"/>
              </a:xfrm>
              <a:custGeom>
                <a:avLst/>
                <a:gdLst>
                  <a:gd name="connsiteX0" fmla="*/ 70754 w 136525"/>
                  <a:gd name="connsiteY0" fmla="*/ 0 h 1536700"/>
                  <a:gd name="connsiteX1" fmla="*/ 122238 w 136525"/>
                  <a:gd name="connsiteY1" fmla="*/ 75513 h 1536700"/>
                  <a:gd name="connsiteX2" fmla="*/ 122211 w 136525"/>
                  <a:gd name="connsiteY2" fmla="*/ 97667 h 1536700"/>
                  <a:gd name="connsiteX3" fmla="*/ 131205 w 136525"/>
                  <a:gd name="connsiteY3" fmla="*/ 110925 h 1536700"/>
                  <a:gd name="connsiteX4" fmla="*/ 136525 w 136525"/>
                  <a:gd name="connsiteY4" fmla="*/ 136997 h 1536700"/>
                  <a:gd name="connsiteX5" fmla="*/ 134840 w 136525"/>
                  <a:gd name="connsiteY5" fmla="*/ 1347316 h 1536700"/>
                  <a:gd name="connsiteX6" fmla="*/ 129520 w 136525"/>
                  <a:gd name="connsiteY6" fmla="*/ 1373387 h 1536700"/>
                  <a:gd name="connsiteX7" fmla="*/ 120624 w 136525"/>
                  <a:gd name="connsiteY7" fmla="*/ 1386499 h 1536700"/>
                  <a:gd name="connsiteX8" fmla="*/ 120577 w 136525"/>
                  <a:gd name="connsiteY8" fmla="*/ 1424674 h 1536700"/>
                  <a:gd name="connsiteX9" fmla="*/ 104592 w 136525"/>
                  <a:gd name="connsiteY9" fmla="*/ 1478163 h 1536700"/>
                  <a:gd name="connsiteX10" fmla="*/ 79375 w 136525"/>
                  <a:gd name="connsiteY10" fmla="*/ 1493109 h 1536700"/>
                  <a:gd name="connsiteX11" fmla="*/ 79375 w 136525"/>
                  <a:gd name="connsiteY11" fmla="*/ 1526711 h 1536700"/>
                  <a:gd name="connsiteX12" fmla="*/ 67469 w 136525"/>
                  <a:gd name="connsiteY12" fmla="*/ 1536700 h 1536700"/>
                  <a:gd name="connsiteX13" fmla="*/ 55563 w 136525"/>
                  <a:gd name="connsiteY13" fmla="*/ 1525046 h 1536700"/>
                  <a:gd name="connsiteX14" fmla="*/ 55563 w 136525"/>
                  <a:gd name="connsiteY14" fmla="*/ 1493005 h 1536700"/>
                  <a:gd name="connsiteX15" fmla="*/ 29650 w 136525"/>
                  <a:gd name="connsiteY15" fmla="*/ 1477324 h 1536700"/>
                  <a:gd name="connsiteX16" fmla="*/ 14288 w 136525"/>
                  <a:gd name="connsiteY16" fmla="*/ 1422996 h 1536700"/>
                  <a:gd name="connsiteX17" fmla="*/ 14378 w 136525"/>
                  <a:gd name="connsiteY17" fmla="*/ 1386738 h 1536700"/>
                  <a:gd name="connsiteX18" fmla="*/ 5320 w 136525"/>
                  <a:gd name="connsiteY18" fmla="*/ 1373387 h 1536700"/>
                  <a:gd name="connsiteX19" fmla="*/ 0 w 136525"/>
                  <a:gd name="connsiteY19" fmla="*/ 1347316 h 1536700"/>
                  <a:gd name="connsiteX20" fmla="*/ 1686 w 136525"/>
                  <a:gd name="connsiteY20" fmla="*/ 136997 h 1536700"/>
                  <a:gd name="connsiteX21" fmla="*/ 7005 w 136525"/>
                  <a:gd name="connsiteY21" fmla="*/ 110925 h 1536700"/>
                  <a:gd name="connsiteX22" fmla="*/ 17561 w 136525"/>
                  <a:gd name="connsiteY22" fmla="*/ 95367 h 1536700"/>
                  <a:gd name="connsiteX23" fmla="*/ 17610 w 136525"/>
                  <a:gd name="connsiteY23" fmla="*/ 75513 h 1536700"/>
                  <a:gd name="connsiteX24" fmla="*/ 70754 w 136525"/>
                  <a:gd name="connsiteY24" fmla="*/ 0 h 153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6525" h="1536700">
                    <a:moveTo>
                      <a:pt x="70754" y="0"/>
                    </a:moveTo>
                    <a:cubicBezTo>
                      <a:pt x="98987" y="0"/>
                      <a:pt x="122238" y="33561"/>
                      <a:pt x="122238" y="75513"/>
                    </a:cubicBezTo>
                    <a:lnTo>
                      <a:pt x="122211" y="97667"/>
                    </a:lnTo>
                    <a:lnTo>
                      <a:pt x="131205" y="110925"/>
                    </a:lnTo>
                    <a:cubicBezTo>
                      <a:pt x="134629" y="118951"/>
                      <a:pt x="136525" y="127764"/>
                      <a:pt x="136525" y="136997"/>
                    </a:cubicBezTo>
                    <a:lnTo>
                      <a:pt x="134840" y="1347316"/>
                    </a:lnTo>
                    <a:cubicBezTo>
                      <a:pt x="134840" y="1356548"/>
                      <a:pt x="132943" y="1365361"/>
                      <a:pt x="129520" y="1373387"/>
                    </a:cubicBezTo>
                    <a:lnTo>
                      <a:pt x="120624" y="1386499"/>
                    </a:lnTo>
                    <a:lnTo>
                      <a:pt x="120577" y="1424674"/>
                    </a:lnTo>
                    <a:cubicBezTo>
                      <a:pt x="120577" y="1445650"/>
                      <a:pt x="114349" y="1464529"/>
                      <a:pt x="104592" y="1478163"/>
                    </a:cubicBezTo>
                    <a:lnTo>
                      <a:pt x="79375" y="1493109"/>
                    </a:lnTo>
                    <a:lnTo>
                      <a:pt x="79375" y="1526711"/>
                    </a:lnTo>
                    <a:cubicBezTo>
                      <a:pt x="79375" y="1531705"/>
                      <a:pt x="72572" y="1536700"/>
                      <a:pt x="67469" y="1536700"/>
                    </a:cubicBezTo>
                    <a:cubicBezTo>
                      <a:pt x="60666" y="1536700"/>
                      <a:pt x="55563" y="1531705"/>
                      <a:pt x="55563" y="1525046"/>
                    </a:cubicBezTo>
                    <a:lnTo>
                      <a:pt x="55563" y="1493005"/>
                    </a:lnTo>
                    <a:lnTo>
                      <a:pt x="29650" y="1477324"/>
                    </a:lnTo>
                    <a:cubicBezTo>
                      <a:pt x="20101" y="1463270"/>
                      <a:pt x="14288" y="1443972"/>
                      <a:pt x="14288" y="1422996"/>
                    </a:cubicBezTo>
                    <a:lnTo>
                      <a:pt x="14378" y="1386738"/>
                    </a:lnTo>
                    <a:lnTo>
                      <a:pt x="5320" y="1373387"/>
                    </a:lnTo>
                    <a:cubicBezTo>
                      <a:pt x="1896" y="1365361"/>
                      <a:pt x="0" y="1356548"/>
                      <a:pt x="0" y="1347316"/>
                    </a:cubicBezTo>
                    <a:cubicBezTo>
                      <a:pt x="1686" y="136997"/>
                      <a:pt x="1686" y="136997"/>
                      <a:pt x="1686" y="136997"/>
                    </a:cubicBezTo>
                    <a:cubicBezTo>
                      <a:pt x="1686" y="127764"/>
                      <a:pt x="3582" y="118951"/>
                      <a:pt x="7005" y="110925"/>
                    </a:cubicBezTo>
                    <a:lnTo>
                      <a:pt x="17561" y="95367"/>
                    </a:lnTo>
                    <a:lnTo>
                      <a:pt x="17610" y="75513"/>
                    </a:lnTo>
                    <a:cubicBezTo>
                      <a:pt x="17610" y="33561"/>
                      <a:pt x="40860" y="0"/>
                      <a:pt x="70754" y="0"/>
                    </a:cubicBezTo>
                    <a:close/>
                  </a:path>
                </a:pathLst>
              </a:custGeom>
              <a:solidFill>
                <a:schemeClr val="tx2">
                  <a:lumMod val="40000"/>
                  <a:lumOff val="60000"/>
                </a:schemeClr>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191" name="Freeform 860">
                <a:extLst>
                  <a:ext uri="{FF2B5EF4-FFF2-40B4-BE49-F238E27FC236}">
                    <a16:creationId xmlns:a16="http://schemas.microsoft.com/office/drawing/2014/main" id="{69038D4C-0D05-4F48-81E9-DCFDF2136F35}"/>
                  </a:ext>
                </a:extLst>
              </p:cNvPr>
              <p:cNvSpPr>
                <a:spLocks/>
              </p:cNvSpPr>
              <p:nvPr/>
            </p:nvSpPr>
            <p:spPr bwMode="auto">
              <a:xfrm>
                <a:off x="2366962" y="4530725"/>
                <a:ext cx="177800" cy="522287"/>
              </a:xfrm>
              <a:custGeom>
                <a:avLst/>
                <a:gdLst>
                  <a:gd name="T0" fmla="*/ 83 w 106"/>
                  <a:gd name="T1" fmla="*/ 26 h 312"/>
                  <a:gd name="T2" fmla="*/ 106 w 106"/>
                  <a:gd name="T3" fmla="*/ 75 h 312"/>
                  <a:gd name="T4" fmla="*/ 106 w 106"/>
                  <a:gd name="T5" fmla="*/ 292 h 312"/>
                  <a:gd name="T6" fmla="*/ 90 w 106"/>
                  <a:gd name="T7" fmla="*/ 312 h 312"/>
                  <a:gd name="T8" fmla="*/ 91 w 106"/>
                  <a:gd name="T9" fmla="*/ 132 h 312"/>
                  <a:gd name="T10" fmla="*/ 0 w 106"/>
                  <a:gd name="T11" fmla="*/ 126 h 312"/>
                  <a:gd name="T12" fmla="*/ 0 w 106"/>
                  <a:gd name="T13" fmla="*/ 24 h 312"/>
                  <a:gd name="T14" fmla="*/ 83 w 106"/>
                  <a:gd name="T15" fmla="*/ 26 h 3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312">
                    <a:moveTo>
                      <a:pt x="83" y="26"/>
                    </a:moveTo>
                    <a:cubicBezTo>
                      <a:pt x="106" y="75"/>
                      <a:pt x="106" y="75"/>
                      <a:pt x="106" y="75"/>
                    </a:cubicBezTo>
                    <a:cubicBezTo>
                      <a:pt x="106" y="292"/>
                      <a:pt x="106" y="292"/>
                      <a:pt x="106" y="292"/>
                    </a:cubicBezTo>
                    <a:cubicBezTo>
                      <a:pt x="106" y="292"/>
                      <a:pt x="99" y="304"/>
                      <a:pt x="90" y="312"/>
                    </a:cubicBezTo>
                    <a:cubicBezTo>
                      <a:pt x="91" y="132"/>
                      <a:pt x="91" y="132"/>
                      <a:pt x="91" y="132"/>
                    </a:cubicBezTo>
                    <a:cubicBezTo>
                      <a:pt x="91" y="132"/>
                      <a:pt x="51" y="101"/>
                      <a:pt x="0" y="126"/>
                    </a:cubicBezTo>
                    <a:cubicBezTo>
                      <a:pt x="0" y="24"/>
                      <a:pt x="0" y="24"/>
                      <a:pt x="0" y="24"/>
                    </a:cubicBezTo>
                    <a:cubicBezTo>
                      <a:pt x="0" y="24"/>
                      <a:pt x="43" y="0"/>
                      <a:pt x="83" y="2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2" name="Freeform 869">
                <a:extLst>
                  <a:ext uri="{FF2B5EF4-FFF2-40B4-BE49-F238E27FC236}">
                    <a16:creationId xmlns:a16="http://schemas.microsoft.com/office/drawing/2014/main" id="{9BDED160-87EF-4B99-BCF9-FEB6B83B693F}"/>
                  </a:ext>
                </a:extLst>
              </p:cNvPr>
              <p:cNvSpPr>
                <a:spLocks/>
              </p:cNvSpPr>
              <p:nvPr/>
            </p:nvSpPr>
            <p:spPr bwMode="auto">
              <a:xfrm>
                <a:off x="1295400" y="4270375"/>
                <a:ext cx="557212" cy="563562"/>
              </a:xfrm>
              <a:custGeom>
                <a:avLst/>
                <a:gdLst>
                  <a:gd name="T0" fmla="*/ 321 w 332"/>
                  <a:gd name="T1" fmla="*/ 2 h 336"/>
                  <a:gd name="T2" fmla="*/ 324 w 332"/>
                  <a:gd name="T3" fmla="*/ 98 h 336"/>
                  <a:gd name="T4" fmla="*/ 321 w 332"/>
                  <a:gd name="T5" fmla="*/ 318 h 336"/>
                  <a:gd name="T6" fmla="*/ 166 w 332"/>
                  <a:gd name="T7" fmla="*/ 325 h 336"/>
                  <a:gd name="T8" fmla="*/ 0 w 332"/>
                  <a:gd name="T9" fmla="*/ 264 h 336"/>
                  <a:gd name="T10" fmla="*/ 4 w 332"/>
                  <a:gd name="T11" fmla="*/ 0 h 336"/>
                  <a:gd name="T12" fmla="*/ 321 w 332"/>
                  <a:gd name="T13" fmla="*/ 2 h 336"/>
                </a:gdLst>
                <a:ahLst/>
                <a:cxnLst>
                  <a:cxn ang="0">
                    <a:pos x="T0" y="T1"/>
                  </a:cxn>
                  <a:cxn ang="0">
                    <a:pos x="T2" y="T3"/>
                  </a:cxn>
                  <a:cxn ang="0">
                    <a:pos x="T4" y="T5"/>
                  </a:cxn>
                  <a:cxn ang="0">
                    <a:pos x="T6" y="T7"/>
                  </a:cxn>
                  <a:cxn ang="0">
                    <a:pos x="T8" y="T9"/>
                  </a:cxn>
                  <a:cxn ang="0">
                    <a:pos x="T10" y="T11"/>
                  </a:cxn>
                  <a:cxn ang="0">
                    <a:pos x="T12" y="T13"/>
                  </a:cxn>
                </a:cxnLst>
                <a:rect l="0" t="0" r="r" b="b"/>
                <a:pathLst>
                  <a:path w="332" h="336">
                    <a:moveTo>
                      <a:pt x="321" y="2"/>
                    </a:moveTo>
                    <a:cubicBezTo>
                      <a:pt x="321" y="2"/>
                      <a:pt x="332" y="49"/>
                      <a:pt x="324" y="98"/>
                    </a:cubicBezTo>
                    <a:cubicBezTo>
                      <a:pt x="316" y="148"/>
                      <a:pt x="321" y="318"/>
                      <a:pt x="321" y="318"/>
                    </a:cubicBezTo>
                    <a:cubicBezTo>
                      <a:pt x="321" y="318"/>
                      <a:pt x="270" y="309"/>
                      <a:pt x="166" y="325"/>
                    </a:cubicBezTo>
                    <a:cubicBezTo>
                      <a:pt x="96" y="336"/>
                      <a:pt x="24" y="303"/>
                      <a:pt x="0" y="264"/>
                    </a:cubicBezTo>
                    <a:cubicBezTo>
                      <a:pt x="0" y="264"/>
                      <a:pt x="20" y="121"/>
                      <a:pt x="4" y="0"/>
                    </a:cubicBezTo>
                    <a:cubicBezTo>
                      <a:pt x="321" y="2"/>
                      <a:pt x="321" y="2"/>
                      <a:pt x="321" y="2"/>
                    </a:cubicBezTo>
                  </a:path>
                </a:pathLst>
              </a:custGeom>
              <a:solidFill>
                <a:schemeClr val="accent4">
                  <a:alpha val="90000"/>
                </a:schemeClr>
              </a:solidFill>
              <a:ln>
                <a:noFill/>
              </a:ln>
            </p:spPr>
            <p:txBody>
              <a:bodyPr vert="horz" wrap="square" lIns="91440" tIns="45720" rIns="91440" bIns="45720" numCol="1" anchor="t" anchorCtr="0" compatLnSpc="1">
                <a:prstTxWarp prst="textNoShape">
                  <a:avLst/>
                </a:prstTxWarp>
              </a:bodyPr>
              <a:lstStyle/>
              <a:p>
                <a:endParaRPr lang="en-US" dirty="0"/>
              </a:p>
            </p:txBody>
          </p:sp>
          <p:grpSp>
            <p:nvGrpSpPr>
              <p:cNvPr id="193" name="Group 192">
                <a:extLst>
                  <a:ext uri="{FF2B5EF4-FFF2-40B4-BE49-F238E27FC236}">
                    <a16:creationId xmlns:a16="http://schemas.microsoft.com/office/drawing/2014/main" id="{22B17E0F-9CEB-453E-9FBB-62B50FB6BEF0}"/>
                  </a:ext>
                </a:extLst>
              </p:cNvPr>
              <p:cNvGrpSpPr/>
              <p:nvPr/>
            </p:nvGrpSpPr>
            <p:grpSpPr>
              <a:xfrm>
                <a:off x="3394074" y="4422775"/>
                <a:ext cx="136525" cy="1497012"/>
                <a:chOff x="3394074" y="4422775"/>
                <a:chExt cx="136525" cy="1497012"/>
              </a:xfrm>
            </p:grpSpPr>
            <p:sp>
              <p:nvSpPr>
                <p:cNvPr id="195" name="Rectangle 873">
                  <a:extLst>
                    <a:ext uri="{FF2B5EF4-FFF2-40B4-BE49-F238E27FC236}">
                      <a16:creationId xmlns:a16="http://schemas.microsoft.com/office/drawing/2014/main" id="{3559CB42-0349-449D-941B-B1471D469CB8}"/>
                    </a:ext>
                  </a:extLst>
                </p:cNvPr>
                <p:cNvSpPr>
                  <a:spLocks noChangeArrowheads="1"/>
                </p:cNvSpPr>
                <p:nvPr/>
              </p:nvSpPr>
              <p:spPr bwMode="auto">
                <a:xfrm>
                  <a:off x="3394074" y="4422775"/>
                  <a:ext cx="136525" cy="1497012"/>
                </a:xfrm>
                <a:prstGeom prst="rect">
                  <a:avLst/>
                </a:prstGeom>
                <a:solidFill>
                  <a:schemeClr val="accent4">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6" name="Rectangle 874">
                  <a:extLst>
                    <a:ext uri="{FF2B5EF4-FFF2-40B4-BE49-F238E27FC236}">
                      <a16:creationId xmlns:a16="http://schemas.microsoft.com/office/drawing/2014/main" id="{482794E2-7E67-4215-B0A3-B5193B3340C7}"/>
                    </a:ext>
                  </a:extLst>
                </p:cNvPr>
                <p:cNvSpPr>
                  <a:spLocks noChangeArrowheads="1"/>
                </p:cNvSpPr>
                <p:nvPr/>
              </p:nvSpPr>
              <p:spPr bwMode="auto">
                <a:xfrm>
                  <a:off x="3482974" y="4422775"/>
                  <a:ext cx="47625" cy="1497012"/>
                </a:xfrm>
                <a:prstGeom prst="rect">
                  <a:avLst/>
                </a:prstGeom>
                <a:solidFill>
                  <a:schemeClr val="accent4">
                    <a:lumMod val="40000"/>
                    <a:lumOff val="6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1543">
                  <a:extLst>
                    <a:ext uri="{FF2B5EF4-FFF2-40B4-BE49-F238E27FC236}">
                      <a16:creationId xmlns:a16="http://schemas.microsoft.com/office/drawing/2014/main" id="{9F8FB883-F0D8-4DF6-B20E-D1969F5514E8}"/>
                    </a:ext>
                  </a:extLst>
                </p:cNvPr>
                <p:cNvSpPr>
                  <a:spLocks noChangeArrowheads="1"/>
                </p:cNvSpPr>
                <p:nvPr/>
              </p:nvSpPr>
              <p:spPr bwMode="auto">
                <a:xfrm>
                  <a:off x="3394074" y="4445000"/>
                  <a:ext cx="53975" cy="1455737"/>
                </a:xfrm>
                <a:custGeom>
                  <a:avLst/>
                  <a:gdLst>
                    <a:gd name="connsiteX0" fmla="*/ 0 w 53975"/>
                    <a:gd name="connsiteY0" fmla="*/ 1454150 h 1455737"/>
                    <a:gd name="connsiteX1" fmla="*/ 53975 w 53975"/>
                    <a:gd name="connsiteY1" fmla="*/ 1454150 h 1455737"/>
                    <a:gd name="connsiteX2" fmla="*/ 53975 w 53975"/>
                    <a:gd name="connsiteY2" fmla="*/ 1455737 h 1455737"/>
                    <a:gd name="connsiteX3" fmla="*/ 0 w 53975"/>
                    <a:gd name="connsiteY3" fmla="*/ 1455737 h 1455737"/>
                    <a:gd name="connsiteX4" fmla="*/ 0 w 53975"/>
                    <a:gd name="connsiteY4" fmla="*/ 1447800 h 1455737"/>
                    <a:gd name="connsiteX5" fmla="*/ 26987 w 53975"/>
                    <a:gd name="connsiteY5" fmla="*/ 1447800 h 1455737"/>
                    <a:gd name="connsiteX6" fmla="*/ 26987 w 53975"/>
                    <a:gd name="connsiteY6" fmla="*/ 1450975 h 1455737"/>
                    <a:gd name="connsiteX7" fmla="*/ 0 w 53975"/>
                    <a:gd name="connsiteY7" fmla="*/ 1450975 h 1455737"/>
                    <a:gd name="connsiteX8" fmla="*/ 0 w 53975"/>
                    <a:gd name="connsiteY8" fmla="*/ 1439862 h 1455737"/>
                    <a:gd name="connsiteX9" fmla="*/ 26987 w 53975"/>
                    <a:gd name="connsiteY9" fmla="*/ 1439862 h 1455737"/>
                    <a:gd name="connsiteX10" fmla="*/ 26987 w 53975"/>
                    <a:gd name="connsiteY10" fmla="*/ 1444624 h 1455737"/>
                    <a:gd name="connsiteX11" fmla="*/ 0 w 53975"/>
                    <a:gd name="connsiteY11" fmla="*/ 1444624 h 1455737"/>
                    <a:gd name="connsiteX12" fmla="*/ 0 w 53975"/>
                    <a:gd name="connsiteY12" fmla="*/ 1435100 h 1455737"/>
                    <a:gd name="connsiteX13" fmla="*/ 26987 w 53975"/>
                    <a:gd name="connsiteY13" fmla="*/ 1435100 h 1455737"/>
                    <a:gd name="connsiteX14" fmla="*/ 26987 w 53975"/>
                    <a:gd name="connsiteY14" fmla="*/ 1436687 h 1455737"/>
                    <a:gd name="connsiteX15" fmla="*/ 0 w 53975"/>
                    <a:gd name="connsiteY15" fmla="*/ 1436687 h 1455737"/>
                    <a:gd name="connsiteX16" fmla="*/ 0 w 53975"/>
                    <a:gd name="connsiteY16" fmla="*/ 1428750 h 1455737"/>
                    <a:gd name="connsiteX17" fmla="*/ 26987 w 53975"/>
                    <a:gd name="connsiteY17" fmla="*/ 1428750 h 1455737"/>
                    <a:gd name="connsiteX18" fmla="*/ 26987 w 53975"/>
                    <a:gd name="connsiteY18" fmla="*/ 1431925 h 1455737"/>
                    <a:gd name="connsiteX19" fmla="*/ 0 w 53975"/>
                    <a:gd name="connsiteY19" fmla="*/ 1431925 h 1455737"/>
                    <a:gd name="connsiteX20" fmla="*/ 0 w 53975"/>
                    <a:gd name="connsiteY20" fmla="*/ 1422400 h 1455737"/>
                    <a:gd name="connsiteX21" fmla="*/ 33337 w 53975"/>
                    <a:gd name="connsiteY21" fmla="*/ 1422400 h 1455737"/>
                    <a:gd name="connsiteX22" fmla="*/ 33337 w 53975"/>
                    <a:gd name="connsiteY22" fmla="*/ 1425575 h 1455737"/>
                    <a:gd name="connsiteX23" fmla="*/ 0 w 53975"/>
                    <a:gd name="connsiteY23" fmla="*/ 1425575 h 1455737"/>
                    <a:gd name="connsiteX24" fmla="*/ 0 w 53975"/>
                    <a:gd name="connsiteY24" fmla="*/ 1416050 h 1455737"/>
                    <a:gd name="connsiteX25" fmla="*/ 26987 w 53975"/>
                    <a:gd name="connsiteY25" fmla="*/ 1416050 h 1455737"/>
                    <a:gd name="connsiteX26" fmla="*/ 26987 w 53975"/>
                    <a:gd name="connsiteY26" fmla="*/ 1419225 h 1455737"/>
                    <a:gd name="connsiteX27" fmla="*/ 0 w 53975"/>
                    <a:gd name="connsiteY27" fmla="*/ 1419225 h 1455737"/>
                    <a:gd name="connsiteX28" fmla="*/ 0 w 53975"/>
                    <a:gd name="connsiteY28" fmla="*/ 1409700 h 1455737"/>
                    <a:gd name="connsiteX29" fmla="*/ 26987 w 53975"/>
                    <a:gd name="connsiteY29" fmla="*/ 1409700 h 1455737"/>
                    <a:gd name="connsiteX30" fmla="*/ 26987 w 53975"/>
                    <a:gd name="connsiteY30" fmla="*/ 1412875 h 1455737"/>
                    <a:gd name="connsiteX31" fmla="*/ 0 w 53975"/>
                    <a:gd name="connsiteY31" fmla="*/ 1412875 h 1455737"/>
                    <a:gd name="connsiteX32" fmla="*/ 0 w 53975"/>
                    <a:gd name="connsiteY32" fmla="*/ 1403350 h 1455737"/>
                    <a:gd name="connsiteX33" fmla="*/ 26987 w 53975"/>
                    <a:gd name="connsiteY33" fmla="*/ 1403350 h 1455737"/>
                    <a:gd name="connsiteX34" fmla="*/ 26987 w 53975"/>
                    <a:gd name="connsiteY34" fmla="*/ 1406525 h 1455737"/>
                    <a:gd name="connsiteX35" fmla="*/ 0 w 53975"/>
                    <a:gd name="connsiteY35" fmla="*/ 1406525 h 1455737"/>
                    <a:gd name="connsiteX36" fmla="*/ 0 w 53975"/>
                    <a:gd name="connsiteY36" fmla="*/ 1397000 h 1455737"/>
                    <a:gd name="connsiteX37" fmla="*/ 26987 w 53975"/>
                    <a:gd name="connsiteY37" fmla="*/ 1397000 h 1455737"/>
                    <a:gd name="connsiteX38" fmla="*/ 26987 w 53975"/>
                    <a:gd name="connsiteY38" fmla="*/ 1400175 h 1455737"/>
                    <a:gd name="connsiteX39" fmla="*/ 0 w 53975"/>
                    <a:gd name="connsiteY39" fmla="*/ 1400175 h 1455737"/>
                    <a:gd name="connsiteX40" fmla="*/ 0 w 53975"/>
                    <a:gd name="connsiteY40" fmla="*/ 1392237 h 1455737"/>
                    <a:gd name="connsiteX41" fmla="*/ 53975 w 53975"/>
                    <a:gd name="connsiteY41" fmla="*/ 1392237 h 1455737"/>
                    <a:gd name="connsiteX42" fmla="*/ 53975 w 53975"/>
                    <a:gd name="connsiteY42" fmla="*/ 1393824 h 1455737"/>
                    <a:gd name="connsiteX43" fmla="*/ 0 w 53975"/>
                    <a:gd name="connsiteY43" fmla="*/ 1393824 h 1455737"/>
                    <a:gd name="connsiteX44" fmla="*/ 0 w 53975"/>
                    <a:gd name="connsiteY44" fmla="*/ 1384300 h 1455737"/>
                    <a:gd name="connsiteX45" fmla="*/ 26987 w 53975"/>
                    <a:gd name="connsiteY45" fmla="*/ 1384300 h 1455737"/>
                    <a:gd name="connsiteX46" fmla="*/ 26987 w 53975"/>
                    <a:gd name="connsiteY46" fmla="*/ 1387475 h 1455737"/>
                    <a:gd name="connsiteX47" fmla="*/ 0 w 53975"/>
                    <a:gd name="connsiteY47" fmla="*/ 1387475 h 1455737"/>
                    <a:gd name="connsiteX48" fmla="*/ 0 w 53975"/>
                    <a:gd name="connsiteY48" fmla="*/ 1377950 h 1455737"/>
                    <a:gd name="connsiteX49" fmla="*/ 26987 w 53975"/>
                    <a:gd name="connsiteY49" fmla="*/ 1377950 h 1455737"/>
                    <a:gd name="connsiteX50" fmla="*/ 26987 w 53975"/>
                    <a:gd name="connsiteY50" fmla="*/ 1379537 h 1455737"/>
                    <a:gd name="connsiteX51" fmla="*/ 0 w 53975"/>
                    <a:gd name="connsiteY51" fmla="*/ 1379537 h 1455737"/>
                    <a:gd name="connsiteX52" fmla="*/ 0 w 53975"/>
                    <a:gd name="connsiteY52" fmla="*/ 1371600 h 1455737"/>
                    <a:gd name="connsiteX53" fmla="*/ 26987 w 53975"/>
                    <a:gd name="connsiteY53" fmla="*/ 1371600 h 1455737"/>
                    <a:gd name="connsiteX54" fmla="*/ 26987 w 53975"/>
                    <a:gd name="connsiteY54" fmla="*/ 1374775 h 1455737"/>
                    <a:gd name="connsiteX55" fmla="*/ 0 w 53975"/>
                    <a:gd name="connsiteY55" fmla="*/ 1374775 h 1455737"/>
                    <a:gd name="connsiteX56" fmla="*/ 0 w 53975"/>
                    <a:gd name="connsiteY56" fmla="*/ 1365250 h 1455737"/>
                    <a:gd name="connsiteX57" fmla="*/ 26987 w 53975"/>
                    <a:gd name="connsiteY57" fmla="*/ 1365250 h 1455737"/>
                    <a:gd name="connsiteX58" fmla="*/ 26987 w 53975"/>
                    <a:gd name="connsiteY58" fmla="*/ 1368425 h 1455737"/>
                    <a:gd name="connsiteX59" fmla="*/ 0 w 53975"/>
                    <a:gd name="connsiteY59" fmla="*/ 1368425 h 1455737"/>
                    <a:gd name="connsiteX60" fmla="*/ 0 w 53975"/>
                    <a:gd name="connsiteY60" fmla="*/ 1358900 h 1455737"/>
                    <a:gd name="connsiteX61" fmla="*/ 33337 w 53975"/>
                    <a:gd name="connsiteY61" fmla="*/ 1358900 h 1455737"/>
                    <a:gd name="connsiteX62" fmla="*/ 33337 w 53975"/>
                    <a:gd name="connsiteY62" fmla="*/ 1362075 h 1455737"/>
                    <a:gd name="connsiteX63" fmla="*/ 0 w 53975"/>
                    <a:gd name="connsiteY63" fmla="*/ 1362075 h 1455737"/>
                    <a:gd name="connsiteX64" fmla="*/ 0 w 53975"/>
                    <a:gd name="connsiteY64" fmla="*/ 1354137 h 1455737"/>
                    <a:gd name="connsiteX65" fmla="*/ 26987 w 53975"/>
                    <a:gd name="connsiteY65" fmla="*/ 1354137 h 1455737"/>
                    <a:gd name="connsiteX66" fmla="*/ 26987 w 53975"/>
                    <a:gd name="connsiteY66" fmla="*/ 1355724 h 1455737"/>
                    <a:gd name="connsiteX67" fmla="*/ 0 w 53975"/>
                    <a:gd name="connsiteY67" fmla="*/ 1355724 h 1455737"/>
                    <a:gd name="connsiteX68" fmla="*/ 0 w 53975"/>
                    <a:gd name="connsiteY68" fmla="*/ 1346200 h 1455737"/>
                    <a:gd name="connsiteX69" fmla="*/ 26987 w 53975"/>
                    <a:gd name="connsiteY69" fmla="*/ 1346200 h 1455737"/>
                    <a:gd name="connsiteX70" fmla="*/ 26987 w 53975"/>
                    <a:gd name="connsiteY70" fmla="*/ 1349375 h 1455737"/>
                    <a:gd name="connsiteX71" fmla="*/ 0 w 53975"/>
                    <a:gd name="connsiteY71" fmla="*/ 1349375 h 1455737"/>
                    <a:gd name="connsiteX72" fmla="*/ 0 w 53975"/>
                    <a:gd name="connsiteY72" fmla="*/ 1339850 h 1455737"/>
                    <a:gd name="connsiteX73" fmla="*/ 26987 w 53975"/>
                    <a:gd name="connsiteY73" fmla="*/ 1339850 h 1455737"/>
                    <a:gd name="connsiteX74" fmla="*/ 26987 w 53975"/>
                    <a:gd name="connsiteY74" fmla="*/ 1343025 h 1455737"/>
                    <a:gd name="connsiteX75" fmla="*/ 0 w 53975"/>
                    <a:gd name="connsiteY75" fmla="*/ 1343025 h 1455737"/>
                    <a:gd name="connsiteX76" fmla="*/ 0 w 53975"/>
                    <a:gd name="connsiteY76" fmla="*/ 1335087 h 1455737"/>
                    <a:gd name="connsiteX77" fmla="*/ 26987 w 53975"/>
                    <a:gd name="connsiteY77" fmla="*/ 1335087 h 1455737"/>
                    <a:gd name="connsiteX78" fmla="*/ 26987 w 53975"/>
                    <a:gd name="connsiteY78" fmla="*/ 1336674 h 1455737"/>
                    <a:gd name="connsiteX79" fmla="*/ 0 w 53975"/>
                    <a:gd name="connsiteY79" fmla="*/ 1336674 h 1455737"/>
                    <a:gd name="connsiteX80" fmla="*/ 0 w 53975"/>
                    <a:gd name="connsiteY80" fmla="*/ 1328737 h 1455737"/>
                    <a:gd name="connsiteX81" fmla="*/ 53975 w 53975"/>
                    <a:gd name="connsiteY81" fmla="*/ 1328737 h 1455737"/>
                    <a:gd name="connsiteX82" fmla="*/ 53975 w 53975"/>
                    <a:gd name="connsiteY82" fmla="*/ 1331912 h 1455737"/>
                    <a:gd name="connsiteX83" fmla="*/ 0 w 53975"/>
                    <a:gd name="connsiteY83" fmla="*/ 1331912 h 1455737"/>
                    <a:gd name="connsiteX84" fmla="*/ 0 w 53975"/>
                    <a:gd name="connsiteY84" fmla="*/ 1320800 h 1455737"/>
                    <a:gd name="connsiteX85" fmla="*/ 26987 w 53975"/>
                    <a:gd name="connsiteY85" fmla="*/ 1320800 h 1455737"/>
                    <a:gd name="connsiteX86" fmla="*/ 26987 w 53975"/>
                    <a:gd name="connsiteY86" fmla="*/ 1323975 h 1455737"/>
                    <a:gd name="connsiteX87" fmla="*/ 0 w 53975"/>
                    <a:gd name="connsiteY87" fmla="*/ 1323975 h 1455737"/>
                    <a:gd name="connsiteX88" fmla="*/ 0 w 53975"/>
                    <a:gd name="connsiteY88" fmla="*/ 1314450 h 1455737"/>
                    <a:gd name="connsiteX89" fmla="*/ 26987 w 53975"/>
                    <a:gd name="connsiteY89" fmla="*/ 1314450 h 1455737"/>
                    <a:gd name="connsiteX90" fmla="*/ 26987 w 53975"/>
                    <a:gd name="connsiteY90" fmla="*/ 1317625 h 1455737"/>
                    <a:gd name="connsiteX91" fmla="*/ 0 w 53975"/>
                    <a:gd name="connsiteY91" fmla="*/ 1317625 h 1455737"/>
                    <a:gd name="connsiteX92" fmla="*/ 0 w 53975"/>
                    <a:gd name="connsiteY92" fmla="*/ 1308100 h 1455737"/>
                    <a:gd name="connsiteX93" fmla="*/ 26987 w 53975"/>
                    <a:gd name="connsiteY93" fmla="*/ 1308100 h 1455737"/>
                    <a:gd name="connsiteX94" fmla="*/ 26987 w 53975"/>
                    <a:gd name="connsiteY94" fmla="*/ 1311275 h 1455737"/>
                    <a:gd name="connsiteX95" fmla="*/ 0 w 53975"/>
                    <a:gd name="connsiteY95" fmla="*/ 1311275 h 1455737"/>
                    <a:gd name="connsiteX96" fmla="*/ 0 w 53975"/>
                    <a:gd name="connsiteY96" fmla="*/ 1301750 h 1455737"/>
                    <a:gd name="connsiteX97" fmla="*/ 26987 w 53975"/>
                    <a:gd name="connsiteY97" fmla="*/ 1301750 h 1455737"/>
                    <a:gd name="connsiteX98" fmla="*/ 26987 w 53975"/>
                    <a:gd name="connsiteY98" fmla="*/ 1304925 h 1455737"/>
                    <a:gd name="connsiteX99" fmla="*/ 0 w 53975"/>
                    <a:gd name="connsiteY99" fmla="*/ 1304925 h 1455737"/>
                    <a:gd name="connsiteX100" fmla="*/ 0 w 53975"/>
                    <a:gd name="connsiteY100" fmla="*/ 1296987 h 1455737"/>
                    <a:gd name="connsiteX101" fmla="*/ 33337 w 53975"/>
                    <a:gd name="connsiteY101" fmla="*/ 1296987 h 1455737"/>
                    <a:gd name="connsiteX102" fmla="*/ 33337 w 53975"/>
                    <a:gd name="connsiteY102" fmla="*/ 1298574 h 1455737"/>
                    <a:gd name="connsiteX103" fmla="*/ 0 w 53975"/>
                    <a:gd name="connsiteY103" fmla="*/ 1298574 h 1455737"/>
                    <a:gd name="connsiteX104" fmla="*/ 0 w 53975"/>
                    <a:gd name="connsiteY104" fmla="*/ 1289050 h 1455737"/>
                    <a:gd name="connsiteX105" fmla="*/ 26987 w 53975"/>
                    <a:gd name="connsiteY105" fmla="*/ 1289050 h 1455737"/>
                    <a:gd name="connsiteX106" fmla="*/ 26987 w 53975"/>
                    <a:gd name="connsiteY106" fmla="*/ 1292225 h 1455737"/>
                    <a:gd name="connsiteX107" fmla="*/ 0 w 53975"/>
                    <a:gd name="connsiteY107" fmla="*/ 1292225 h 1455737"/>
                    <a:gd name="connsiteX108" fmla="*/ 0 w 53975"/>
                    <a:gd name="connsiteY108" fmla="*/ 1282700 h 1455737"/>
                    <a:gd name="connsiteX109" fmla="*/ 26987 w 53975"/>
                    <a:gd name="connsiteY109" fmla="*/ 1282700 h 1455737"/>
                    <a:gd name="connsiteX110" fmla="*/ 26987 w 53975"/>
                    <a:gd name="connsiteY110" fmla="*/ 1285875 h 1455737"/>
                    <a:gd name="connsiteX111" fmla="*/ 0 w 53975"/>
                    <a:gd name="connsiteY111" fmla="*/ 1285875 h 1455737"/>
                    <a:gd name="connsiteX112" fmla="*/ 0 w 53975"/>
                    <a:gd name="connsiteY112" fmla="*/ 1277937 h 1455737"/>
                    <a:gd name="connsiteX113" fmla="*/ 26987 w 53975"/>
                    <a:gd name="connsiteY113" fmla="*/ 1277937 h 1455737"/>
                    <a:gd name="connsiteX114" fmla="*/ 26987 w 53975"/>
                    <a:gd name="connsiteY114" fmla="*/ 1279524 h 1455737"/>
                    <a:gd name="connsiteX115" fmla="*/ 0 w 53975"/>
                    <a:gd name="connsiteY115" fmla="*/ 1279524 h 1455737"/>
                    <a:gd name="connsiteX116" fmla="*/ 0 w 53975"/>
                    <a:gd name="connsiteY116" fmla="*/ 1271587 h 1455737"/>
                    <a:gd name="connsiteX117" fmla="*/ 26987 w 53975"/>
                    <a:gd name="connsiteY117" fmla="*/ 1271587 h 1455737"/>
                    <a:gd name="connsiteX118" fmla="*/ 26987 w 53975"/>
                    <a:gd name="connsiteY118" fmla="*/ 1274762 h 1455737"/>
                    <a:gd name="connsiteX119" fmla="*/ 0 w 53975"/>
                    <a:gd name="connsiteY119" fmla="*/ 1274762 h 1455737"/>
                    <a:gd name="connsiteX120" fmla="*/ 0 w 53975"/>
                    <a:gd name="connsiteY120" fmla="*/ 1265237 h 1455737"/>
                    <a:gd name="connsiteX121" fmla="*/ 53975 w 53975"/>
                    <a:gd name="connsiteY121" fmla="*/ 1265237 h 1455737"/>
                    <a:gd name="connsiteX122" fmla="*/ 53975 w 53975"/>
                    <a:gd name="connsiteY122" fmla="*/ 1268412 h 1455737"/>
                    <a:gd name="connsiteX123" fmla="*/ 0 w 53975"/>
                    <a:gd name="connsiteY123" fmla="*/ 1268412 h 1455737"/>
                    <a:gd name="connsiteX124" fmla="*/ 0 w 53975"/>
                    <a:gd name="connsiteY124" fmla="*/ 1257300 h 1455737"/>
                    <a:gd name="connsiteX125" fmla="*/ 26987 w 53975"/>
                    <a:gd name="connsiteY125" fmla="*/ 1257300 h 1455737"/>
                    <a:gd name="connsiteX126" fmla="*/ 26987 w 53975"/>
                    <a:gd name="connsiteY126" fmla="*/ 1260475 h 1455737"/>
                    <a:gd name="connsiteX127" fmla="*/ 0 w 53975"/>
                    <a:gd name="connsiteY127" fmla="*/ 1260475 h 1455737"/>
                    <a:gd name="connsiteX128" fmla="*/ 0 w 53975"/>
                    <a:gd name="connsiteY128" fmla="*/ 1250950 h 1455737"/>
                    <a:gd name="connsiteX129" fmla="*/ 26987 w 53975"/>
                    <a:gd name="connsiteY129" fmla="*/ 1250950 h 1455737"/>
                    <a:gd name="connsiteX130" fmla="*/ 26987 w 53975"/>
                    <a:gd name="connsiteY130" fmla="*/ 1254125 h 1455737"/>
                    <a:gd name="connsiteX131" fmla="*/ 0 w 53975"/>
                    <a:gd name="connsiteY131" fmla="*/ 1254125 h 1455737"/>
                    <a:gd name="connsiteX132" fmla="*/ 0 w 53975"/>
                    <a:gd name="connsiteY132" fmla="*/ 1244600 h 1455737"/>
                    <a:gd name="connsiteX133" fmla="*/ 26987 w 53975"/>
                    <a:gd name="connsiteY133" fmla="*/ 1244600 h 1455737"/>
                    <a:gd name="connsiteX134" fmla="*/ 26987 w 53975"/>
                    <a:gd name="connsiteY134" fmla="*/ 1247775 h 1455737"/>
                    <a:gd name="connsiteX135" fmla="*/ 0 w 53975"/>
                    <a:gd name="connsiteY135" fmla="*/ 1247775 h 1455737"/>
                    <a:gd name="connsiteX136" fmla="*/ 0 w 53975"/>
                    <a:gd name="connsiteY136" fmla="*/ 1239837 h 1455737"/>
                    <a:gd name="connsiteX137" fmla="*/ 26987 w 53975"/>
                    <a:gd name="connsiteY137" fmla="*/ 1239837 h 1455737"/>
                    <a:gd name="connsiteX138" fmla="*/ 26987 w 53975"/>
                    <a:gd name="connsiteY138" fmla="*/ 1241424 h 1455737"/>
                    <a:gd name="connsiteX139" fmla="*/ 0 w 53975"/>
                    <a:gd name="connsiteY139" fmla="*/ 1241424 h 1455737"/>
                    <a:gd name="connsiteX140" fmla="*/ 0 w 53975"/>
                    <a:gd name="connsiteY140" fmla="*/ 1231900 h 1455737"/>
                    <a:gd name="connsiteX141" fmla="*/ 33337 w 53975"/>
                    <a:gd name="connsiteY141" fmla="*/ 1231900 h 1455737"/>
                    <a:gd name="connsiteX142" fmla="*/ 33337 w 53975"/>
                    <a:gd name="connsiteY142" fmla="*/ 1236662 h 1455737"/>
                    <a:gd name="connsiteX143" fmla="*/ 0 w 53975"/>
                    <a:gd name="connsiteY143" fmla="*/ 1236662 h 1455737"/>
                    <a:gd name="connsiteX144" fmla="*/ 0 w 53975"/>
                    <a:gd name="connsiteY144" fmla="*/ 1225550 h 1455737"/>
                    <a:gd name="connsiteX145" fmla="*/ 26987 w 53975"/>
                    <a:gd name="connsiteY145" fmla="*/ 1225550 h 1455737"/>
                    <a:gd name="connsiteX146" fmla="*/ 26987 w 53975"/>
                    <a:gd name="connsiteY146" fmla="*/ 1228725 h 1455737"/>
                    <a:gd name="connsiteX147" fmla="*/ 0 w 53975"/>
                    <a:gd name="connsiteY147" fmla="*/ 1228725 h 1455737"/>
                    <a:gd name="connsiteX148" fmla="*/ 0 w 53975"/>
                    <a:gd name="connsiteY148" fmla="*/ 1220787 h 1455737"/>
                    <a:gd name="connsiteX149" fmla="*/ 26987 w 53975"/>
                    <a:gd name="connsiteY149" fmla="*/ 1220787 h 1455737"/>
                    <a:gd name="connsiteX150" fmla="*/ 26987 w 53975"/>
                    <a:gd name="connsiteY150" fmla="*/ 1222374 h 1455737"/>
                    <a:gd name="connsiteX151" fmla="*/ 0 w 53975"/>
                    <a:gd name="connsiteY151" fmla="*/ 1222374 h 1455737"/>
                    <a:gd name="connsiteX152" fmla="*/ 0 w 53975"/>
                    <a:gd name="connsiteY152" fmla="*/ 1214437 h 1455737"/>
                    <a:gd name="connsiteX153" fmla="*/ 26987 w 53975"/>
                    <a:gd name="connsiteY153" fmla="*/ 1214437 h 1455737"/>
                    <a:gd name="connsiteX154" fmla="*/ 26987 w 53975"/>
                    <a:gd name="connsiteY154" fmla="*/ 1217612 h 1455737"/>
                    <a:gd name="connsiteX155" fmla="*/ 0 w 53975"/>
                    <a:gd name="connsiteY155" fmla="*/ 1217612 h 1455737"/>
                    <a:gd name="connsiteX156" fmla="*/ 0 w 53975"/>
                    <a:gd name="connsiteY156" fmla="*/ 1208087 h 1455737"/>
                    <a:gd name="connsiteX157" fmla="*/ 26987 w 53975"/>
                    <a:gd name="connsiteY157" fmla="*/ 1208087 h 1455737"/>
                    <a:gd name="connsiteX158" fmla="*/ 26987 w 53975"/>
                    <a:gd name="connsiteY158" fmla="*/ 1211262 h 1455737"/>
                    <a:gd name="connsiteX159" fmla="*/ 0 w 53975"/>
                    <a:gd name="connsiteY159" fmla="*/ 1211262 h 1455737"/>
                    <a:gd name="connsiteX160" fmla="*/ 0 w 53975"/>
                    <a:gd name="connsiteY160" fmla="*/ 1200150 h 1455737"/>
                    <a:gd name="connsiteX161" fmla="*/ 53975 w 53975"/>
                    <a:gd name="connsiteY161" fmla="*/ 1200150 h 1455737"/>
                    <a:gd name="connsiteX162" fmla="*/ 53975 w 53975"/>
                    <a:gd name="connsiteY162" fmla="*/ 1203325 h 1455737"/>
                    <a:gd name="connsiteX163" fmla="*/ 0 w 53975"/>
                    <a:gd name="connsiteY163" fmla="*/ 1203325 h 1455737"/>
                    <a:gd name="connsiteX164" fmla="*/ 0 w 53975"/>
                    <a:gd name="connsiteY164" fmla="*/ 1193800 h 1455737"/>
                    <a:gd name="connsiteX165" fmla="*/ 26987 w 53975"/>
                    <a:gd name="connsiteY165" fmla="*/ 1193800 h 1455737"/>
                    <a:gd name="connsiteX166" fmla="*/ 26987 w 53975"/>
                    <a:gd name="connsiteY166" fmla="*/ 1196975 h 1455737"/>
                    <a:gd name="connsiteX167" fmla="*/ 0 w 53975"/>
                    <a:gd name="connsiteY167" fmla="*/ 1196975 h 1455737"/>
                    <a:gd name="connsiteX168" fmla="*/ 0 w 53975"/>
                    <a:gd name="connsiteY168" fmla="*/ 1187450 h 1455737"/>
                    <a:gd name="connsiteX169" fmla="*/ 26987 w 53975"/>
                    <a:gd name="connsiteY169" fmla="*/ 1187450 h 1455737"/>
                    <a:gd name="connsiteX170" fmla="*/ 26987 w 53975"/>
                    <a:gd name="connsiteY170" fmla="*/ 1190625 h 1455737"/>
                    <a:gd name="connsiteX171" fmla="*/ 0 w 53975"/>
                    <a:gd name="connsiteY171" fmla="*/ 1190625 h 1455737"/>
                    <a:gd name="connsiteX172" fmla="*/ 0 w 53975"/>
                    <a:gd name="connsiteY172" fmla="*/ 1182687 h 1455737"/>
                    <a:gd name="connsiteX173" fmla="*/ 26987 w 53975"/>
                    <a:gd name="connsiteY173" fmla="*/ 1182687 h 1455737"/>
                    <a:gd name="connsiteX174" fmla="*/ 26987 w 53975"/>
                    <a:gd name="connsiteY174" fmla="*/ 1184274 h 1455737"/>
                    <a:gd name="connsiteX175" fmla="*/ 0 w 53975"/>
                    <a:gd name="connsiteY175" fmla="*/ 1184274 h 1455737"/>
                    <a:gd name="connsiteX176" fmla="*/ 0 w 53975"/>
                    <a:gd name="connsiteY176" fmla="*/ 1176337 h 1455737"/>
                    <a:gd name="connsiteX177" fmla="*/ 26987 w 53975"/>
                    <a:gd name="connsiteY177" fmla="*/ 1176337 h 1455737"/>
                    <a:gd name="connsiteX178" fmla="*/ 26987 w 53975"/>
                    <a:gd name="connsiteY178" fmla="*/ 1179512 h 1455737"/>
                    <a:gd name="connsiteX179" fmla="*/ 0 w 53975"/>
                    <a:gd name="connsiteY179" fmla="*/ 1179512 h 1455737"/>
                    <a:gd name="connsiteX180" fmla="*/ 0 w 53975"/>
                    <a:gd name="connsiteY180" fmla="*/ 1168400 h 1455737"/>
                    <a:gd name="connsiteX181" fmla="*/ 33337 w 53975"/>
                    <a:gd name="connsiteY181" fmla="*/ 1168400 h 1455737"/>
                    <a:gd name="connsiteX182" fmla="*/ 33337 w 53975"/>
                    <a:gd name="connsiteY182" fmla="*/ 1171575 h 1455737"/>
                    <a:gd name="connsiteX183" fmla="*/ 0 w 53975"/>
                    <a:gd name="connsiteY183" fmla="*/ 1171575 h 1455737"/>
                    <a:gd name="connsiteX184" fmla="*/ 0 w 53975"/>
                    <a:gd name="connsiteY184" fmla="*/ 1163637 h 1455737"/>
                    <a:gd name="connsiteX185" fmla="*/ 26987 w 53975"/>
                    <a:gd name="connsiteY185" fmla="*/ 1163637 h 1455737"/>
                    <a:gd name="connsiteX186" fmla="*/ 26987 w 53975"/>
                    <a:gd name="connsiteY186" fmla="*/ 1165224 h 1455737"/>
                    <a:gd name="connsiteX187" fmla="*/ 0 w 53975"/>
                    <a:gd name="connsiteY187" fmla="*/ 1165224 h 1455737"/>
                    <a:gd name="connsiteX188" fmla="*/ 0 w 53975"/>
                    <a:gd name="connsiteY188" fmla="*/ 1157287 h 1455737"/>
                    <a:gd name="connsiteX189" fmla="*/ 26987 w 53975"/>
                    <a:gd name="connsiteY189" fmla="*/ 1157287 h 1455737"/>
                    <a:gd name="connsiteX190" fmla="*/ 26987 w 53975"/>
                    <a:gd name="connsiteY190" fmla="*/ 1160462 h 1455737"/>
                    <a:gd name="connsiteX191" fmla="*/ 0 w 53975"/>
                    <a:gd name="connsiteY191" fmla="*/ 1160462 h 1455737"/>
                    <a:gd name="connsiteX192" fmla="*/ 0 w 53975"/>
                    <a:gd name="connsiteY192" fmla="*/ 1150937 h 1455737"/>
                    <a:gd name="connsiteX193" fmla="*/ 26987 w 53975"/>
                    <a:gd name="connsiteY193" fmla="*/ 1150937 h 1455737"/>
                    <a:gd name="connsiteX194" fmla="*/ 26987 w 53975"/>
                    <a:gd name="connsiteY194" fmla="*/ 1154112 h 1455737"/>
                    <a:gd name="connsiteX195" fmla="*/ 0 w 53975"/>
                    <a:gd name="connsiteY195" fmla="*/ 1154112 h 1455737"/>
                    <a:gd name="connsiteX196" fmla="*/ 0 w 53975"/>
                    <a:gd name="connsiteY196" fmla="*/ 1143000 h 1455737"/>
                    <a:gd name="connsiteX197" fmla="*/ 26987 w 53975"/>
                    <a:gd name="connsiteY197" fmla="*/ 1143000 h 1455737"/>
                    <a:gd name="connsiteX198" fmla="*/ 26987 w 53975"/>
                    <a:gd name="connsiteY198" fmla="*/ 1147762 h 1455737"/>
                    <a:gd name="connsiteX199" fmla="*/ 0 w 53975"/>
                    <a:gd name="connsiteY199" fmla="*/ 1147762 h 1455737"/>
                    <a:gd name="connsiteX200" fmla="*/ 0 w 53975"/>
                    <a:gd name="connsiteY200" fmla="*/ 1138237 h 1455737"/>
                    <a:gd name="connsiteX201" fmla="*/ 53975 w 53975"/>
                    <a:gd name="connsiteY201" fmla="*/ 1138237 h 1455737"/>
                    <a:gd name="connsiteX202" fmla="*/ 53975 w 53975"/>
                    <a:gd name="connsiteY202" fmla="*/ 1139824 h 1455737"/>
                    <a:gd name="connsiteX203" fmla="*/ 0 w 53975"/>
                    <a:gd name="connsiteY203" fmla="*/ 1139824 h 1455737"/>
                    <a:gd name="connsiteX204" fmla="*/ 0 w 53975"/>
                    <a:gd name="connsiteY204" fmla="*/ 1130300 h 1455737"/>
                    <a:gd name="connsiteX205" fmla="*/ 26987 w 53975"/>
                    <a:gd name="connsiteY205" fmla="*/ 1130300 h 1455737"/>
                    <a:gd name="connsiteX206" fmla="*/ 26987 w 53975"/>
                    <a:gd name="connsiteY206" fmla="*/ 1133475 h 1455737"/>
                    <a:gd name="connsiteX207" fmla="*/ 0 w 53975"/>
                    <a:gd name="connsiteY207" fmla="*/ 1133475 h 1455737"/>
                    <a:gd name="connsiteX208" fmla="*/ 0 w 53975"/>
                    <a:gd name="connsiteY208" fmla="*/ 1125537 h 1455737"/>
                    <a:gd name="connsiteX209" fmla="*/ 26987 w 53975"/>
                    <a:gd name="connsiteY209" fmla="*/ 1125537 h 1455737"/>
                    <a:gd name="connsiteX210" fmla="*/ 26987 w 53975"/>
                    <a:gd name="connsiteY210" fmla="*/ 1127124 h 1455737"/>
                    <a:gd name="connsiteX211" fmla="*/ 0 w 53975"/>
                    <a:gd name="connsiteY211" fmla="*/ 1127124 h 1455737"/>
                    <a:gd name="connsiteX212" fmla="*/ 0 w 53975"/>
                    <a:gd name="connsiteY212" fmla="*/ 1119187 h 1455737"/>
                    <a:gd name="connsiteX213" fmla="*/ 26987 w 53975"/>
                    <a:gd name="connsiteY213" fmla="*/ 1119187 h 1455737"/>
                    <a:gd name="connsiteX214" fmla="*/ 26987 w 53975"/>
                    <a:gd name="connsiteY214" fmla="*/ 1122362 h 1455737"/>
                    <a:gd name="connsiteX215" fmla="*/ 0 w 53975"/>
                    <a:gd name="connsiteY215" fmla="*/ 1122362 h 1455737"/>
                    <a:gd name="connsiteX216" fmla="*/ 0 w 53975"/>
                    <a:gd name="connsiteY216" fmla="*/ 1111250 h 1455737"/>
                    <a:gd name="connsiteX217" fmla="*/ 26987 w 53975"/>
                    <a:gd name="connsiteY217" fmla="*/ 1111250 h 1455737"/>
                    <a:gd name="connsiteX218" fmla="*/ 26987 w 53975"/>
                    <a:gd name="connsiteY218" fmla="*/ 1114425 h 1455737"/>
                    <a:gd name="connsiteX219" fmla="*/ 0 w 53975"/>
                    <a:gd name="connsiteY219" fmla="*/ 1114425 h 1455737"/>
                    <a:gd name="connsiteX220" fmla="*/ 0 w 53975"/>
                    <a:gd name="connsiteY220" fmla="*/ 1106487 h 1455737"/>
                    <a:gd name="connsiteX221" fmla="*/ 33337 w 53975"/>
                    <a:gd name="connsiteY221" fmla="*/ 1106487 h 1455737"/>
                    <a:gd name="connsiteX222" fmla="*/ 33337 w 53975"/>
                    <a:gd name="connsiteY222" fmla="*/ 1108074 h 1455737"/>
                    <a:gd name="connsiteX223" fmla="*/ 0 w 53975"/>
                    <a:gd name="connsiteY223" fmla="*/ 1108074 h 1455737"/>
                    <a:gd name="connsiteX224" fmla="*/ 0 w 53975"/>
                    <a:gd name="connsiteY224" fmla="*/ 1100137 h 1455737"/>
                    <a:gd name="connsiteX225" fmla="*/ 26987 w 53975"/>
                    <a:gd name="connsiteY225" fmla="*/ 1100137 h 1455737"/>
                    <a:gd name="connsiteX226" fmla="*/ 26987 w 53975"/>
                    <a:gd name="connsiteY226" fmla="*/ 1103312 h 1455737"/>
                    <a:gd name="connsiteX227" fmla="*/ 0 w 53975"/>
                    <a:gd name="connsiteY227" fmla="*/ 1103312 h 1455737"/>
                    <a:gd name="connsiteX228" fmla="*/ 0 w 53975"/>
                    <a:gd name="connsiteY228" fmla="*/ 1093787 h 1455737"/>
                    <a:gd name="connsiteX229" fmla="*/ 26987 w 53975"/>
                    <a:gd name="connsiteY229" fmla="*/ 1093787 h 1455737"/>
                    <a:gd name="connsiteX230" fmla="*/ 26987 w 53975"/>
                    <a:gd name="connsiteY230" fmla="*/ 1096962 h 1455737"/>
                    <a:gd name="connsiteX231" fmla="*/ 0 w 53975"/>
                    <a:gd name="connsiteY231" fmla="*/ 1096962 h 1455737"/>
                    <a:gd name="connsiteX232" fmla="*/ 0 w 53975"/>
                    <a:gd name="connsiteY232" fmla="*/ 1087437 h 1455737"/>
                    <a:gd name="connsiteX233" fmla="*/ 26987 w 53975"/>
                    <a:gd name="connsiteY233" fmla="*/ 1087437 h 1455737"/>
                    <a:gd name="connsiteX234" fmla="*/ 26987 w 53975"/>
                    <a:gd name="connsiteY234" fmla="*/ 1090612 h 1455737"/>
                    <a:gd name="connsiteX235" fmla="*/ 0 w 53975"/>
                    <a:gd name="connsiteY235" fmla="*/ 1090612 h 1455737"/>
                    <a:gd name="connsiteX236" fmla="*/ 0 w 53975"/>
                    <a:gd name="connsiteY236" fmla="*/ 1081087 h 1455737"/>
                    <a:gd name="connsiteX237" fmla="*/ 26987 w 53975"/>
                    <a:gd name="connsiteY237" fmla="*/ 1081087 h 1455737"/>
                    <a:gd name="connsiteX238" fmla="*/ 26987 w 53975"/>
                    <a:gd name="connsiteY238" fmla="*/ 1082674 h 1455737"/>
                    <a:gd name="connsiteX239" fmla="*/ 0 w 53975"/>
                    <a:gd name="connsiteY239" fmla="*/ 1082674 h 1455737"/>
                    <a:gd name="connsiteX240" fmla="*/ 0 w 53975"/>
                    <a:gd name="connsiteY240" fmla="*/ 1074737 h 1455737"/>
                    <a:gd name="connsiteX241" fmla="*/ 53975 w 53975"/>
                    <a:gd name="connsiteY241" fmla="*/ 1074737 h 1455737"/>
                    <a:gd name="connsiteX242" fmla="*/ 53975 w 53975"/>
                    <a:gd name="connsiteY242" fmla="*/ 1077912 h 1455737"/>
                    <a:gd name="connsiteX243" fmla="*/ 0 w 53975"/>
                    <a:gd name="connsiteY243" fmla="*/ 1077912 h 1455737"/>
                    <a:gd name="connsiteX244" fmla="*/ 0 w 53975"/>
                    <a:gd name="connsiteY244" fmla="*/ 1068387 h 1455737"/>
                    <a:gd name="connsiteX245" fmla="*/ 26987 w 53975"/>
                    <a:gd name="connsiteY245" fmla="*/ 1068387 h 1455737"/>
                    <a:gd name="connsiteX246" fmla="*/ 26987 w 53975"/>
                    <a:gd name="connsiteY246" fmla="*/ 1069974 h 1455737"/>
                    <a:gd name="connsiteX247" fmla="*/ 0 w 53975"/>
                    <a:gd name="connsiteY247" fmla="*/ 1069974 h 1455737"/>
                    <a:gd name="connsiteX248" fmla="*/ 0 w 53975"/>
                    <a:gd name="connsiteY248" fmla="*/ 1062037 h 1455737"/>
                    <a:gd name="connsiteX249" fmla="*/ 26987 w 53975"/>
                    <a:gd name="connsiteY249" fmla="*/ 1062037 h 1455737"/>
                    <a:gd name="connsiteX250" fmla="*/ 26987 w 53975"/>
                    <a:gd name="connsiteY250" fmla="*/ 1065212 h 1455737"/>
                    <a:gd name="connsiteX251" fmla="*/ 0 w 53975"/>
                    <a:gd name="connsiteY251" fmla="*/ 1065212 h 1455737"/>
                    <a:gd name="connsiteX252" fmla="*/ 0 w 53975"/>
                    <a:gd name="connsiteY252" fmla="*/ 1054100 h 1455737"/>
                    <a:gd name="connsiteX253" fmla="*/ 26987 w 53975"/>
                    <a:gd name="connsiteY253" fmla="*/ 1054100 h 1455737"/>
                    <a:gd name="connsiteX254" fmla="*/ 26987 w 53975"/>
                    <a:gd name="connsiteY254" fmla="*/ 1058862 h 1455737"/>
                    <a:gd name="connsiteX255" fmla="*/ 0 w 53975"/>
                    <a:gd name="connsiteY255" fmla="*/ 1058862 h 1455737"/>
                    <a:gd name="connsiteX256" fmla="*/ 0 w 53975"/>
                    <a:gd name="connsiteY256" fmla="*/ 1049337 h 1455737"/>
                    <a:gd name="connsiteX257" fmla="*/ 26987 w 53975"/>
                    <a:gd name="connsiteY257" fmla="*/ 1049337 h 1455737"/>
                    <a:gd name="connsiteX258" fmla="*/ 26987 w 53975"/>
                    <a:gd name="connsiteY258" fmla="*/ 1050924 h 1455737"/>
                    <a:gd name="connsiteX259" fmla="*/ 0 w 53975"/>
                    <a:gd name="connsiteY259" fmla="*/ 1050924 h 1455737"/>
                    <a:gd name="connsiteX260" fmla="*/ 0 w 53975"/>
                    <a:gd name="connsiteY260" fmla="*/ 1042987 h 1455737"/>
                    <a:gd name="connsiteX261" fmla="*/ 33337 w 53975"/>
                    <a:gd name="connsiteY261" fmla="*/ 1042987 h 1455737"/>
                    <a:gd name="connsiteX262" fmla="*/ 33337 w 53975"/>
                    <a:gd name="connsiteY262" fmla="*/ 1046162 h 1455737"/>
                    <a:gd name="connsiteX263" fmla="*/ 0 w 53975"/>
                    <a:gd name="connsiteY263" fmla="*/ 1046162 h 1455737"/>
                    <a:gd name="connsiteX264" fmla="*/ 0 w 53975"/>
                    <a:gd name="connsiteY264" fmla="*/ 1036637 h 1455737"/>
                    <a:gd name="connsiteX265" fmla="*/ 26987 w 53975"/>
                    <a:gd name="connsiteY265" fmla="*/ 1036637 h 1455737"/>
                    <a:gd name="connsiteX266" fmla="*/ 26987 w 53975"/>
                    <a:gd name="connsiteY266" fmla="*/ 1039812 h 1455737"/>
                    <a:gd name="connsiteX267" fmla="*/ 0 w 53975"/>
                    <a:gd name="connsiteY267" fmla="*/ 1039812 h 1455737"/>
                    <a:gd name="connsiteX268" fmla="*/ 0 w 53975"/>
                    <a:gd name="connsiteY268" fmla="*/ 1030287 h 1455737"/>
                    <a:gd name="connsiteX269" fmla="*/ 26987 w 53975"/>
                    <a:gd name="connsiteY269" fmla="*/ 1030287 h 1455737"/>
                    <a:gd name="connsiteX270" fmla="*/ 26987 w 53975"/>
                    <a:gd name="connsiteY270" fmla="*/ 1033462 h 1455737"/>
                    <a:gd name="connsiteX271" fmla="*/ 0 w 53975"/>
                    <a:gd name="connsiteY271" fmla="*/ 1033462 h 1455737"/>
                    <a:gd name="connsiteX272" fmla="*/ 0 w 53975"/>
                    <a:gd name="connsiteY272" fmla="*/ 1023937 h 1455737"/>
                    <a:gd name="connsiteX273" fmla="*/ 26987 w 53975"/>
                    <a:gd name="connsiteY273" fmla="*/ 1023937 h 1455737"/>
                    <a:gd name="connsiteX274" fmla="*/ 26987 w 53975"/>
                    <a:gd name="connsiteY274" fmla="*/ 1025524 h 1455737"/>
                    <a:gd name="connsiteX275" fmla="*/ 0 w 53975"/>
                    <a:gd name="connsiteY275" fmla="*/ 1025524 h 1455737"/>
                    <a:gd name="connsiteX276" fmla="*/ 0 w 53975"/>
                    <a:gd name="connsiteY276" fmla="*/ 1017587 h 1455737"/>
                    <a:gd name="connsiteX277" fmla="*/ 26987 w 53975"/>
                    <a:gd name="connsiteY277" fmla="*/ 1017587 h 1455737"/>
                    <a:gd name="connsiteX278" fmla="*/ 26987 w 53975"/>
                    <a:gd name="connsiteY278" fmla="*/ 1020762 h 1455737"/>
                    <a:gd name="connsiteX279" fmla="*/ 0 w 53975"/>
                    <a:gd name="connsiteY279" fmla="*/ 1020762 h 1455737"/>
                    <a:gd name="connsiteX280" fmla="*/ 0 w 53975"/>
                    <a:gd name="connsiteY280" fmla="*/ 1011237 h 1455737"/>
                    <a:gd name="connsiteX281" fmla="*/ 53975 w 53975"/>
                    <a:gd name="connsiteY281" fmla="*/ 1011237 h 1455737"/>
                    <a:gd name="connsiteX282" fmla="*/ 53975 w 53975"/>
                    <a:gd name="connsiteY282" fmla="*/ 1014412 h 1455737"/>
                    <a:gd name="connsiteX283" fmla="*/ 0 w 53975"/>
                    <a:gd name="connsiteY283" fmla="*/ 1014412 h 1455737"/>
                    <a:gd name="connsiteX284" fmla="*/ 0 w 53975"/>
                    <a:gd name="connsiteY284" fmla="*/ 1004887 h 1455737"/>
                    <a:gd name="connsiteX285" fmla="*/ 26987 w 53975"/>
                    <a:gd name="connsiteY285" fmla="*/ 1004887 h 1455737"/>
                    <a:gd name="connsiteX286" fmla="*/ 26987 w 53975"/>
                    <a:gd name="connsiteY286" fmla="*/ 1008062 h 1455737"/>
                    <a:gd name="connsiteX287" fmla="*/ 0 w 53975"/>
                    <a:gd name="connsiteY287" fmla="*/ 1008062 h 1455737"/>
                    <a:gd name="connsiteX288" fmla="*/ 0 w 53975"/>
                    <a:gd name="connsiteY288" fmla="*/ 998537 h 1455737"/>
                    <a:gd name="connsiteX289" fmla="*/ 26987 w 53975"/>
                    <a:gd name="connsiteY289" fmla="*/ 998537 h 1455737"/>
                    <a:gd name="connsiteX290" fmla="*/ 26987 w 53975"/>
                    <a:gd name="connsiteY290" fmla="*/ 1001712 h 1455737"/>
                    <a:gd name="connsiteX291" fmla="*/ 0 w 53975"/>
                    <a:gd name="connsiteY291" fmla="*/ 1001712 h 1455737"/>
                    <a:gd name="connsiteX292" fmla="*/ 0 w 53975"/>
                    <a:gd name="connsiteY292" fmla="*/ 992187 h 1455737"/>
                    <a:gd name="connsiteX293" fmla="*/ 26987 w 53975"/>
                    <a:gd name="connsiteY293" fmla="*/ 992187 h 1455737"/>
                    <a:gd name="connsiteX294" fmla="*/ 26987 w 53975"/>
                    <a:gd name="connsiteY294" fmla="*/ 993774 h 1455737"/>
                    <a:gd name="connsiteX295" fmla="*/ 0 w 53975"/>
                    <a:gd name="connsiteY295" fmla="*/ 993774 h 1455737"/>
                    <a:gd name="connsiteX296" fmla="*/ 0 w 53975"/>
                    <a:gd name="connsiteY296" fmla="*/ 985837 h 1455737"/>
                    <a:gd name="connsiteX297" fmla="*/ 26987 w 53975"/>
                    <a:gd name="connsiteY297" fmla="*/ 985837 h 1455737"/>
                    <a:gd name="connsiteX298" fmla="*/ 26987 w 53975"/>
                    <a:gd name="connsiteY298" fmla="*/ 989012 h 1455737"/>
                    <a:gd name="connsiteX299" fmla="*/ 0 w 53975"/>
                    <a:gd name="connsiteY299" fmla="*/ 989012 h 1455737"/>
                    <a:gd name="connsiteX300" fmla="*/ 0 w 53975"/>
                    <a:gd name="connsiteY300" fmla="*/ 979487 h 1455737"/>
                    <a:gd name="connsiteX301" fmla="*/ 33337 w 53975"/>
                    <a:gd name="connsiteY301" fmla="*/ 979487 h 1455737"/>
                    <a:gd name="connsiteX302" fmla="*/ 33337 w 53975"/>
                    <a:gd name="connsiteY302" fmla="*/ 982662 h 1455737"/>
                    <a:gd name="connsiteX303" fmla="*/ 0 w 53975"/>
                    <a:gd name="connsiteY303" fmla="*/ 982662 h 1455737"/>
                    <a:gd name="connsiteX304" fmla="*/ 0 w 53975"/>
                    <a:gd name="connsiteY304" fmla="*/ 973137 h 1455737"/>
                    <a:gd name="connsiteX305" fmla="*/ 26987 w 53975"/>
                    <a:gd name="connsiteY305" fmla="*/ 973137 h 1455737"/>
                    <a:gd name="connsiteX306" fmla="*/ 26987 w 53975"/>
                    <a:gd name="connsiteY306" fmla="*/ 976312 h 1455737"/>
                    <a:gd name="connsiteX307" fmla="*/ 0 w 53975"/>
                    <a:gd name="connsiteY307" fmla="*/ 976312 h 1455737"/>
                    <a:gd name="connsiteX308" fmla="*/ 0 w 53975"/>
                    <a:gd name="connsiteY308" fmla="*/ 968375 h 1455737"/>
                    <a:gd name="connsiteX309" fmla="*/ 26987 w 53975"/>
                    <a:gd name="connsiteY309" fmla="*/ 968375 h 1455737"/>
                    <a:gd name="connsiteX310" fmla="*/ 26987 w 53975"/>
                    <a:gd name="connsiteY310" fmla="*/ 969962 h 1455737"/>
                    <a:gd name="connsiteX311" fmla="*/ 0 w 53975"/>
                    <a:gd name="connsiteY311" fmla="*/ 969962 h 1455737"/>
                    <a:gd name="connsiteX312" fmla="*/ 0 w 53975"/>
                    <a:gd name="connsiteY312" fmla="*/ 960437 h 1455737"/>
                    <a:gd name="connsiteX313" fmla="*/ 26987 w 53975"/>
                    <a:gd name="connsiteY313" fmla="*/ 960437 h 1455737"/>
                    <a:gd name="connsiteX314" fmla="*/ 26987 w 53975"/>
                    <a:gd name="connsiteY314" fmla="*/ 963612 h 1455737"/>
                    <a:gd name="connsiteX315" fmla="*/ 0 w 53975"/>
                    <a:gd name="connsiteY315" fmla="*/ 963612 h 1455737"/>
                    <a:gd name="connsiteX316" fmla="*/ 0 w 53975"/>
                    <a:gd name="connsiteY316" fmla="*/ 954087 h 1455737"/>
                    <a:gd name="connsiteX317" fmla="*/ 26987 w 53975"/>
                    <a:gd name="connsiteY317" fmla="*/ 954087 h 1455737"/>
                    <a:gd name="connsiteX318" fmla="*/ 26987 w 53975"/>
                    <a:gd name="connsiteY318" fmla="*/ 957262 h 1455737"/>
                    <a:gd name="connsiteX319" fmla="*/ 0 w 53975"/>
                    <a:gd name="connsiteY319" fmla="*/ 957262 h 1455737"/>
                    <a:gd name="connsiteX320" fmla="*/ 0 w 53975"/>
                    <a:gd name="connsiteY320" fmla="*/ 949325 h 1455737"/>
                    <a:gd name="connsiteX321" fmla="*/ 53975 w 53975"/>
                    <a:gd name="connsiteY321" fmla="*/ 949325 h 1455737"/>
                    <a:gd name="connsiteX322" fmla="*/ 53975 w 53975"/>
                    <a:gd name="connsiteY322" fmla="*/ 950912 h 1455737"/>
                    <a:gd name="connsiteX323" fmla="*/ 0 w 53975"/>
                    <a:gd name="connsiteY323" fmla="*/ 950912 h 1455737"/>
                    <a:gd name="connsiteX324" fmla="*/ 0 w 53975"/>
                    <a:gd name="connsiteY324" fmla="*/ 941387 h 1455737"/>
                    <a:gd name="connsiteX325" fmla="*/ 26987 w 53975"/>
                    <a:gd name="connsiteY325" fmla="*/ 941387 h 1455737"/>
                    <a:gd name="connsiteX326" fmla="*/ 26987 w 53975"/>
                    <a:gd name="connsiteY326" fmla="*/ 944562 h 1455737"/>
                    <a:gd name="connsiteX327" fmla="*/ 0 w 53975"/>
                    <a:gd name="connsiteY327" fmla="*/ 944562 h 1455737"/>
                    <a:gd name="connsiteX328" fmla="*/ 0 w 53975"/>
                    <a:gd name="connsiteY328" fmla="*/ 935037 h 1455737"/>
                    <a:gd name="connsiteX329" fmla="*/ 26987 w 53975"/>
                    <a:gd name="connsiteY329" fmla="*/ 935037 h 1455737"/>
                    <a:gd name="connsiteX330" fmla="*/ 26987 w 53975"/>
                    <a:gd name="connsiteY330" fmla="*/ 936624 h 1455737"/>
                    <a:gd name="connsiteX331" fmla="*/ 0 w 53975"/>
                    <a:gd name="connsiteY331" fmla="*/ 936624 h 1455737"/>
                    <a:gd name="connsiteX332" fmla="*/ 0 w 53975"/>
                    <a:gd name="connsiteY332" fmla="*/ 928687 h 1455737"/>
                    <a:gd name="connsiteX333" fmla="*/ 26987 w 53975"/>
                    <a:gd name="connsiteY333" fmla="*/ 928687 h 1455737"/>
                    <a:gd name="connsiteX334" fmla="*/ 26987 w 53975"/>
                    <a:gd name="connsiteY334" fmla="*/ 931862 h 1455737"/>
                    <a:gd name="connsiteX335" fmla="*/ 0 w 53975"/>
                    <a:gd name="connsiteY335" fmla="*/ 931862 h 1455737"/>
                    <a:gd name="connsiteX336" fmla="*/ 0 w 53975"/>
                    <a:gd name="connsiteY336" fmla="*/ 922337 h 1455737"/>
                    <a:gd name="connsiteX337" fmla="*/ 26987 w 53975"/>
                    <a:gd name="connsiteY337" fmla="*/ 922337 h 1455737"/>
                    <a:gd name="connsiteX338" fmla="*/ 26987 w 53975"/>
                    <a:gd name="connsiteY338" fmla="*/ 925512 h 1455737"/>
                    <a:gd name="connsiteX339" fmla="*/ 0 w 53975"/>
                    <a:gd name="connsiteY339" fmla="*/ 925512 h 1455737"/>
                    <a:gd name="connsiteX340" fmla="*/ 0 w 53975"/>
                    <a:gd name="connsiteY340" fmla="*/ 915987 h 1455737"/>
                    <a:gd name="connsiteX341" fmla="*/ 33337 w 53975"/>
                    <a:gd name="connsiteY341" fmla="*/ 915987 h 1455737"/>
                    <a:gd name="connsiteX342" fmla="*/ 33337 w 53975"/>
                    <a:gd name="connsiteY342" fmla="*/ 919162 h 1455737"/>
                    <a:gd name="connsiteX343" fmla="*/ 0 w 53975"/>
                    <a:gd name="connsiteY343" fmla="*/ 919162 h 1455737"/>
                    <a:gd name="connsiteX344" fmla="*/ 0 w 53975"/>
                    <a:gd name="connsiteY344" fmla="*/ 911225 h 1455737"/>
                    <a:gd name="connsiteX345" fmla="*/ 26987 w 53975"/>
                    <a:gd name="connsiteY345" fmla="*/ 911225 h 1455737"/>
                    <a:gd name="connsiteX346" fmla="*/ 26987 w 53975"/>
                    <a:gd name="connsiteY346" fmla="*/ 912812 h 1455737"/>
                    <a:gd name="connsiteX347" fmla="*/ 0 w 53975"/>
                    <a:gd name="connsiteY347" fmla="*/ 912812 h 1455737"/>
                    <a:gd name="connsiteX348" fmla="*/ 0 w 53975"/>
                    <a:gd name="connsiteY348" fmla="*/ 903287 h 1455737"/>
                    <a:gd name="connsiteX349" fmla="*/ 26987 w 53975"/>
                    <a:gd name="connsiteY349" fmla="*/ 903287 h 1455737"/>
                    <a:gd name="connsiteX350" fmla="*/ 26987 w 53975"/>
                    <a:gd name="connsiteY350" fmla="*/ 906462 h 1455737"/>
                    <a:gd name="connsiteX351" fmla="*/ 0 w 53975"/>
                    <a:gd name="connsiteY351" fmla="*/ 906462 h 1455737"/>
                    <a:gd name="connsiteX352" fmla="*/ 0 w 53975"/>
                    <a:gd name="connsiteY352" fmla="*/ 896937 h 1455737"/>
                    <a:gd name="connsiteX353" fmla="*/ 26987 w 53975"/>
                    <a:gd name="connsiteY353" fmla="*/ 896937 h 1455737"/>
                    <a:gd name="connsiteX354" fmla="*/ 26987 w 53975"/>
                    <a:gd name="connsiteY354" fmla="*/ 900112 h 1455737"/>
                    <a:gd name="connsiteX355" fmla="*/ 0 w 53975"/>
                    <a:gd name="connsiteY355" fmla="*/ 900112 h 1455737"/>
                    <a:gd name="connsiteX356" fmla="*/ 0 w 53975"/>
                    <a:gd name="connsiteY356" fmla="*/ 892175 h 1455737"/>
                    <a:gd name="connsiteX357" fmla="*/ 26987 w 53975"/>
                    <a:gd name="connsiteY357" fmla="*/ 892175 h 1455737"/>
                    <a:gd name="connsiteX358" fmla="*/ 26987 w 53975"/>
                    <a:gd name="connsiteY358" fmla="*/ 893762 h 1455737"/>
                    <a:gd name="connsiteX359" fmla="*/ 0 w 53975"/>
                    <a:gd name="connsiteY359" fmla="*/ 893762 h 1455737"/>
                    <a:gd name="connsiteX360" fmla="*/ 0 w 53975"/>
                    <a:gd name="connsiteY360" fmla="*/ 885825 h 1455737"/>
                    <a:gd name="connsiteX361" fmla="*/ 53975 w 53975"/>
                    <a:gd name="connsiteY361" fmla="*/ 885825 h 1455737"/>
                    <a:gd name="connsiteX362" fmla="*/ 53975 w 53975"/>
                    <a:gd name="connsiteY362" fmla="*/ 889000 h 1455737"/>
                    <a:gd name="connsiteX363" fmla="*/ 0 w 53975"/>
                    <a:gd name="connsiteY363" fmla="*/ 889000 h 1455737"/>
                    <a:gd name="connsiteX364" fmla="*/ 0 w 53975"/>
                    <a:gd name="connsiteY364" fmla="*/ 877887 h 1455737"/>
                    <a:gd name="connsiteX365" fmla="*/ 26987 w 53975"/>
                    <a:gd name="connsiteY365" fmla="*/ 877887 h 1455737"/>
                    <a:gd name="connsiteX366" fmla="*/ 26987 w 53975"/>
                    <a:gd name="connsiteY366" fmla="*/ 881062 h 1455737"/>
                    <a:gd name="connsiteX367" fmla="*/ 0 w 53975"/>
                    <a:gd name="connsiteY367" fmla="*/ 881062 h 1455737"/>
                    <a:gd name="connsiteX368" fmla="*/ 0 w 53975"/>
                    <a:gd name="connsiteY368" fmla="*/ 871537 h 1455737"/>
                    <a:gd name="connsiteX369" fmla="*/ 26987 w 53975"/>
                    <a:gd name="connsiteY369" fmla="*/ 871537 h 1455737"/>
                    <a:gd name="connsiteX370" fmla="*/ 26987 w 53975"/>
                    <a:gd name="connsiteY370" fmla="*/ 874712 h 1455737"/>
                    <a:gd name="connsiteX371" fmla="*/ 0 w 53975"/>
                    <a:gd name="connsiteY371" fmla="*/ 874712 h 1455737"/>
                    <a:gd name="connsiteX372" fmla="*/ 0 w 53975"/>
                    <a:gd name="connsiteY372" fmla="*/ 865187 h 1455737"/>
                    <a:gd name="connsiteX373" fmla="*/ 26987 w 53975"/>
                    <a:gd name="connsiteY373" fmla="*/ 865187 h 1455737"/>
                    <a:gd name="connsiteX374" fmla="*/ 26987 w 53975"/>
                    <a:gd name="connsiteY374" fmla="*/ 868362 h 1455737"/>
                    <a:gd name="connsiteX375" fmla="*/ 0 w 53975"/>
                    <a:gd name="connsiteY375" fmla="*/ 868362 h 1455737"/>
                    <a:gd name="connsiteX376" fmla="*/ 0 w 53975"/>
                    <a:gd name="connsiteY376" fmla="*/ 858837 h 1455737"/>
                    <a:gd name="connsiteX377" fmla="*/ 26987 w 53975"/>
                    <a:gd name="connsiteY377" fmla="*/ 858837 h 1455737"/>
                    <a:gd name="connsiteX378" fmla="*/ 26987 w 53975"/>
                    <a:gd name="connsiteY378" fmla="*/ 862012 h 1455737"/>
                    <a:gd name="connsiteX379" fmla="*/ 0 w 53975"/>
                    <a:gd name="connsiteY379" fmla="*/ 862012 h 1455737"/>
                    <a:gd name="connsiteX380" fmla="*/ 0 w 53975"/>
                    <a:gd name="connsiteY380" fmla="*/ 854075 h 1455737"/>
                    <a:gd name="connsiteX381" fmla="*/ 33337 w 53975"/>
                    <a:gd name="connsiteY381" fmla="*/ 854075 h 1455737"/>
                    <a:gd name="connsiteX382" fmla="*/ 33337 w 53975"/>
                    <a:gd name="connsiteY382" fmla="*/ 855662 h 1455737"/>
                    <a:gd name="connsiteX383" fmla="*/ 0 w 53975"/>
                    <a:gd name="connsiteY383" fmla="*/ 855662 h 1455737"/>
                    <a:gd name="connsiteX384" fmla="*/ 0 w 53975"/>
                    <a:gd name="connsiteY384" fmla="*/ 846137 h 1455737"/>
                    <a:gd name="connsiteX385" fmla="*/ 26987 w 53975"/>
                    <a:gd name="connsiteY385" fmla="*/ 846137 h 1455737"/>
                    <a:gd name="connsiteX386" fmla="*/ 26987 w 53975"/>
                    <a:gd name="connsiteY386" fmla="*/ 850899 h 1455737"/>
                    <a:gd name="connsiteX387" fmla="*/ 0 w 53975"/>
                    <a:gd name="connsiteY387" fmla="*/ 850899 h 1455737"/>
                    <a:gd name="connsiteX388" fmla="*/ 0 w 53975"/>
                    <a:gd name="connsiteY388" fmla="*/ 839787 h 1455737"/>
                    <a:gd name="connsiteX389" fmla="*/ 26987 w 53975"/>
                    <a:gd name="connsiteY389" fmla="*/ 839787 h 1455737"/>
                    <a:gd name="connsiteX390" fmla="*/ 26987 w 53975"/>
                    <a:gd name="connsiteY390" fmla="*/ 842962 h 1455737"/>
                    <a:gd name="connsiteX391" fmla="*/ 0 w 53975"/>
                    <a:gd name="connsiteY391" fmla="*/ 842962 h 1455737"/>
                    <a:gd name="connsiteX392" fmla="*/ 0 w 53975"/>
                    <a:gd name="connsiteY392" fmla="*/ 835025 h 1455737"/>
                    <a:gd name="connsiteX393" fmla="*/ 26987 w 53975"/>
                    <a:gd name="connsiteY393" fmla="*/ 835025 h 1455737"/>
                    <a:gd name="connsiteX394" fmla="*/ 26987 w 53975"/>
                    <a:gd name="connsiteY394" fmla="*/ 836612 h 1455737"/>
                    <a:gd name="connsiteX395" fmla="*/ 0 w 53975"/>
                    <a:gd name="connsiteY395" fmla="*/ 836612 h 1455737"/>
                    <a:gd name="connsiteX396" fmla="*/ 0 w 53975"/>
                    <a:gd name="connsiteY396" fmla="*/ 828675 h 1455737"/>
                    <a:gd name="connsiteX397" fmla="*/ 26987 w 53975"/>
                    <a:gd name="connsiteY397" fmla="*/ 828675 h 1455737"/>
                    <a:gd name="connsiteX398" fmla="*/ 26987 w 53975"/>
                    <a:gd name="connsiteY398" fmla="*/ 831850 h 1455737"/>
                    <a:gd name="connsiteX399" fmla="*/ 0 w 53975"/>
                    <a:gd name="connsiteY399" fmla="*/ 831850 h 1455737"/>
                    <a:gd name="connsiteX400" fmla="*/ 0 w 53975"/>
                    <a:gd name="connsiteY400" fmla="*/ 822325 h 1455737"/>
                    <a:gd name="connsiteX401" fmla="*/ 53975 w 53975"/>
                    <a:gd name="connsiteY401" fmla="*/ 822325 h 1455737"/>
                    <a:gd name="connsiteX402" fmla="*/ 53975 w 53975"/>
                    <a:gd name="connsiteY402" fmla="*/ 825500 h 1455737"/>
                    <a:gd name="connsiteX403" fmla="*/ 0 w 53975"/>
                    <a:gd name="connsiteY403" fmla="*/ 825500 h 1455737"/>
                    <a:gd name="connsiteX404" fmla="*/ 0 w 53975"/>
                    <a:gd name="connsiteY404" fmla="*/ 814387 h 1455737"/>
                    <a:gd name="connsiteX405" fmla="*/ 26987 w 53975"/>
                    <a:gd name="connsiteY405" fmla="*/ 814387 h 1455737"/>
                    <a:gd name="connsiteX406" fmla="*/ 26987 w 53975"/>
                    <a:gd name="connsiteY406" fmla="*/ 817562 h 1455737"/>
                    <a:gd name="connsiteX407" fmla="*/ 0 w 53975"/>
                    <a:gd name="connsiteY407" fmla="*/ 817562 h 1455737"/>
                    <a:gd name="connsiteX408" fmla="*/ 0 w 53975"/>
                    <a:gd name="connsiteY408" fmla="*/ 808037 h 1455737"/>
                    <a:gd name="connsiteX409" fmla="*/ 26987 w 53975"/>
                    <a:gd name="connsiteY409" fmla="*/ 808037 h 1455737"/>
                    <a:gd name="connsiteX410" fmla="*/ 26987 w 53975"/>
                    <a:gd name="connsiteY410" fmla="*/ 811212 h 1455737"/>
                    <a:gd name="connsiteX411" fmla="*/ 0 w 53975"/>
                    <a:gd name="connsiteY411" fmla="*/ 811212 h 1455737"/>
                    <a:gd name="connsiteX412" fmla="*/ 0 w 53975"/>
                    <a:gd name="connsiteY412" fmla="*/ 801687 h 1455737"/>
                    <a:gd name="connsiteX413" fmla="*/ 26987 w 53975"/>
                    <a:gd name="connsiteY413" fmla="*/ 801687 h 1455737"/>
                    <a:gd name="connsiteX414" fmla="*/ 26987 w 53975"/>
                    <a:gd name="connsiteY414" fmla="*/ 804862 h 1455737"/>
                    <a:gd name="connsiteX415" fmla="*/ 0 w 53975"/>
                    <a:gd name="connsiteY415" fmla="*/ 804862 h 1455737"/>
                    <a:gd name="connsiteX416" fmla="*/ 0 w 53975"/>
                    <a:gd name="connsiteY416" fmla="*/ 796925 h 1455737"/>
                    <a:gd name="connsiteX417" fmla="*/ 26987 w 53975"/>
                    <a:gd name="connsiteY417" fmla="*/ 796925 h 1455737"/>
                    <a:gd name="connsiteX418" fmla="*/ 26987 w 53975"/>
                    <a:gd name="connsiteY418" fmla="*/ 798512 h 1455737"/>
                    <a:gd name="connsiteX419" fmla="*/ 0 w 53975"/>
                    <a:gd name="connsiteY419" fmla="*/ 798512 h 1455737"/>
                    <a:gd name="connsiteX420" fmla="*/ 0 w 53975"/>
                    <a:gd name="connsiteY420" fmla="*/ 788987 h 1455737"/>
                    <a:gd name="connsiteX421" fmla="*/ 33337 w 53975"/>
                    <a:gd name="connsiteY421" fmla="*/ 788987 h 1455737"/>
                    <a:gd name="connsiteX422" fmla="*/ 33337 w 53975"/>
                    <a:gd name="connsiteY422" fmla="*/ 793749 h 1455737"/>
                    <a:gd name="connsiteX423" fmla="*/ 0 w 53975"/>
                    <a:gd name="connsiteY423" fmla="*/ 793749 h 1455737"/>
                    <a:gd name="connsiteX424" fmla="*/ 0 w 53975"/>
                    <a:gd name="connsiteY424" fmla="*/ 782637 h 1455737"/>
                    <a:gd name="connsiteX425" fmla="*/ 26987 w 53975"/>
                    <a:gd name="connsiteY425" fmla="*/ 782637 h 1455737"/>
                    <a:gd name="connsiteX426" fmla="*/ 26987 w 53975"/>
                    <a:gd name="connsiteY426" fmla="*/ 785812 h 1455737"/>
                    <a:gd name="connsiteX427" fmla="*/ 0 w 53975"/>
                    <a:gd name="connsiteY427" fmla="*/ 785812 h 1455737"/>
                    <a:gd name="connsiteX428" fmla="*/ 0 w 53975"/>
                    <a:gd name="connsiteY428" fmla="*/ 777875 h 1455737"/>
                    <a:gd name="connsiteX429" fmla="*/ 26987 w 53975"/>
                    <a:gd name="connsiteY429" fmla="*/ 777875 h 1455737"/>
                    <a:gd name="connsiteX430" fmla="*/ 26987 w 53975"/>
                    <a:gd name="connsiteY430" fmla="*/ 779462 h 1455737"/>
                    <a:gd name="connsiteX431" fmla="*/ 0 w 53975"/>
                    <a:gd name="connsiteY431" fmla="*/ 779462 h 1455737"/>
                    <a:gd name="connsiteX432" fmla="*/ 0 w 53975"/>
                    <a:gd name="connsiteY432" fmla="*/ 771525 h 1455737"/>
                    <a:gd name="connsiteX433" fmla="*/ 26987 w 53975"/>
                    <a:gd name="connsiteY433" fmla="*/ 771525 h 1455737"/>
                    <a:gd name="connsiteX434" fmla="*/ 26987 w 53975"/>
                    <a:gd name="connsiteY434" fmla="*/ 774700 h 1455737"/>
                    <a:gd name="connsiteX435" fmla="*/ 0 w 53975"/>
                    <a:gd name="connsiteY435" fmla="*/ 774700 h 1455737"/>
                    <a:gd name="connsiteX436" fmla="*/ 0 w 53975"/>
                    <a:gd name="connsiteY436" fmla="*/ 765175 h 1455737"/>
                    <a:gd name="connsiteX437" fmla="*/ 26987 w 53975"/>
                    <a:gd name="connsiteY437" fmla="*/ 765175 h 1455737"/>
                    <a:gd name="connsiteX438" fmla="*/ 26987 w 53975"/>
                    <a:gd name="connsiteY438" fmla="*/ 768350 h 1455737"/>
                    <a:gd name="connsiteX439" fmla="*/ 0 w 53975"/>
                    <a:gd name="connsiteY439" fmla="*/ 768350 h 1455737"/>
                    <a:gd name="connsiteX440" fmla="*/ 0 w 53975"/>
                    <a:gd name="connsiteY440" fmla="*/ 757237 h 1455737"/>
                    <a:gd name="connsiteX441" fmla="*/ 53975 w 53975"/>
                    <a:gd name="connsiteY441" fmla="*/ 757237 h 1455737"/>
                    <a:gd name="connsiteX442" fmla="*/ 53975 w 53975"/>
                    <a:gd name="connsiteY442" fmla="*/ 761999 h 1455737"/>
                    <a:gd name="connsiteX443" fmla="*/ 0 w 53975"/>
                    <a:gd name="connsiteY443" fmla="*/ 761999 h 1455737"/>
                    <a:gd name="connsiteX444" fmla="*/ 0 w 53975"/>
                    <a:gd name="connsiteY444" fmla="*/ 750887 h 1455737"/>
                    <a:gd name="connsiteX445" fmla="*/ 26987 w 53975"/>
                    <a:gd name="connsiteY445" fmla="*/ 750887 h 1455737"/>
                    <a:gd name="connsiteX446" fmla="*/ 26987 w 53975"/>
                    <a:gd name="connsiteY446" fmla="*/ 754062 h 1455737"/>
                    <a:gd name="connsiteX447" fmla="*/ 0 w 53975"/>
                    <a:gd name="connsiteY447" fmla="*/ 754062 h 1455737"/>
                    <a:gd name="connsiteX448" fmla="*/ 0 w 53975"/>
                    <a:gd name="connsiteY448" fmla="*/ 744537 h 1455737"/>
                    <a:gd name="connsiteX449" fmla="*/ 26987 w 53975"/>
                    <a:gd name="connsiteY449" fmla="*/ 744537 h 1455737"/>
                    <a:gd name="connsiteX450" fmla="*/ 26987 w 53975"/>
                    <a:gd name="connsiteY450" fmla="*/ 747712 h 1455737"/>
                    <a:gd name="connsiteX451" fmla="*/ 0 w 53975"/>
                    <a:gd name="connsiteY451" fmla="*/ 747712 h 1455737"/>
                    <a:gd name="connsiteX452" fmla="*/ 0 w 53975"/>
                    <a:gd name="connsiteY452" fmla="*/ 739775 h 1455737"/>
                    <a:gd name="connsiteX453" fmla="*/ 26987 w 53975"/>
                    <a:gd name="connsiteY453" fmla="*/ 739775 h 1455737"/>
                    <a:gd name="connsiteX454" fmla="*/ 26987 w 53975"/>
                    <a:gd name="connsiteY454" fmla="*/ 741362 h 1455737"/>
                    <a:gd name="connsiteX455" fmla="*/ 0 w 53975"/>
                    <a:gd name="connsiteY455" fmla="*/ 741362 h 1455737"/>
                    <a:gd name="connsiteX456" fmla="*/ 0 w 53975"/>
                    <a:gd name="connsiteY456" fmla="*/ 733425 h 1455737"/>
                    <a:gd name="connsiteX457" fmla="*/ 26987 w 53975"/>
                    <a:gd name="connsiteY457" fmla="*/ 733425 h 1455737"/>
                    <a:gd name="connsiteX458" fmla="*/ 26987 w 53975"/>
                    <a:gd name="connsiteY458" fmla="*/ 736600 h 1455737"/>
                    <a:gd name="connsiteX459" fmla="*/ 0 w 53975"/>
                    <a:gd name="connsiteY459" fmla="*/ 736600 h 1455737"/>
                    <a:gd name="connsiteX460" fmla="*/ 0 w 53975"/>
                    <a:gd name="connsiteY460" fmla="*/ 725487 h 1455737"/>
                    <a:gd name="connsiteX461" fmla="*/ 33337 w 53975"/>
                    <a:gd name="connsiteY461" fmla="*/ 725487 h 1455737"/>
                    <a:gd name="connsiteX462" fmla="*/ 33337 w 53975"/>
                    <a:gd name="connsiteY462" fmla="*/ 728662 h 1455737"/>
                    <a:gd name="connsiteX463" fmla="*/ 0 w 53975"/>
                    <a:gd name="connsiteY463" fmla="*/ 728662 h 1455737"/>
                    <a:gd name="connsiteX464" fmla="*/ 0 w 53975"/>
                    <a:gd name="connsiteY464" fmla="*/ 720725 h 1455737"/>
                    <a:gd name="connsiteX465" fmla="*/ 26987 w 53975"/>
                    <a:gd name="connsiteY465" fmla="*/ 720725 h 1455737"/>
                    <a:gd name="connsiteX466" fmla="*/ 26987 w 53975"/>
                    <a:gd name="connsiteY466" fmla="*/ 722312 h 1455737"/>
                    <a:gd name="connsiteX467" fmla="*/ 0 w 53975"/>
                    <a:gd name="connsiteY467" fmla="*/ 722312 h 1455737"/>
                    <a:gd name="connsiteX468" fmla="*/ 0 w 53975"/>
                    <a:gd name="connsiteY468" fmla="*/ 714375 h 1455737"/>
                    <a:gd name="connsiteX469" fmla="*/ 26987 w 53975"/>
                    <a:gd name="connsiteY469" fmla="*/ 714375 h 1455737"/>
                    <a:gd name="connsiteX470" fmla="*/ 26987 w 53975"/>
                    <a:gd name="connsiteY470" fmla="*/ 717550 h 1455737"/>
                    <a:gd name="connsiteX471" fmla="*/ 0 w 53975"/>
                    <a:gd name="connsiteY471" fmla="*/ 717550 h 1455737"/>
                    <a:gd name="connsiteX472" fmla="*/ 0 w 53975"/>
                    <a:gd name="connsiteY472" fmla="*/ 708025 h 1455737"/>
                    <a:gd name="connsiteX473" fmla="*/ 26987 w 53975"/>
                    <a:gd name="connsiteY473" fmla="*/ 708025 h 1455737"/>
                    <a:gd name="connsiteX474" fmla="*/ 26987 w 53975"/>
                    <a:gd name="connsiteY474" fmla="*/ 711200 h 1455737"/>
                    <a:gd name="connsiteX475" fmla="*/ 0 w 53975"/>
                    <a:gd name="connsiteY475" fmla="*/ 711200 h 1455737"/>
                    <a:gd name="connsiteX476" fmla="*/ 0 w 53975"/>
                    <a:gd name="connsiteY476" fmla="*/ 700087 h 1455737"/>
                    <a:gd name="connsiteX477" fmla="*/ 26987 w 53975"/>
                    <a:gd name="connsiteY477" fmla="*/ 700087 h 1455737"/>
                    <a:gd name="connsiteX478" fmla="*/ 26987 w 53975"/>
                    <a:gd name="connsiteY478" fmla="*/ 704849 h 1455737"/>
                    <a:gd name="connsiteX479" fmla="*/ 0 w 53975"/>
                    <a:gd name="connsiteY479" fmla="*/ 704849 h 1455737"/>
                    <a:gd name="connsiteX480" fmla="*/ 0 w 53975"/>
                    <a:gd name="connsiteY480" fmla="*/ 695325 h 1455737"/>
                    <a:gd name="connsiteX481" fmla="*/ 53975 w 53975"/>
                    <a:gd name="connsiteY481" fmla="*/ 695325 h 1455737"/>
                    <a:gd name="connsiteX482" fmla="*/ 53975 w 53975"/>
                    <a:gd name="connsiteY482" fmla="*/ 696912 h 1455737"/>
                    <a:gd name="connsiteX483" fmla="*/ 0 w 53975"/>
                    <a:gd name="connsiteY483" fmla="*/ 696912 h 1455737"/>
                    <a:gd name="connsiteX484" fmla="*/ 0 w 53975"/>
                    <a:gd name="connsiteY484" fmla="*/ 687387 h 1455737"/>
                    <a:gd name="connsiteX485" fmla="*/ 26987 w 53975"/>
                    <a:gd name="connsiteY485" fmla="*/ 687387 h 1455737"/>
                    <a:gd name="connsiteX486" fmla="*/ 26987 w 53975"/>
                    <a:gd name="connsiteY486" fmla="*/ 690562 h 1455737"/>
                    <a:gd name="connsiteX487" fmla="*/ 0 w 53975"/>
                    <a:gd name="connsiteY487" fmla="*/ 690562 h 1455737"/>
                    <a:gd name="connsiteX488" fmla="*/ 0 w 53975"/>
                    <a:gd name="connsiteY488" fmla="*/ 682625 h 1455737"/>
                    <a:gd name="connsiteX489" fmla="*/ 26987 w 53975"/>
                    <a:gd name="connsiteY489" fmla="*/ 682625 h 1455737"/>
                    <a:gd name="connsiteX490" fmla="*/ 26987 w 53975"/>
                    <a:gd name="connsiteY490" fmla="*/ 684212 h 1455737"/>
                    <a:gd name="connsiteX491" fmla="*/ 0 w 53975"/>
                    <a:gd name="connsiteY491" fmla="*/ 684212 h 1455737"/>
                    <a:gd name="connsiteX492" fmla="*/ 0 w 53975"/>
                    <a:gd name="connsiteY492" fmla="*/ 676275 h 1455737"/>
                    <a:gd name="connsiteX493" fmla="*/ 26987 w 53975"/>
                    <a:gd name="connsiteY493" fmla="*/ 676275 h 1455737"/>
                    <a:gd name="connsiteX494" fmla="*/ 26987 w 53975"/>
                    <a:gd name="connsiteY494" fmla="*/ 679450 h 1455737"/>
                    <a:gd name="connsiteX495" fmla="*/ 0 w 53975"/>
                    <a:gd name="connsiteY495" fmla="*/ 679450 h 1455737"/>
                    <a:gd name="connsiteX496" fmla="*/ 0 w 53975"/>
                    <a:gd name="connsiteY496" fmla="*/ 668337 h 1455737"/>
                    <a:gd name="connsiteX497" fmla="*/ 26987 w 53975"/>
                    <a:gd name="connsiteY497" fmla="*/ 668337 h 1455737"/>
                    <a:gd name="connsiteX498" fmla="*/ 26987 w 53975"/>
                    <a:gd name="connsiteY498" fmla="*/ 673099 h 1455737"/>
                    <a:gd name="connsiteX499" fmla="*/ 0 w 53975"/>
                    <a:gd name="connsiteY499" fmla="*/ 673099 h 1455737"/>
                    <a:gd name="connsiteX500" fmla="*/ 0 w 53975"/>
                    <a:gd name="connsiteY500" fmla="*/ 663575 h 1455737"/>
                    <a:gd name="connsiteX501" fmla="*/ 33337 w 53975"/>
                    <a:gd name="connsiteY501" fmla="*/ 663575 h 1455737"/>
                    <a:gd name="connsiteX502" fmla="*/ 33337 w 53975"/>
                    <a:gd name="connsiteY502" fmla="*/ 665162 h 1455737"/>
                    <a:gd name="connsiteX503" fmla="*/ 0 w 53975"/>
                    <a:gd name="connsiteY503" fmla="*/ 665162 h 1455737"/>
                    <a:gd name="connsiteX504" fmla="*/ 0 w 53975"/>
                    <a:gd name="connsiteY504" fmla="*/ 657225 h 1455737"/>
                    <a:gd name="connsiteX505" fmla="*/ 26987 w 53975"/>
                    <a:gd name="connsiteY505" fmla="*/ 657225 h 1455737"/>
                    <a:gd name="connsiteX506" fmla="*/ 26987 w 53975"/>
                    <a:gd name="connsiteY506" fmla="*/ 660400 h 1455737"/>
                    <a:gd name="connsiteX507" fmla="*/ 0 w 53975"/>
                    <a:gd name="connsiteY507" fmla="*/ 660400 h 1455737"/>
                    <a:gd name="connsiteX508" fmla="*/ 0 w 53975"/>
                    <a:gd name="connsiteY508" fmla="*/ 650875 h 1455737"/>
                    <a:gd name="connsiteX509" fmla="*/ 26987 w 53975"/>
                    <a:gd name="connsiteY509" fmla="*/ 650875 h 1455737"/>
                    <a:gd name="connsiteX510" fmla="*/ 26987 w 53975"/>
                    <a:gd name="connsiteY510" fmla="*/ 654050 h 1455737"/>
                    <a:gd name="connsiteX511" fmla="*/ 0 w 53975"/>
                    <a:gd name="connsiteY511" fmla="*/ 654050 h 1455737"/>
                    <a:gd name="connsiteX512" fmla="*/ 0 w 53975"/>
                    <a:gd name="connsiteY512" fmla="*/ 644525 h 1455737"/>
                    <a:gd name="connsiteX513" fmla="*/ 26987 w 53975"/>
                    <a:gd name="connsiteY513" fmla="*/ 644525 h 1455737"/>
                    <a:gd name="connsiteX514" fmla="*/ 26987 w 53975"/>
                    <a:gd name="connsiteY514" fmla="*/ 647700 h 1455737"/>
                    <a:gd name="connsiteX515" fmla="*/ 0 w 53975"/>
                    <a:gd name="connsiteY515" fmla="*/ 647700 h 1455737"/>
                    <a:gd name="connsiteX516" fmla="*/ 0 w 53975"/>
                    <a:gd name="connsiteY516" fmla="*/ 638175 h 1455737"/>
                    <a:gd name="connsiteX517" fmla="*/ 26987 w 53975"/>
                    <a:gd name="connsiteY517" fmla="*/ 638175 h 1455737"/>
                    <a:gd name="connsiteX518" fmla="*/ 26987 w 53975"/>
                    <a:gd name="connsiteY518" fmla="*/ 639762 h 1455737"/>
                    <a:gd name="connsiteX519" fmla="*/ 0 w 53975"/>
                    <a:gd name="connsiteY519" fmla="*/ 639762 h 1455737"/>
                    <a:gd name="connsiteX520" fmla="*/ 0 w 53975"/>
                    <a:gd name="connsiteY520" fmla="*/ 631825 h 1455737"/>
                    <a:gd name="connsiteX521" fmla="*/ 53975 w 53975"/>
                    <a:gd name="connsiteY521" fmla="*/ 631825 h 1455737"/>
                    <a:gd name="connsiteX522" fmla="*/ 53975 w 53975"/>
                    <a:gd name="connsiteY522" fmla="*/ 635000 h 1455737"/>
                    <a:gd name="connsiteX523" fmla="*/ 0 w 53975"/>
                    <a:gd name="connsiteY523" fmla="*/ 635000 h 1455737"/>
                    <a:gd name="connsiteX524" fmla="*/ 0 w 53975"/>
                    <a:gd name="connsiteY524" fmla="*/ 625475 h 1455737"/>
                    <a:gd name="connsiteX525" fmla="*/ 26987 w 53975"/>
                    <a:gd name="connsiteY525" fmla="*/ 625475 h 1455737"/>
                    <a:gd name="connsiteX526" fmla="*/ 26987 w 53975"/>
                    <a:gd name="connsiteY526" fmla="*/ 627062 h 1455737"/>
                    <a:gd name="connsiteX527" fmla="*/ 0 w 53975"/>
                    <a:gd name="connsiteY527" fmla="*/ 627062 h 1455737"/>
                    <a:gd name="connsiteX528" fmla="*/ 0 w 53975"/>
                    <a:gd name="connsiteY528" fmla="*/ 619125 h 1455737"/>
                    <a:gd name="connsiteX529" fmla="*/ 26987 w 53975"/>
                    <a:gd name="connsiteY529" fmla="*/ 619125 h 1455737"/>
                    <a:gd name="connsiteX530" fmla="*/ 26987 w 53975"/>
                    <a:gd name="connsiteY530" fmla="*/ 622300 h 1455737"/>
                    <a:gd name="connsiteX531" fmla="*/ 0 w 53975"/>
                    <a:gd name="connsiteY531" fmla="*/ 622300 h 1455737"/>
                    <a:gd name="connsiteX532" fmla="*/ 0 w 53975"/>
                    <a:gd name="connsiteY532" fmla="*/ 611187 h 1455737"/>
                    <a:gd name="connsiteX533" fmla="*/ 26987 w 53975"/>
                    <a:gd name="connsiteY533" fmla="*/ 611187 h 1455737"/>
                    <a:gd name="connsiteX534" fmla="*/ 26987 w 53975"/>
                    <a:gd name="connsiteY534" fmla="*/ 615949 h 1455737"/>
                    <a:gd name="connsiteX535" fmla="*/ 0 w 53975"/>
                    <a:gd name="connsiteY535" fmla="*/ 615949 h 1455737"/>
                    <a:gd name="connsiteX536" fmla="*/ 0 w 53975"/>
                    <a:gd name="connsiteY536" fmla="*/ 606425 h 1455737"/>
                    <a:gd name="connsiteX537" fmla="*/ 26987 w 53975"/>
                    <a:gd name="connsiteY537" fmla="*/ 606425 h 1455737"/>
                    <a:gd name="connsiteX538" fmla="*/ 26987 w 53975"/>
                    <a:gd name="connsiteY538" fmla="*/ 608012 h 1455737"/>
                    <a:gd name="connsiteX539" fmla="*/ 0 w 53975"/>
                    <a:gd name="connsiteY539" fmla="*/ 608012 h 1455737"/>
                    <a:gd name="connsiteX540" fmla="*/ 0 w 53975"/>
                    <a:gd name="connsiteY540" fmla="*/ 600075 h 1455737"/>
                    <a:gd name="connsiteX541" fmla="*/ 33337 w 53975"/>
                    <a:gd name="connsiteY541" fmla="*/ 600075 h 1455737"/>
                    <a:gd name="connsiteX542" fmla="*/ 33337 w 53975"/>
                    <a:gd name="connsiteY542" fmla="*/ 603250 h 1455737"/>
                    <a:gd name="connsiteX543" fmla="*/ 0 w 53975"/>
                    <a:gd name="connsiteY543" fmla="*/ 603250 h 1455737"/>
                    <a:gd name="connsiteX544" fmla="*/ 0 w 53975"/>
                    <a:gd name="connsiteY544" fmla="*/ 593725 h 1455737"/>
                    <a:gd name="connsiteX545" fmla="*/ 26987 w 53975"/>
                    <a:gd name="connsiteY545" fmla="*/ 593725 h 1455737"/>
                    <a:gd name="connsiteX546" fmla="*/ 26987 w 53975"/>
                    <a:gd name="connsiteY546" fmla="*/ 596900 h 1455737"/>
                    <a:gd name="connsiteX547" fmla="*/ 0 w 53975"/>
                    <a:gd name="connsiteY547" fmla="*/ 596900 h 1455737"/>
                    <a:gd name="connsiteX548" fmla="*/ 0 w 53975"/>
                    <a:gd name="connsiteY548" fmla="*/ 587375 h 1455737"/>
                    <a:gd name="connsiteX549" fmla="*/ 26987 w 53975"/>
                    <a:gd name="connsiteY549" fmla="*/ 587375 h 1455737"/>
                    <a:gd name="connsiteX550" fmla="*/ 26987 w 53975"/>
                    <a:gd name="connsiteY550" fmla="*/ 590550 h 1455737"/>
                    <a:gd name="connsiteX551" fmla="*/ 0 w 53975"/>
                    <a:gd name="connsiteY551" fmla="*/ 590550 h 1455737"/>
                    <a:gd name="connsiteX552" fmla="*/ 0 w 53975"/>
                    <a:gd name="connsiteY552" fmla="*/ 581025 h 1455737"/>
                    <a:gd name="connsiteX553" fmla="*/ 26987 w 53975"/>
                    <a:gd name="connsiteY553" fmla="*/ 581025 h 1455737"/>
                    <a:gd name="connsiteX554" fmla="*/ 26987 w 53975"/>
                    <a:gd name="connsiteY554" fmla="*/ 584200 h 1455737"/>
                    <a:gd name="connsiteX555" fmla="*/ 0 w 53975"/>
                    <a:gd name="connsiteY555" fmla="*/ 584200 h 1455737"/>
                    <a:gd name="connsiteX556" fmla="*/ 0 w 53975"/>
                    <a:gd name="connsiteY556" fmla="*/ 574675 h 1455737"/>
                    <a:gd name="connsiteX557" fmla="*/ 26987 w 53975"/>
                    <a:gd name="connsiteY557" fmla="*/ 574675 h 1455737"/>
                    <a:gd name="connsiteX558" fmla="*/ 26987 w 53975"/>
                    <a:gd name="connsiteY558" fmla="*/ 577850 h 1455737"/>
                    <a:gd name="connsiteX559" fmla="*/ 0 w 53975"/>
                    <a:gd name="connsiteY559" fmla="*/ 577850 h 1455737"/>
                    <a:gd name="connsiteX560" fmla="*/ 0 w 53975"/>
                    <a:gd name="connsiteY560" fmla="*/ 568325 h 1455737"/>
                    <a:gd name="connsiteX561" fmla="*/ 53975 w 53975"/>
                    <a:gd name="connsiteY561" fmla="*/ 568325 h 1455737"/>
                    <a:gd name="connsiteX562" fmla="*/ 53975 w 53975"/>
                    <a:gd name="connsiteY562" fmla="*/ 571500 h 1455737"/>
                    <a:gd name="connsiteX563" fmla="*/ 0 w 53975"/>
                    <a:gd name="connsiteY563" fmla="*/ 571500 h 1455737"/>
                    <a:gd name="connsiteX564" fmla="*/ 0 w 53975"/>
                    <a:gd name="connsiteY564" fmla="*/ 561975 h 1455737"/>
                    <a:gd name="connsiteX565" fmla="*/ 26987 w 53975"/>
                    <a:gd name="connsiteY565" fmla="*/ 561975 h 1455737"/>
                    <a:gd name="connsiteX566" fmla="*/ 26987 w 53975"/>
                    <a:gd name="connsiteY566" fmla="*/ 565150 h 1455737"/>
                    <a:gd name="connsiteX567" fmla="*/ 0 w 53975"/>
                    <a:gd name="connsiteY567" fmla="*/ 565150 h 1455737"/>
                    <a:gd name="connsiteX568" fmla="*/ 0 w 53975"/>
                    <a:gd name="connsiteY568" fmla="*/ 555625 h 1455737"/>
                    <a:gd name="connsiteX569" fmla="*/ 26987 w 53975"/>
                    <a:gd name="connsiteY569" fmla="*/ 555625 h 1455737"/>
                    <a:gd name="connsiteX570" fmla="*/ 26987 w 53975"/>
                    <a:gd name="connsiteY570" fmla="*/ 558800 h 1455737"/>
                    <a:gd name="connsiteX571" fmla="*/ 0 w 53975"/>
                    <a:gd name="connsiteY571" fmla="*/ 558800 h 1455737"/>
                    <a:gd name="connsiteX572" fmla="*/ 0 w 53975"/>
                    <a:gd name="connsiteY572" fmla="*/ 549275 h 1455737"/>
                    <a:gd name="connsiteX573" fmla="*/ 26987 w 53975"/>
                    <a:gd name="connsiteY573" fmla="*/ 549275 h 1455737"/>
                    <a:gd name="connsiteX574" fmla="*/ 26987 w 53975"/>
                    <a:gd name="connsiteY574" fmla="*/ 550862 h 1455737"/>
                    <a:gd name="connsiteX575" fmla="*/ 0 w 53975"/>
                    <a:gd name="connsiteY575" fmla="*/ 550862 h 1455737"/>
                    <a:gd name="connsiteX576" fmla="*/ 0 w 53975"/>
                    <a:gd name="connsiteY576" fmla="*/ 542925 h 1455737"/>
                    <a:gd name="connsiteX577" fmla="*/ 26987 w 53975"/>
                    <a:gd name="connsiteY577" fmla="*/ 542925 h 1455737"/>
                    <a:gd name="connsiteX578" fmla="*/ 26987 w 53975"/>
                    <a:gd name="connsiteY578" fmla="*/ 546100 h 1455737"/>
                    <a:gd name="connsiteX579" fmla="*/ 0 w 53975"/>
                    <a:gd name="connsiteY579" fmla="*/ 546100 h 1455737"/>
                    <a:gd name="connsiteX580" fmla="*/ 0 w 53975"/>
                    <a:gd name="connsiteY580" fmla="*/ 536575 h 1455737"/>
                    <a:gd name="connsiteX581" fmla="*/ 33337 w 53975"/>
                    <a:gd name="connsiteY581" fmla="*/ 536575 h 1455737"/>
                    <a:gd name="connsiteX582" fmla="*/ 33337 w 53975"/>
                    <a:gd name="connsiteY582" fmla="*/ 539750 h 1455737"/>
                    <a:gd name="connsiteX583" fmla="*/ 0 w 53975"/>
                    <a:gd name="connsiteY583" fmla="*/ 539750 h 1455737"/>
                    <a:gd name="connsiteX584" fmla="*/ 0 w 53975"/>
                    <a:gd name="connsiteY584" fmla="*/ 530225 h 1455737"/>
                    <a:gd name="connsiteX585" fmla="*/ 26987 w 53975"/>
                    <a:gd name="connsiteY585" fmla="*/ 530225 h 1455737"/>
                    <a:gd name="connsiteX586" fmla="*/ 26987 w 53975"/>
                    <a:gd name="connsiteY586" fmla="*/ 533400 h 1455737"/>
                    <a:gd name="connsiteX587" fmla="*/ 0 w 53975"/>
                    <a:gd name="connsiteY587" fmla="*/ 533400 h 1455737"/>
                    <a:gd name="connsiteX588" fmla="*/ 0 w 53975"/>
                    <a:gd name="connsiteY588" fmla="*/ 525462 h 1455737"/>
                    <a:gd name="connsiteX589" fmla="*/ 26987 w 53975"/>
                    <a:gd name="connsiteY589" fmla="*/ 525462 h 1455737"/>
                    <a:gd name="connsiteX590" fmla="*/ 26987 w 53975"/>
                    <a:gd name="connsiteY590" fmla="*/ 527049 h 1455737"/>
                    <a:gd name="connsiteX591" fmla="*/ 0 w 53975"/>
                    <a:gd name="connsiteY591" fmla="*/ 527049 h 1455737"/>
                    <a:gd name="connsiteX592" fmla="*/ 0 w 53975"/>
                    <a:gd name="connsiteY592" fmla="*/ 517525 h 1455737"/>
                    <a:gd name="connsiteX593" fmla="*/ 26987 w 53975"/>
                    <a:gd name="connsiteY593" fmla="*/ 517525 h 1455737"/>
                    <a:gd name="connsiteX594" fmla="*/ 26987 w 53975"/>
                    <a:gd name="connsiteY594" fmla="*/ 520700 h 1455737"/>
                    <a:gd name="connsiteX595" fmla="*/ 0 w 53975"/>
                    <a:gd name="connsiteY595" fmla="*/ 520700 h 1455737"/>
                    <a:gd name="connsiteX596" fmla="*/ 0 w 53975"/>
                    <a:gd name="connsiteY596" fmla="*/ 511175 h 1455737"/>
                    <a:gd name="connsiteX597" fmla="*/ 26987 w 53975"/>
                    <a:gd name="connsiteY597" fmla="*/ 511175 h 1455737"/>
                    <a:gd name="connsiteX598" fmla="*/ 26987 w 53975"/>
                    <a:gd name="connsiteY598" fmla="*/ 514350 h 1455737"/>
                    <a:gd name="connsiteX599" fmla="*/ 0 w 53975"/>
                    <a:gd name="connsiteY599" fmla="*/ 514350 h 1455737"/>
                    <a:gd name="connsiteX600" fmla="*/ 0 w 53975"/>
                    <a:gd name="connsiteY600" fmla="*/ 506412 h 1455737"/>
                    <a:gd name="connsiteX601" fmla="*/ 53975 w 53975"/>
                    <a:gd name="connsiteY601" fmla="*/ 506412 h 1455737"/>
                    <a:gd name="connsiteX602" fmla="*/ 53975 w 53975"/>
                    <a:gd name="connsiteY602" fmla="*/ 507999 h 1455737"/>
                    <a:gd name="connsiteX603" fmla="*/ 0 w 53975"/>
                    <a:gd name="connsiteY603" fmla="*/ 507999 h 1455737"/>
                    <a:gd name="connsiteX604" fmla="*/ 0 w 53975"/>
                    <a:gd name="connsiteY604" fmla="*/ 498475 h 1455737"/>
                    <a:gd name="connsiteX605" fmla="*/ 26987 w 53975"/>
                    <a:gd name="connsiteY605" fmla="*/ 498475 h 1455737"/>
                    <a:gd name="connsiteX606" fmla="*/ 26987 w 53975"/>
                    <a:gd name="connsiteY606" fmla="*/ 501650 h 1455737"/>
                    <a:gd name="connsiteX607" fmla="*/ 0 w 53975"/>
                    <a:gd name="connsiteY607" fmla="*/ 501650 h 1455737"/>
                    <a:gd name="connsiteX608" fmla="*/ 0 w 53975"/>
                    <a:gd name="connsiteY608" fmla="*/ 492125 h 1455737"/>
                    <a:gd name="connsiteX609" fmla="*/ 26987 w 53975"/>
                    <a:gd name="connsiteY609" fmla="*/ 492125 h 1455737"/>
                    <a:gd name="connsiteX610" fmla="*/ 26987 w 53975"/>
                    <a:gd name="connsiteY610" fmla="*/ 495300 h 1455737"/>
                    <a:gd name="connsiteX611" fmla="*/ 0 w 53975"/>
                    <a:gd name="connsiteY611" fmla="*/ 495300 h 1455737"/>
                    <a:gd name="connsiteX612" fmla="*/ 0 w 53975"/>
                    <a:gd name="connsiteY612" fmla="*/ 485775 h 1455737"/>
                    <a:gd name="connsiteX613" fmla="*/ 26987 w 53975"/>
                    <a:gd name="connsiteY613" fmla="*/ 485775 h 1455737"/>
                    <a:gd name="connsiteX614" fmla="*/ 26987 w 53975"/>
                    <a:gd name="connsiteY614" fmla="*/ 488950 h 1455737"/>
                    <a:gd name="connsiteX615" fmla="*/ 0 w 53975"/>
                    <a:gd name="connsiteY615" fmla="*/ 488950 h 1455737"/>
                    <a:gd name="connsiteX616" fmla="*/ 0 w 53975"/>
                    <a:gd name="connsiteY616" fmla="*/ 479425 h 1455737"/>
                    <a:gd name="connsiteX617" fmla="*/ 26987 w 53975"/>
                    <a:gd name="connsiteY617" fmla="*/ 479425 h 1455737"/>
                    <a:gd name="connsiteX618" fmla="*/ 26987 w 53975"/>
                    <a:gd name="connsiteY618" fmla="*/ 482600 h 1455737"/>
                    <a:gd name="connsiteX619" fmla="*/ 0 w 53975"/>
                    <a:gd name="connsiteY619" fmla="*/ 482600 h 1455737"/>
                    <a:gd name="connsiteX620" fmla="*/ 0 w 53975"/>
                    <a:gd name="connsiteY620" fmla="*/ 473075 h 1455737"/>
                    <a:gd name="connsiteX621" fmla="*/ 33337 w 53975"/>
                    <a:gd name="connsiteY621" fmla="*/ 473075 h 1455737"/>
                    <a:gd name="connsiteX622" fmla="*/ 33337 w 53975"/>
                    <a:gd name="connsiteY622" fmla="*/ 476250 h 1455737"/>
                    <a:gd name="connsiteX623" fmla="*/ 0 w 53975"/>
                    <a:gd name="connsiteY623" fmla="*/ 476250 h 1455737"/>
                    <a:gd name="connsiteX624" fmla="*/ 0 w 53975"/>
                    <a:gd name="connsiteY624" fmla="*/ 468312 h 1455737"/>
                    <a:gd name="connsiteX625" fmla="*/ 26987 w 53975"/>
                    <a:gd name="connsiteY625" fmla="*/ 468312 h 1455737"/>
                    <a:gd name="connsiteX626" fmla="*/ 26987 w 53975"/>
                    <a:gd name="connsiteY626" fmla="*/ 469899 h 1455737"/>
                    <a:gd name="connsiteX627" fmla="*/ 0 w 53975"/>
                    <a:gd name="connsiteY627" fmla="*/ 469899 h 1455737"/>
                    <a:gd name="connsiteX628" fmla="*/ 0 w 53975"/>
                    <a:gd name="connsiteY628" fmla="*/ 460375 h 1455737"/>
                    <a:gd name="connsiteX629" fmla="*/ 26987 w 53975"/>
                    <a:gd name="connsiteY629" fmla="*/ 460375 h 1455737"/>
                    <a:gd name="connsiteX630" fmla="*/ 26987 w 53975"/>
                    <a:gd name="connsiteY630" fmla="*/ 463550 h 1455737"/>
                    <a:gd name="connsiteX631" fmla="*/ 0 w 53975"/>
                    <a:gd name="connsiteY631" fmla="*/ 463550 h 1455737"/>
                    <a:gd name="connsiteX632" fmla="*/ 0 w 53975"/>
                    <a:gd name="connsiteY632" fmla="*/ 454025 h 1455737"/>
                    <a:gd name="connsiteX633" fmla="*/ 26987 w 53975"/>
                    <a:gd name="connsiteY633" fmla="*/ 454025 h 1455737"/>
                    <a:gd name="connsiteX634" fmla="*/ 26987 w 53975"/>
                    <a:gd name="connsiteY634" fmla="*/ 457200 h 1455737"/>
                    <a:gd name="connsiteX635" fmla="*/ 0 w 53975"/>
                    <a:gd name="connsiteY635" fmla="*/ 457200 h 1455737"/>
                    <a:gd name="connsiteX636" fmla="*/ 0 w 53975"/>
                    <a:gd name="connsiteY636" fmla="*/ 449262 h 1455737"/>
                    <a:gd name="connsiteX637" fmla="*/ 26987 w 53975"/>
                    <a:gd name="connsiteY637" fmla="*/ 449262 h 1455737"/>
                    <a:gd name="connsiteX638" fmla="*/ 26987 w 53975"/>
                    <a:gd name="connsiteY638" fmla="*/ 450849 h 1455737"/>
                    <a:gd name="connsiteX639" fmla="*/ 0 w 53975"/>
                    <a:gd name="connsiteY639" fmla="*/ 450849 h 1455737"/>
                    <a:gd name="connsiteX640" fmla="*/ 0 w 53975"/>
                    <a:gd name="connsiteY640" fmla="*/ 442912 h 1455737"/>
                    <a:gd name="connsiteX641" fmla="*/ 53975 w 53975"/>
                    <a:gd name="connsiteY641" fmla="*/ 442912 h 1455737"/>
                    <a:gd name="connsiteX642" fmla="*/ 53975 w 53975"/>
                    <a:gd name="connsiteY642" fmla="*/ 446087 h 1455737"/>
                    <a:gd name="connsiteX643" fmla="*/ 0 w 53975"/>
                    <a:gd name="connsiteY643" fmla="*/ 446087 h 1455737"/>
                    <a:gd name="connsiteX644" fmla="*/ 0 w 53975"/>
                    <a:gd name="connsiteY644" fmla="*/ 436562 h 1455737"/>
                    <a:gd name="connsiteX645" fmla="*/ 26987 w 53975"/>
                    <a:gd name="connsiteY645" fmla="*/ 436562 h 1455737"/>
                    <a:gd name="connsiteX646" fmla="*/ 26987 w 53975"/>
                    <a:gd name="connsiteY646" fmla="*/ 438149 h 1455737"/>
                    <a:gd name="connsiteX647" fmla="*/ 0 w 53975"/>
                    <a:gd name="connsiteY647" fmla="*/ 438149 h 1455737"/>
                    <a:gd name="connsiteX648" fmla="*/ 0 w 53975"/>
                    <a:gd name="connsiteY648" fmla="*/ 428625 h 1455737"/>
                    <a:gd name="connsiteX649" fmla="*/ 26987 w 53975"/>
                    <a:gd name="connsiteY649" fmla="*/ 428625 h 1455737"/>
                    <a:gd name="connsiteX650" fmla="*/ 26987 w 53975"/>
                    <a:gd name="connsiteY650" fmla="*/ 431800 h 1455737"/>
                    <a:gd name="connsiteX651" fmla="*/ 0 w 53975"/>
                    <a:gd name="connsiteY651" fmla="*/ 431800 h 1455737"/>
                    <a:gd name="connsiteX652" fmla="*/ 0 w 53975"/>
                    <a:gd name="connsiteY652" fmla="*/ 422275 h 1455737"/>
                    <a:gd name="connsiteX653" fmla="*/ 26987 w 53975"/>
                    <a:gd name="connsiteY653" fmla="*/ 422275 h 1455737"/>
                    <a:gd name="connsiteX654" fmla="*/ 26987 w 53975"/>
                    <a:gd name="connsiteY654" fmla="*/ 425450 h 1455737"/>
                    <a:gd name="connsiteX655" fmla="*/ 0 w 53975"/>
                    <a:gd name="connsiteY655" fmla="*/ 425450 h 1455737"/>
                    <a:gd name="connsiteX656" fmla="*/ 0 w 53975"/>
                    <a:gd name="connsiteY656" fmla="*/ 415925 h 1455737"/>
                    <a:gd name="connsiteX657" fmla="*/ 26987 w 53975"/>
                    <a:gd name="connsiteY657" fmla="*/ 415925 h 1455737"/>
                    <a:gd name="connsiteX658" fmla="*/ 26987 w 53975"/>
                    <a:gd name="connsiteY658" fmla="*/ 419100 h 1455737"/>
                    <a:gd name="connsiteX659" fmla="*/ 0 w 53975"/>
                    <a:gd name="connsiteY659" fmla="*/ 419100 h 1455737"/>
                    <a:gd name="connsiteX660" fmla="*/ 0 w 53975"/>
                    <a:gd name="connsiteY660" fmla="*/ 411162 h 1455737"/>
                    <a:gd name="connsiteX661" fmla="*/ 33337 w 53975"/>
                    <a:gd name="connsiteY661" fmla="*/ 411162 h 1455737"/>
                    <a:gd name="connsiteX662" fmla="*/ 33337 w 53975"/>
                    <a:gd name="connsiteY662" fmla="*/ 412749 h 1455737"/>
                    <a:gd name="connsiteX663" fmla="*/ 0 w 53975"/>
                    <a:gd name="connsiteY663" fmla="*/ 412749 h 1455737"/>
                    <a:gd name="connsiteX664" fmla="*/ 0 w 53975"/>
                    <a:gd name="connsiteY664" fmla="*/ 403225 h 1455737"/>
                    <a:gd name="connsiteX665" fmla="*/ 26987 w 53975"/>
                    <a:gd name="connsiteY665" fmla="*/ 403225 h 1455737"/>
                    <a:gd name="connsiteX666" fmla="*/ 26987 w 53975"/>
                    <a:gd name="connsiteY666" fmla="*/ 407987 h 1455737"/>
                    <a:gd name="connsiteX667" fmla="*/ 0 w 53975"/>
                    <a:gd name="connsiteY667" fmla="*/ 407987 h 1455737"/>
                    <a:gd name="connsiteX668" fmla="*/ 0 w 53975"/>
                    <a:gd name="connsiteY668" fmla="*/ 396875 h 1455737"/>
                    <a:gd name="connsiteX669" fmla="*/ 26987 w 53975"/>
                    <a:gd name="connsiteY669" fmla="*/ 396875 h 1455737"/>
                    <a:gd name="connsiteX670" fmla="*/ 26987 w 53975"/>
                    <a:gd name="connsiteY670" fmla="*/ 400050 h 1455737"/>
                    <a:gd name="connsiteX671" fmla="*/ 0 w 53975"/>
                    <a:gd name="connsiteY671" fmla="*/ 400050 h 1455737"/>
                    <a:gd name="connsiteX672" fmla="*/ 0 w 53975"/>
                    <a:gd name="connsiteY672" fmla="*/ 392112 h 1455737"/>
                    <a:gd name="connsiteX673" fmla="*/ 26987 w 53975"/>
                    <a:gd name="connsiteY673" fmla="*/ 392112 h 1455737"/>
                    <a:gd name="connsiteX674" fmla="*/ 26987 w 53975"/>
                    <a:gd name="connsiteY674" fmla="*/ 393699 h 1455737"/>
                    <a:gd name="connsiteX675" fmla="*/ 0 w 53975"/>
                    <a:gd name="connsiteY675" fmla="*/ 393699 h 1455737"/>
                    <a:gd name="connsiteX676" fmla="*/ 0 w 53975"/>
                    <a:gd name="connsiteY676" fmla="*/ 385762 h 1455737"/>
                    <a:gd name="connsiteX677" fmla="*/ 26987 w 53975"/>
                    <a:gd name="connsiteY677" fmla="*/ 385762 h 1455737"/>
                    <a:gd name="connsiteX678" fmla="*/ 26987 w 53975"/>
                    <a:gd name="connsiteY678" fmla="*/ 388937 h 1455737"/>
                    <a:gd name="connsiteX679" fmla="*/ 0 w 53975"/>
                    <a:gd name="connsiteY679" fmla="*/ 388937 h 1455737"/>
                    <a:gd name="connsiteX680" fmla="*/ 0 w 53975"/>
                    <a:gd name="connsiteY680" fmla="*/ 379412 h 1455737"/>
                    <a:gd name="connsiteX681" fmla="*/ 53975 w 53975"/>
                    <a:gd name="connsiteY681" fmla="*/ 379412 h 1455737"/>
                    <a:gd name="connsiteX682" fmla="*/ 53975 w 53975"/>
                    <a:gd name="connsiteY682" fmla="*/ 382587 h 1455737"/>
                    <a:gd name="connsiteX683" fmla="*/ 0 w 53975"/>
                    <a:gd name="connsiteY683" fmla="*/ 382587 h 1455737"/>
                    <a:gd name="connsiteX684" fmla="*/ 0 w 53975"/>
                    <a:gd name="connsiteY684" fmla="*/ 371475 h 1455737"/>
                    <a:gd name="connsiteX685" fmla="*/ 26987 w 53975"/>
                    <a:gd name="connsiteY685" fmla="*/ 371475 h 1455737"/>
                    <a:gd name="connsiteX686" fmla="*/ 26987 w 53975"/>
                    <a:gd name="connsiteY686" fmla="*/ 374650 h 1455737"/>
                    <a:gd name="connsiteX687" fmla="*/ 0 w 53975"/>
                    <a:gd name="connsiteY687" fmla="*/ 374650 h 1455737"/>
                    <a:gd name="connsiteX688" fmla="*/ 0 w 53975"/>
                    <a:gd name="connsiteY688" fmla="*/ 365125 h 1455737"/>
                    <a:gd name="connsiteX689" fmla="*/ 26987 w 53975"/>
                    <a:gd name="connsiteY689" fmla="*/ 365125 h 1455737"/>
                    <a:gd name="connsiteX690" fmla="*/ 26987 w 53975"/>
                    <a:gd name="connsiteY690" fmla="*/ 368300 h 1455737"/>
                    <a:gd name="connsiteX691" fmla="*/ 0 w 53975"/>
                    <a:gd name="connsiteY691" fmla="*/ 368300 h 1455737"/>
                    <a:gd name="connsiteX692" fmla="*/ 0 w 53975"/>
                    <a:gd name="connsiteY692" fmla="*/ 358775 h 1455737"/>
                    <a:gd name="connsiteX693" fmla="*/ 26987 w 53975"/>
                    <a:gd name="connsiteY693" fmla="*/ 358775 h 1455737"/>
                    <a:gd name="connsiteX694" fmla="*/ 26987 w 53975"/>
                    <a:gd name="connsiteY694" fmla="*/ 361950 h 1455737"/>
                    <a:gd name="connsiteX695" fmla="*/ 0 w 53975"/>
                    <a:gd name="connsiteY695" fmla="*/ 361950 h 1455737"/>
                    <a:gd name="connsiteX696" fmla="*/ 0 w 53975"/>
                    <a:gd name="connsiteY696" fmla="*/ 354012 h 1455737"/>
                    <a:gd name="connsiteX697" fmla="*/ 26987 w 53975"/>
                    <a:gd name="connsiteY697" fmla="*/ 354012 h 1455737"/>
                    <a:gd name="connsiteX698" fmla="*/ 26987 w 53975"/>
                    <a:gd name="connsiteY698" fmla="*/ 355599 h 1455737"/>
                    <a:gd name="connsiteX699" fmla="*/ 0 w 53975"/>
                    <a:gd name="connsiteY699" fmla="*/ 355599 h 1455737"/>
                    <a:gd name="connsiteX700" fmla="*/ 0 w 53975"/>
                    <a:gd name="connsiteY700" fmla="*/ 347662 h 1455737"/>
                    <a:gd name="connsiteX701" fmla="*/ 33337 w 53975"/>
                    <a:gd name="connsiteY701" fmla="*/ 347662 h 1455737"/>
                    <a:gd name="connsiteX702" fmla="*/ 33337 w 53975"/>
                    <a:gd name="connsiteY702" fmla="*/ 350837 h 1455737"/>
                    <a:gd name="connsiteX703" fmla="*/ 0 w 53975"/>
                    <a:gd name="connsiteY703" fmla="*/ 350837 h 1455737"/>
                    <a:gd name="connsiteX704" fmla="*/ 0 w 53975"/>
                    <a:gd name="connsiteY704" fmla="*/ 339725 h 1455737"/>
                    <a:gd name="connsiteX705" fmla="*/ 26987 w 53975"/>
                    <a:gd name="connsiteY705" fmla="*/ 339725 h 1455737"/>
                    <a:gd name="connsiteX706" fmla="*/ 26987 w 53975"/>
                    <a:gd name="connsiteY706" fmla="*/ 342900 h 1455737"/>
                    <a:gd name="connsiteX707" fmla="*/ 0 w 53975"/>
                    <a:gd name="connsiteY707" fmla="*/ 342900 h 1455737"/>
                    <a:gd name="connsiteX708" fmla="*/ 0 w 53975"/>
                    <a:gd name="connsiteY708" fmla="*/ 334962 h 1455737"/>
                    <a:gd name="connsiteX709" fmla="*/ 26987 w 53975"/>
                    <a:gd name="connsiteY709" fmla="*/ 334962 h 1455737"/>
                    <a:gd name="connsiteX710" fmla="*/ 26987 w 53975"/>
                    <a:gd name="connsiteY710" fmla="*/ 336549 h 1455737"/>
                    <a:gd name="connsiteX711" fmla="*/ 0 w 53975"/>
                    <a:gd name="connsiteY711" fmla="*/ 336549 h 1455737"/>
                    <a:gd name="connsiteX712" fmla="*/ 0 w 53975"/>
                    <a:gd name="connsiteY712" fmla="*/ 328612 h 1455737"/>
                    <a:gd name="connsiteX713" fmla="*/ 26987 w 53975"/>
                    <a:gd name="connsiteY713" fmla="*/ 328612 h 1455737"/>
                    <a:gd name="connsiteX714" fmla="*/ 26987 w 53975"/>
                    <a:gd name="connsiteY714" fmla="*/ 331787 h 1455737"/>
                    <a:gd name="connsiteX715" fmla="*/ 0 w 53975"/>
                    <a:gd name="connsiteY715" fmla="*/ 331787 h 1455737"/>
                    <a:gd name="connsiteX716" fmla="*/ 0 w 53975"/>
                    <a:gd name="connsiteY716" fmla="*/ 322262 h 1455737"/>
                    <a:gd name="connsiteX717" fmla="*/ 26987 w 53975"/>
                    <a:gd name="connsiteY717" fmla="*/ 322262 h 1455737"/>
                    <a:gd name="connsiteX718" fmla="*/ 26987 w 53975"/>
                    <a:gd name="connsiteY718" fmla="*/ 325437 h 1455737"/>
                    <a:gd name="connsiteX719" fmla="*/ 0 w 53975"/>
                    <a:gd name="connsiteY719" fmla="*/ 325437 h 1455737"/>
                    <a:gd name="connsiteX720" fmla="*/ 0 w 53975"/>
                    <a:gd name="connsiteY720" fmla="*/ 314325 h 1455737"/>
                    <a:gd name="connsiteX721" fmla="*/ 53975 w 53975"/>
                    <a:gd name="connsiteY721" fmla="*/ 314325 h 1455737"/>
                    <a:gd name="connsiteX722" fmla="*/ 53975 w 53975"/>
                    <a:gd name="connsiteY722" fmla="*/ 319087 h 1455737"/>
                    <a:gd name="connsiteX723" fmla="*/ 0 w 53975"/>
                    <a:gd name="connsiteY723" fmla="*/ 319087 h 1455737"/>
                    <a:gd name="connsiteX724" fmla="*/ 0 w 53975"/>
                    <a:gd name="connsiteY724" fmla="*/ 307975 h 1455737"/>
                    <a:gd name="connsiteX725" fmla="*/ 26987 w 53975"/>
                    <a:gd name="connsiteY725" fmla="*/ 307975 h 1455737"/>
                    <a:gd name="connsiteX726" fmla="*/ 26987 w 53975"/>
                    <a:gd name="connsiteY726" fmla="*/ 311150 h 1455737"/>
                    <a:gd name="connsiteX727" fmla="*/ 0 w 53975"/>
                    <a:gd name="connsiteY727" fmla="*/ 311150 h 1455737"/>
                    <a:gd name="connsiteX728" fmla="*/ 0 w 53975"/>
                    <a:gd name="connsiteY728" fmla="*/ 301625 h 1455737"/>
                    <a:gd name="connsiteX729" fmla="*/ 26987 w 53975"/>
                    <a:gd name="connsiteY729" fmla="*/ 301625 h 1455737"/>
                    <a:gd name="connsiteX730" fmla="*/ 26987 w 53975"/>
                    <a:gd name="connsiteY730" fmla="*/ 304800 h 1455737"/>
                    <a:gd name="connsiteX731" fmla="*/ 0 w 53975"/>
                    <a:gd name="connsiteY731" fmla="*/ 304800 h 1455737"/>
                    <a:gd name="connsiteX732" fmla="*/ 0 w 53975"/>
                    <a:gd name="connsiteY732" fmla="*/ 296862 h 1455737"/>
                    <a:gd name="connsiteX733" fmla="*/ 26987 w 53975"/>
                    <a:gd name="connsiteY733" fmla="*/ 296862 h 1455737"/>
                    <a:gd name="connsiteX734" fmla="*/ 26987 w 53975"/>
                    <a:gd name="connsiteY734" fmla="*/ 298449 h 1455737"/>
                    <a:gd name="connsiteX735" fmla="*/ 0 w 53975"/>
                    <a:gd name="connsiteY735" fmla="*/ 298449 h 1455737"/>
                    <a:gd name="connsiteX736" fmla="*/ 0 w 53975"/>
                    <a:gd name="connsiteY736" fmla="*/ 290512 h 1455737"/>
                    <a:gd name="connsiteX737" fmla="*/ 26987 w 53975"/>
                    <a:gd name="connsiteY737" fmla="*/ 290512 h 1455737"/>
                    <a:gd name="connsiteX738" fmla="*/ 26987 w 53975"/>
                    <a:gd name="connsiteY738" fmla="*/ 293687 h 1455737"/>
                    <a:gd name="connsiteX739" fmla="*/ 0 w 53975"/>
                    <a:gd name="connsiteY739" fmla="*/ 293687 h 1455737"/>
                    <a:gd name="connsiteX740" fmla="*/ 0 w 53975"/>
                    <a:gd name="connsiteY740" fmla="*/ 282575 h 1455737"/>
                    <a:gd name="connsiteX741" fmla="*/ 33337 w 53975"/>
                    <a:gd name="connsiteY741" fmla="*/ 282575 h 1455737"/>
                    <a:gd name="connsiteX742" fmla="*/ 33337 w 53975"/>
                    <a:gd name="connsiteY742" fmla="*/ 285750 h 1455737"/>
                    <a:gd name="connsiteX743" fmla="*/ 0 w 53975"/>
                    <a:gd name="connsiteY743" fmla="*/ 285750 h 1455737"/>
                    <a:gd name="connsiteX744" fmla="*/ 0 w 53975"/>
                    <a:gd name="connsiteY744" fmla="*/ 277812 h 1455737"/>
                    <a:gd name="connsiteX745" fmla="*/ 26987 w 53975"/>
                    <a:gd name="connsiteY745" fmla="*/ 277812 h 1455737"/>
                    <a:gd name="connsiteX746" fmla="*/ 26987 w 53975"/>
                    <a:gd name="connsiteY746" fmla="*/ 279399 h 1455737"/>
                    <a:gd name="connsiteX747" fmla="*/ 0 w 53975"/>
                    <a:gd name="connsiteY747" fmla="*/ 279399 h 1455737"/>
                    <a:gd name="connsiteX748" fmla="*/ 0 w 53975"/>
                    <a:gd name="connsiteY748" fmla="*/ 271462 h 1455737"/>
                    <a:gd name="connsiteX749" fmla="*/ 26987 w 53975"/>
                    <a:gd name="connsiteY749" fmla="*/ 271462 h 1455737"/>
                    <a:gd name="connsiteX750" fmla="*/ 26987 w 53975"/>
                    <a:gd name="connsiteY750" fmla="*/ 274637 h 1455737"/>
                    <a:gd name="connsiteX751" fmla="*/ 0 w 53975"/>
                    <a:gd name="connsiteY751" fmla="*/ 274637 h 1455737"/>
                    <a:gd name="connsiteX752" fmla="*/ 0 w 53975"/>
                    <a:gd name="connsiteY752" fmla="*/ 265112 h 1455737"/>
                    <a:gd name="connsiteX753" fmla="*/ 26987 w 53975"/>
                    <a:gd name="connsiteY753" fmla="*/ 265112 h 1455737"/>
                    <a:gd name="connsiteX754" fmla="*/ 26987 w 53975"/>
                    <a:gd name="connsiteY754" fmla="*/ 268287 h 1455737"/>
                    <a:gd name="connsiteX755" fmla="*/ 0 w 53975"/>
                    <a:gd name="connsiteY755" fmla="*/ 268287 h 1455737"/>
                    <a:gd name="connsiteX756" fmla="*/ 0 w 53975"/>
                    <a:gd name="connsiteY756" fmla="*/ 258762 h 1455737"/>
                    <a:gd name="connsiteX757" fmla="*/ 26987 w 53975"/>
                    <a:gd name="connsiteY757" fmla="*/ 258762 h 1455737"/>
                    <a:gd name="connsiteX758" fmla="*/ 26987 w 53975"/>
                    <a:gd name="connsiteY758" fmla="*/ 261937 h 1455737"/>
                    <a:gd name="connsiteX759" fmla="*/ 0 w 53975"/>
                    <a:gd name="connsiteY759" fmla="*/ 261937 h 1455737"/>
                    <a:gd name="connsiteX760" fmla="*/ 0 w 53975"/>
                    <a:gd name="connsiteY760" fmla="*/ 252412 h 1455737"/>
                    <a:gd name="connsiteX761" fmla="*/ 53975 w 53975"/>
                    <a:gd name="connsiteY761" fmla="*/ 252412 h 1455737"/>
                    <a:gd name="connsiteX762" fmla="*/ 53975 w 53975"/>
                    <a:gd name="connsiteY762" fmla="*/ 253999 h 1455737"/>
                    <a:gd name="connsiteX763" fmla="*/ 0 w 53975"/>
                    <a:gd name="connsiteY763" fmla="*/ 253999 h 1455737"/>
                    <a:gd name="connsiteX764" fmla="*/ 0 w 53975"/>
                    <a:gd name="connsiteY764" fmla="*/ 244475 h 1455737"/>
                    <a:gd name="connsiteX765" fmla="*/ 26987 w 53975"/>
                    <a:gd name="connsiteY765" fmla="*/ 244475 h 1455737"/>
                    <a:gd name="connsiteX766" fmla="*/ 26987 w 53975"/>
                    <a:gd name="connsiteY766" fmla="*/ 247650 h 1455737"/>
                    <a:gd name="connsiteX767" fmla="*/ 0 w 53975"/>
                    <a:gd name="connsiteY767" fmla="*/ 247650 h 1455737"/>
                    <a:gd name="connsiteX768" fmla="*/ 0 w 53975"/>
                    <a:gd name="connsiteY768" fmla="*/ 239712 h 1455737"/>
                    <a:gd name="connsiteX769" fmla="*/ 26987 w 53975"/>
                    <a:gd name="connsiteY769" fmla="*/ 239712 h 1455737"/>
                    <a:gd name="connsiteX770" fmla="*/ 26987 w 53975"/>
                    <a:gd name="connsiteY770" fmla="*/ 241299 h 1455737"/>
                    <a:gd name="connsiteX771" fmla="*/ 0 w 53975"/>
                    <a:gd name="connsiteY771" fmla="*/ 241299 h 1455737"/>
                    <a:gd name="connsiteX772" fmla="*/ 0 w 53975"/>
                    <a:gd name="connsiteY772" fmla="*/ 233362 h 1455737"/>
                    <a:gd name="connsiteX773" fmla="*/ 26987 w 53975"/>
                    <a:gd name="connsiteY773" fmla="*/ 233362 h 1455737"/>
                    <a:gd name="connsiteX774" fmla="*/ 26987 w 53975"/>
                    <a:gd name="connsiteY774" fmla="*/ 236537 h 1455737"/>
                    <a:gd name="connsiteX775" fmla="*/ 0 w 53975"/>
                    <a:gd name="connsiteY775" fmla="*/ 236537 h 1455737"/>
                    <a:gd name="connsiteX776" fmla="*/ 0 w 53975"/>
                    <a:gd name="connsiteY776" fmla="*/ 225425 h 1455737"/>
                    <a:gd name="connsiteX777" fmla="*/ 26987 w 53975"/>
                    <a:gd name="connsiteY777" fmla="*/ 225425 h 1455737"/>
                    <a:gd name="connsiteX778" fmla="*/ 26987 w 53975"/>
                    <a:gd name="connsiteY778" fmla="*/ 230187 h 1455737"/>
                    <a:gd name="connsiteX779" fmla="*/ 0 w 53975"/>
                    <a:gd name="connsiteY779" fmla="*/ 230187 h 1455737"/>
                    <a:gd name="connsiteX780" fmla="*/ 0 w 53975"/>
                    <a:gd name="connsiteY780" fmla="*/ 220662 h 1455737"/>
                    <a:gd name="connsiteX781" fmla="*/ 33337 w 53975"/>
                    <a:gd name="connsiteY781" fmla="*/ 220662 h 1455737"/>
                    <a:gd name="connsiteX782" fmla="*/ 33337 w 53975"/>
                    <a:gd name="connsiteY782" fmla="*/ 222249 h 1455737"/>
                    <a:gd name="connsiteX783" fmla="*/ 0 w 53975"/>
                    <a:gd name="connsiteY783" fmla="*/ 222249 h 1455737"/>
                    <a:gd name="connsiteX784" fmla="*/ 0 w 53975"/>
                    <a:gd name="connsiteY784" fmla="*/ 214312 h 1455737"/>
                    <a:gd name="connsiteX785" fmla="*/ 26987 w 53975"/>
                    <a:gd name="connsiteY785" fmla="*/ 214312 h 1455737"/>
                    <a:gd name="connsiteX786" fmla="*/ 26987 w 53975"/>
                    <a:gd name="connsiteY786" fmla="*/ 217487 h 1455737"/>
                    <a:gd name="connsiteX787" fmla="*/ 0 w 53975"/>
                    <a:gd name="connsiteY787" fmla="*/ 217487 h 1455737"/>
                    <a:gd name="connsiteX788" fmla="*/ 0 w 53975"/>
                    <a:gd name="connsiteY788" fmla="*/ 207962 h 1455737"/>
                    <a:gd name="connsiteX789" fmla="*/ 26987 w 53975"/>
                    <a:gd name="connsiteY789" fmla="*/ 207962 h 1455737"/>
                    <a:gd name="connsiteX790" fmla="*/ 26987 w 53975"/>
                    <a:gd name="connsiteY790" fmla="*/ 211137 h 1455737"/>
                    <a:gd name="connsiteX791" fmla="*/ 0 w 53975"/>
                    <a:gd name="connsiteY791" fmla="*/ 211137 h 1455737"/>
                    <a:gd name="connsiteX792" fmla="*/ 0 w 53975"/>
                    <a:gd name="connsiteY792" fmla="*/ 201612 h 1455737"/>
                    <a:gd name="connsiteX793" fmla="*/ 26987 w 53975"/>
                    <a:gd name="connsiteY793" fmla="*/ 201612 h 1455737"/>
                    <a:gd name="connsiteX794" fmla="*/ 26987 w 53975"/>
                    <a:gd name="connsiteY794" fmla="*/ 204787 h 1455737"/>
                    <a:gd name="connsiteX795" fmla="*/ 0 w 53975"/>
                    <a:gd name="connsiteY795" fmla="*/ 204787 h 1455737"/>
                    <a:gd name="connsiteX796" fmla="*/ 0 w 53975"/>
                    <a:gd name="connsiteY796" fmla="*/ 195262 h 1455737"/>
                    <a:gd name="connsiteX797" fmla="*/ 26987 w 53975"/>
                    <a:gd name="connsiteY797" fmla="*/ 195262 h 1455737"/>
                    <a:gd name="connsiteX798" fmla="*/ 26987 w 53975"/>
                    <a:gd name="connsiteY798" fmla="*/ 196849 h 1455737"/>
                    <a:gd name="connsiteX799" fmla="*/ 0 w 53975"/>
                    <a:gd name="connsiteY799" fmla="*/ 196849 h 1455737"/>
                    <a:gd name="connsiteX800" fmla="*/ 0 w 53975"/>
                    <a:gd name="connsiteY800" fmla="*/ 188912 h 1455737"/>
                    <a:gd name="connsiteX801" fmla="*/ 53975 w 53975"/>
                    <a:gd name="connsiteY801" fmla="*/ 188912 h 1455737"/>
                    <a:gd name="connsiteX802" fmla="*/ 53975 w 53975"/>
                    <a:gd name="connsiteY802" fmla="*/ 192087 h 1455737"/>
                    <a:gd name="connsiteX803" fmla="*/ 0 w 53975"/>
                    <a:gd name="connsiteY803" fmla="*/ 192087 h 1455737"/>
                    <a:gd name="connsiteX804" fmla="*/ 0 w 53975"/>
                    <a:gd name="connsiteY804" fmla="*/ 182562 h 1455737"/>
                    <a:gd name="connsiteX805" fmla="*/ 26987 w 53975"/>
                    <a:gd name="connsiteY805" fmla="*/ 182562 h 1455737"/>
                    <a:gd name="connsiteX806" fmla="*/ 26987 w 53975"/>
                    <a:gd name="connsiteY806" fmla="*/ 184149 h 1455737"/>
                    <a:gd name="connsiteX807" fmla="*/ 0 w 53975"/>
                    <a:gd name="connsiteY807" fmla="*/ 184149 h 1455737"/>
                    <a:gd name="connsiteX808" fmla="*/ 0 w 53975"/>
                    <a:gd name="connsiteY808" fmla="*/ 176212 h 1455737"/>
                    <a:gd name="connsiteX809" fmla="*/ 26987 w 53975"/>
                    <a:gd name="connsiteY809" fmla="*/ 176212 h 1455737"/>
                    <a:gd name="connsiteX810" fmla="*/ 26987 w 53975"/>
                    <a:gd name="connsiteY810" fmla="*/ 179387 h 1455737"/>
                    <a:gd name="connsiteX811" fmla="*/ 0 w 53975"/>
                    <a:gd name="connsiteY811" fmla="*/ 179387 h 1455737"/>
                    <a:gd name="connsiteX812" fmla="*/ 0 w 53975"/>
                    <a:gd name="connsiteY812" fmla="*/ 169862 h 1455737"/>
                    <a:gd name="connsiteX813" fmla="*/ 26987 w 53975"/>
                    <a:gd name="connsiteY813" fmla="*/ 169862 h 1455737"/>
                    <a:gd name="connsiteX814" fmla="*/ 26987 w 53975"/>
                    <a:gd name="connsiteY814" fmla="*/ 173037 h 1455737"/>
                    <a:gd name="connsiteX815" fmla="*/ 0 w 53975"/>
                    <a:gd name="connsiteY815" fmla="*/ 173037 h 1455737"/>
                    <a:gd name="connsiteX816" fmla="*/ 0 w 53975"/>
                    <a:gd name="connsiteY816" fmla="*/ 163512 h 1455737"/>
                    <a:gd name="connsiteX817" fmla="*/ 26987 w 53975"/>
                    <a:gd name="connsiteY817" fmla="*/ 163512 h 1455737"/>
                    <a:gd name="connsiteX818" fmla="*/ 26987 w 53975"/>
                    <a:gd name="connsiteY818" fmla="*/ 165099 h 1455737"/>
                    <a:gd name="connsiteX819" fmla="*/ 0 w 53975"/>
                    <a:gd name="connsiteY819" fmla="*/ 165099 h 1455737"/>
                    <a:gd name="connsiteX820" fmla="*/ 0 w 53975"/>
                    <a:gd name="connsiteY820" fmla="*/ 157162 h 1455737"/>
                    <a:gd name="connsiteX821" fmla="*/ 33337 w 53975"/>
                    <a:gd name="connsiteY821" fmla="*/ 157162 h 1455737"/>
                    <a:gd name="connsiteX822" fmla="*/ 33337 w 53975"/>
                    <a:gd name="connsiteY822" fmla="*/ 160337 h 1455737"/>
                    <a:gd name="connsiteX823" fmla="*/ 0 w 53975"/>
                    <a:gd name="connsiteY823" fmla="*/ 160337 h 1455737"/>
                    <a:gd name="connsiteX824" fmla="*/ 0 w 53975"/>
                    <a:gd name="connsiteY824" fmla="*/ 150812 h 1455737"/>
                    <a:gd name="connsiteX825" fmla="*/ 26987 w 53975"/>
                    <a:gd name="connsiteY825" fmla="*/ 150812 h 1455737"/>
                    <a:gd name="connsiteX826" fmla="*/ 26987 w 53975"/>
                    <a:gd name="connsiteY826" fmla="*/ 153987 h 1455737"/>
                    <a:gd name="connsiteX827" fmla="*/ 0 w 53975"/>
                    <a:gd name="connsiteY827" fmla="*/ 153987 h 1455737"/>
                    <a:gd name="connsiteX828" fmla="*/ 0 w 53975"/>
                    <a:gd name="connsiteY828" fmla="*/ 144462 h 1455737"/>
                    <a:gd name="connsiteX829" fmla="*/ 26987 w 53975"/>
                    <a:gd name="connsiteY829" fmla="*/ 144462 h 1455737"/>
                    <a:gd name="connsiteX830" fmla="*/ 26987 w 53975"/>
                    <a:gd name="connsiteY830" fmla="*/ 147637 h 1455737"/>
                    <a:gd name="connsiteX831" fmla="*/ 0 w 53975"/>
                    <a:gd name="connsiteY831" fmla="*/ 147637 h 1455737"/>
                    <a:gd name="connsiteX832" fmla="*/ 0 w 53975"/>
                    <a:gd name="connsiteY832" fmla="*/ 138112 h 1455737"/>
                    <a:gd name="connsiteX833" fmla="*/ 26987 w 53975"/>
                    <a:gd name="connsiteY833" fmla="*/ 138112 h 1455737"/>
                    <a:gd name="connsiteX834" fmla="*/ 26987 w 53975"/>
                    <a:gd name="connsiteY834" fmla="*/ 141287 h 1455737"/>
                    <a:gd name="connsiteX835" fmla="*/ 0 w 53975"/>
                    <a:gd name="connsiteY835" fmla="*/ 141287 h 1455737"/>
                    <a:gd name="connsiteX836" fmla="*/ 0 w 53975"/>
                    <a:gd name="connsiteY836" fmla="*/ 131762 h 1455737"/>
                    <a:gd name="connsiteX837" fmla="*/ 26987 w 53975"/>
                    <a:gd name="connsiteY837" fmla="*/ 131762 h 1455737"/>
                    <a:gd name="connsiteX838" fmla="*/ 26987 w 53975"/>
                    <a:gd name="connsiteY838" fmla="*/ 134937 h 1455737"/>
                    <a:gd name="connsiteX839" fmla="*/ 0 w 53975"/>
                    <a:gd name="connsiteY839" fmla="*/ 134937 h 1455737"/>
                    <a:gd name="connsiteX840" fmla="*/ 0 w 53975"/>
                    <a:gd name="connsiteY840" fmla="*/ 125412 h 1455737"/>
                    <a:gd name="connsiteX841" fmla="*/ 53975 w 53975"/>
                    <a:gd name="connsiteY841" fmla="*/ 125412 h 1455737"/>
                    <a:gd name="connsiteX842" fmla="*/ 53975 w 53975"/>
                    <a:gd name="connsiteY842" fmla="*/ 128587 h 1455737"/>
                    <a:gd name="connsiteX843" fmla="*/ 0 w 53975"/>
                    <a:gd name="connsiteY843" fmla="*/ 128587 h 1455737"/>
                    <a:gd name="connsiteX844" fmla="*/ 0 w 53975"/>
                    <a:gd name="connsiteY844" fmla="*/ 119062 h 1455737"/>
                    <a:gd name="connsiteX845" fmla="*/ 26987 w 53975"/>
                    <a:gd name="connsiteY845" fmla="*/ 119062 h 1455737"/>
                    <a:gd name="connsiteX846" fmla="*/ 26987 w 53975"/>
                    <a:gd name="connsiteY846" fmla="*/ 122237 h 1455737"/>
                    <a:gd name="connsiteX847" fmla="*/ 0 w 53975"/>
                    <a:gd name="connsiteY847" fmla="*/ 122237 h 1455737"/>
                    <a:gd name="connsiteX848" fmla="*/ 0 w 53975"/>
                    <a:gd name="connsiteY848" fmla="*/ 112712 h 1455737"/>
                    <a:gd name="connsiteX849" fmla="*/ 26987 w 53975"/>
                    <a:gd name="connsiteY849" fmla="*/ 112712 h 1455737"/>
                    <a:gd name="connsiteX850" fmla="*/ 26987 w 53975"/>
                    <a:gd name="connsiteY850" fmla="*/ 115887 h 1455737"/>
                    <a:gd name="connsiteX851" fmla="*/ 0 w 53975"/>
                    <a:gd name="connsiteY851" fmla="*/ 115887 h 1455737"/>
                    <a:gd name="connsiteX852" fmla="*/ 0 w 53975"/>
                    <a:gd name="connsiteY852" fmla="*/ 106362 h 1455737"/>
                    <a:gd name="connsiteX853" fmla="*/ 26987 w 53975"/>
                    <a:gd name="connsiteY853" fmla="*/ 106362 h 1455737"/>
                    <a:gd name="connsiteX854" fmla="*/ 26987 w 53975"/>
                    <a:gd name="connsiteY854" fmla="*/ 107949 h 1455737"/>
                    <a:gd name="connsiteX855" fmla="*/ 0 w 53975"/>
                    <a:gd name="connsiteY855" fmla="*/ 107949 h 1455737"/>
                    <a:gd name="connsiteX856" fmla="*/ 0 w 53975"/>
                    <a:gd name="connsiteY856" fmla="*/ 100012 h 1455737"/>
                    <a:gd name="connsiteX857" fmla="*/ 26987 w 53975"/>
                    <a:gd name="connsiteY857" fmla="*/ 100012 h 1455737"/>
                    <a:gd name="connsiteX858" fmla="*/ 26987 w 53975"/>
                    <a:gd name="connsiteY858" fmla="*/ 103187 h 1455737"/>
                    <a:gd name="connsiteX859" fmla="*/ 0 w 53975"/>
                    <a:gd name="connsiteY859" fmla="*/ 103187 h 1455737"/>
                    <a:gd name="connsiteX860" fmla="*/ 0 w 53975"/>
                    <a:gd name="connsiteY860" fmla="*/ 93662 h 1455737"/>
                    <a:gd name="connsiteX861" fmla="*/ 33337 w 53975"/>
                    <a:gd name="connsiteY861" fmla="*/ 93662 h 1455737"/>
                    <a:gd name="connsiteX862" fmla="*/ 33337 w 53975"/>
                    <a:gd name="connsiteY862" fmla="*/ 96837 h 1455737"/>
                    <a:gd name="connsiteX863" fmla="*/ 0 w 53975"/>
                    <a:gd name="connsiteY863" fmla="*/ 96837 h 1455737"/>
                    <a:gd name="connsiteX864" fmla="*/ 0 w 53975"/>
                    <a:gd name="connsiteY864" fmla="*/ 87312 h 1455737"/>
                    <a:gd name="connsiteX865" fmla="*/ 26987 w 53975"/>
                    <a:gd name="connsiteY865" fmla="*/ 87312 h 1455737"/>
                    <a:gd name="connsiteX866" fmla="*/ 26987 w 53975"/>
                    <a:gd name="connsiteY866" fmla="*/ 90487 h 1455737"/>
                    <a:gd name="connsiteX867" fmla="*/ 0 w 53975"/>
                    <a:gd name="connsiteY867" fmla="*/ 90487 h 1455737"/>
                    <a:gd name="connsiteX868" fmla="*/ 0 w 53975"/>
                    <a:gd name="connsiteY868" fmla="*/ 82550 h 1455737"/>
                    <a:gd name="connsiteX869" fmla="*/ 26987 w 53975"/>
                    <a:gd name="connsiteY869" fmla="*/ 82550 h 1455737"/>
                    <a:gd name="connsiteX870" fmla="*/ 26987 w 53975"/>
                    <a:gd name="connsiteY870" fmla="*/ 84137 h 1455737"/>
                    <a:gd name="connsiteX871" fmla="*/ 0 w 53975"/>
                    <a:gd name="connsiteY871" fmla="*/ 84137 h 1455737"/>
                    <a:gd name="connsiteX872" fmla="*/ 0 w 53975"/>
                    <a:gd name="connsiteY872" fmla="*/ 74612 h 1455737"/>
                    <a:gd name="connsiteX873" fmla="*/ 26987 w 53975"/>
                    <a:gd name="connsiteY873" fmla="*/ 74612 h 1455737"/>
                    <a:gd name="connsiteX874" fmla="*/ 26987 w 53975"/>
                    <a:gd name="connsiteY874" fmla="*/ 77787 h 1455737"/>
                    <a:gd name="connsiteX875" fmla="*/ 0 w 53975"/>
                    <a:gd name="connsiteY875" fmla="*/ 77787 h 1455737"/>
                    <a:gd name="connsiteX876" fmla="*/ 0 w 53975"/>
                    <a:gd name="connsiteY876" fmla="*/ 68262 h 1455737"/>
                    <a:gd name="connsiteX877" fmla="*/ 26987 w 53975"/>
                    <a:gd name="connsiteY877" fmla="*/ 68262 h 1455737"/>
                    <a:gd name="connsiteX878" fmla="*/ 26987 w 53975"/>
                    <a:gd name="connsiteY878" fmla="*/ 71437 h 1455737"/>
                    <a:gd name="connsiteX879" fmla="*/ 0 w 53975"/>
                    <a:gd name="connsiteY879" fmla="*/ 71437 h 1455737"/>
                    <a:gd name="connsiteX880" fmla="*/ 0 w 53975"/>
                    <a:gd name="connsiteY880" fmla="*/ 63500 h 1455737"/>
                    <a:gd name="connsiteX881" fmla="*/ 53975 w 53975"/>
                    <a:gd name="connsiteY881" fmla="*/ 63500 h 1455737"/>
                    <a:gd name="connsiteX882" fmla="*/ 53975 w 53975"/>
                    <a:gd name="connsiteY882" fmla="*/ 65087 h 1455737"/>
                    <a:gd name="connsiteX883" fmla="*/ 0 w 53975"/>
                    <a:gd name="connsiteY883" fmla="*/ 65087 h 1455737"/>
                    <a:gd name="connsiteX884" fmla="*/ 0 w 53975"/>
                    <a:gd name="connsiteY884" fmla="*/ 55562 h 1455737"/>
                    <a:gd name="connsiteX885" fmla="*/ 26987 w 53975"/>
                    <a:gd name="connsiteY885" fmla="*/ 55562 h 1455737"/>
                    <a:gd name="connsiteX886" fmla="*/ 26987 w 53975"/>
                    <a:gd name="connsiteY886" fmla="*/ 58737 h 1455737"/>
                    <a:gd name="connsiteX887" fmla="*/ 0 w 53975"/>
                    <a:gd name="connsiteY887" fmla="*/ 58737 h 1455737"/>
                    <a:gd name="connsiteX888" fmla="*/ 0 w 53975"/>
                    <a:gd name="connsiteY888" fmla="*/ 49212 h 1455737"/>
                    <a:gd name="connsiteX889" fmla="*/ 26987 w 53975"/>
                    <a:gd name="connsiteY889" fmla="*/ 49212 h 1455737"/>
                    <a:gd name="connsiteX890" fmla="*/ 26987 w 53975"/>
                    <a:gd name="connsiteY890" fmla="*/ 52387 h 1455737"/>
                    <a:gd name="connsiteX891" fmla="*/ 0 w 53975"/>
                    <a:gd name="connsiteY891" fmla="*/ 52387 h 1455737"/>
                    <a:gd name="connsiteX892" fmla="*/ 0 w 53975"/>
                    <a:gd name="connsiteY892" fmla="*/ 42862 h 1455737"/>
                    <a:gd name="connsiteX893" fmla="*/ 26987 w 53975"/>
                    <a:gd name="connsiteY893" fmla="*/ 42862 h 1455737"/>
                    <a:gd name="connsiteX894" fmla="*/ 26987 w 53975"/>
                    <a:gd name="connsiteY894" fmla="*/ 46037 h 1455737"/>
                    <a:gd name="connsiteX895" fmla="*/ 0 w 53975"/>
                    <a:gd name="connsiteY895" fmla="*/ 46037 h 1455737"/>
                    <a:gd name="connsiteX896" fmla="*/ 0 w 53975"/>
                    <a:gd name="connsiteY896" fmla="*/ 36512 h 1455737"/>
                    <a:gd name="connsiteX897" fmla="*/ 26987 w 53975"/>
                    <a:gd name="connsiteY897" fmla="*/ 36512 h 1455737"/>
                    <a:gd name="connsiteX898" fmla="*/ 26987 w 53975"/>
                    <a:gd name="connsiteY898" fmla="*/ 39687 h 1455737"/>
                    <a:gd name="connsiteX899" fmla="*/ 0 w 53975"/>
                    <a:gd name="connsiteY899" fmla="*/ 39687 h 1455737"/>
                    <a:gd name="connsiteX900" fmla="*/ 0 w 53975"/>
                    <a:gd name="connsiteY900" fmla="*/ 30162 h 1455737"/>
                    <a:gd name="connsiteX901" fmla="*/ 33337 w 53975"/>
                    <a:gd name="connsiteY901" fmla="*/ 30162 h 1455737"/>
                    <a:gd name="connsiteX902" fmla="*/ 33337 w 53975"/>
                    <a:gd name="connsiteY902" fmla="*/ 33337 h 1455737"/>
                    <a:gd name="connsiteX903" fmla="*/ 0 w 53975"/>
                    <a:gd name="connsiteY903" fmla="*/ 33337 h 1455737"/>
                    <a:gd name="connsiteX904" fmla="*/ 0 w 53975"/>
                    <a:gd name="connsiteY904" fmla="*/ 25400 h 1455737"/>
                    <a:gd name="connsiteX905" fmla="*/ 26987 w 53975"/>
                    <a:gd name="connsiteY905" fmla="*/ 25400 h 1455737"/>
                    <a:gd name="connsiteX906" fmla="*/ 26987 w 53975"/>
                    <a:gd name="connsiteY906" fmla="*/ 26987 h 1455737"/>
                    <a:gd name="connsiteX907" fmla="*/ 0 w 53975"/>
                    <a:gd name="connsiteY907" fmla="*/ 26987 h 1455737"/>
                    <a:gd name="connsiteX908" fmla="*/ 0 w 53975"/>
                    <a:gd name="connsiteY908" fmla="*/ 17462 h 1455737"/>
                    <a:gd name="connsiteX909" fmla="*/ 26987 w 53975"/>
                    <a:gd name="connsiteY909" fmla="*/ 17462 h 1455737"/>
                    <a:gd name="connsiteX910" fmla="*/ 26987 w 53975"/>
                    <a:gd name="connsiteY910" fmla="*/ 22224 h 1455737"/>
                    <a:gd name="connsiteX911" fmla="*/ 0 w 53975"/>
                    <a:gd name="connsiteY911" fmla="*/ 22224 h 1455737"/>
                    <a:gd name="connsiteX912" fmla="*/ 0 w 53975"/>
                    <a:gd name="connsiteY912" fmla="*/ 11112 h 1455737"/>
                    <a:gd name="connsiteX913" fmla="*/ 26987 w 53975"/>
                    <a:gd name="connsiteY913" fmla="*/ 11112 h 1455737"/>
                    <a:gd name="connsiteX914" fmla="*/ 26987 w 53975"/>
                    <a:gd name="connsiteY914" fmla="*/ 14287 h 1455737"/>
                    <a:gd name="connsiteX915" fmla="*/ 0 w 53975"/>
                    <a:gd name="connsiteY915" fmla="*/ 14287 h 1455737"/>
                    <a:gd name="connsiteX916" fmla="*/ 0 w 53975"/>
                    <a:gd name="connsiteY916" fmla="*/ 6350 h 1455737"/>
                    <a:gd name="connsiteX917" fmla="*/ 26987 w 53975"/>
                    <a:gd name="connsiteY917" fmla="*/ 6350 h 1455737"/>
                    <a:gd name="connsiteX918" fmla="*/ 26987 w 53975"/>
                    <a:gd name="connsiteY918" fmla="*/ 7937 h 1455737"/>
                    <a:gd name="connsiteX919" fmla="*/ 0 w 53975"/>
                    <a:gd name="connsiteY919" fmla="*/ 7937 h 1455737"/>
                    <a:gd name="connsiteX920" fmla="*/ 0 w 53975"/>
                    <a:gd name="connsiteY920" fmla="*/ 0 h 1455737"/>
                    <a:gd name="connsiteX921" fmla="*/ 53975 w 53975"/>
                    <a:gd name="connsiteY921" fmla="*/ 0 h 1455737"/>
                    <a:gd name="connsiteX922" fmla="*/ 53975 w 53975"/>
                    <a:gd name="connsiteY922" fmla="*/ 3175 h 1455737"/>
                    <a:gd name="connsiteX923" fmla="*/ 0 w 53975"/>
                    <a:gd name="connsiteY923" fmla="*/ 3175 h 145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Lst>
                  <a:rect l="l" t="t" r="r" b="b"/>
                  <a:pathLst>
                    <a:path w="53975" h="1455737">
                      <a:moveTo>
                        <a:pt x="0" y="1454150"/>
                      </a:moveTo>
                      <a:lnTo>
                        <a:pt x="53975" y="1454150"/>
                      </a:lnTo>
                      <a:lnTo>
                        <a:pt x="53975" y="1455737"/>
                      </a:lnTo>
                      <a:lnTo>
                        <a:pt x="0" y="1455737"/>
                      </a:lnTo>
                      <a:close/>
                      <a:moveTo>
                        <a:pt x="0" y="1447800"/>
                      </a:moveTo>
                      <a:lnTo>
                        <a:pt x="26987" y="1447800"/>
                      </a:lnTo>
                      <a:lnTo>
                        <a:pt x="26987" y="1450975"/>
                      </a:lnTo>
                      <a:lnTo>
                        <a:pt x="0" y="1450975"/>
                      </a:lnTo>
                      <a:close/>
                      <a:moveTo>
                        <a:pt x="0" y="1439862"/>
                      </a:moveTo>
                      <a:lnTo>
                        <a:pt x="26987" y="1439862"/>
                      </a:lnTo>
                      <a:lnTo>
                        <a:pt x="26987" y="1444624"/>
                      </a:lnTo>
                      <a:lnTo>
                        <a:pt x="0" y="1444624"/>
                      </a:lnTo>
                      <a:close/>
                      <a:moveTo>
                        <a:pt x="0" y="1435100"/>
                      </a:moveTo>
                      <a:lnTo>
                        <a:pt x="26987" y="1435100"/>
                      </a:lnTo>
                      <a:lnTo>
                        <a:pt x="26987" y="1436687"/>
                      </a:lnTo>
                      <a:lnTo>
                        <a:pt x="0" y="1436687"/>
                      </a:lnTo>
                      <a:close/>
                      <a:moveTo>
                        <a:pt x="0" y="1428750"/>
                      </a:moveTo>
                      <a:lnTo>
                        <a:pt x="26987" y="1428750"/>
                      </a:lnTo>
                      <a:lnTo>
                        <a:pt x="26987" y="1431925"/>
                      </a:lnTo>
                      <a:lnTo>
                        <a:pt x="0" y="1431925"/>
                      </a:lnTo>
                      <a:close/>
                      <a:moveTo>
                        <a:pt x="0" y="1422400"/>
                      </a:moveTo>
                      <a:lnTo>
                        <a:pt x="33337" y="1422400"/>
                      </a:lnTo>
                      <a:lnTo>
                        <a:pt x="33337" y="1425575"/>
                      </a:lnTo>
                      <a:lnTo>
                        <a:pt x="0" y="1425575"/>
                      </a:lnTo>
                      <a:close/>
                      <a:moveTo>
                        <a:pt x="0" y="1416050"/>
                      </a:moveTo>
                      <a:lnTo>
                        <a:pt x="26987" y="1416050"/>
                      </a:lnTo>
                      <a:lnTo>
                        <a:pt x="26987" y="1419225"/>
                      </a:lnTo>
                      <a:lnTo>
                        <a:pt x="0" y="1419225"/>
                      </a:lnTo>
                      <a:close/>
                      <a:moveTo>
                        <a:pt x="0" y="1409700"/>
                      </a:moveTo>
                      <a:lnTo>
                        <a:pt x="26987" y="1409700"/>
                      </a:lnTo>
                      <a:lnTo>
                        <a:pt x="26987" y="1412875"/>
                      </a:lnTo>
                      <a:lnTo>
                        <a:pt x="0" y="1412875"/>
                      </a:lnTo>
                      <a:close/>
                      <a:moveTo>
                        <a:pt x="0" y="1403350"/>
                      </a:moveTo>
                      <a:lnTo>
                        <a:pt x="26987" y="1403350"/>
                      </a:lnTo>
                      <a:lnTo>
                        <a:pt x="26987" y="1406525"/>
                      </a:lnTo>
                      <a:lnTo>
                        <a:pt x="0" y="1406525"/>
                      </a:lnTo>
                      <a:close/>
                      <a:moveTo>
                        <a:pt x="0" y="1397000"/>
                      </a:moveTo>
                      <a:lnTo>
                        <a:pt x="26987" y="1397000"/>
                      </a:lnTo>
                      <a:lnTo>
                        <a:pt x="26987" y="1400175"/>
                      </a:lnTo>
                      <a:lnTo>
                        <a:pt x="0" y="1400175"/>
                      </a:lnTo>
                      <a:close/>
                      <a:moveTo>
                        <a:pt x="0" y="1392237"/>
                      </a:moveTo>
                      <a:lnTo>
                        <a:pt x="53975" y="1392237"/>
                      </a:lnTo>
                      <a:lnTo>
                        <a:pt x="53975" y="1393824"/>
                      </a:lnTo>
                      <a:lnTo>
                        <a:pt x="0" y="1393824"/>
                      </a:lnTo>
                      <a:close/>
                      <a:moveTo>
                        <a:pt x="0" y="1384300"/>
                      </a:moveTo>
                      <a:lnTo>
                        <a:pt x="26987" y="1384300"/>
                      </a:lnTo>
                      <a:lnTo>
                        <a:pt x="26987" y="1387475"/>
                      </a:lnTo>
                      <a:lnTo>
                        <a:pt x="0" y="1387475"/>
                      </a:lnTo>
                      <a:close/>
                      <a:moveTo>
                        <a:pt x="0" y="1377950"/>
                      </a:moveTo>
                      <a:lnTo>
                        <a:pt x="26987" y="1377950"/>
                      </a:lnTo>
                      <a:lnTo>
                        <a:pt x="26987" y="1379537"/>
                      </a:lnTo>
                      <a:lnTo>
                        <a:pt x="0" y="1379537"/>
                      </a:lnTo>
                      <a:close/>
                      <a:moveTo>
                        <a:pt x="0" y="1371600"/>
                      </a:moveTo>
                      <a:lnTo>
                        <a:pt x="26987" y="1371600"/>
                      </a:lnTo>
                      <a:lnTo>
                        <a:pt x="26987" y="1374775"/>
                      </a:lnTo>
                      <a:lnTo>
                        <a:pt x="0" y="1374775"/>
                      </a:lnTo>
                      <a:close/>
                      <a:moveTo>
                        <a:pt x="0" y="1365250"/>
                      </a:moveTo>
                      <a:lnTo>
                        <a:pt x="26987" y="1365250"/>
                      </a:lnTo>
                      <a:lnTo>
                        <a:pt x="26987" y="1368425"/>
                      </a:lnTo>
                      <a:lnTo>
                        <a:pt x="0" y="1368425"/>
                      </a:lnTo>
                      <a:close/>
                      <a:moveTo>
                        <a:pt x="0" y="1358900"/>
                      </a:moveTo>
                      <a:lnTo>
                        <a:pt x="33337" y="1358900"/>
                      </a:lnTo>
                      <a:lnTo>
                        <a:pt x="33337" y="1362075"/>
                      </a:lnTo>
                      <a:lnTo>
                        <a:pt x="0" y="1362075"/>
                      </a:lnTo>
                      <a:close/>
                      <a:moveTo>
                        <a:pt x="0" y="1354137"/>
                      </a:moveTo>
                      <a:lnTo>
                        <a:pt x="26987" y="1354137"/>
                      </a:lnTo>
                      <a:lnTo>
                        <a:pt x="26987" y="1355724"/>
                      </a:lnTo>
                      <a:lnTo>
                        <a:pt x="0" y="1355724"/>
                      </a:lnTo>
                      <a:close/>
                      <a:moveTo>
                        <a:pt x="0" y="1346200"/>
                      </a:moveTo>
                      <a:lnTo>
                        <a:pt x="26987" y="1346200"/>
                      </a:lnTo>
                      <a:lnTo>
                        <a:pt x="26987" y="1349375"/>
                      </a:lnTo>
                      <a:lnTo>
                        <a:pt x="0" y="1349375"/>
                      </a:lnTo>
                      <a:close/>
                      <a:moveTo>
                        <a:pt x="0" y="1339850"/>
                      </a:moveTo>
                      <a:lnTo>
                        <a:pt x="26987" y="1339850"/>
                      </a:lnTo>
                      <a:lnTo>
                        <a:pt x="26987" y="1343025"/>
                      </a:lnTo>
                      <a:lnTo>
                        <a:pt x="0" y="1343025"/>
                      </a:lnTo>
                      <a:close/>
                      <a:moveTo>
                        <a:pt x="0" y="1335087"/>
                      </a:moveTo>
                      <a:lnTo>
                        <a:pt x="26987" y="1335087"/>
                      </a:lnTo>
                      <a:lnTo>
                        <a:pt x="26987" y="1336674"/>
                      </a:lnTo>
                      <a:lnTo>
                        <a:pt x="0" y="1336674"/>
                      </a:lnTo>
                      <a:close/>
                      <a:moveTo>
                        <a:pt x="0" y="1328737"/>
                      </a:moveTo>
                      <a:lnTo>
                        <a:pt x="53975" y="1328737"/>
                      </a:lnTo>
                      <a:lnTo>
                        <a:pt x="53975" y="1331912"/>
                      </a:lnTo>
                      <a:lnTo>
                        <a:pt x="0" y="1331912"/>
                      </a:lnTo>
                      <a:close/>
                      <a:moveTo>
                        <a:pt x="0" y="1320800"/>
                      </a:moveTo>
                      <a:lnTo>
                        <a:pt x="26987" y="1320800"/>
                      </a:lnTo>
                      <a:lnTo>
                        <a:pt x="26987" y="1323975"/>
                      </a:lnTo>
                      <a:lnTo>
                        <a:pt x="0" y="1323975"/>
                      </a:lnTo>
                      <a:close/>
                      <a:moveTo>
                        <a:pt x="0" y="1314450"/>
                      </a:moveTo>
                      <a:lnTo>
                        <a:pt x="26987" y="1314450"/>
                      </a:lnTo>
                      <a:lnTo>
                        <a:pt x="26987" y="1317625"/>
                      </a:lnTo>
                      <a:lnTo>
                        <a:pt x="0" y="1317625"/>
                      </a:lnTo>
                      <a:close/>
                      <a:moveTo>
                        <a:pt x="0" y="1308100"/>
                      </a:moveTo>
                      <a:lnTo>
                        <a:pt x="26987" y="1308100"/>
                      </a:lnTo>
                      <a:lnTo>
                        <a:pt x="26987" y="1311275"/>
                      </a:lnTo>
                      <a:lnTo>
                        <a:pt x="0" y="1311275"/>
                      </a:lnTo>
                      <a:close/>
                      <a:moveTo>
                        <a:pt x="0" y="1301750"/>
                      </a:moveTo>
                      <a:lnTo>
                        <a:pt x="26987" y="1301750"/>
                      </a:lnTo>
                      <a:lnTo>
                        <a:pt x="26987" y="1304925"/>
                      </a:lnTo>
                      <a:lnTo>
                        <a:pt x="0" y="1304925"/>
                      </a:lnTo>
                      <a:close/>
                      <a:moveTo>
                        <a:pt x="0" y="1296987"/>
                      </a:moveTo>
                      <a:lnTo>
                        <a:pt x="33337" y="1296987"/>
                      </a:lnTo>
                      <a:lnTo>
                        <a:pt x="33337" y="1298574"/>
                      </a:lnTo>
                      <a:lnTo>
                        <a:pt x="0" y="1298574"/>
                      </a:lnTo>
                      <a:close/>
                      <a:moveTo>
                        <a:pt x="0" y="1289050"/>
                      </a:moveTo>
                      <a:lnTo>
                        <a:pt x="26987" y="1289050"/>
                      </a:lnTo>
                      <a:lnTo>
                        <a:pt x="26987" y="1292225"/>
                      </a:lnTo>
                      <a:lnTo>
                        <a:pt x="0" y="1292225"/>
                      </a:lnTo>
                      <a:close/>
                      <a:moveTo>
                        <a:pt x="0" y="1282700"/>
                      </a:moveTo>
                      <a:lnTo>
                        <a:pt x="26987" y="1282700"/>
                      </a:lnTo>
                      <a:lnTo>
                        <a:pt x="26987" y="1285875"/>
                      </a:lnTo>
                      <a:lnTo>
                        <a:pt x="0" y="1285875"/>
                      </a:lnTo>
                      <a:close/>
                      <a:moveTo>
                        <a:pt x="0" y="1277937"/>
                      </a:moveTo>
                      <a:lnTo>
                        <a:pt x="26987" y="1277937"/>
                      </a:lnTo>
                      <a:lnTo>
                        <a:pt x="26987" y="1279524"/>
                      </a:lnTo>
                      <a:lnTo>
                        <a:pt x="0" y="1279524"/>
                      </a:lnTo>
                      <a:close/>
                      <a:moveTo>
                        <a:pt x="0" y="1271587"/>
                      </a:moveTo>
                      <a:lnTo>
                        <a:pt x="26987" y="1271587"/>
                      </a:lnTo>
                      <a:lnTo>
                        <a:pt x="26987" y="1274762"/>
                      </a:lnTo>
                      <a:lnTo>
                        <a:pt x="0" y="1274762"/>
                      </a:lnTo>
                      <a:close/>
                      <a:moveTo>
                        <a:pt x="0" y="1265237"/>
                      </a:moveTo>
                      <a:lnTo>
                        <a:pt x="53975" y="1265237"/>
                      </a:lnTo>
                      <a:lnTo>
                        <a:pt x="53975" y="1268412"/>
                      </a:lnTo>
                      <a:lnTo>
                        <a:pt x="0" y="1268412"/>
                      </a:lnTo>
                      <a:close/>
                      <a:moveTo>
                        <a:pt x="0" y="1257300"/>
                      </a:moveTo>
                      <a:lnTo>
                        <a:pt x="26987" y="1257300"/>
                      </a:lnTo>
                      <a:lnTo>
                        <a:pt x="26987" y="1260475"/>
                      </a:lnTo>
                      <a:lnTo>
                        <a:pt x="0" y="1260475"/>
                      </a:lnTo>
                      <a:close/>
                      <a:moveTo>
                        <a:pt x="0" y="1250950"/>
                      </a:moveTo>
                      <a:lnTo>
                        <a:pt x="26987" y="1250950"/>
                      </a:lnTo>
                      <a:lnTo>
                        <a:pt x="26987" y="1254125"/>
                      </a:lnTo>
                      <a:lnTo>
                        <a:pt x="0" y="1254125"/>
                      </a:lnTo>
                      <a:close/>
                      <a:moveTo>
                        <a:pt x="0" y="1244600"/>
                      </a:moveTo>
                      <a:lnTo>
                        <a:pt x="26987" y="1244600"/>
                      </a:lnTo>
                      <a:lnTo>
                        <a:pt x="26987" y="1247775"/>
                      </a:lnTo>
                      <a:lnTo>
                        <a:pt x="0" y="1247775"/>
                      </a:lnTo>
                      <a:close/>
                      <a:moveTo>
                        <a:pt x="0" y="1239837"/>
                      </a:moveTo>
                      <a:lnTo>
                        <a:pt x="26987" y="1239837"/>
                      </a:lnTo>
                      <a:lnTo>
                        <a:pt x="26987" y="1241424"/>
                      </a:lnTo>
                      <a:lnTo>
                        <a:pt x="0" y="1241424"/>
                      </a:lnTo>
                      <a:close/>
                      <a:moveTo>
                        <a:pt x="0" y="1231900"/>
                      </a:moveTo>
                      <a:lnTo>
                        <a:pt x="33337" y="1231900"/>
                      </a:lnTo>
                      <a:lnTo>
                        <a:pt x="33337" y="1236662"/>
                      </a:lnTo>
                      <a:lnTo>
                        <a:pt x="0" y="1236662"/>
                      </a:lnTo>
                      <a:close/>
                      <a:moveTo>
                        <a:pt x="0" y="1225550"/>
                      </a:moveTo>
                      <a:lnTo>
                        <a:pt x="26987" y="1225550"/>
                      </a:lnTo>
                      <a:lnTo>
                        <a:pt x="26987" y="1228725"/>
                      </a:lnTo>
                      <a:lnTo>
                        <a:pt x="0" y="1228725"/>
                      </a:lnTo>
                      <a:close/>
                      <a:moveTo>
                        <a:pt x="0" y="1220787"/>
                      </a:moveTo>
                      <a:lnTo>
                        <a:pt x="26987" y="1220787"/>
                      </a:lnTo>
                      <a:lnTo>
                        <a:pt x="26987" y="1222374"/>
                      </a:lnTo>
                      <a:lnTo>
                        <a:pt x="0" y="1222374"/>
                      </a:lnTo>
                      <a:close/>
                      <a:moveTo>
                        <a:pt x="0" y="1214437"/>
                      </a:moveTo>
                      <a:lnTo>
                        <a:pt x="26987" y="1214437"/>
                      </a:lnTo>
                      <a:lnTo>
                        <a:pt x="26987" y="1217612"/>
                      </a:lnTo>
                      <a:lnTo>
                        <a:pt x="0" y="1217612"/>
                      </a:lnTo>
                      <a:close/>
                      <a:moveTo>
                        <a:pt x="0" y="1208087"/>
                      </a:moveTo>
                      <a:lnTo>
                        <a:pt x="26987" y="1208087"/>
                      </a:lnTo>
                      <a:lnTo>
                        <a:pt x="26987" y="1211262"/>
                      </a:lnTo>
                      <a:lnTo>
                        <a:pt x="0" y="1211262"/>
                      </a:lnTo>
                      <a:close/>
                      <a:moveTo>
                        <a:pt x="0" y="1200150"/>
                      </a:moveTo>
                      <a:lnTo>
                        <a:pt x="53975" y="1200150"/>
                      </a:lnTo>
                      <a:lnTo>
                        <a:pt x="53975" y="1203325"/>
                      </a:lnTo>
                      <a:lnTo>
                        <a:pt x="0" y="1203325"/>
                      </a:lnTo>
                      <a:close/>
                      <a:moveTo>
                        <a:pt x="0" y="1193800"/>
                      </a:moveTo>
                      <a:lnTo>
                        <a:pt x="26987" y="1193800"/>
                      </a:lnTo>
                      <a:lnTo>
                        <a:pt x="26987" y="1196975"/>
                      </a:lnTo>
                      <a:lnTo>
                        <a:pt x="0" y="1196975"/>
                      </a:lnTo>
                      <a:close/>
                      <a:moveTo>
                        <a:pt x="0" y="1187450"/>
                      </a:moveTo>
                      <a:lnTo>
                        <a:pt x="26987" y="1187450"/>
                      </a:lnTo>
                      <a:lnTo>
                        <a:pt x="26987" y="1190625"/>
                      </a:lnTo>
                      <a:lnTo>
                        <a:pt x="0" y="1190625"/>
                      </a:lnTo>
                      <a:close/>
                      <a:moveTo>
                        <a:pt x="0" y="1182687"/>
                      </a:moveTo>
                      <a:lnTo>
                        <a:pt x="26987" y="1182687"/>
                      </a:lnTo>
                      <a:lnTo>
                        <a:pt x="26987" y="1184274"/>
                      </a:lnTo>
                      <a:lnTo>
                        <a:pt x="0" y="1184274"/>
                      </a:lnTo>
                      <a:close/>
                      <a:moveTo>
                        <a:pt x="0" y="1176337"/>
                      </a:moveTo>
                      <a:lnTo>
                        <a:pt x="26987" y="1176337"/>
                      </a:lnTo>
                      <a:lnTo>
                        <a:pt x="26987" y="1179512"/>
                      </a:lnTo>
                      <a:lnTo>
                        <a:pt x="0" y="1179512"/>
                      </a:lnTo>
                      <a:close/>
                      <a:moveTo>
                        <a:pt x="0" y="1168400"/>
                      </a:moveTo>
                      <a:lnTo>
                        <a:pt x="33337" y="1168400"/>
                      </a:lnTo>
                      <a:lnTo>
                        <a:pt x="33337" y="1171575"/>
                      </a:lnTo>
                      <a:lnTo>
                        <a:pt x="0" y="1171575"/>
                      </a:lnTo>
                      <a:close/>
                      <a:moveTo>
                        <a:pt x="0" y="1163637"/>
                      </a:moveTo>
                      <a:lnTo>
                        <a:pt x="26987" y="1163637"/>
                      </a:lnTo>
                      <a:lnTo>
                        <a:pt x="26987" y="1165224"/>
                      </a:lnTo>
                      <a:lnTo>
                        <a:pt x="0" y="1165224"/>
                      </a:lnTo>
                      <a:close/>
                      <a:moveTo>
                        <a:pt x="0" y="1157287"/>
                      </a:moveTo>
                      <a:lnTo>
                        <a:pt x="26987" y="1157287"/>
                      </a:lnTo>
                      <a:lnTo>
                        <a:pt x="26987" y="1160462"/>
                      </a:lnTo>
                      <a:lnTo>
                        <a:pt x="0" y="1160462"/>
                      </a:lnTo>
                      <a:close/>
                      <a:moveTo>
                        <a:pt x="0" y="1150937"/>
                      </a:moveTo>
                      <a:lnTo>
                        <a:pt x="26987" y="1150937"/>
                      </a:lnTo>
                      <a:lnTo>
                        <a:pt x="26987" y="1154112"/>
                      </a:lnTo>
                      <a:lnTo>
                        <a:pt x="0" y="1154112"/>
                      </a:lnTo>
                      <a:close/>
                      <a:moveTo>
                        <a:pt x="0" y="1143000"/>
                      </a:moveTo>
                      <a:lnTo>
                        <a:pt x="26987" y="1143000"/>
                      </a:lnTo>
                      <a:lnTo>
                        <a:pt x="26987" y="1147762"/>
                      </a:lnTo>
                      <a:lnTo>
                        <a:pt x="0" y="1147762"/>
                      </a:lnTo>
                      <a:close/>
                      <a:moveTo>
                        <a:pt x="0" y="1138237"/>
                      </a:moveTo>
                      <a:lnTo>
                        <a:pt x="53975" y="1138237"/>
                      </a:lnTo>
                      <a:lnTo>
                        <a:pt x="53975" y="1139824"/>
                      </a:lnTo>
                      <a:lnTo>
                        <a:pt x="0" y="1139824"/>
                      </a:lnTo>
                      <a:close/>
                      <a:moveTo>
                        <a:pt x="0" y="1130300"/>
                      </a:moveTo>
                      <a:lnTo>
                        <a:pt x="26987" y="1130300"/>
                      </a:lnTo>
                      <a:lnTo>
                        <a:pt x="26987" y="1133475"/>
                      </a:lnTo>
                      <a:lnTo>
                        <a:pt x="0" y="1133475"/>
                      </a:lnTo>
                      <a:close/>
                      <a:moveTo>
                        <a:pt x="0" y="1125537"/>
                      </a:moveTo>
                      <a:lnTo>
                        <a:pt x="26987" y="1125537"/>
                      </a:lnTo>
                      <a:lnTo>
                        <a:pt x="26987" y="1127124"/>
                      </a:lnTo>
                      <a:lnTo>
                        <a:pt x="0" y="1127124"/>
                      </a:lnTo>
                      <a:close/>
                      <a:moveTo>
                        <a:pt x="0" y="1119187"/>
                      </a:moveTo>
                      <a:lnTo>
                        <a:pt x="26987" y="1119187"/>
                      </a:lnTo>
                      <a:lnTo>
                        <a:pt x="26987" y="1122362"/>
                      </a:lnTo>
                      <a:lnTo>
                        <a:pt x="0" y="1122362"/>
                      </a:lnTo>
                      <a:close/>
                      <a:moveTo>
                        <a:pt x="0" y="1111250"/>
                      </a:moveTo>
                      <a:lnTo>
                        <a:pt x="26987" y="1111250"/>
                      </a:lnTo>
                      <a:lnTo>
                        <a:pt x="26987" y="1114425"/>
                      </a:lnTo>
                      <a:lnTo>
                        <a:pt x="0" y="1114425"/>
                      </a:lnTo>
                      <a:close/>
                      <a:moveTo>
                        <a:pt x="0" y="1106487"/>
                      </a:moveTo>
                      <a:lnTo>
                        <a:pt x="33337" y="1106487"/>
                      </a:lnTo>
                      <a:lnTo>
                        <a:pt x="33337" y="1108074"/>
                      </a:lnTo>
                      <a:lnTo>
                        <a:pt x="0" y="1108074"/>
                      </a:lnTo>
                      <a:close/>
                      <a:moveTo>
                        <a:pt x="0" y="1100137"/>
                      </a:moveTo>
                      <a:lnTo>
                        <a:pt x="26987" y="1100137"/>
                      </a:lnTo>
                      <a:lnTo>
                        <a:pt x="26987" y="1103312"/>
                      </a:lnTo>
                      <a:lnTo>
                        <a:pt x="0" y="1103312"/>
                      </a:lnTo>
                      <a:close/>
                      <a:moveTo>
                        <a:pt x="0" y="1093787"/>
                      </a:moveTo>
                      <a:lnTo>
                        <a:pt x="26987" y="1093787"/>
                      </a:lnTo>
                      <a:lnTo>
                        <a:pt x="26987" y="1096962"/>
                      </a:lnTo>
                      <a:lnTo>
                        <a:pt x="0" y="1096962"/>
                      </a:lnTo>
                      <a:close/>
                      <a:moveTo>
                        <a:pt x="0" y="1087437"/>
                      </a:moveTo>
                      <a:lnTo>
                        <a:pt x="26987" y="1087437"/>
                      </a:lnTo>
                      <a:lnTo>
                        <a:pt x="26987" y="1090612"/>
                      </a:lnTo>
                      <a:lnTo>
                        <a:pt x="0" y="1090612"/>
                      </a:lnTo>
                      <a:close/>
                      <a:moveTo>
                        <a:pt x="0" y="1081087"/>
                      </a:moveTo>
                      <a:lnTo>
                        <a:pt x="26987" y="1081087"/>
                      </a:lnTo>
                      <a:lnTo>
                        <a:pt x="26987" y="1082674"/>
                      </a:lnTo>
                      <a:lnTo>
                        <a:pt x="0" y="1082674"/>
                      </a:lnTo>
                      <a:close/>
                      <a:moveTo>
                        <a:pt x="0" y="1074737"/>
                      </a:moveTo>
                      <a:lnTo>
                        <a:pt x="53975" y="1074737"/>
                      </a:lnTo>
                      <a:lnTo>
                        <a:pt x="53975" y="1077912"/>
                      </a:lnTo>
                      <a:lnTo>
                        <a:pt x="0" y="1077912"/>
                      </a:lnTo>
                      <a:close/>
                      <a:moveTo>
                        <a:pt x="0" y="1068387"/>
                      </a:moveTo>
                      <a:lnTo>
                        <a:pt x="26987" y="1068387"/>
                      </a:lnTo>
                      <a:lnTo>
                        <a:pt x="26987" y="1069974"/>
                      </a:lnTo>
                      <a:lnTo>
                        <a:pt x="0" y="1069974"/>
                      </a:lnTo>
                      <a:close/>
                      <a:moveTo>
                        <a:pt x="0" y="1062037"/>
                      </a:moveTo>
                      <a:lnTo>
                        <a:pt x="26987" y="1062037"/>
                      </a:lnTo>
                      <a:lnTo>
                        <a:pt x="26987" y="1065212"/>
                      </a:lnTo>
                      <a:lnTo>
                        <a:pt x="0" y="1065212"/>
                      </a:lnTo>
                      <a:close/>
                      <a:moveTo>
                        <a:pt x="0" y="1054100"/>
                      </a:moveTo>
                      <a:lnTo>
                        <a:pt x="26987" y="1054100"/>
                      </a:lnTo>
                      <a:lnTo>
                        <a:pt x="26987" y="1058862"/>
                      </a:lnTo>
                      <a:lnTo>
                        <a:pt x="0" y="1058862"/>
                      </a:lnTo>
                      <a:close/>
                      <a:moveTo>
                        <a:pt x="0" y="1049337"/>
                      </a:moveTo>
                      <a:lnTo>
                        <a:pt x="26987" y="1049337"/>
                      </a:lnTo>
                      <a:lnTo>
                        <a:pt x="26987" y="1050924"/>
                      </a:lnTo>
                      <a:lnTo>
                        <a:pt x="0" y="1050924"/>
                      </a:lnTo>
                      <a:close/>
                      <a:moveTo>
                        <a:pt x="0" y="1042987"/>
                      </a:moveTo>
                      <a:lnTo>
                        <a:pt x="33337" y="1042987"/>
                      </a:lnTo>
                      <a:lnTo>
                        <a:pt x="33337" y="1046162"/>
                      </a:lnTo>
                      <a:lnTo>
                        <a:pt x="0" y="1046162"/>
                      </a:lnTo>
                      <a:close/>
                      <a:moveTo>
                        <a:pt x="0" y="1036637"/>
                      </a:moveTo>
                      <a:lnTo>
                        <a:pt x="26987" y="1036637"/>
                      </a:lnTo>
                      <a:lnTo>
                        <a:pt x="26987" y="1039812"/>
                      </a:lnTo>
                      <a:lnTo>
                        <a:pt x="0" y="1039812"/>
                      </a:lnTo>
                      <a:close/>
                      <a:moveTo>
                        <a:pt x="0" y="1030287"/>
                      </a:moveTo>
                      <a:lnTo>
                        <a:pt x="26987" y="1030287"/>
                      </a:lnTo>
                      <a:lnTo>
                        <a:pt x="26987" y="1033462"/>
                      </a:lnTo>
                      <a:lnTo>
                        <a:pt x="0" y="1033462"/>
                      </a:lnTo>
                      <a:close/>
                      <a:moveTo>
                        <a:pt x="0" y="1023937"/>
                      </a:moveTo>
                      <a:lnTo>
                        <a:pt x="26987" y="1023937"/>
                      </a:lnTo>
                      <a:lnTo>
                        <a:pt x="26987" y="1025524"/>
                      </a:lnTo>
                      <a:lnTo>
                        <a:pt x="0" y="1025524"/>
                      </a:lnTo>
                      <a:close/>
                      <a:moveTo>
                        <a:pt x="0" y="1017587"/>
                      </a:moveTo>
                      <a:lnTo>
                        <a:pt x="26987" y="1017587"/>
                      </a:lnTo>
                      <a:lnTo>
                        <a:pt x="26987" y="1020762"/>
                      </a:lnTo>
                      <a:lnTo>
                        <a:pt x="0" y="1020762"/>
                      </a:lnTo>
                      <a:close/>
                      <a:moveTo>
                        <a:pt x="0" y="1011237"/>
                      </a:moveTo>
                      <a:lnTo>
                        <a:pt x="53975" y="1011237"/>
                      </a:lnTo>
                      <a:lnTo>
                        <a:pt x="53975" y="1014412"/>
                      </a:lnTo>
                      <a:lnTo>
                        <a:pt x="0" y="1014412"/>
                      </a:lnTo>
                      <a:close/>
                      <a:moveTo>
                        <a:pt x="0" y="1004887"/>
                      </a:moveTo>
                      <a:lnTo>
                        <a:pt x="26987" y="1004887"/>
                      </a:lnTo>
                      <a:lnTo>
                        <a:pt x="26987" y="1008062"/>
                      </a:lnTo>
                      <a:lnTo>
                        <a:pt x="0" y="1008062"/>
                      </a:lnTo>
                      <a:close/>
                      <a:moveTo>
                        <a:pt x="0" y="998537"/>
                      </a:moveTo>
                      <a:lnTo>
                        <a:pt x="26987" y="998537"/>
                      </a:lnTo>
                      <a:lnTo>
                        <a:pt x="26987" y="1001712"/>
                      </a:lnTo>
                      <a:lnTo>
                        <a:pt x="0" y="1001712"/>
                      </a:lnTo>
                      <a:close/>
                      <a:moveTo>
                        <a:pt x="0" y="992187"/>
                      </a:moveTo>
                      <a:lnTo>
                        <a:pt x="26987" y="992187"/>
                      </a:lnTo>
                      <a:lnTo>
                        <a:pt x="26987" y="993774"/>
                      </a:lnTo>
                      <a:lnTo>
                        <a:pt x="0" y="993774"/>
                      </a:lnTo>
                      <a:close/>
                      <a:moveTo>
                        <a:pt x="0" y="985837"/>
                      </a:moveTo>
                      <a:lnTo>
                        <a:pt x="26987" y="985837"/>
                      </a:lnTo>
                      <a:lnTo>
                        <a:pt x="26987" y="989012"/>
                      </a:lnTo>
                      <a:lnTo>
                        <a:pt x="0" y="989012"/>
                      </a:lnTo>
                      <a:close/>
                      <a:moveTo>
                        <a:pt x="0" y="979487"/>
                      </a:moveTo>
                      <a:lnTo>
                        <a:pt x="33337" y="979487"/>
                      </a:lnTo>
                      <a:lnTo>
                        <a:pt x="33337" y="982662"/>
                      </a:lnTo>
                      <a:lnTo>
                        <a:pt x="0" y="982662"/>
                      </a:lnTo>
                      <a:close/>
                      <a:moveTo>
                        <a:pt x="0" y="973137"/>
                      </a:moveTo>
                      <a:lnTo>
                        <a:pt x="26987" y="973137"/>
                      </a:lnTo>
                      <a:lnTo>
                        <a:pt x="26987" y="976312"/>
                      </a:lnTo>
                      <a:lnTo>
                        <a:pt x="0" y="976312"/>
                      </a:lnTo>
                      <a:close/>
                      <a:moveTo>
                        <a:pt x="0" y="968375"/>
                      </a:moveTo>
                      <a:lnTo>
                        <a:pt x="26987" y="968375"/>
                      </a:lnTo>
                      <a:lnTo>
                        <a:pt x="26987" y="969962"/>
                      </a:lnTo>
                      <a:lnTo>
                        <a:pt x="0" y="969962"/>
                      </a:lnTo>
                      <a:close/>
                      <a:moveTo>
                        <a:pt x="0" y="960437"/>
                      </a:moveTo>
                      <a:lnTo>
                        <a:pt x="26987" y="960437"/>
                      </a:lnTo>
                      <a:lnTo>
                        <a:pt x="26987" y="963612"/>
                      </a:lnTo>
                      <a:lnTo>
                        <a:pt x="0" y="963612"/>
                      </a:lnTo>
                      <a:close/>
                      <a:moveTo>
                        <a:pt x="0" y="954087"/>
                      </a:moveTo>
                      <a:lnTo>
                        <a:pt x="26987" y="954087"/>
                      </a:lnTo>
                      <a:lnTo>
                        <a:pt x="26987" y="957262"/>
                      </a:lnTo>
                      <a:lnTo>
                        <a:pt x="0" y="957262"/>
                      </a:lnTo>
                      <a:close/>
                      <a:moveTo>
                        <a:pt x="0" y="949325"/>
                      </a:moveTo>
                      <a:lnTo>
                        <a:pt x="53975" y="949325"/>
                      </a:lnTo>
                      <a:lnTo>
                        <a:pt x="53975" y="950912"/>
                      </a:lnTo>
                      <a:lnTo>
                        <a:pt x="0" y="950912"/>
                      </a:lnTo>
                      <a:close/>
                      <a:moveTo>
                        <a:pt x="0" y="941387"/>
                      </a:moveTo>
                      <a:lnTo>
                        <a:pt x="26987" y="941387"/>
                      </a:lnTo>
                      <a:lnTo>
                        <a:pt x="26987" y="944562"/>
                      </a:lnTo>
                      <a:lnTo>
                        <a:pt x="0" y="944562"/>
                      </a:lnTo>
                      <a:close/>
                      <a:moveTo>
                        <a:pt x="0" y="935037"/>
                      </a:moveTo>
                      <a:lnTo>
                        <a:pt x="26987" y="935037"/>
                      </a:lnTo>
                      <a:lnTo>
                        <a:pt x="26987" y="936624"/>
                      </a:lnTo>
                      <a:lnTo>
                        <a:pt x="0" y="936624"/>
                      </a:lnTo>
                      <a:close/>
                      <a:moveTo>
                        <a:pt x="0" y="928687"/>
                      </a:moveTo>
                      <a:lnTo>
                        <a:pt x="26987" y="928687"/>
                      </a:lnTo>
                      <a:lnTo>
                        <a:pt x="26987" y="931862"/>
                      </a:lnTo>
                      <a:lnTo>
                        <a:pt x="0" y="931862"/>
                      </a:lnTo>
                      <a:close/>
                      <a:moveTo>
                        <a:pt x="0" y="922337"/>
                      </a:moveTo>
                      <a:lnTo>
                        <a:pt x="26987" y="922337"/>
                      </a:lnTo>
                      <a:lnTo>
                        <a:pt x="26987" y="925512"/>
                      </a:lnTo>
                      <a:lnTo>
                        <a:pt x="0" y="925512"/>
                      </a:lnTo>
                      <a:close/>
                      <a:moveTo>
                        <a:pt x="0" y="915987"/>
                      </a:moveTo>
                      <a:lnTo>
                        <a:pt x="33337" y="915987"/>
                      </a:lnTo>
                      <a:lnTo>
                        <a:pt x="33337" y="919162"/>
                      </a:lnTo>
                      <a:lnTo>
                        <a:pt x="0" y="919162"/>
                      </a:lnTo>
                      <a:close/>
                      <a:moveTo>
                        <a:pt x="0" y="911225"/>
                      </a:moveTo>
                      <a:lnTo>
                        <a:pt x="26987" y="911225"/>
                      </a:lnTo>
                      <a:lnTo>
                        <a:pt x="26987" y="912812"/>
                      </a:lnTo>
                      <a:lnTo>
                        <a:pt x="0" y="912812"/>
                      </a:lnTo>
                      <a:close/>
                      <a:moveTo>
                        <a:pt x="0" y="903287"/>
                      </a:moveTo>
                      <a:lnTo>
                        <a:pt x="26987" y="903287"/>
                      </a:lnTo>
                      <a:lnTo>
                        <a:pt x="26987" y="906462"/>
                      </a:lnTo>
                      <a:lnTo>
                        <a:pt x="0" y="906462"/>
                      </a:lnTo>
                      <a:close/>
                      <a:moveTo>
                        <a:pt x="0" y="896937"/>
                      </a:moveTo>
                      <a:lnTo>
                        <a:pt x="26987" y="896937"/>
                      </a:lnTo>
                      <a:lnTo>
                        <a:pt x="26987" y="900112"/>
                      </a:lnTo>
                      <a:lnTo>
                        <a:pt x="0" y="900112"/>
                      </a:lnTo>
                      <a:close/>
                      <a:moveTo>
                        <a:pt x="0" y="892175"/>
                      </a:moveTo>
                      <a:lnTo>
                        <a:pt x="26987" y="892175"/>
                      </a:lnTo>
                      <a:lnTo>
                        <a:pt x="26987" y="893762"/>
                      </a:lnTo>
                      <a:lnTo>
                        <a:pt x="0" y="893762"/>
                      </a:lnTo>
                      <a:close/>
                      <a:moveTo>
                        <a:pt x="0" y="885825"/>
                      </a:moveTo>
                      <a:lnTo>
                        <a:pt x="53975" y="885825"/>
                      </a:lnTo>
                      <a:lnTo>
                        <a:pt x="53975" y="889000"/>
                      </a:lnTo>
                      <a:lnTo>
                        <a:pt x="0" y="889000"/>
                      </a:lnTo>
                      <a:close/>
                      <a:moveTo>
                        <a:pt x="0" y="877887"/>
                      </a:moveTo>
                      <a:lnTo>
                        <a:pt x="26987" y="877887"/>
                      </a:lnTo>
                      <a:lnTo>
                        <a:pt x="26987" y="881062"/>
                      </a:lnTo>
                      <a:lnTo>
                        <a:pt x="0" y="881062"/>
                      </a:lnTo>
                      <a:close/>
                      <a:moveTo>
                        <a:pt x="0" y="871537"/>
                      </a:moveTo>
                      <a:lnTo>
                        <a:pt x="26987" y="871537"/>
                      </a:lnTo>
                      <a:lnTo>
                        <a:pt x="26987" y="874712"/>
                      </a:lnTo>
                      <a:lnTo>
                        <a:pt x="0" y="874712"/>
                      </a:lnTo>
                      <a:close/>
                      <a:moveTo>
                        <a:pt x="0" y="865187"/>
                      </a:moveTo>
                      <a:lnTo>
                        <a:pt x="26987" y="865187"/>
                      </a:lnTo>
                      <a:lnTo>
                        <a:pt x="26987" y="868362"/>
                      </a:lnTo>
                      <a:lnTo>
                        <a:pt x="0" y="868362"/>
                      </a:lnTo>
                      <a:close/>
                      <a:moveTo>
                        <a:pt x="0" y="858837"/>
                      </a:moveTo>
                      <a:lnTo>
                        <a:pt x="26987" y="858837"/>
                      </a:lnTo>
                      <a:lnTo>
                        <a:pt x="26987" y="862012"/>
                      </a:lnTo>
                      <a:lnTo>
                        <a:pt x="0" y="862012"/>
                      </a:lnTo>
                      <a:close/>
                      <a:moveTo>
                        <a:pt x="0" y="854075"/>
                      </a:moveTo>
                      <a:lnTo>
                        <a:pt x="33337" y="854075"/>
                      </a:lnTo>
                      <a:lnTo>
                        <a:pt x="33337" y="855662"/>
                      </a:lnTo>
                      <a:lnTo>
                        <a:pt x="0" y="855662"/>
                      </a:lnTo>
                      <a:close/>
                      <a:moveTo>
                        <a:pt x="0" y="846137"/>
                      </a:moveTo>
                      <a:lnTo>
                        <a:pt x="26987" y="846137"/>
                      </a:lnTo>
                      <a:lnTo>
                        <a:pt x="26987" y="850899"/>
                      </a:lnTo>
                      <a:lnTo>
                        <a:pt x="0" y="850899"/>
                      </a:lnTo>
                      <a:close/>
                      <a:moveTo>
                        <a:pt x="0" y="839787"/>
                      </a:moveTo>
                      <a:lnTo>
                        <a:pt x="26987" y="839787"/>
                      </a:lnTo>
                      <a:lnTo>
                        <a:pt x="26987" y="842962"/>
                      </a:lnTo>
                      <a:lnTo>
                        <a:pt x="0" y="842962"/>
                      </a:lnTo>
                      <a:close/>
                      <a:moveTo>
                        <a:pt x="0" y="835025"/>
                      </a:moveTo>
                      <a:lnTo>
                        <a:pt x="26987" y="835025"/>
                      </a:lnTo>
                      <a:lnTo>
                        <a:pt x="26987" y="836612"/>
                      </a:lnTo>
                      <a:lnTo>
                        <a:pt x="0" y="836612"/>
                      </a:lnTo>
                      <a:close/>
                      <a:moveTo>
                        <a:pt x="0" y="828675"/>
                      </a:moveTo>
                      <a:lnTo>
                        <a:pt x="26987" y="828675"/>
                      </a:lnTo>
                      <a:lnTo>
                        <a:pt x="26987" y="831850"/>
                      </a:lnTo>
                      <a:lnTo>
                        <a:pt x="0" y="831850"/>
                      </a:lnTo>
                      <a:close/>
                      <a:moveTo>
                        <a:pt x="0" y="822325"/>
                      </a:moveTo>
                      <a:lnTo>
                        <a:pt x="53975" y="822325"/>
                      </a:lnTo>
                      <a:lnTo>
                        <a:pt x="53975" y="825500"/>
                      </a:lnTo>
                      <a:lnTo>
                        <a:pt x="0" y="825500"/>
                      </a:lnTo>
                      <a:close/>
                      <a:moveTo>
                        <a:pt x="0" y="814387"/>
                      </a:moveTo>
                      <a:lnTo>
                        <a:pt x="26987" y="814387"/>
                      </a:lnTo>
                      <a:lnTo>
                        <a:pt x="26987" y="817562"/>
                      </a:lnTo>
                      <a:lnTo>
                        <a:pt x="0" y="817562"/>
                      </a:lnTo>
                      <a:close/>
                      <a:moveTo>
                        <a:pt x="0" y="808037"/>
                      </a:moveTo>
                      <a:lnTo>
                        <a:pt x="26987" y="808037"/>
                      </a:lnTo>
                      <a:lnTo>
                        <a:pt x="26987" y="811212"/>
                      </a:lnTo>
                      <a:lnTo>
                        <a:pt x="0" y="811212"/>
                      </a:lnTo>
                      <a:close/>
                      <a:moveTo>
                        <a:pt x="0" y="801687"/>
                      </a:moveTo>
                      <a:lnTo>
                        <a:pt x="26987" y="801687"/>
                      </a:lnTo>
                      <a:lnTo>
                        <a:pt x="26987" y="804862"/>
                      </a:lnTo>
                      <a:lnTo>
                        <a:pt x="0" y="804862"/>
                      </a:lnTo>
                      <a:close/>
                      <a:moveTo>
                        <a:pt x="0" y="796925"/>
                      </a:moveTo>
                      <a:lnTo>
                        <a:pt x="26987" y="796925"/>
                      </a:lnTo>
                      <a:lnTo>
                        <a:pt x="26987" y="798512"/>
                      </a:lnTo>
                      <a:lnTo>
                        <a:pt x="0" y="798512"/>
                      </a:lnTo>
                      <a:close/>
                      <a:moveTo>
                        <a:pt x="0" y="788987"/>
                      </a:moveTo>
                      <a:lnTo>
                        <a:pt x="33337" y="788987"/>
                      </a:lnTo>
                      <a:lnTo>
                        <a:pt x="33337" y="793749"/>
                      </a:lnTo>
                      <a:lnTo>
                        <a:pt x="0" y="793749"/>
                      </a:lnTo>
                      <a:close/>
                      <a:moveTo>
                        <a:pt x="0" y="782637"/>
                      </a:moveTo>
                      <a:lnTo>
                        <a:pt x="26987" y="782637"/>
                      </a:lnTo>
                      <a:lnTo>
                        <a:pt x="26987" y="785812"/>
                      </a:lnTo>
                      <a:lnTo>
                        <a:pt x="0" y="785812"/>
                      </a:lnTo>
                      <a:close/>
                      <a:moveTo>
                        <a:pt x="0" y="777875"/>
                      </a:moveTo>
                      <a:lnTo>
                        <a:pt x="26987" y="777875"/>
                      </a:lnTo>
                      <a:lnTo>
                        <a:pt x="26987" y="779462"/>
                      </a:lnTo>
                      <a:lnTo>
                        <a:pt x="0" y="779462"/>
                      </a:lnTo>
                      <a:close/>
                      <a:moveTo>
                        <a:pt x="0" y="771525"/>
                      </a:moveTo>
                      <a:lnTo>
                        <a:pt x="26987" y="771525"/>
                      </a:lnTo>
                      <a:lnTo>
                        <a:pt x="26987" y="774700"/>
                      </a:lnTo>
                      <a:lnTo>
                        <a:pt x="0" y="774700"/>
                      </a:lnTo>
                      <a:close/>
                      <a:moveTo>
                        <a:pt x="0" y="765175"/>
                      </a:moveTo>
                      <a:lnTo>
                        <a:pt x="26987" y="765175"/>
                      </a:lnTo>
                      <a:lnTo>
                        <a:pt x="26987" y="768350"/>
                      </a:lnTo>
                      <a:lnTo>
                        <a:pt x="0" y="768350"/>
                      </a:lnTo>
                      <a:close/>
                      <a:moveTo>
                        <a:pt x="0" y="757237"/>
                      </a:moveTo>
                      <a:lnTo>
                        <a:pt x="53975" y="757237"/>
                      </a:lnTo>
                      <a:lnTo>
                        <a:pt x="53975" y="761999"/>
                      </a:lnTo>
                      <a:lnTo>
                        <a:pt x="0" y="761999"/>
                      </a:lnTo>
                      <a:close/>
                      <a:moveTo>
                        <a:pt x="0" y="750887"/>
                      </a:moveTo>
                      <a:lnTo>
                        <a:pt x="26987" y="750887"/>
                      </a:lnTo>
                      <a:lnTo>
                        <a:pt x="26987" y="754062"/>
                      </a:lnTo>
                      <a:lnTo>
                        <a:pt x="0" y="754062"/>
                      </a:lnTo>
                      <a:close/>
                      <a:moveTo>
                        <a:pt x="0" y="744537"/>
                      </a:moveTo>
                      <a:lnTo>
                        <a:pt x="26987" y="744537"/>
                      </a:lnTo>
                      <a:lnTo>
                        <a:pt x="26987" y="747712"/>
                      </a:lnTo>
                      <a:lnTo>
                        <a:pt x="0" y="747712"/>
                      </a:lnTo>
                      <a:close/>
                      <a:moveTo>
                        <a:pt x="0" y="739775"/>
                      </a:moveTo>
                      <a:lnTo>
                        <a:pt x="26987" y="739775"/>
                      </a:lnTo>
                      <a:lnTo>
                        <a:pt x="26987" y="741362"/>
                      </a:lnTo>
                      <a:lnTo>
                        <a:pt x="0" y="741362"/>
                      </a:lnTo>
                      <a:close/>
                      <a:moveTo>
                        <a:pt x="0" y="733425"/>
                      </a:moveTo>
                      <a:lnTo>
                        <a:pt x="26987" y="733425"/>
                      </a:lnTo>
                      <a:lnTo>
                        <a:pt x="26987" y="736600"/>
                      </a:lnTo>
                      <a:lnTo>
                        <a:pt x="0" y="736600"/>
                      </a:lnTo>
                      <a:close/>
                      <a:moveTo>
                        <a:pt x="0" y="725487"/>
                      </a:moveTo>
                      <a:lnTo>
                        <a:pt x="33337" y="725487"/>
                      </a:lnTo>
                      <a:lnTo>
                        <a:pt x="33337" y="728662"/>
                      </a:lnTo>
                      <a:lnTo>
                        <a:pt x="0" y="728662"/>
                      </a:lnTo>
                      <a:close/>
                      <a:moveTo>
                        <a:pt x="0" y="720725"/>
                      </a:moveTo>
                      <a:lnTo>
                        <a:pt x="26987" y="720725"/>
                      </a:lnTo>
                      <a:lnTo>
                        <a:pt x="26987" y="722312"/>
                      </a:lnTo>
                      <a:lnTo>
                        <a:pt x="0" y="722312"/>
                      </a:lnTo>
                      <a:close/>
                      <a:moveTo>
                        <a:pt x="0" y="714375"/>
                      </a:moveTo>
                      <a:lnTo>
                        <a:pt x="26987" y="714375"/>
                      </a:lnTo>
                      <a:lnTo>
                        <a:pt x="26987" y="717550"/>
                      </a:lnTo>
                      <a:lnTo>
                        <a:pt x="0" y="717550"/>
                      </a:lnTo>
                      <a:close/>
                      <a:moveTo>
                        <a:pt x="0" y="708025"/>
                      </a:moveTo>
                      <a:lnTo>
                        <a:pt x="26987" y="708025"/>
                      </a:lnTo>
                      <a:lnTo>
                        <a:pt x="26987" y="711200"/>
                      </a:lnTo>
                      <a:lnTo>
                        <a:pt x="0" y="711200"/>
                      </a:lnTo>
                      <a:close/>
                      <a:moveTo>
                        <a:pt x="0" y="700087"/>
                      </a:moveTo>
                      <a:lnTo>
                        <a:pt x="26987" y="700087"/>
                      </a:lnTo>
                      <a:lnTo>
                        <a:pt x="26987" y="704849"/>
                      </a:lnTo>
                      <a:lnTo>
                        <a:pt x="0" y="704849"/>
                      </a:lnTo>
                      <a:close/>
                      <a:moveTo>
                        <a:pt x="0" y="695325"/>
                      </a:moveTo>
                      <a:lnTo>
                        <a:pt x="53975" y="695325"/>
                      </a:lnTo>
                      <a:lnTo>
                        <a:pt x="53975" y="696912"/>
                      </a:lnTo>
                      <a:lnTo>
                        <a:pt x="0" y="696912"/>
                      </a:lnTo>
                      <a:close/>
                      <a:moveTo>
                        <a:pt x="0" y="687387"/>
                      </a:moveTo>
                      <a:lnTo>
                        <a:pt x="26987" y="687387"/>
                      </a:lnTo>
                      <a:lnTo>
                        <a:pt x="26987" y="690562"/>
                      </a:lnTo>
                      <a:lnTo>
                        <a:pt x="0" y="690562"/>
                      </a:lnTo>
                      <a:close/>
                      <a:moveTo>
                        <a:pt x="0" y="682625"/>
                      </a:moveTo>
                      <a:lnTo>
                        <a:pt x="26987" y="682625"/>
                      </a:lnTo>
                      <a:lnTo>
                        <a:pt x="26987" y="684212"/>
                      </a:lnTo>
                      <a:lnTo>
                        <a:pt x="0" y="684212"/>
                      </a:lnTo>
                      <a:close/>
                      <a:moveTo>
                        <a:pt x="0" y="676275"/>
                      </a:moveTo>
                      <a:lnTo>
                        <a:pt x="26987" y="676275"/>
                      </a:lnTo>
                      <a:lnTo>
                        <a:pt x="26987" y="679450"/>
                      </a:lnTo>
                      <a:lnTo>
                        <a:pt x="0" y="679450"/>
                      </a:lnTo>
                      <a:close/>
                      <a:moveTo>
                        <a:pt x="0" y="668337"/>
                      </a:moveTo>
                      <a:lnTo>
                        <a:pt x="26987" y="668337"/>
                      </a:lnTo>
                      <a:lnTo>
                        <a:pt x="26987" y="673099"/>
                      </a:lnTo>
                      <a:lnTo>
                        <a:pt x="0" y="673099"/>
                      </a:lnTo>
                      <a:close/>
                      <a:moveTo>
                        <a:pt x="0" y="663575"/>
                      </a:moveTo>
                      <a:lnTo>
                        <a:pt x="33337" y="663575"/>
                      </a:lnTo>
                      <a:lnTo>
                        <a:pt x="33337" y="665162"/>
                      </a:lnTo>
                      <a:lnTo>
                        <a:pt x="0" y="665162"/>
                      </a:lnTo>
                      <a:close/>
                      <a:moveTo>
                        <a:pt x="0" y="657225"/>
                      </a:moveTo>
                      <a:lnTo>
                        <a:pt x="26987" y="657225"/>
                      </a:lnTo>
                      <a:lnTo>
                        <a:pt x="26987" y="660400"/>
                      </a:lnTo>
                      <a:lnTo>
                        <a:pt x="0" y="660400"/>
                      </a:lnTo>
                      <a:close/>
                      <a:moveTo>
                        <a:pt x="0" y="650875"/>
                      </a:moveTo>
                      <a:lnTo>
                        <a:pt x="26987" y="650875"/>
                      </a:lnTo>
                      <a:lnTo>
                        <a:pt x="26987" y="654050"/>
                      </a:lnTo>
                      <a:lnTo>
                        <a:pt x="0" y="654050"/>
                      </a:lnTo>
                      <a:close/>
                      <a:moveTo>
                        <a:pt x="0" y="644525"/>
                      </a:moveTo>
                      <a:lnTo>
                        <a:pt x="26987" y="644525"/>
                      </a:lnTo>
                      <a:lnTo>
                        <a:pt x="26987" y="647700"/>
                      </a:lnTo>
                      <a:lnTo>
                        <a:pt x="0" y="647700"/>
                      </a:lnTo>
                      <a:close/>
                      <a:moveTo>
                        <a:pt x="0" y="638175"/>
                      </a:moveTo>
                      <a:lnTo>
                        <a:pt x="26987" y="638175"/>
                      </a:lnTo>
                      <a:lnTo>
                        <a:pt x="26987" y="639762"/>
                      </a:lnTo>
                      <a:lnTo>
                        <a:pt x="0" y="639762"/>
                      </a:lnTo>
                      <a:close/>
                      <a:moveTo>
                        <a:pt x="0" y="631825"/>
                      </a:moveTo>
                      <a:lnTo>
                        <a:pt x="53975" y="631825"/>
                      </a:lnTo>
                      <a:lnTo>
                        <a:pt x="53975" y="635000"/>
                      </a:lnTo>
                      <a:lnTo>
                        <a:pt x="0" y="635000"/>
                      </a:lnTo>
                      <a:close/>
                      <a:moveTo>
                        <a:pt x="0" y="625475"/>
                      </a:moveTo>
                      <a:lnTo>
                        <a:pt x="26987" y="625475"/>
                      </a:lnTo>
                      <a:lnTo>
                        <a:pt x="26987" y="627062"/>
                      </a:lnTo>
                      <a:lnTo>
                        <a:pt x="0" y="627062"/>
                      </a:lnTo>
                      <a:close/>
                      <a:moveTo>
                        <a:pt x="0" y="619125"/>
                      </a:moveTo>
                      <a:lnTo>
                        <a:pt x="26987" y="619125"/>
                      </a:lnTo>
                      <a:lnTo>
                        <a:pt x="26987" y="622300"/>
                      </a:lnTo>
                      <a:lnTo>
                        <a:pt x="0" y="622300"/>
                      </a:lnTo>
                      <a:close/>
                      <a:moveTo>
                        <a:pt x="0" y="611187"/>
                      </a:moveTo>
                      <a:lnTo>
                        <a:pt x="26987" y="611187"/>
                      </a:lnTo>
                      <a:lnTo>
                        <a:pt x="26987" y="615949"/>
                      </a:lnTo>
                      <a:lnTo>
                        <a:pt x="0" y="615949"/>
                      </a:lnTo>
                      <a:close/>
                      <a:moveTo>
                        <a:pt x="0" y="606425"/>
                      </a:moveTo>
                      <a:lnTo>
                        <a:pt x="26987" y="606425"/>
                      </a:lnTo>
                      <a:lnTo>
                        <a:pt x="26987" y="608012"/>
                      </a:lnTo>
                      <a:lnTo>
                        <a:pt x="0" y="608012"/>
                      </a:lnTo>
                      <a:close/>
                      <a:moveTo>
                        <a:pt x="0" y="600075"/>
                      </a:moveTo>
                      <a:lnTo>
                        <a:pt x="33337" y="600075"/>
                      </a:lnTo>
                      <a:lnTo>
                        <a:pt x="33337" y="603250"/>
                      </a:lnTo>
                      <a:lnTo>
                        <a:pt x="0" y="603250"/>
                      </a:lnTo>
                      <a:close/>
                      <a:moveTo>
                        <a:pt x="0" y="593725"/>
                      </a:moveTo>
                      <a:lnTo>
                        <a:pt x="26987" y="593725"/>
                      </a:lnTo>
                      <a:lnTo>
                        <a:pt x="26987" y="596900"/>
                      </a:lnTo>
                      <a:lnTo>
                        <a:pt x="0" y="596900"/>
                      </a:lnTo>
                      <a:close/>
                      <a:moveTo>
                        <a:pt x="0" y="587375"/>
                      </a:moveTo>
                      <a:lnTo>
                        <a:pt x="26987" y="587375"/>
                      </a:lnTo>
                      <a:lnTo>
                        <a:pt x="26987" y="590550"/>
                      </a:lnTo>
                      <a:lnTo>
                        <a:pt x="0" y="590550"/>
                      </a:lnTo>
                      <a:close/>
                      <a:moveTo>
                        <a:pt x="0" y="581025"/>
                      </a:moveTo>
                      <a:lnTo>
                        <a:pt x="26987" y="581025"/>
                      </a:lnTo>
                      <a:lnTo>
                        <a:pt x="26987" y="584200"/>
                      </a:lnTo>
                      <a:lnTo>
                        <a:pt x="0" y="584200"/>
                      </a:lnTo>
                      <a:close/>
                      <a:moveTo>
                        <a:pt x="0" y="574675"/>
                      </a:moveTo>
                      <a:lnTo>
                        <a:pt x="26987" y="574675"/>
                      </a:lnTo>
                      <a:lnTo>
                        <a:pt x="26987" y="577850"/>
                      </a:lnTo>
                      <a:lnTo>
                        <a:pt x="0" y="577850"/>
                      </a:lnTo>
                      <a:close/>
                      <a:moveTo>
                        <a:pt x="0" y="568325"/>
                      </a:moveTo>
                      <a:lnTo>
                        <a:pt x="53975" y="568325"/>
                      </a:lnTo>
                      <a:lnTo>
                        <a:pt x="53975" y="571500"/>
                      </a:lnTo>
                      <a:lnTo>
                        <a:pt x="0" y="571500"/>
                      </a:lnTo>
                      <a:close/>
                      <a:moveTo>
                        <a:pt x="0" y="561975"/>
                      </a:moveTo>
                      <a:lnTo>
                        <a:pt x="26987" y="561975"/>
                      </a:lnTo>
                      <a:lnTo>
                        <a:pt x="26987" y="565150"/>
                      </a:lnTo>
                      <a:lnTo>
                        <a:pt x="0" y="565150"/>
                      </a:lnTo>
                      <a:close/>
                      <a:moveTo>
                        <a:pt x="0" y="555625"/>
                      </a:moveTo>
                      <a:lnTo>
                        <a:pt x="26987" y="555625"/>
                      </a:lnTo>
                      <a:lnTo>
                        <a:pt x="26987" y="558800"/>
                      </a:lnTo>
                      <a:lnTo>
                        <a:pt x="0" y="558800"/>
                      </a:lnTo>
                      <a:close/>
                      <a:moveTo>
                        <a:pt x="0" y="549275"/>
                      </a:moveTo>
                      <a:lnTo>
                        <a:pt x="26987" y="549275"/>
                      </a:lnTo>
                      <a:lnTo>
                        <a:pt x="26987" y="550862"/>
                      </a:lnTo>
                      <a:lnTo>
                        <a:pt x="0" y="550862"/>
                      </a:lnTo>
                      <a:close/>
                      <a:moveTo>
                        <a:pt x="0" y="542925"/>
                      </a:moveTo>
                      <a:lnTo>
                        <a:pt x="26987" y="542925"/>
                      </a:lnTo>
                      <a:lnTo>
                        <a:pt x="26987" y="546100"/>
                      </a:lnTo>
                      <a:lnTo>
                        <a:pt x="0" y="546100"/>
                      </a:lnTo>
                      <a:close/>
                      <a:moveTo>
                        <a:pt x="0" y="536575"/>
                      </a:moveTo>
                      <a:lnTo>
                        <a:pt x="33337" y="536575"/>
                      </a:lnTo>
                      <a:lnTo>
                        <a:pt x="33337" y="539750"/>
                      </a:lnTo>
                      <a:lnTo>
                        <a:pt x="0" y="539750"/>
                      </a:lnTo>
                      <a:close/>
                      <a:moveTo>
                        <a:pt x="0" y="530225"/>
                      </a:moveTo>
                      <a:lnTo>
                        <a:pt x="26987" y="530225"/>
                      </a:lnTo>
                      <a:lnTo>
                        <a:pt x="26987" y="533400"/>
                      </a:lnTo>
                      <a:lnTo>
                        <a:pt x="0" y="533400"/>
                      </a:lnTo>
                      <a:close/>
                      <a:moveTo>
                        <a:pt x="0" y="525462"/>
                      </a:moveTo>
                      <a:lnTo>
                        <a:pt x="26987" y="525462"/>
                      </a:lnTo>
                      <a:lnTo>
                        <a:pt x="26987" y="527049"/>
                      </a:lnTo>
                      <a:lnTo>
                        <a:pt x="0" y="527049"/>
                      </a:lnTo>
                      <a:close/>
                      <a:moveTo>
                        <a:pt x="0" y="517525"/>
                      </a:moveTo>
                      <a:lnTo>
                        <a:pt x="26987" y="517525"/>
                      </a:lnTo>
                      <a:lnTo>
                        <a:pt x="26987" y="520700"/>
                      </a:lnTo>
                      <a:lnTo>
                        <a:pt x="0" y="520700"/>
                      </a:lnTo>
                      <a:close/>
                      <a:moveTo>
                        <a:pt x="0" y="511175"/>
                      </a:moveTo>
                      <a:lnTo>
                        <a:pt x="26987" y="511175"/>
                      </a:lnTo>
                      <a:lnTo>
                        <a:pt x="26987" y="514350"/>
                      </a:lnTo>
                      <a:lnTo>
                        <a:pt x="0" y="514350"/>
                      </a:lnTo>
                      <a:close/>
                      <a:moveTo>
                        <a:pt x="0" y="506412"/>
                      </a:moveTo>
                      <a:lnTo>
                        <a:pt x="53975" y="506412"/>
                      </a:lnTo>
                      <a:lnTo>
                        <a:pt x="53975" y="507999"/>
                      </a:lnTo>
                      <a:lnTo>
                        <a:pt x="0" y="507999"/>
                      </a:lnTo>
                      <a:close/>
                      <a:moveTo>
                        <a:pt x="0" y="498475"/>
                      </a:moveTo>
                      <a:lnTo>
                        <a:pt x="26987" y="498475"/>
                      </a:lnTo>
                      <a:lnTo>
                        <a:pt x="26987" y="501650"/>
                      </a:lnTo>
                      <a:lnTo>
                        <a:pt x="0" y="501650"/>
                      </a:lnTo>
                      <a:close/>
                      <a:moveTo>
                        <a:pt x="0" y="492125"/>
                      </a:moveTo>
                      <a:lnTo>
                        <a:pt x="26987" y="492125"/>
                      </a:lnTo>
                      <a:lnTo>
                        <a:pt x="26987" y="495300"/>
                      </a:lnTo>
                      <a:lnTo>
                        <a:pt x="0" y="495300"/>
                      </a:lnTo>
                      <a:close/>
                      <a:moveTo>
                        <a:pt x="0" y="485775"/>
                      </a:moveTo>
                      <a:lnTo>
                        <a:pt x="26987" y="485775"/>
                      </a:lnTo>
                      <a:lnTo>
                        <a:pt x="26987" y="488950"/>
                      </a:lnTo>
                      <a:lnTo>
                        <a:pt x="0" y="488950"/>
                      </a:lnTo>
                      <a:close/>
                      <a:moveTo>
                        <a:pt x="0" y="479425"/>
                      </a:moveTo>
                      <a:lnTo>
                        <a:pt x="26987" y="479425"/>
                      </a:lnTo>
                      <a:lnTo>
                        <a:pt x="26987" y="482600"/>
                      </a:lnTo>
                      <a:lnTo>
                        <a:pt x="0" y="482600"/>
                      </a:lnTo>
                      <a:close/>
                      <a:moveTo>
                        <a:pt x="0" y="473075"/>
                      </a:moveTo>
                      <a:lnTo>
                        <a:pt x="33337" y="473075"/>
                      </a:lnTo>
                      <a:lnTo>
                        <a:pt x="33337" y="476250"/>
                      </a:lnTo>
                      <a:lnTo>
                        <a:pt x="0" y="476250"/>
                      </a:lnTo>
                      <a:close/>
                      <a:moveTo>
                        <a:pt x="0" y="468312"/>
                      </a:moveTo>
                      <a:lnTo>
                        <a:pt x="26987" y="468312"/>
                      </a:lnTo>
                      <a:lnTo>
                        <a:pt x="26987" y="469899"/>
                      </a:lnTo>
                      <a:lnTo>
                        <a:pt x="0" y="469899"/>
                      </a:lnTo>
                      <a:close/>
                      <a:moveTo>
                        <a:pt x="0" y="460375"/>
                      </a:moveTo>
                      <a:lnTo>
                        <a:pt x="26987" y="460375"/>
                      </a:lnTo>
                      <a:lnTo>
                        <a:pt x="26987" y="463550"/>
                      </a:lnTo>
                      <a:lnTo>
                        <a:pt x="0" y="463550"/>
                      </a:lnTo>
                      <a:close/>
                      <a:moveTo>
                        <a:pt x="0" y="454025"/>
                      </a:moveTo>
                      <a:lnTo>
                        <a:pt x="26987" y="454025"/>
                      </a:lnTo>
                      <a:lnTo>
                        <a:pt x="26987" y="457200"/>
                      </a:lnTo>
                      <a:lnTo>
                        <a:pt x="0" y="457200"/>
                      </a:lnTo>
                      <a:close/>
                      <a:moveTo>
                        <a:pt x="0" y="449262"/>
                      </a:moveTo>
                      <a:lnTo>
                        <a:pt x="26987" y="449262"/>
                      </a:lnTo>
                      <a:lnTo>
                        <a:pt x="26987" y="450849"/>
                      </a:lnTo>
                      <a:lnTo>
                        <a:pt x="0" y="450849"/>
                      </a:lnTo>
                      <a:close/>
                      <a:moveTo>
                        <a:pt x="0" y="442912"/>
                      </a:moveTo>
                      <a:lnTo>
                        <a:pt x="53975" y="442912"/>
                      </a:lnTo>
                      <a:lnTo>
                        <a:pt x="53975" y="446087"/>
                      </a:lnTo>
                      <a:lnTo>
                        <a:pt x="0" y="446087"/>
                      </a:lnTo>
                      <a:close/>
                      <a:moveTo>
                        <a:pt x="0" y="436562"/>
                      </a:moveTo>
                      <a:lnTo>
                        <a:pt x="26987" y="436562"/>
                      </a:lnTo>
                      <a:lnTo>
                        <a:pt x="26987" y="438149"/>
                      </a:lnTo>
                      <a:lnTo>
                        <a:pt x="0" y="438149"/>
                      </a:lnTo>
                      <a:close/>
                      <a:moveTo>
                        <a:pt x="0" y="428625"/>
                      </a:moveTo>
                      <a:lnTo>
                        <a:pt x="26987" y="428625"/>
                      </a:lnTo>
                      <a:lnTo>
                        <a:pt x="26987" y="431800"/>
                      </a:lnTo>
                      <a:lnTo>
                        <a:pt x="0" y="431800"/>
                      </a:lnTo>
                      <a:close/>
                      <a:moveTo>
                        <a:pt x="0" y="422275"/>
                      </a:moveTo>
                      <a:lnTo>
                        <a:pt x="26987" y="422275"/>
                      </a:lnTo>
                      <a:lnTo>
                        <a:pt x="26987" y="425450"/>
                      </a:lnTo>
                      <a:lnTo>
                        <a:pt x="0" y="425450"/>
                      </a:lnTo>
                      <a:close/>
                      <a:moveTo>
                        <a:pt x="0" y="415925"/>
                      </a:moveTo>
                      <a:lnTo>
                        <a:pt x="26987" y="415925"/>
                      </a:lnTo>
                      <a:lnTo>
                        <a:pt x="26987" y="419100"/>
                      </a:lnTo>
                      <a:lnTo>
                        <a:pt x="0" y="419100"/>
                      </a:lnTo>
                      <a:close/>
                      <a:moveTo>
                        <a:pt x="0" y="411162"/>
                      </a:moveTo>
                      <a:lnTo>
                        <a:pt x="33337" y="411162"/>
                      </a:lnTo>
                      <a:lnTo>
                        <a:pt x="33337" y="412749"/>
                      </a:lnTo>
                      <a:lnTo>
                        <a:pt x="0" y="412749"/>
                      </a:lnTo>
                      <a:close/>
                      <a:moveTo>
                        <a:pt x="0" y="403225"/>
                      </a:moveTo>
                      <a:lnTo>
                        <a:pt x="26987" y="403225"/>
                      </a:lnTo>
                      <a:lnTo>
                        <a:pt x="26987" y="407987"/>
                      </a:lnTo>
                      <a:lnTo>
                        <a:pt x="0" y="407987"/>
                      </a:lnTo>
                      <a:close/>
                      <a:moveTo>
                        <a:pt x="0" y="396875"/>
                      </a:moveTo>
                      <a:lnTo>
                        <a:pt x="26987" y="396875"/>
                      </a:lnTo>
                      <a:lnTo>
                        <a:pt x="26987" y="400050"/>
                      </a:lnTo>
                      <a:lnTo>
                        <a:pt x="0" y="400050"/>
                      </a:lnTo>
                      <a:close/>
                      <a:moveTo>
                        <a:pt x="0" y="392112"/>
                      </a:moveTo>
                      <a:lnTo>
                        <a:pt x="26987" y="392112"/>
                      </a:lnTo>
                      <a:lnTo>
                        <a:pt x="26987" y="393699"/>
                      </a:lnTo>
                      <a:lnTo>
                        <a:pt x="0" y="393699"/>
                      </a:lnTo>
                      <a:close/>
                      <a:moveTo>
                        <a:pt x="0" y="385762"/>
                      </a:moveTo>
                      <a:lnTo>
                        <a:pt x="26987" y="385762"/>
                      </a:lnTo>
                      <a:lnTo>
                        <a:pt x="26987" y="388937"/>
                      </a:lnTo>
                      <a:lnTo>
                        <a:pt x="0" y="388937"/>
                      </a:lnTo>
                      <a:close/>
                      <a:moveTo>
                        <a:pt x="0" y="379412"/>
                      </a:moveTo>
                      <a:lnTo>
                        <a:pt x="53975" y="379412"/>
                      </a:lnTo>
                      <a:lnTo>
                        <a:pt x="53975" y="382587"/>
                      </a:lnTo>
                      <a:lnTo>
                        <a:pt x="0" y="382587"/>
                      </a:lnTo>
                      <a:close/>
                      <a:moveTo>
                        <a:pt x="0" y="371475"/>
                      </a:moveTo>
                      <a:lnTo>
                        <a:pt x="26987" y="371475"/>
                      </a:lnTo>
                      <a:lnTo>
                        <a:pt x="26987" y="374650"/>
                      </a:lnTo>
                      <a:lnTo>
                        <a:pt x="0" y="374650"/>
                      </a:lnTo>
                      <a:close/>
                      <a:moveTo>
                        <a:pt x="0" y="365125"/>
                      </a:moveTo>
                      <a:lnTo>
                        <a:pt x="26987" y="365125"/>
                      </a:lnTo>
                      <a:lnTo>
                        <a:pt x="26987" y="368300"/>
                      </a:lnTo>
                      <a:lnTo>
                        <a:pt x="0" y="368300"/>
                      </a:lnTo>
                      <a:close/>
                      <a:moveTo>
                        <a:pt x="0" y="358775"/>
                      </a:moveTo>
                      <a:lnTo>
                        <a:pt x="26987" y="358775"/>
                      </a:lnTo>
                      <a:lnTo>
                        <a:pt x="26987" y="361950"/>
                      </a:lnTo>
                      <a:lnTo>
                        <a:pt x="0" y="361950"/>
                      </a:lnTo>
                      <a:close/>
                      <a:moveTo>
                        <a:pt x="0" y="354012"/>
                      </a:moveTo>
                      <a:lnTo>
                        <a:pt x="26987" y="354012"/>
                      </a:lnTo>
                      <a:lnTo>
                        <a:pt x="26987" y="355599"/>
                      </a:lnTo>
                      <a:lnTo>
                        <a:pt x="0" y="355599"/>
                      </a:lnTo>
                      <a:close/>
                      <a:moveTo>
                        <a:pt x="0" y="347662"/>
                      </a:moveTo>
                      <a:lnTo>
                        <a:pt x="33337" y="347662"/>
                      </a:lnTo>
                      <a:lnTo>
                        <a:pt x="33337" y="350837"/>
                      </a:lnTo>
                      <a:lnTo>
                        <a:pt x="0" y="350837"/>
                      </a:lnTo>
                      <a:close/>
                      <a:moveTo>
                        <a:pt x="0" y="339725"/>
                      </a:moveTo>
                      <a:lnTo>
                        <a:pt x="26987" y="339725"/>
                      </a:lnTo>
                      <a:lnTo>
                        <a:pt x="26987" y="342900"/>
                      </a:lnTo>
                      <a:lnTo>
                        <a:pt x="0" y="342900"/>
                      </a:lnTo>
                      <a:close/>
                      <a:moveTo>
                        <a:pt x="0" y="334962"/>
                      </a:moveTo>
                      <a:lnTo>
                        <a:pt x="26987" y="334962"/>
                      </a:lnTo>
                      <a:lnTo>
                        <a:pt x="26987" y="336549"/>
                      </a:lnTo>
                      <a:lnTo>
                        <a:pt x="0" y="336549"/>
                      </a:lnTo>
                      <a:close/>
                      <a:moveTo>
                        <a:pt x="0" y="328612"/>
                      </a:moveTo>
                      <a:lnTo>
                        <a:pt x="26987" y="328612"/>
                      </a:lnTo>
                      <a:lnTo>
                        <a:pt x="26987" y="331787"/>
                      </a:lnTo>
                      <a:lnTo>
                        <a:pt x="0" y="331787"/>
                      </a:lnTo>
                      <a:close/>
                      <a:moveTo>
                        <a:pt x="0" y="322262"/>
                      </a:moveTo>
                      <a:lnTo>
                        <a:pt x="26987" y="322262"/>
                      </a:lnTo>
                      <a:lnTo>
                        <a:pt x="26987" y="325437"/>
                      </a:lnTo>
                      <a:lnTo>
                        <a:pt x="0" y="325437"/>
                      </a:lnTo>
                      <a:close/>
                      <a:moveTo>
                        <a:pt x="0" y="314325"/>
                      </a:moveTo>
                      <a:lnTo>
                        <a:pt x="53975" y="314325"/>
                      </a:lnTo>
                      <a:lnTo>
                        <a:pt x="53975" y="319087"/>
                      </a:lnTo>
                      <a:lnTo>
                        <a:pt x="0" y="319087"/>
                      </a:lnTo>
                      <a:close/>
                      <a:moveTo>
                        <a:pt x="0" y="307975"/>
                      </a:moveTo>
                      <a:lnTo>
                        <a:pt x="26987" y="307975"/>
                      </a:lnTo>
                      <a:lnTo>
                        <a:pt x="26987" y="311150"/>
                      </a:lnTo>
                      <a:lnTo>
                        <a:pt x="0" y="311150"/>
                      </a:lnTo>
                      <a:close/>
                      <a:moveTo>
                        <a:pt x="0" y="301625"/>
                      </a:moveTo>
                      <a:lnTo>
                        <a:pt x="26987" y="301625"/>
                      </a:lnTo>
                      <a:lnTo>
                        <a:pt x="26987" y="304800"/>
                      </a:lnTo>
                      <a:lnTo>
                        <a:pt x="0" y="304800"/>
                      </a:lnTo>
                      <a:close/>
                      <a:moveTo>
                        <a:pt x="0" y="296862"/>
                      </a:moveTo>
                      <a:lnTo>
                        <a:pt x="26987" y="296862"/>
                      </a:lnTo>
                      <a:lnTo>
                        <a:pt x="26987" y="298449"/>
                      </a:lnTo>
                      <a:lnTo>
                        <a:pt x="0" y="298449"/>
                      </a:lnTo>
                      <a:close/>
                      <a:moveTo>
                        <a:pt x="0" y="290512"/>
                      </a:moveTo>
                      <a:lnTo>
                        <a:pt x="26987" y="290512"/>
                      </a:lnTo>
                      <a:lnTo>
                        <a:pt x="26987" y="293687"/>
                      </a:lnTo>
                      <a:lnTo>
                        <a:pt x="0" y="293687"/>
                      </a:lnTo>
                      <a:close/>
                      <a:moveTo>
                        <a:pt x="0" y="282575"/>
                      </a:moveTo>
                      <a:lnTo>
                        <a:pt x="33337" y="282575"/>
                      </a:lnTo>
                      <a:lnTo>
                        <a:pt x="33337" y="285750"/>
                      </a:lnTo>
                      <a:lnTo>
                        <a:pt x="0" y="285750"/>
                      </a:lnTo>
                      <a:close/>
                      <a:moveTo>
                        <a:pt x="0" y="277812"/>
                      </a:moveTo>
                      <a:lnTo>
                        <a:pt x="26987" y="277812"/>
                      </a:lnTo>
                      <a:lnTo>
                        <a:pt x="26987" y="279399"/>
                      </a:lnTo>
                      <a:lnTo>
                        <a:pt x="0" y="279399"/>
                      </a:lnTo>
                      <a:close/>
                      <a:moveTo>
                        <a:pt x="0" y="271462"/>
                      </a:moveTo>
                      <a:lnTo>
                        <a:pt x="26987" y="271462"/>
                      </a:lnTo>
                      <a:lnTo>
                        <a:pt x="26987" y="274637"/>
                      </a:lnTo>
                      <a:lnTo>
                        <a:pt x="0" y="274637"/>
                      </a:lnTo>
                      <a:close/>
                      <a:moveTo>
                        <a:pt x="0" y="265112"/>
                      </a:moveTo>
                      <a:lnTo>
                        <a:pt x="26987" y="265112"/>
                      </a:lnTo>
                      <a:lnTo>
                        <a:pt x="26987" y="268287"/>
                      </a:lnTo>
                      <a:lnTo>
                        <a:pt x="0" y="268287"/>
                      </a:lnTo>
                      <a:close/>
                      <a:moveTo>
                        <a:pt x="0" y="258762"/>
                      </a:moveTo>
                      <a:lnTo>
                        <a:pt x="26987" y="258762"/>
                      </a:lnTo>
                      <a:lnTo>
                        <a:pt x="26987" y="261937"/>
                      </a:lnTo>
                      <a:lnTo>
                        <a:pt x="0" y="261937"/>
                      </a:lnTo>
                      <a:close/>
                      <a:moveTo>
                        <a:pt x="0" y="252412"/>
                      </a:moveTo>
                      <a:lnTo>
                        <a:pt x="53975" y="252412"/>
                      </a:lnTo>
                      <a:lnTo>
                        <a:pt x="53975" y="253999"/>
                      </a:lnTo>
                      <a:lnTo>
                        <a:pt x="0" y="253999"/>
                      </a:lnTo>
                      <a:close/>
                      <a:moveTo>
                        <a:pt x="0" y="244475"/>
                      </a:moveTo>
                      <a:lnTo>
                        <a:pt x="26987" y="244475"/>
                      </a:lnTo>
                      <a:lnTo>
                        <a:pt x="26987" y="247650"/>
                      </a:lnTo>
                      <a:lnTo>
                        <a:pt x="0" y="247650"/>
                      </a:lnTo>
                      <a:close/>
                      <a:moveTo>
                        <a:pt x="0" y="239712"/>
                      </a:moveTo>
                      <a:lnTo>
                        <a:pt x="26987" y="239712"/>
                      </a:lnTo>
                      <a:lnTo>
                        <a:pt x="26987" y="241299"/>
                      </a:lnTo>
                      <a:lnTo>
                        <a:pt x="0" y="241299"/>
                      </a:lnTo>
                      <a:close/>
                      <a:moveTo>
                        <a:pt x="0" y="233362"/>
                      </a:moveTo>
                      <a:lnTo>
                        <a:pt x="26987" y="233362"/>
                      </a:lnTo>
                      <a:lnTo>
                        <a:pt x="26987" y="236537"/>
                      </a:lnTo>
                      <a:lnTo>
                        <a:pt x="0" y="236537"/>
                      </a:lnTo>
                      <a:close/>
                      <a:moveTo>
                        <a:pt x="0" y="225425"/>
                      </a:moveTo>
                      <a:lnTo>
                        <a:pt x="26987" y="225425"/>
                      </a:lnTo>
                      <a:lnTo>
                        <a:pt x="26987" y="230187"/>
                      </a:lnTo>
                      <a:lnTo>
                        <a:pt x="0" y="230187"/>
                      </a:lnTo>
                      <a:close/>
                      <a:moveTo>
                        <a:pt x="0" y="220662"/>
                      </a:moveTo>
                      <a:lnTo>
                        <a:pt x="33337" y="220662"/>
                      </a:lnTo>
                      <a:lnTo>
                        <a:pt x="33337" y="222249"/>
                      </a:lnTo>
                      <a:lnTo>
                        <a:pt x="0" y="222249"/>
                      </a:lnTo>
                      <a:close/>
                      <a:moveTo>
                        <a:pt x="0" y="214312"/>
                      </a:moveTo>
                      <a:lnTo>
                        <a:pt x="26987" y="214312"/>
                      </a:lnTo>
                      <a:lnTo>
                        <a:pt x="26987" y="217487"/>
                      </a:lnTo>
                      <a:lnTo>
                        <a:pt x="0" y="217487"/>
                      </a:lnTo>
                      <a:close/>
                      <a:moveTo>
                        <a:pt x="0" y="207962"/>
                      </a:moveTo>
                      <a:lnTo>
                        <a:pt x="26987" y="207962"/>
                      </a:lnTo>
                      <a:lnTo>
                        <a:pt x="26987" y="211137"/>
                      </a:lnTo>
                      <a:lnTo>
                        <a:pt x="0" y="211137"/>
                      </a:lnTo>
                      <a:close/>
                      <a:moveTo>
                        <a:pt x="0" y="201612"/>
                      </a:moveTo>
                      <a:lnTo>
                        <a:pt x="26987" y="201612"/>
                      </a:lnTo>
                      <a:lnTo>
                        <a:pt x="26987" y="204787"/>
                      </a:lnTo>
                      <a:lnTo>
                        <a:pt x="0" y="204787"/>
                      </a:lnTo>
                      <a:close/>
                      <a:moveTo>
                        <a:pt x="0" y="195262"/>
                      </a:moveTo>
                      <a:lnTo>
                        <a:pt x="26987" y="195262"/>
                      </a:lnTo>
                      <a:lnTo>
                        <a:pt x="26987" y="196849"/>
                      </a:lnTo>
                      <a:lnTo>
                        <a:pt x="0" y="196849"/>
                      </a:lnTo>
                      <a:close/>
                      <a:moveTo>
                        <a:pt x="0" y="188912"/>
                      </a:moveTo>
                      <a:lnTo>
                        <a:pt x="53975" y="188912"/>
                      </a:lnTo>
                      <a:lnTo>
                        <a:pt x="53975" y="192087"/>
                      </a:lnTo>
                      <a:lnTo>
                        <a:pt x="0" y="192087"/>
                      </a:lnTo>
                      <a:close/>
                      <a:moveTo>
                        <a:pt x="0" y="182562"/>
                      </a:moveTo>
                      <a:lnTo>
                        <a:pt x="26987" y="182562"/>
                      </a:lnTo>
                      <a:lnTo>
                        <a:pt x="26987" y="184149"/>
                      </a:lnTo>
                      <a:lnTo>
                        <a:pt x="0" y="184149"/>
                      </a:lnTo>
                      <a:close/>
                      <a:moveTo>
                        <a:pt x="0" y="176212"/>
                      </a:moveTo>
                      <a:lnTo>
                        <a:pt x="26987" y="176212"/>
                      </a:lnTo>
                      <a:lnTo>
                        <a:pt x="26987" y="179387"/>
                      </a:lnTo>
                      <a:lnTo>
                        <a:pt x="0" y="179387"/>
                      </a:lnTo>
                      <a:close/>
                      <a:moveTo>
                        <a:pt x="0" y="169862"/>
                      </a:moveTo>
                      <a:lnTo>
                        <a:pt x="26987" y="169862"/>
                      </a:lnTo>
                      <a:lnTo>
                        <a:pt x="26987" y="173037"/>
                      </a:lnTo>
                      <a:lnTo>
                        <a:pt x="0" y="173037"/>
                      </a:lnTo>
                      <a:close/>
                      <a:moveTo>
                        <a:pt x="0" y="163512"/>
                      </a:moveTo>
                      <a:lnTo>
                        <a:pt x="26987" y="163512"/>
                      </a:lnTo>
                      <a:lnTo>
                        <a:pt x="26987" y="165099"/>
                      </a:lnTo>
                      <a:lnTo>
                        <a:pt x="0" y="165099"/>
                      </a:lnTo>
                      <a:close/>
                      <a:moveTo>
                        <a:pt x="0" y="157162"/>
                      </a:moveTo>
                      <a:lnTo>
                        <a:pt x="33337" y="157162"/>
                      </a:lnTo>
                      <a:lnTo>
                        <a:pt x="33337" y="160337"/>
                      </a:lnTo>
                      <a:lnTo>
                        <a:pt x="0" y="160337"/>
                      </a:lnTo>
                      <a:close/>
                      <a:moveTo>
                        <a:pt x="0" y="150812"/>
                      </a:moveTo>
                      <a:lnTo>
                        <a:pt x="26987" y="150812"/>
                      </a:lnTo>
                      <a:lnTo>
                        <a:pt x="26987" y="153987"/>
                      </a:lnTo>
                      <a:lnTo>
                        <a:pt x="0" y="153987"/>
                      </a:lnTo>
                      <a:close/>
                      <a:moveTo>
                        <a:pt x="0" y="144462"/>
                      </a:moveTo>
                      <a:lnTo>
                        <a:pt x="26987" y="144462"/>
                      </a:lnTo>
                      <a:lnTo>
                        <a:pt x="26987" y="147637"/>
                      </a:lnTo>
                      <a:lnTo>
                        <a:pt x="0" y="147637"/>
                      </a:lnTo>
                      <a:close/>
                      <a:moveTo>
                        <a:pt x="0" y="138112"/>
                      </a:moveTo>
                      <a:lnTo>
                        <a:pt x="26987" y="138112"/>
                      </a:lnTo>
                      <a:lnTo>
                        <a:pt x="26987" y="141287"/>
                      </a:lnTo>
                      <a:lnTo>
                        <a:pt x="0" y="141287"/>
                      </a:lnTo>
                      <a:close/>
                      <a:moveTo>
                        <a:pt x="0" y="131762"/>
                      </a:moveTo>
                      <a:lnTo>
                        <a:pt x="26987" y="131762"/>
                      </a:lnTo>
                      <a:lnTo>
                        <a:pt x="26987" y="134937"/>
                      </a:lnTo>
                      <a:lnTo>
                        <a:pt x="0" y="134937"/>
                      </a:lnTo>
                      <a:close/>
                      <a:moveTo>
                        <a:pt x="0" y="125412"/>
                      </a:moveTo>
                      <a:lnTo>
                        <a:pt x="53975" y="125412"/>
                      </a:lnTo>
                      <a:lnTo>
                        <a:pt x="53975" y="128587"/>
                      </a:lnTo>
                      <a:lnTo>
                        <a:pt x="0" y="128587"/>
                      </a:lnTo>
                      <a:close/>
                      <a:moveTo>
                        <a:pt x="0" y="119062"/>
                      </a:moveTo>
                      <a:lnTo>
                        <a:pt x="26987" y="119062"/>
                      </a:lnTo>
                      <a:lnTo>
                        <a:pt x="26987" y="122237"/>
                      </a:lnTo>
                      <a:lnTo>
                        <a:pt x="0" y="122237"/>
                      </a:lnTo>
                      <a:close/>
                      <a:moveTo>
                        <a:pt x="0" y="112712"/>
                      </a:moveTo>
                      <a:lnTo>
                        <a:pt x="26987" y="112712"/>
                      </a:lnTo>
                      <a:lnTo>
                        <a:pt x="26987" y="115887"/>
                      </a:lnTo>
                      <a:lnTo>
                        <a:pt x="0" y="115887"/>
                      </a:lnTo>
                      <a:close/>
                      <a:moveTo>
                        <a:pt x="0" y="106362"/>
                      </a:moveTo>
                      <a:lnTo>
                        <a:pt x="26987" y="106362"/>
                      </a:lnTo>
                      <a:lnTo>
                        <a:pt x="26987" y="107949"/>
                      </a:lnTo>
                      <a:lnTo>
                        <a:pt x="0" y="107949"/>
                      </a:lnTo>
                      <a:close/>
                      <a:moveTo>
                        <a:pt x="0" y="100012"/>
                      </a:moveTo>
                      <a:lnTo>
                        <a:pt x="26987" y="100012"/>
                      </a:lnTo>
                      <a:lnTo>
                        <a:pt x="26987" y="103187"/>
                      </a:lnTo>
                      <a:lnTo>
                        <a:pt x="0" y="103187"/>
                      </a:lnTo>
                      <a:close/>
                      <a:moveTo>
                        <a:pt x="0" y="93662"/>
                      </a:moveTo>
                      <a:lnTo>
                        <a:pt x="33337" y="93662"/>
                      </a:lnTo>
                      <a:lnTo>
                        <a:pt x="33337" y="96837"/>
                      </a:lnTo>
                      <a:lnTo>
                        <a:pt x="0" y="96837"/>
                      </a:lnTo>
                      <a:close/>
                      <a:moveTo>
                        <a:pt x="0" y="87312"/>
                      </a:moveTo>
                      <a:lnTo>
                        <a:pt x="26987" y="87312"/>
                      </a:lnTo>
                      <a:lnTo>
                        <a:pt x="26987" y="90487"/>
                      </a:lnTo>
                      <a:lnTo>
                        <a:pt x="0" y="90487"/>
                      </a:lnTo>
                      <a:close/>
                      <a:moveTo>
                        <a:pt x="0" y="82550"/>
                      </a:moveTo>
                      <a:lnTo>
                        <a:pt x="26987" y="82550"/>
                      </a:lnTo>
                      <a:lnTo>
                        <a:pt x="26987" y="84137"/>
                      </a:lnTo>
                      <a:lnTo>
                        <a:pt x="0" y="84137"/>
                      </a:lnTo>
                      <a:close/>
                      <a:moveTo>
                        <a:pt x="0" y="74612"/>
                      </a:moveTo>
                      <a:lnTo>
                        <a:pt x="26987" y="74612"/>
                      </a:lnTo>
                      <a:lnTo>
                        <a:pt x="26987" y="77787"/>
                      </a:lnTo>
                      <a:lnTo>
                        <a:pt x="0" y="77787"/>
                      </a:lnTo>
                      <a:close/>
                      <a:moveTo>
                        <a:pt x="0" y="68262"/>
                      </a:moveTo>
                      <a:lnTo>
                        <a:pt x="26987" y="68262"/>
                      </a:lnTo>
                      <a:lnTo>
                        <a:pt x="26987" y="71437"/>
                      </a:lnTo>
                      <a:lnTo>
                        <a:pt x="0" y="71437"/>
                      </a:lnTo>
                      <a:close/>
                      <a:moveTo>
                        <a:pt x="0" y="63500"/>
                      </a:moveTo>
                      <a:lnTo>
                        <a:pt x="53975" y="63500"/>
                      </a:lnTo>
                      <a:lnTo>
                        <a:pt x="53975" y="65087"/>
                      </a:lnTo>
                      <a:lnTo>
                        <a:pt x="0" y="65087"/>
                      </a:lnTo>
                      <a:close/>
                      <a:moveTo>
                        <a:pt x="0" y="55562"/>
                      </a:moveTo>
                      <a:lnTo>
                        <a:pt x="26987" y="55562"/>
                      </a:lnTo>
                      <a:lnTo>
                        <a:pt x="26987" y="58737"/>
                      </a:lnTo>
                      <a:lnTo>
                        <a:pt x="0" y="58737"/>
                      </a:lnTo>
                      <a:close/>
                      <a:moveTo>
                        <a:pt x="0" y="49212"/>
                      </a:moveTo>
                      <a:lnTo>
                        <a:pt x="26987" y="49212"/>
                      </a:lnTo>
                      <a:lnTo>
                        <a:pt x="26987" y="52387"/>
                      </a:lnTo>
                      <a:lnTo>
                        <a:pt x="0" y="52387"/>
                      </a:lnTo>
                      <a:close/>
                      <a:moveTo>
                        <a:pt x="0" y="42862"/>
                      </a:moveTo>
                      <a:lnTo>
                        <a:pt x="26987" y="42862"/>
                      </a:lnTo>
                      <a:lnTo>
                        <a:pt x="26987" y="46037"/>
                      </a:lnTo>
                      <a:lnTo>
                        <a:pt x="0" y="46037"/>
                      </a:lnTo>
                      <a:close/>
                      <a:moveTo>
                        <a:pt x="0" y="36512"/>
                      </a:moveTo>
                      <a:lnTo>
                        <a:pt x="26987" y="36512"/>
                      </a:lnTo>
                      <a:lnTo>
                        <a:pt x="26987" y="39687"/>
                      </a:lnTo>
                      <a:lnTo>
                        <a:pt x="0" y="39687"/>
                      </a:lnTo>
                      <a:close/>
                      <a:moveTo>
                        <a:pt x="0" y="30162"/>
                      </a:moveTo>
                      <a:lnTo>
                        <a:pt x="33337" y="30162"/>
                      </a:lnTo>
                      <a:lnTo>
                        <a:pt x="33337" y="33337"/>
                      </a:lnTo>
                      <a:lnTo>
                        <a:pt x="0" y="33337"/>
                      </a:lnTo>
                      <a:close/>
                      <a:moveTo>
                        <a:pt x="0" y="25400"/>
                      </a:moveTo>
                      <a:lnTo>
                        <a:pt x="26987" y="25400"/>
                      </a:lnTo>
                      <a:lnTo>
                        <a:pt x="26987" y="26987"/>
                      </a:lnTo>
                      <a:lnTo>
                        <a:pt x="0" y="26987"/>
                      </a:lnTo>
                      <a:close/>
                      <a:moveTo>
                        <a:pt x="0" y="17462"/>
                      </a:moveTo>
                      <a:lnTo>
                        <a:pt x="26987" y="17462"/>
                      </a:lnTo>
                      <a:lnTo>
                        <a:pt x="26987" y="22224"/>
                      </a:lnTo>
                      <a:lnTo>
                        <a:pt x="0" y="22224"/>
                      </a:lnTo>
                      <a:close/>
                      <a:moveTo>
                        <a:pt x="0" y="11112"/>
                      </a:moveTo>
                      <a:lnTo>
                        <a:pt x="26987" y="11112"/>
                      </a:lnTo>
                      <a:lnTo>
                        <a:pt x="26987" y="14287"/>
                      </a:lnTo>
                      <a:lnTo>
                        <a:pt x="0" y="14287"/>
                      </a:lnTo>
                      <a:close/>
                      <a:moveTo>
                        <a:pt x="0" y="6350"/>
                      </a:moveTo>
                      <a:lnTo>
                        <a:pt x="26987" y="6350"/>
                      </a:lnTo>
                      <a:lnTo>
                        <a:pt x="26987" y="7937"/>
                      </a:lnTo>
                      <a:lnTo>
                        <a:pt x="0" y="7937"/>
                      </a:lnTo>
                      <a:close/>
                      <a:moveTo>
                        <a:pt x="0" y="0"/>
                      </a:moveTo>
                      <a:lnTo>
                        <a:pt x="53975" y="0"/>
                      </a:lnTo>
                      <a:lnTo>
                        <a:pt x="53975" y="3175"/>
                      </a:lnTo>
                      <a:lnTo>
                        <a:pt x="0" y="3175"/>
                      </a:ln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sp>
            <p:nvSpPr>
              <p:cNvPr id="194" name="Freeform 1548">
                <a:extLst>
                  <a:ext uri="{FF2B5EF4-FFF2-40B4-BE49-F238E27FC236}">
                    <a16:creationId xmlns:a16="http://schemas.microsoft.com/office/drawing/2014/main" id="{BEEE2707-4CF3-4B92-8712-850208D0F878}"/>
                  </a:ext>
                </a:extLst>
              </p:cNvPr>
              <p:cNvSpPr/>
              <p:nvPr/>
            </p:nvSpPr>
            <p:spPr>
              <a:xfrm>
                <a:off x="1442244" y="4246862"/>
                <a:ext cx="297656" cy="110506"/>
              </a:xfrm>
              <a:custGeom>
                <a:avLst/>
                <a:gdLst>
                  <a:gd name="connsiteX0" fmla="*/ 263157 w 297656"/>
                  <a:gd name="connsiteY0" fmla="*/ 923 h 110506"/>
                  <a:gd name="connsiteX1" fmla="*/ 297656 w 297656"/>
                  <a:gd name="connsiteY1" fmla="*/ 5266 h 110506"/>
                  <a:gd name="connsiteX2" fmla="*/ 297656 w 297656"/>
                  <a:gd name="connsiteY2" fmla="*/ 102368 h 110506"/>
                  <a:gd name="connsiteX3" fmla="*/ 148828 w 297656"/>
                  <a:gd name="connsiteY3" fmla="*/ 102368 h 110506"/>
                  <a:gd name="connsiteX4" fmla="*/ 0 w 297656"/>
                  <a:gd name="connsiteY4" fmla="*/ 102368 h 110506"/>
                  <a:gd name="connsiteX5" fmla="*/ 0 w 297656"/>
                  <a:gd name="connsiteY5" fmla="*/ 24037 h 110506"/>
                  <a:gd name="connsiteX6" fmla="*/ 113393 w 297656"/>
                  <a:gd name="connsiteY6" fmla="*/ 5424 h 110506"/>
                  <a:gd name="connsiteX7" fmla="*/ 263157 w 297656"/>
                  <a:gd name="connsiteY7" fmla="*/ 923 h 110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656" h="110506">
                    <a:moveTo>
                      <a:pt x="263157" y="923"/>
                    </a:moveTo>
                    <a:lnTo>
                      <a:pt x="297656" y="5266"/>
                    </a:lnTo>
                    <a:lnTo>
                      <a:pt x="297656" y="102368"/>
                    </a:lnTo>
                    <a:cubicBezTo>
                      <a:pt x="248047" y="130560"/>
                      <a:pt x="198437" y="74176"/>
                      <a:pt x="148828" y="102368"/>
                    </a:cubicBezTo>
                    <a:cubicBezTo>
                      <a:pt x="99219" y="130560"/>
                      <a:pt x="49609" y="74176"/>
                      <a:pt x="0" y="102368"/>
                    </a:cubicBezTo>
                    <a:lnTo>
                      <a:pt x="0" y="24037"/>
                    </a:lnTo>
                    <a:lnTo>
                      <a:pt x="113393" y="5424"/>
                    </a:lnTo>
                    <a:cubicBezTo>
                      <a:pt x="159487" y="707"/>
                      <a:pt x="209685" y="-1338"/>
                      <a:pt x="263157" y="923"/>
                    </a:cubicBezTo>
                    <a:close/>
                  </a:path>
                </a:pathLst>
              </a:custGeom>
              <a:solidFill>
                <a:schemeClr val="tx2">
                  <a:lumMod val="60000"/>
                  <a:lumOff val="40000"/>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124" name="Rectangle 123">
            <a:extLst>
              <a:ext uri="{FF2B5EF4-FFF2-40B4-BE49-F238E27FC236}">
                <a16:creationId xmlns:a16="http://schemas.microsoft.com/office/drawing/2014/main" id="{AE4E9F7F-122C-48A3-8FE6-B9D986500FC9}"/>
              </a:ext>
            </a:extLst>
          </p:cNvPr>
          <p:cNvSpPr/>
          <p:nvPr/>
        </p:nvSpPr>
        <p:spPr>
          <a:xfrm rot="16200000">
            <a:off x="8489977" y="3045337"/>
            <a:ext cx="512934" cy="9144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25" name="Rectangle 124">
            <a:extLst>
              <a:ext uri="{FF2B5EF4-FFF2-40B4-BE49-F238E27FC236}">
                <a16:creationId xmlns:a16="http://schemas.microsoft.com/office/drawing/2014/main" id="{5D05F390-DFD6-43D4-948F-FA79B6C98271}"/>
              </a:ext>
            </a:extLst>
          </p:cNvPr>
          <p:cNvSpPr/>
          <p:nvPr/>
        </p:nvSpPr>
        <p:spPr>
          <a:xfrm rot="16200000">
            <a:off x="8489977" y="3658715"/>
            <a:ext cx="512934" cy="91440"/>
          </a:xfrm>
          <a:prstGeom prst="rect">
            <a:avLst/>
          </a:prstGeom>
          <a:solidFill>
            <a:schemeClr val="accent2">
              <a:lumMod val="7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26" name="Rectangle 125">
            <a:extLst>
              <a:ext uri="{FF2B5EF4-FFF2-40B4-BE49-F238E27FC236}">
                <a16:creationId xmlns:a16="http://schemas.microsoft.com/office/drawing/2014/main" id="{FCE62F4A-BBFC-462B-8CB1-5A29140650EA}"/>
              </a:ext>
            </a:extLst>
          </p:cNvPr>
          <p:cNvSpPr/>
          <p:nvPr/>
        </p:nvSpPr>
        <p:spPr>
          <a:xfrm rot="16200000">
            <a:off x="8489977" y="1818582"/>
            <a:ext cx="512934" cy="91440"/>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27" name="Rectangle 126">
            <a:extLst>
              <a:ext uri="{FF2B5EF4-FFF2-40B4-BE49-F238E27FC236}">
                <a16:creationId xmlns:a16="http://schemas.microsoft.com/office/drawing/2014/main" id="{575BD938-D1D0-496B-8C33-2EBECF559982}"/>
              </a:ext>
            </a:extLst>
          </p:cNvPr>
          <p:cNvSpPr/>
          <p:nvPr/>
        </p:nvSpPr>
        <p:spPr>
          <a:xfrm rot="16200000">
            <a:off x="8489977" y="2431959"/>
            <a:ext cx="512934" cy="9144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28" name="Rectangle 127">
            <a:extLst>
              <a:ext uri="{FF2B5EF4-FFF2-40B4-BE49-F238E27FC236}">
                <a16:creationId xmlns:a16="http://schemas.microsoft.com/office/drawing/2014/main" id="{29AB96C1-8A05-44E2-BC95-EF96634D9F46}"/>
              </a:ext>
            </a:extLst>
          </p:cNvPr>
          <p:cNvSpPr/>
          <p:nvPr/>
        </p:nvSpPr>
        <p:spPr>
          <a:xfrm rot="16200000">
            <a:off x="8489977" y="4272090"/>
            <a:ext cx="512934" cy="9144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29" name="Rectangle 128">
            <a:extLst>
              <a:ext uri="{FF2B5EF4-FFF2-40B4-BE49-F238E27FC236}">
                <a16:creationId xmlns:a16="http://schemas.microsoft.com/office/drawing/2014/main" id="{B270E6B4-2BE6-4E2C-9626-2130313E4A79}"/>
              </a:ext>
            </a:extLst>
          </p:cNvPr>
          <p:cNvSpPr/>
          <p:nvPr/>
        </p:nvSpPr>
        <p:spPr>
          <a:xfrm rot="16200000">
            <a:off x="8489977" y="1205205"/>
            <a:ext cx="512934" cy="91440"/>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30" name="Rectangle 129">
            <a:extLst>
              <a:ext uri="{FF2B5EF4-FFF2-40B4-BE49-F238E27FC236}">
                <a16:creationId xmlns:a16="http://schemas.microsoft.com/office/drawing/2014/main" id="{878B0074-40CB-46B9-A978-154F14F12307}"/>
              </a:ext>
            </a:extLst>
          </p:cNvPr>
          <p:cNvSpPr/>
          <p:nvPr/>
        </p:nvSpPr>
        <p:spPr>
          <a:xfrm rot="16200000">
            <a:off x="8489977" y="4885470"/>
            <a:ext cx="512934" cy="91440"/>
          </a:xfrm>
          <a:prstGeom prst="rect">
            <a:avLst/>
          </a:prstGeom>
          <a:solidFill>
            <a:schemeClr val="bg2">
              <a:lumMod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31" name="Rectangle 130">
            <a:extLst>
              <a:ext uri="{FF2B5EF4-FFF2-40B4-BE49-F238E27FC236}">
                <a16:creationId xmlns:a16="http://schemas.microsoft.com/office/drawing/2014/main" id="{A96A022C-94E1-471A-A452-E089A52965CC}"/>
              </a:ext>
            </a:extLst>
          </p:cNvPr>
          <p:cNvSpPr/>
          <p:nvPr/>
        </p:nvSpPr>
        <p:spPr>
          <a:xfrm rot="16200000">
            <a:off x="8489978" y="5498844"/>
            <a:ext cx="512934" cy="91440"/>
          </a:xfrm>
          <a:prstGeom prst="rect">
            <a:avLst/>
          </a:prstGeom>
          <a:solidFill>
            <a:srgbClr val="00B0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32" name="Rectangle 131">
            <a:extLst>
              <a:ext uri="{FF2B5EF4-FFF2-40B4-BE49-F238E27FC236}">
                <a16:creationId xmlns:a16="http://schemas.microsoft.com/office/drawing/2014/main" id="{65858CFE-64AC-4F3D-A7B3-DE708660C3EC}"/>
              </a:ext>
            </a:extLst>
          </p:cNvPr>
          <p:cNvSpPr/>
          <p:nvPr/>
        </p:nvSpPr>
        <p:spPr>
          <a:xfrm rot="16200000">
            <a:off x="8489977" y="6112225"/>
            <a:ext cx="512934" cy="91440"/>
          </a:xfrm>
          <a:prstGeom prst="rect">
            <a:avLst/>
          </a:prstGeom>
          <a:solidFill>
            <a:srgbClr val="C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217">
              <a:defRPr/>
            </a:pPr>
            <a:endParaRPr lang="en-US" dirty="0">
              <a:solidFill>
                <a:prstClr val="white"/>
              </a:solidFill>
              <a:latin typeface="Calibri" panose="020F0502020204030204"/>
            </a:endParaRPr>
          </a:p>
        </p:txBody>
      </p:sp>
      <p:sp>
        <p:nvSpPr>
          <p:cNvPr id="133" name="Rectangle 132">
            <a:extLst>
              <a:ext uri="{FF2B5EF4-FFF2-40B4-BE49-F238E27FC236}">
                <a16:creationId xmlns:a16="http://schemas.microsoft.com/office/drawing/2014/main" id="{E9EE4FC1-70A4-45FD-ACE8-877F611E343D}"/>
              </a:ext>
            </a:extLst>
          </p:cNvPr>
          <p:cNvSpPr/>
          <p:nvPr/>
        </p:nvSpPr>
        <p:spPr>
          <a:xfrm>
            <a:off x="8976604" y="1695025"/>
            <a:ext cx="2401415"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Roles and Responsibilities</a:t>
            </a:r>
          </a:p>
        </p:txBody>
      </p:sp>
      <p:sp>
        <p:nvSpPr>
          <p:cNvPr id="134" name="Rectangle 133">
            <a:extLst>
              <a:ext uri="{FF2B5EF4-FFF2-40B4-BE49-F238E27FC236}">
                <a16:creationId xmlns:a16="http://schemas.microsoft.com/office/drawing/2014/main" id="{4A5B9698-0F0F-4C87-8269-272DC3AD6FC7}"/>
              </a:ext>
            </a:extLst>
          </p:cNvPr>
          <p:cNvSpPr/>
          <p:nvPr/>
        </p:nvSpPr>
        <p:spPr>
          <a:xfrm>
            <a:off x="8976604" y="2308404"/>
            <a:ext cx="1595726"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Target Audience</a:t>
            </a:r>
          </a:p>
        </p:txBody>
      </p:sp>
      <p:sp>
        <p:nvSpPr>
          <p:cNvPr id="135" name="Rectangle 134">
            <a:extLst>
              <a:ext uri="{FF2B5EF4-FFF2-40B4-BE49-F238E27FC236}">
                <a16:creationId xmlns:a16="http://schemas.microsoft.com/office/drawing/2014/main" id="{40F4C25E-01CD-47C7-AE1F-41F399F4085D}"/>
              </a:ext>
            </a:extLst>
          </p:cNvPr>
          <p:cNvSpPr/>
          <p:nvPr/>
        </p:nvSpPr>
        <p:spPr>
          <a:xfrm>
            <a:off x="8976604" y="1081648"/>
            <a:ext cx="1127357"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Definitions</a:t>
            </a:r>
            <a:endParaRPr kumimoji="0" lang="en-US" sz="1600" b="1" i="0" u="none" strike="noStrike" kern="0" cap="none" spc="0" normalizeH="0" baseline="0" noProof="1">
              <a:ln>
                <a:noFill/>
              </a:ln>
              <a:solidFill>
                <a:prstClr val="black"/>
              </a:solidFill>
              <a:effectLst/>
              <a:uLnTx/>
              <a:uFillTx/>
              <a:latin typeface="Calibri"/>
              <a:ea typeface="+mn-ea"/>
              <a:cs typeface="+mn-cs"/>
            </a:endParaRPr>
          </a:p>
        </p:txBody>
      </p:sp>
      <p:sp>
        <p:nvSpPr>
          <p:cNvPr id="136" name="Rectangle 135">
            <a:extLst>
              <a:ext uri="{FF2B5EF4-FFF2-40B4-BE49-F238E27FC236}">
                <a16:creationId xmlns:a16="http://schemas.microsoft.com/office/drawing/2014/main" id="{4CB72E32-2CBC-4641-811B-B804BA454601}"/>
              </a:ext>
            </a:extLst>
          </p:cNvPr>
          <p:cNvSpPr/>
          <p:nvPr/>
        </p:nvSpPr>
        <p:spPr>
          <a:xfrm>
            <a:off x="8976604" y="3535158"/>
            <a:ext cx="2272257"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1">
                <a:ln>
                  <a:noFill/>
                </a:ln>
                <a:solidFill>
                  <a:prstClr val="black"/>
                </a:solidFill>
                <a:effectLst/>
                <a:uLnTx/>
                <a:uFillTx/>
                <a:latin typeface="Calibri"/>
                <a:ea typeface="+mn-ea"/>
                <a:cs typeface="+mn-cs"/>
              </a:rPr>
              <a:t>Sanctions and Violations</a:t>
            </a:r>
          </a:p>
        </p:txBody>
      </p:sp>
      <p:sp>
        <p:nvSpPr>
          <p:cNvPr id="137" name="Rectangle 136">
            <a:extLst>
              <a:ext uri="{FF2B5EF4-FFF2-40B4-BE49-F238E27FC236}">
                <a16:creationId xmlns:a16="http://schemas.microsoft.com/office/drawing/2014/main" id="{D1988ACF-949B-40D1-9260-96227E72D341}"/>
              </a:ext>
            </a:extLst>
          </p:cNvPr>
          <p:cNvSpPr/>
          <p:nvPr/>
        </p:nvSpPr>
        <p:spPr>
          <a:xfrm>
            <a:off x="8976604" y="4761913"/>
            <a:ext cx="1929237"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Contact Information</a:t>
            </a:r>
          </a:p>
        </p:txBody>
      </p:sp>
      <p:sp>
        <p:nvSpPr>
          <p:cNvPr id="138" name="Rectangle 137">
            <a:extLst>
              <a:ext uri="{FF2B5EF4-FFF2-40B4-BE49-F238E27FC236}">
                <a16:creationId xmlns:a16="http://schemas.microsoft.com/office/drawing/2014/main" id="{62CFAC73-98FD-4C8E-A5A6-A45D6E2A7642}"/>
              </a:ext>
            </a:extLst>
          </p:cNvPr>
          <p:cNvSpPr/>
          <p:nvPr/>
        </p:nvSpPr>
        <p:spPr>
          <a:xfrm>
            <a:off x="8976604" y="5988668"/>
            <a:ext cx="1929236"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Glossary/ Acronyms</a:t>
            </a:r>
          </a:p>
        </p:txBody>
      </p:sp>
      <p:sp>
        <p:nvSpPr>
          <p:cNvPr id="139" name="Rectangle 138">
            <a:extLst>
              <a:ext uri="{FF2B5EF4-FFF2-40B4-BE49-F238E27FC236}">
                <a16:creationId xmlns:a16="http://schemas.microsoft.com/office/drawing/2014/main" id="{66C83E4E-3B42-4EE7-BF96-F61AAFF6BEDF}"/>
              </a:ext>
            </a:extLst>
          </p:cNvPr>
          <p:cNvSpPr/>
          <p:nvPr/>
        </p:nvSpPr>
        <p:spPr>
          <a:xfrm>
            <a:off x="8976604" y="2921780"/>
            <a:ext cx="1703896"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Policy Statements</a:t>
            </a:r>
          </a:p>
        </p:txBody>
      </p:sp>
      <p:sp>
        <p:nvSpPr>
          <p:cNvPr id="140" name="Rectangle 139">
            <a:extLst>
              <a:ext uri="{FF2B5EF4-FFF2-40B4-BE49-F238E27FC236}">
                <a16:creationId xmlns:a16="http://schemas.microsoft.com/office/drawing/2014/main" id="{17D957EC-1D2D-4EF3-8637-9E57158DE2F6}"/>
              </a:ext>
            </a:extLst>
          </p:cNvPr>
          <p:cNvSpPr/>
          <p:nvPr/>
        </p:nvSpPr>
        <p:spPr>
          <a:xfrm>
            <a:off x="8976605" y="5375287"/>
            <a:ext cx="3014515" cy="338554"/>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Courier New" pitchFamily="49" charset="0"/>
              </a:rPr>
              <a:t>Where to Find More Information</a:t>
            </a: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sp>
        <p:nvSpPr>
          <p:cNvPr id="141" name="Rectangle 140">
            <a:extLst>
              <a:ext uri="{FF2B5EF4-FFF2-40B4-BE49-F238E27FC236}">
                <a16:creationId xmlns:a16="http://schemas.microsoft.com/office/drawing/2014/main" id="{46A8B88E-58D8-4199-AA52-42F24E671D7A}"/>
              </a:ext>
            </a:extLst>
          </p:cNvPr>
          <p:cNvSpPr/>
          <p:nvPr/>
        </p:nvSpPr>
        <p:spPr>
          <a:xfrm>
            <a:off x="8976604" y="4025428"/>
            <a:ext cx="2910596" cy="584775"/>
          </a:xfrm>
          <a:prstGeom prst="rect">
            <a:avLst/>
          </a:prstGeom>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Calibri"/>
                <a:ea typeface="+mn-ea"/>
                <a:cs typeface="+mn-cs"/>
              </a:rPr>
              <a:t>Related Standards, Policies, and Processes</a:t>
            </a:r>
          </a:p>
        </p:txBody>
      </p:sp>
      <p:sp>
        <p:nvSpPr>
          <p:cNvPr id="495" name="Freeform 65">
            <a:extLst>
              <a:ext uri="{FF2B5EF4-FFF2-40B4-BE49-F238E27FC236}">
                <a16:creationId xmlns:a16="http://schemas.microsoft.com/office/drawing/2014/main" id="{DE8511F8-730A-49F0-8E74-FC7C26E87173}"/>
              </a:ext>
            </a:extLst>
          </p:cNvPr>
          <p:cNvSpPr>
            <a:spLocks noChangeAspect="1" noChangeArrowheads="1"/>
          </p:cNvSpPr>
          <p:nvPr/>
        </p:nvSpPr>
        <p:spPr bwMode="auto">
          <a:xfrm>
            <a:off x="8099221" y="1091795"/>
            <a:ext cx="340465" cy="318261"/>
          </a:xfrm>
          <a:custGeom>
            <a:avLst/>
            <a:gdLst>
              <a:gd name="T0" fmla="*/ 208618 w 608"/>
              <a:gd name="T1" fmla="*/ 204427 h 567"/>
              <a:gd name="T2" fmla="*/ 208618 w 608"/>
              <a:gd name="T3" fmla="*/ 204427 h 567"/>
              <a:gd name="T4" fmla="*/ 10089 w 608"/>
              <a:gd name="T5" fmla="*/ 204427 h 567"/>
              <a:gd name="T6" fmla="*/ 0 w 608"/>
              <a:gd name="T7" fmla="*/ 193953 h 567"/>
              <a:gd name="T8" fmla="*/ 10089 w 608"/>
              <a:gd name="T9" fmla="*/ 183840 h 567"/>
              <a:gd name="T10" fmla="*/ 208618 w 608"/>
              <a:gd name="T11" fmla="*/ 183840 h 567"/>
              <a:gd name="T12" fmla="*/ 218707 w 608"/>
              <a:gd name="T13" fmla="*/ 193953 h 567"/>
              <a:gd name="T14" fmla="*/ 208618 w 608"/>
              <a:gd name="T15" fmla="*/ 204427 h 567"/>
              <a:gd name="T16" fmla="*/ 165381 w 608"/>
              <a:gd name="T17" fmla="*/ 53816 h 567"/>
              <a:gd name="T18" fmla="*/ 165381 w 608"/>
              <a:gd name="T19" fmla="*/ 53816 h 567"/>
              <a:gd name="T20" fmla="*/ 137277 w 608"/>
              <a:gd name="T21" fmla="*/ 25644 h 567"/>
              <a:gd name="T22" fmla="*/ 160337 w 608"/>
              <a:gd name="T23" fmla="*/ 2528 h 567"/>
              <a:gd name="T24" fmla="*/ 172948 w 608"/>
              <a:gd name="T25" fmla="*/ 2528 h 567"/>
              <a:gd name="T26" fmla="*/ 188441 w 608"/>
              <a:gd name="T27" fmla="*/ 18059 h 567"/>
              <a:gd name="T28" fmla="*/ 188441 w 608"/>
              <a:gd name="T29" fmla="*/ 33228 h 567"/>
              <a:gd name="T30" fmla="*/ 165381 w 608"/>
              <a:gd name="T31" fmla="*/ 53816 h 567"/>
              <a:gd name="T32" fmla="*/ 73863 w 608"/>
              <a:gd name="T33" fmla="*/ 148083 h 567"/>
              <a:gd name="T34" fmla="*/ 73863 w 608"/>
              <a:gd name="T35" fmla="*/ 148083 h 567"/>
              <a:gd name="T36" fmla="*/ 45759 w 608"/>
              <a:gd name="T37" fmla="*/ 117383 h 567"/>
              <a:gd name="T38" fmla="*/ 129711 w 608"/>
              <a:gd name="T39" fmla="*/ 33228 h 567"/>
              <a:gd name="T40" fmla="*/ 160337 w 608"/>
              <a:gd name="T41" fmla="*/ 61400 h 567"/>
              <a:gd name="T42" fmla="*/ 73863 w 608"/>
              <a:gd name="T43" fmla="*/ 148083 h 567"/>
              <a:gd name="T44" fmla="*/ 27744 w 608"/>
              <a:gd name="T45" fmla="*/ 163614 h 567"/>
              <a:gd name="T46" fmla="*/ 27744 w 608"/>
              <a:gd name="T47" fmla="*/ 163614 h 567"/>
              <a:gd name="T48" fmla="*/ 38193 w 608"/>
              <a:gd name="T49" fmla="*/ 125329 h 567"/>
              <a:gd name="T50" fmla="*/ 65936 w 608"/>
              <a:gd name="T51" fmla="*/ 153140 h 567"/>
              <a:gd name="T52" fmla="*/ 27744 w 608"/>
              <a:gd name="T53" fmla="*/ 163614 h 56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08" h="567">
                <a:moveTo>
                  <a:pt x="579" y="566"/>
                </a:moveTo>
                <a:lnTo>
                  <a:pt x="579" y="566"/>
                </a:lnTo>
                <a:cubicBezTo>
                  <a:pt x="28" y="566"/>
                  <a:pt x="28" y="566"/>
                  <a:pt x="28" y="566"/>
                </a:cubicBezTo>
                <a:cubicBezTo>
                  <a:pt x="14" y="566"/>
                  <a:pt x="0" y="559"/>
                  <a:pt x="0" y="537"/>
                </a:cubicBezTo>
                <a:cubicBezTo>
                  <a:pt x="0" y="523"/>
                  <a:pt x="14" y="509"/>
                  <a:pt x="28" y="509"/>
                </a:cubicBezTo>
                <a:cubicBezTo>
                  <a:pt x="579" y="509"/>
                  <a:pt x="579" y="509"/>
                  <a:pt x="579" y="509"/>
                </a:cubicBezTo>
                <a:cubicBezTo>
                  <a:pt x="593" y="509"/>
                  <a:pt x="607" y="523"/>
                  <a:pt x="607" y="537"/>
                </a:cubicBezTo>
                <a:cubicBezTo>
                  <a:pt x="607" y="559"/>
                  <a:pt x="593" y="566"/>
                  <a:pt x="579" y="566"/>
                </a:cubicBezTo>
                <a:close/>
                <a:moveTo>
                  <a:pt x="459" y="149"/>
                </a:moveTo>
                <a:lnTo>
                  <a:pt x="459" y="149"/>
                </a:lnTo>
                <a:cubicBezTo>
                  <a:pt x="381" y="71"/>
                  <a:pt x="381" y="71"/>
                  <a:pt x="381" y="71"/>
                </a:cubicBezTo>
                <a:cubicBezTo>
                  <a:pt x="445" y="7"/>
                  <a:pt x="445" y="7"/>
                  <a:pt x="445" y="7"/>
                </a:cubicBezTo>
                <a:cubicBezTo>
                  <a:pt x="452" y="0"/>
                  <a:pt x="473" y="0"/>
                  <a:pt x="480" y="7"/>
                </a:cubicBezTo>
                <a:cubicBezTo>
                  <a:pt x="523" y="50"/>
                  <a:pt x="523" y="50"/>
                  <a:pt x="523" y="50"/>
                </a:cubicBezTo>
                <a:cubicBezTo>
                  <a:pt x="530" y="64"/>
                  <a:pt x="530" y="78"/>
                  <a:pt x="523" y="92"/>
                </a:cubicBezTo>
                <a:lnTo>
                  <a:pt x="459" y="149"/>
                </a:lnTo>
                <a:close/>
                <a:moveTo>
                  <a:pt x="205" y="410"/>
                </a:moveTo>
                <a:lnTo>
                  <a:pt x="205" y="410"/>
                </a:lnTo>
                <a:cubicBezTo>
                  <a:pt x="127" y="325"/>
                  <a:pt x="127" y="325"/>
                  <a:pt x="127" y="325"/>
                </a:cubicBezTo>
                <a:cubicBezTo>
                  <a:pt x="360" y="92"/>
                  <a:pt x="360" y="92"/>
                  <a:pt x="360" y="92"/>
                </a:cubicBezTo>
                <a:cubicBezTo>
                  <a:pt x="445" y="170"/>
                  <a:pt x="445" y="170"/>
                  <a:pt x="445" y="170"/>
                </a:cubicBezTo>
                <a:lnTo>
                  <a:pt x="205" y="410"/>
                </a:lnTo>
                <a:close/>
                <a:moveTo>
                  <a:pt x="77" y="453"/>
                </a:moveTo>
                <a:lnTo>
                  <a:pt x="77" y="453"/>
                </a:lnTo>
                <a:cubicBezTo>
                  <a:pt x="106" y="347"/>
                  <a:pt x="106" y="347"/>
                  <a:pt x="106" y="347"/>
                </a:cubicBezTo>
                <a:cubicBezTo>
                  <a:pt x="183" y="424"/>
                  <a:pt x="183" y="424"/>
                  <a:pt x="183" y="424"/>
                </a:cubicBezTo>
                <a:lnTo>
                  <a:pt x="77" y="453"/>
                </a:lnTo>
                <a:close/>
              </a:path>
            </a:pathLst>
          </a:custGeom>
          <a:solidFill>
            <a:schemeClr val="accent5"/>
          </a:solidFill>
          <a:ln>
            <a:noFill/>
          </a:ln>
          <a:effectLst/>
        </p:spPr>
        <p:txBody>
          <a:bodyPr wrap="none" anchor="ctr"/>
          <a:lstStyle/>
          <a:p>
            <a:endParaRPr lang="en-US" dirty="0"/>
          </a:p>
        </p:txBody>
      </p:sp>
      <p:sp>
        <p:nvSpPr>
          <p:cNvPr id="496" name="Freeform 107">
            <a:extLst>
              <a:ext uri="{FF2B5EF4-FFF2-40B4-BE49-F238E27FC236}">
                <a16:creationId xmlns:a16="http://schemas.microsoft.com/office/drawing/2014/main" id="{DAC599CB-CC67-4909-BF26-B85A92DE395E}"/>
              </a:ext>
            </a:extLst>
          </p:cNvPr>
          <p:cNvSpPr>
            <a:spLocks noChangeAspect="1" noChangeArrowheads="1"/>
          </p:cNvSpPr>
          <p:nvPr/>
        </p:nvSpPr>
        <p:spPr bwMode="auto">
          <a:xfrm>
            <a:off x="8138695" y="1721208"/>
            <a:ext cx="261516" cy="286188"/>
          </a:xfrm>
          <a:custGeom>
            <a:avLst/>
            <a:gdLst>
              <a:gd name="T0" fmla="*/ 165386 w 467"/>
              <a:gd name="T1" fmla="*/ 89186 h 510"/>
              <a:gd name="T2" fmla="*/ 165386 w 467"/>
              <a:gd name="T3" fmla="*/ 89186 h 510"/>
              <a:gd name="T4" fmla="*/ 165386 w 467"/>
              <a:gd name="T5" fmla="*/ 89186 h 510"/>
              <a:gd name="T6" fmla="*/ 165386 w 467"/>
              <a:gd name="T7" fmla="*/ 89186 h 510"/>
              <a:gd name="T8" fmla="*/ 83954 w 467"/>
              <a:gd name="T9" fmla="*/ 10110 h 510"/>
              <a:gd name="T10" fmla="*/ 22700 w 467"/>
              <a:gd name="T11" fmla="*/ 10110 h 510"/>
              <a:gd name="T12" fmla="*/ 10089 w 467"/>
              <a:gd name="T13" fmla="*/ 10110 h 510"/>
              <a:gd name="T14" fmla="*/ 20178 w 467"/>
              <a:gd name="T15" fmla="*/ 0 h 510"/>
              <a:gd name="T16" fmla="*/ 20178 w 467"/>
              <a:gd name="T17" fmla="*/ 0 h 510"/>
              <a:gd name="T18" fmla="*/ 83954 w 467"/>
              <a:gd name="T19" fmla="*/ 0 h 510"/>
              <a:gd name="T20" fmla="*/ 83954 w 467"/>
              <a:gd name="T21" fmla="*/ 0 h 510"/>
              <a:gd name="T22" fmla="*/ 83954 w 467"/>
              <a:gd name="T23" fmla="*/ 0 h 510"/>
              <a:gd name="T24" fmla="*/ 91521 w 467"/>
              <a:gd name="T25" fmla="*/ 5055 h 510"/>
              <a:gd name="T26" fmla="*/ 147731 w 467"/>
              <a:gd name="T27" fmla="*/ 58856 h 510"/>
              <a:gd name="T28" fmla="*/ 147731 w 467"/>
              <a:gd name="T29" fmla="*/ 58856 h 510"/>
              <a:gd name="T30" fmla="*/ 165386 w 467"/>
              <a:gd name="T31" fmla="*/ 74021 h 510"/>
              <a:gd name="T32" fmla="*/ 167909 w 467"/>
              <a:gd name="T33" fmla="*/ 81604 h 510"/>
              <a:gd name="T34" fmla="*/ 165386 w 467"/>
              <a:gd name="T35" fmla="*/ 89186 h 510"/>
              <a:gd name="T36" fmla="*/ 73865 w 467"/>
              <a:gd name="T37" fmla="*/ 20581 h 510"/>
              <a:gd name="T38" fmla="*/ 73865 w 467"/>
              <a:gd name="T39" fmla="*/ 20581 h 510"/>
              <a:gd name="T40" fmla="*/ 73865 w 467"/>
              <a:gd name="T41" fmla="*/ 20581 h 510"/>
              <a:gd name="T42" fmla="*/ 73865 w 467"/>
              <a:gd name="T43" fmla="*/ 20581 h 510"/>
              <a:gd name="T44" fmla="*/ 81432 w 467"/>
              <a:gd name="T45" fmla="*/ 25637 h 510"/>
              <a:gd name="T46" fmla="*/ 157820 w 467"/>
              <a:gd name="T47" fmla="*/ 99658 h 510"/>
              <a:gd name="T48" fmla="*/ 162864 w 467"/>
              <a:gd name="T49" fmla="*/ 104713 h 510"/>
              <a:gd name="T50" fmla="*/ 162864 w 467"/>
              <a:gd name="T51" fmla="*/ 104713 h 510"/>
              <a:gd name="T52" fmla="*/ 162864 w 467"/>
              <a:gd name="T53" fmla="*/ 104713 h 510"/>
              <a:gd name="T54" fmla="*/ 162864 w 467"/>
              <a:gd name="T55" fmla="*/ 104713 h 510"/>
              <a:gd name="T56" fmla="*/ 162864 w 467"/>
              <a:gd name="T57" fmla="*/ 107240 h 510"/>
              <a:gd name="T58" fmla="*/ 162864 w 467"/>
              <a:gd name="T59" fmla="*/ 107240 h 510"/>
              <a:gd name="T60" fmla="*/ 162864 w 467"/>
              <a:gd name="T61" fmla="*/ 107240 h 510"/>
              <a:gd name="T62" fmla="*/ 162864 w 467"/>
              <a:gd name="T63" fmla="*/ 107240 h 510"/>
              <a:gd name="T64" fmla="*/ 160342 w 467"/>
              <a:gd name="T65" fmla="*/ 112295 h 510"/>
              <a:gd name="T66" fmla="*/ 160342 w 467"/>
              <a:gd name="T67" fmla="*/ 112295 h 510"/>
              <a:gd name="T68" fmla="*/ 101970 w 467"/>
              <a:gd name="T69" fmla="*/ 181261 h 510"/>
              <a:gd name="T70" fmla="*/ 101970 w 467"/>
              <a:gd name="T71" fmla="*/ 181261 h 510"/>
              <a:gd name="T72" fmla="*/ 94043 w 467"/>
              <a:gd name="T73" fmla="*/ 183789 h 510"/>
              <a:gd name="T74" fmla="*/ 94043 w 467"/>
              <a:gd name="T75" fmla="*/ 183789 h 510"/>
              <a:gd name="T76" fmla="*/ 94043 w 467"/>
              <a:gd name="T77" fmla="*/ 183789 h 510"/>
              <a:gd name="T78" fmla="*/ 94043 w 467"/>
              <a:gd name="T79" fmla="*/ 183789 h 510"/>
              <a:gd name="T80" fmla="*/ 91521 w 467"/>
              <a:gd name="T81" fmla="*/ 183789 h 510"/>
              <a:gd name="T82" fmla="*/ 91521 w 467"/>
              <a:gd name="T83" fmla="*/ 183789 h 510"/>
              <a:gd name="T84" fmla="*/ 86477 w 467"/>
              <a:gd name="T85" fmla="*/ 181261 h 510"/>
              <a:gd name="T86" fmla="*/ 86477 w 467"/>
              <a:gd name="T87" fmla="*/ 181261 h 510"/>
              <a:gd name="T88" fmla="*/ 2522 w 467"/>
              <a:gd name="T89" fmla="*/ 104713 h 510"/>
              <a:gd name="T90" fmla="*/ 2522 w 467"/>
              <a:gd name="T91" fmla="*/ 104713 h 510"/>
              <a:gd name="T92" fmla="*/ 0 w 467"/>
              <a:gd name="T93" fmla="*/ 97130 h 510"/>
              <a:gd name="T94" fmla="*/ 0 w 467"/>
              <a:gd name="T95" fmla="*/ 97130 h 510"/>
              <a:gd name="T96" fmla="*/ 0 w 467"/>
              <a:gd name="T97" fmla="*/ 40802 h 510"/>
              <a:gd name="T98" fmla="*/ 0 w 467"/>
              <a:gd name="T99" fmla="*/ 30692 h 510"/>
              <a:gd name="T100" fmla="*/ 0 w 467"/>
              <a:gd name="T101" fmla="*/ 30692 h 510"/>
              <a:gd name="T102" fmla="*/ 0 w 467"/>
              <a:gd name="T103" fmla="*/ 30692 h 510"/>
              <a:gd name="T104" fmla="*/ 10089 w 467"/>
              <a:gd name="T105" fmla="*/ 20581 h 510"/>
              <a:gd name="T106" fmla="*/ 10089 w 467"/>
              <a:gd name="T107" fmla="*/ 20581 h 510"/>
              <a:gd name="T108" fmla="*/ 73865 w 467"/>
              <a:gd name="T109" fmla="*/ 20581 h 510"/>
              <a:gd name="T110" fmla="*/ 25222 w 467"/>
              <a:gd name="T111" fmla="*/ 61383 h 510"/>
              <a:gd name="T112" fmla="*/ 25222 w 467"/>
              <a:gd name="T113" fmla="*/ 61383 h 510"/>
              <a:gd name="T114" fmla="*/ 40716 w 467"/>
              <a:gd name="T115" fmla="*/ 48385 h 510"/>
              <a:gd name="T116" fmla="*/ 25222 w 467"/>
              <a:gd name="T117" fmla="*/ 35747 h 510"/>
              <a:gd name="T118" fmla="*/ 12611 w 467"/>
              <a:gd name="T119" fmla="*/ 48385 h 510"/>
              <a:gd name="T120" fmla="*/ 25222 w 467"/>
              <a:gd name="T121" fmla="*/ 61383 h 5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67" h="510">
                <a:moveTo>
                  <a:pt x="459" y="247"/>
                </a:moveTo>
                <a:lnTo>
                  <a:pt x="459" y="247"/>
                </a:lnTo>
                <a:cubicBezTo>
                  <a:pt x="233" y="28"/>
                  <a:pt x="233" y="28"/>
                  <a:pt x="233" y="28"/>
                </a:cubicBezTo>
                <a:cubicBezTo>
                  <a:pt x="63" y="28"/>
                  <a:pt x="63" y="28"/>
                  <a:pt x="63" y="28"/>
                </a:cubicBezTo>
                <a:cubicBezTo>
                  <a:pt x="28" y="28"/>
                  <a:pt x="28" y="28"/>
                  <a:pt x="28" y="28"/>
                </a:cubicBezTo>
                <a:cubicBezTo>
                  <a:pt x="28" y="14"/>
                  <a:pt x="35" y="0"/>
                  <a:pt x="56" y="0"/>
                </a:cubicBezTo>
                <a:cubicBezTo>
                  <a:pt x="233" y="0"/>
                  <a:pt x="233" y="0"/>
                  <a:pt x="233" y="0"/>
                </a:cubicBezTo>
                <a:cubicBezTo>
                  <a:pt x="240" y="0"/>
                  <a:pt x="247" y="7"/>
                  <a:pt x="254" y="14"/>
                </a:cubicBezTo>
                <a:cubicBezTo>
                  <a:pt x="410" y="163"/>
                  <a:pt x="410" y="163"/>
                  <a:pt x="410" y="163"/>
                </a:cubicBezTo>
                <a:cubicBezTo>
                  <a:pt x="459" y="205"/>
                  <a:pt x="459" y="205"/>
                  <a:pt x="459" y="205"/>
                </a:cubicBezTo>
                <a:cubicBezTo>
                  <a:pt x="466" y="212"/>
                  <a:pt x="466" y="219"/>
                  <a:pt x="466" y="226"/>
                </a:cubicBezTo>
                <a:cubicBezTo>
                  <a:pt x="466" y="233"/>
                  <a:pt x="466" y="240"/>
                  <a:pt x="459" y="247"/>
                </a:cubicBezTo>
                <a:close/>
                <a:moveTo>
                  <a:pt x="205" y="57"/>
                </a:moveTo>
                <a:lnTo>
                  <a:pt x="205" y="57"/>
                </a:lnTo>
                <a:cubicBezTo>
                  <a:pt x="212" y="57"/>
                  <a:pt x="219" y="64"/>
                  <a:pt x="226" y="71"/>
                </a:cubicBezTo>
                <a:cubicBezTo>
                  <a:pt x="438" y="276"/>
                  <a:pt x="438" y="276"/>
                  <a:pt x="438" y="276"/>
                </a:cubicBezTo>
                <a:cubicBezTo>
                  <a:pt x="445" y="276"/>
                  <a:pt x="445" y="283"/>
                  <a:pt x="452" y="290"/>
                </a:cubicBezTo>
                <a:cubicBezTo>
                  <a:pt x="452" y="290"/>
                  <a:pt x="452" y="290"/>
                  <a:pt x="452" y="297"/>
                </a:cubicBezTo>
                <a:cubicBezTo>
                  <a:pt x="452" y="304"/>
                  <a:pt x="445" y="311"/>
                  <a:pt x="445" y="311"/>
                </a:cubicBezTo>
                <a:cubicBezTo>
                  <a:pt x="283" y="502"/>
                  <a:pt x="283" y="502"/>
                  <a:pt x="283" y="502"/>
                </a:cubicBezTo>
                <a:cubicBezTo>
                  <a:pt x="275" y="509"/>
                  <a:pt x="268" y="509"/>
                  <a:pt x="261" y="509"/>
                </a:cubicBezTo>
                <a:lnTo>
                  <a:pt x="254" y="509"/>
                </a:lnTo>
                <a:cubicBezTo>
                  <a:pt x="254" y="509"/>
                  <a:pt x="247" y="509"/>
                  <a:pt x="240" y="502"/>
                </a:cubicBezTo>
                <a:cubicBezTo>
                  <a:pt x="7" y="290"/>
                  <a:pt x="7" y="290"/>
                  <a:pt x="7" y="290"/>
                </a:cubicBezTo>
                <a:cubicBezTo>
                  <a:pt x="0" y="283"/>
                  <a:pt x="0" y="276"/>
                  <a:pt x="0" y="269"/>
                </a:cubicBezTo>
                <a:cubicBezTo>
                  <a:pt x="0" y="113"/>
                  <a:pt x="0" y="113"/>
                  <a:pt x="0" y="113"/>
                </a:cubicBezTo>
                <a:cubicBezTo>
                  <a:pt x="0" y="85"/>
                  <a:pt x="0" y="85"/>
                  <a:pt x="0" y="85"/>
                </a:cubicBezTo>
                <a:cubicBezTo>
                  <a:pt x="0" y="71"/>
                  <a:pt x="7" y="57"/>
                  <a:pt x="28" y="57"/>
                </a:cubicBezTo>
                <a:lnTo>
                  <a:pt x="205" y="57"/>
                </a:lnTo>
                <a:close/>
                <a:moveTo>
                  <a:pt x="70" y="170"/>
                </a:moveTo>
                <a:lnTo>
                  <a:pt x="70" y="170"/>
                </a:lnTo>
                <a:cubicBezTo>
                  <a:pt x="92" y="170"/>
                  <a:pt x="113" y="156"/>
                  <a:pt x="113" y="134"/>
                </a:cubicBezTo>
                <a:cubicBezTo>
                  <a:pt x="113" y="113"/>
                  <a:pt x="92" y="99"/>
                  <a:pt x="70" y="99"/>
                </a:cubicBezTo>
                <a:cubicBezTo>
                  <a:pt x="49" y="99"/>
                  <a:pt x="35" y="113"/>
                  <a:pt x="35" y="134"/>
                </a:cubicBezTo>
                <a:cubicBezTo>
                  <a:pt x="35" y="156"/>
                  <a:pt x="49" y="170"/>
                  <a:pt x="70" y="170"/>
                </a:cubicBezTo>
                <a:close/>
              </a:path>
            </a:pathLst>
          </a:custGeom>
          <a:solidFill>
            <a:schemeClr val="accent6"/>
          </a:solidFill>
          <a:ln>
            <a:noFill/>
          </a:ln>
          <a:effectLst/>
        </p:spPr>
        <p:txBody>
          <a:bodyPr wrap="none" anchor="ctr"/>
          <a:lstStyle/>
          <a:p>
            <a:endParaRPr lang="en-US" dirty="0"/>
          </a:p>
        </p:txBody>
      </p:sp>
      <p:sp>
        <p:nvSpPr>
          <p:cNvPr id="497" name="Freeform 41">
            <a:extLst>
              <a:ext uri="{FF2B5EF4-FFF2-40B4-BE49-F238E27FC236}">
                <a16:creationId xmlns:a16="http://schemas.microsoft.com/office/drawing/2014/main" id="{737FC3A0-3E95-4A61-8B57-1E32EE9CD4E7}"/>
              </a:ext>
            </a:extLst>
          </p:cNvPr>
          <p:cNvSpPr>
            <a:spLocks noChangeAspect="1" noChangeArrowheads="1"/>
          </p:cNvSpPr>
          <p:nvPr/>
        </p:nvSpPr>
        <p:spPr bwMode="auto">
          <a:xfrm>
            <a:off x="8121875" y="2330101"/>
            <a:ext cx="295156" cy="295156"/>
          </a:xfrm>
          <a:custGeom>
            <a:avLst/>
            <a:gdLst>
              <a:gd name="T0" fmla="*/ 208618 w 608"/>
              <a:gd name="T1" fmla="*/ 218715 h 609"/>
              <a:gd name="T2" fmla="*/ 208618 w 608"/>
              <a:gd name="T3" fmla="*/ 218715 h 609"/>
              <a:gd name="T4" fmla="*/ 10089 w 608"/>
              <a:gd name="T5" fmla="*/ 218715 h 609"/>
              <a:gd name="T6" fmla="*/ 0 w 608"/>
              <a:gd name="T7" fmla="*/ 208643 h 609"/>
              <a:gd name="T8" fmla="*/ 0 w 608"/>
              <a:gd name="T9" fmla="*/ 10432 h 609"/>
              <a:gd name="T10" fmla="*/ 10089 w 608"/>
              <a:gd name="T11" fmla="*/ 0 h 609"/>
              <a:gd name="T12" fmla="*/ 208618 w 608"/>
              <a:gd name="T13" fmla="*/ 0 h 609"/>
              <a:gd name="T14" fmla="*/ 218707 w 608"/>
              <a:gd name="T15" fmla="*/ 10432 h 609"/>
              <a:gd name="T16" fmla="*/ 218707 w 608"/>
              <a:gd name="T17" fmla="*/ 208643 h 609"/>
              <a:gd name="T18" fmla="*/ 208618 w 608"/>
              <a:gd name="T19" fmla="*/ 218715 h 609"/>
              <a:gd name="T20" fmla="*/ 20177 w 608"/>
              <a:gd name="T21" fmla="*/ 20505 h 609"/>
              <a:gd name="T22" fmla="*/ 20177 w 608"/>
              <a:gd name="T23" fmla="*/ 20505 h 609"/>
              <a:gd name="T24" fmla="*/ 20177 w 608"/>
              <a:gd name="T25" fmla="*/ 193534 h 609"/>
              <a:gd name="T26" fmla="*/ 40715 w 608"/>
              <a:gd name="T27" fmla="*/ 170512 h 609"/>
              <a:gd name="T28" fmla="*/ 65936 w 608"/>
              <a:gd name="T29" fmla="*/ 160439 h 609"/>
              <a:gd name="T30" fmla="*/ 88996 w 608"/>
              <a:gd name="T31" fmla="*/ 150007 h 609"/>
              <a:gd name="T32" fmla="*/ 88996 w 608"/>
              <a:gd name="T33" fmla="*/ 132380 h 609"/>
              <a:gd name="T34" fmla="*/ 81430 w 608"/>
              <a:gd name="T35" fmla="*/ 111876 h 609"/>
              <a:gd name="T36" fmla="*/ 73863 w 608"/>
              <a:gd name="T37" fmla="*/ 104321 h 609"/>
              <a:gd name="T38" fmla="*/ 78907 w 608"/>
              <a:gd name="T39" fmla="*/ 89213 h 609"/>
              <a:gd name="T40" fmla="*/ 76385 w 608"/>
              <a:gd name="T41" fmla="*/ 68708 h 609"/>
              <a:gd name="T42" fmla="*/ 109534 w 608"/>
              <a:gd name="T43" fmla="*/ 40649 h 609"/>
              <a:gd name="T44" fmla="*/ 142321 w 608"/>
              <a:gd name="T45" fmla="*/ 68708 h 609"/>
              <a:gd name="T46" fmla="*/ 142321 w 608"/>
              <a:gd name="T47" fmla="*/ 89213 h 609"/>
              <a:gd name="T48" fmla="*/ 145204 w 608"/>
              <a:gd name="T49" fmla="*/ 104321 h 609"/>
              <a:gd name="T50" fmla="*/ 137277 w 608"/>
              <a:gd name="T51" fmla="*/ 111876 h 609"/>
              <a:gd name="T52" fmla="*/ 129711 w 608"/>
              <a:gd name="T53" fmla="*/ 132380 h 609"/>
              <a:gd name="T54" fmla="*/ 129711 w 608"/>
              <a:gd name="T55" fmla="*/ 150007 h 609"/>
              <a:gd name="T56" fmla="*/ 152770 w 608"/>
              <a:gd name="T57" fmla="*/ 160439 h 609"/>
              <a:gd name="T58" fmla="*/ 177992 w 608"/>
              <a:gd name="T59" fmla="*/ 170512 h 609"/>
              <a:gd name="T60" fmla="*/ 198529 w 608"/>
              <a:gd name="T61" fmla="*/ 193534 h 609"/>
              <a:gd name="T62" fmla="*/ 198529 w 608"/>
              <a:gd name="T63" fmla="*/ 20505 h 609"/>
              <a:gd name="T64" fmla="*/ 20177 w 608"/>
              <a:gd name="T65" fmla="*/ 20505 h 6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08" h="609">
                <a:moveTo>
                  <a:pt x="579" y="608"/>
                </a:moveTo>
                <a:lnTo>
                  <a:pt x="579" y="608"/>
                </a:lnTo>
                <a:cubicBezTo>
                  <a:pt x="28" y="608"/>
                  <a:pt x="28" y="608"/>
                  <a:pt x="28" y="608"/>
                </a:cubicBezTo>
                <a:cubicBezTo>
                  <a:pt x="14" y="608"/>
                  <a:pt x="0" y="594"/>
                  <a:pt x="0" y="580"/>
                </a:cubicBezTo>
                <a:cubicBezTo>
                  <a:pt x="0" y="29"/>
                  <a:pt x="0" y="29"/>
                  <a:pt x="0" y="29"/>
                </a:cubicBezTo>
                <a:cubicBezTo>
                  <a:pt x="0" y="15"/>
                  <a:pt x="14" y="0"/>
                  <a:pt x="28" y="0"/>
                </a:cubicBezTo>
                <a:cubicBezTo>
                  <a:pt x="579" y="0"/>
                  <a:pt x="579" y="0"/>
                  <a:pt x="579" y="0"/>
                </a:cubicBezTo>
                <a:cubicBezTo>
                  <a:pt x="593" y="0"/>
                  <a:pt x="607" y="15"/>
                  <a:pt x="607" y="29"/>
                </a:cubicBezTo>
                <a:cubicBezTo>
                  <a:pt x="607" y="580"/>
                  <a:pt x="607" y="580"/>
                  <a:pt x="607" y="580"/>
                </a:cubicBezTo>
                <a:cubicBezTo>
                  <a:pt x="607" y="594"/>
                  <a:pt x="593" y="608"/>
                  <a:pt x="579" y="608"/>
                </a:cubicBezTo>
                <a:close/>
                <a:moveTo>
                  <a:pt x="56" y="57"/>
                </a:moveTo>
                <a:lnTo>
                  <a:pt x="56" y="57"/>
                </a:lnTo>
                <a:cubicBezTo>
                  <a:pt x="56" y="538"/>
                  <a:pt x="56" y="538"/>
                  <a:pt x="56" y="538"/>
                </a:cubicBezTo>
                <a:cubicBezTo>
                  <a:pt x="70" y="516"/>
                  <a:pt x="84" y="488"/>
                  <a:pt x="113" y="474"/>
                </a:cubicBezTo>
                <a:cubicBezTo>
                  <a:pt x="155" y="453"/>
                  <a:pt x="134" y="467"/>
                  <a:pt x="183" y="446"/>
                </a:cubicBezTo>
                <a:cubicBezTo>
                  <a:pt x="233" y="424"/>
                  <a:pt x="247" y="417"/>
                  <a:pt x="247" y="417"/>
                </a:cubicBezTo>
                <a:cubicBezTo>
                  <a:pt x="247" y="368"/>
                  <a:pt x="247" y="368"/>
                  <a:pt x="247" y="368"/>
                </a:cubicBezTo>
                <a:cubicBezTo>
                  <a:pt x="247" y="368"/>
                  <a:pt x="233" y="354"/>
                  <a:pt x="226" y="311"/>
                </a:cubicBezTo>
                <a:cubicBezTo>
                  <a:pt x="212" y="319"/>
                  <a:pt x="212" y="297"/>
                  <a:pt x="205" y="290"/>
                </a:cubicBezTo>
                <a:cubicBezTo>
                  <a:pt x="205" y="276"/>
                  <a:pt x="205" y="241"/>
                  <a:pt x="219" y="248"/>
                </a:cubicBezTo>
                <a:cubicBezTo>
                  <a:pt x="212" y="227"/>
                  <a:pt x="212" y="205"/>
                  <a:pt x="212" y="191"/>
                </a:cubicBezTo>
                <a:cubicBezTo>
                  <a:pt x="212" y="156"/>
                  <a:pt x="247" y="121"/>
                  <a:pt x="304" y="113"/>
                </a:cubicBezTo>
                <a:cubicBezTo>
                  <a:pt x="367" y="121"/>
                  <a:pt x="395" y="156"/>
                  <a:pt x="395" y="191"/>
                </a:cubicBezTo>
                <a:cubicBezTo>
                  <a:pt x="395" y="205"/>
                  <a:pt x="395" y="227"/>
                  <a:pt x="395" y="248"/>
                </a:cubicBezTo>
                <a:cubicBezTo>
                  <a:pt x="410" y="241"/>
                  <a:pt x="403" y="276"/>
                  <a:pt x="403" y="290"/>
                </a:cubicBezTo>
                <a:cubicBezTo>
                  <a:pt x="395" y="297"/>
                  <a:pt x="395" y="311"/>
                  <a:pt x="381" y="311"/>
                </a:cubicBezTo>
                <a:cubicBezTo>
                  <a:pt x="374" y="354"/>
                  <a:pt x="360" y="368"/>
                  <a:pt x="360" y="368"/>
                </a:cubicBezTo>
                <a:cubicBezTo>
                  <a:pt x="360" y="417"/>
                  <a:pt x="360" y="417"/>
                  <a:pt x="360" y="417"/>
                </a:cubicBezTo>
                <a:cubicBezTo>
                  <a:pt x="360" y="417"/>
                  <a:pt x="374" y="424"/>
                  <a:pt x="424" y="446"/>
                </a:cubicBezTo>
                <a:cubicBezTo>
                  <a:pt x="473" y="467"/>
                  <a:pt x="452" y="453"/>
                  <a:pt x="494" y="474"/>
                </a:cubicBezTo>
                <a:cubicBezTo>
                  <a:pt x="523" y="488"/>
                  <a:pt x="537" y="516"/>
                  <a:pt x="551" y="538"/>
                </a:cubicBezTo>
                <a:cubicBezTo>
                  <a:pt x="551" y="57"/>
                  <a:pt x="551" y="57"/>
                  <a:pt x="551" y="57"/>
                </a:cubicBezTo>
                <a:lnTo>
                  <a:pt x="56" y="57"/>
                </a:lnTo>
                <a:close/>
              </a:path>
            </a:pathLst>
          </a:custGeom>
          <a:solidFill>
            <a:srgbClr val="7030A0"/>
          </a:solidFill>
          <a:ln>
            <a:noFill/>
          </a:ln>
          <a:effectLst/>
        </p:spPr>
        <p:txBody>
          <a:bodyPr wrap="none" anchor="ctr"/>
          <a:lstStyle/>
          <a:p>
            <a:endParaRPr lang="en-US" dirty="0"/>
          </a:p>
        </p:txBody>
      </p:sp>
      <p:sp>
        <p:nvSpPr>
          <p:cNvPr id="498" name="Freeform 112">
            <a:extLst>
              <a:ext uri="{FF2B5EF4-FFF2-40B4-BE49-F238E27FC236}">
                <a16:creationId xmlns:a16="http://schemas.microsoft.com/office/drawing/2014/main" id="{2A651096-E37F-44A5-B335-B71D242D964B}"/>
              </a:ext>
            </a:extLst>
          </p:cNvPr>
          <p:cNvSpPr>
            <a:spLocks noChangeAspect="1" noChangeArrowheads="1"/>
          </p:cNvSpPr>
          <p:nvPr/>
        </p:nvSpPr>
        <p:spPr bwMode="auto">
          <a:xfrm>
            <a:off x="8121875" y="2920462"/>
            <a:ext cx="295156" cy="341191"/>
          </a:xfrm>
          <a:custGeom>
            <a:avLst/>
            <a:gdLst>
              <a:gd name="T0" fmla="*/ 153071 w 390"/>
              <a:gd name="T1" fmla="*/ 0 h 444"/>
              <a:gd name="T2" fmla="*/ 0 w 390"/>
              <a:gd name="T3" fmla="*/ 23877 h 444"/>
              <a:gd name="T4" fmla="*/ 19522 w 390"/>
              <a:gd name="T5" fmla="*/ 199574 h 444"/>
              <a:gd name="T6" fmla="*/ 172593 w 390"/>
              <a:gd name="T7" fmla="*/ 179752 h 444"/>
              <a:gd name="T8" fmla="*/ 153071 w 390"/>
              <a:gd name="T9" fmla="*/ 0 h 444"/>
              <a:gd name="T10" fmla="*/ 153071 w 390"/>
              <a:gd name="T11" fmla="*/ 179752 h 444"/>
              <a:gd name="T12" fmla="*/ 19522 w 390"/>
              <a:gd name="T13" fmla="*/ 23877 h 444"/>
              <a:gd name="T14" fmla="*/ 153071 w 390"/>
              <a:gd name="T15" fmla="*/ 179752 h 444"/>
              <a:gd name="T16" fmla="*/ 98054 w 390"/>
              <a:gd name="T17" fmla="*/ 123889 h 444"/>
              <a:gd name="T18" fmla="*/ 43037 w 390"/>
              <a:gd name="T19" fmla="*/ 136053 h 444"/>
              <a:gd name="T20" fmla="*/ 98054 w 390"/>
              <a:gd name="T21" fmla="*/ 123889 h 444"/>
              <a:gd name="T22" fmla="*/ 129556 w 390"/>
              <a:gd name="T23" fmla="*/ 79740 h 444"/>
              <a:gd name="T24" fmla="*/ 86519 w 390"/>
              <a:gd name="T25" fmla="*/ 88299 h 444"/>
              <a:gd name="T26" fmla="*/ 129556 w 390"/>
              <a:gd name="T27" fmla="*/ 79740 h 444"/>
              <a:gd name="T28" fmla="*/ 86519 w 390"/>
              <a:gd name="T29" fmla="*/ 68027 h 444"/>
              <a:gd name="T30" fmla="*/ 129556 w 390"/>
              <a:gd name="T31" fmla="*/ 44150 h 444"/>
              <a:gd name="T32" fmla="*/ 86519 w 390"/>
              <a:gd name="T33" fmla="*/ 68027 h 444"/>
              <a:gd name="T34" fmla="*/ 74539 w 390"/>
              <a:gd name="T35" fmla="*/ 44150 h 444"/>
              <a:gd name="T36" fmla="*/ 43037 w 390"/>
              <a:gd name="T37" fmla="*/ 88299 h 444"/>
              <a:gd name="T38" fmla="*/ 74539 w 390"/>
              <a:gd name="T39" fmla="*/ 44150 h 444"/>
              <a:gd name="T40" fmla="*/ 62560 w 390"/>
              <a:gd name="T41" fmla="*/ 100013 h 444"/>
              <a:gd name="T42" fmla="*/ 43037 w 390"/>
              <a:gd name="T43" fmla="*/ 112176 h 444"/>
              <a:gd name="T44" fmla="*/ 62560 w 390"/>
              <a:gd name="T45" fmla="*/ 100013 h 444"/>
              <a:gd name="T46" fmla="*/ 74539 w 390"/>
              <a:gd name="T47" fmla="*/ 112176 h 444"/>
              <a:gd name="T48" fmla="*/ 129556 w 390"/>
              <a:gd name="T49" fmla="*/ 100013 h 444"/>
              <a:gd name="T50" fmla="*/ 74539 w 390"/>
              <a:gd name="T51" fmla="*/ 112176 h 444"/>
              <a:gd name="T52" fmla="*/ 129556 w 390"/>
              <a:gd name="T53" fmla="*/ 143712 h 444"/>
              <a:gd name="T54" fmla="*/ 43037 w 390"/>
              <a:gd name="T55" fmla="*/ 155875 h 444"/>
              <a:gd name="T56" fmla="*/ 129556 w 390"/>
              <a:gd name="T57" fmla="*/ 143712 h 444"/>
              <a:gd name="T58" fmla="*/ 110034 w 390"/>
              <a:gd name="T59" fmla="*/ 136053 h 444"/>
              <a:gd name="T60" fmla="*/ 129556 w 390"/>
              <a:gd name="T61" fmla="*/ 123889 h 444"/>
              <a:gd name="T62" fmla="*/ 110034 w 390"/>
              <a:gd name="T63" fmla="*/ 136053 h 4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90" h="444">
                <a:moveTo>
                  <a:pt x="345" y="0"/>
                </a:moveTo>
                <a:lnTo>
                  <a:pt x="345" y="0"/>
                </a:lnTo>
                <a:cubicBezTo>
                  <a:pt x="44" y="0"/>
                  <a:pt x="44" y="0"/>
                  <a:pt x="44" y="0"/>
                </a:cubicBezTo>
                <a:cubicBezTo>
                  <a:pt x="17" y="0"/>
                  <a:pt x="0" y="27"/>
                  <a:pt x="0" y="53"/>
                </a:cubicBezTo>
                <a:cubicBezTo>
                  <a:pt x="0" y="399"/>
                  <a:pt x="0" y="399"/>
                  <a:pt x="0" y="399"/>
                </a:cubicBezTo>
                <a:cubicBezTo>
                  <a:pt x="0" y="425"/>
                  <a:pt x="17" y="443"/>
                  <a:pt x="44" y="443"/>
                </a:cubicBezTo>
                <a:cubicBezTo>
                  <a:pt x="345" y="443"/>
                  <a:pt x="345" y="443"/>
                  <a:pt x="345" y="443"/>
                </a:cubicBezTo>
                <a:cubicBezTo>
                  <a:pt x="372" y="443"/>
                  <a:pt x="389" y="425"/>
                  <a:pt x="389" y="399"/>
                </a:cubicBezTo>
                <a:cubicBezTo>
                  <a:pt x="389" y="53"/>
                  <a:pt x="389" y="53"/>
                  <a:pt x="389" y="53"/>
                </a:cubicBezTo>
                <a:cubicBezTo>
                  <a:pt x="389" y="27"/>
                  <a:pt x="372" y="0"/>
                  <a:pt x="345" y="0"/>
                </a:cubicBezTo>
                <a:close/>
                <a:moveTo>
                  <a:pt x="345" y="399"/>
                </a:moveTo>
                <a:lnTo>
                  <a:pt x="345" y="399"/>
                </a:lnTo>
                <a:cubicBezTo>
                  <a:pt x="44" y="399"/>
                  <a:pt x="44" y="399"/>
                  <a:pt x="44" y="399"/>
                </a:cubicBezTo>
                <a:cubicBezTo>
                  <a:pt x="44" y="53"/>
                  <a:pt x="44" y="53"/>
                  <a:pt x="44" y="53"/>
                </a:cubicBezTo>
                <a:cubicBezTo>
                  <a:pt x="345" y="53"/>
                  <a:pt x="345" y="53"/>
                  <a:pt x="345" y="53"/>
                </a:cubicBezTo>
                <a:lnTo>
                  <a:pt x="345" y="399"/>
                </a:lnTo>
                <a:close/>
                <a:moveTo>
                  <a:pt x="221" y="275"/>
                </a:moveTo>
                <a:lnTo>
                  <a:pt x="221" y="275"/>
                </a:lnTo>
                <a:cubicBezTo>
                  <a:pt x="97" y="275"/>
                  <a:pt x="97" y="275"/>
                  <a:pt x="97" y="275"/>
                </a:cubicBezTo>
                <a:cubicBezTo>
                  <a:pt x="97" y="302"/>
                  <a:pt x="97" y="302"/>
                  <a:pt x="97" y="302"/>
                </a:cubicBezTo>
                <a:cubicBezTo>
                  <a:pt x="221" y="302"/>
                  <a:pt x="221" y="302"/>
                  <a:pt x="221" y="302"/>
                </a:cubicBezTo>
                <a:lnTo>
                  <a:pt x="221" y="275"/>
                </a:lnTo>
                <a:close/>
                <a:moveTo>
                  <a:pt x="292" y="177"/>
                </a:moveTo>
                <a:lnTo>
                  <a:pt x="292" y="177"/>
                </a:lnTo>
                <a:cubicBezTo>
                  <a:pt x="195" y="177"/>
                  <a:pt x="195" y="177"/>
                  <a:pt x="195" y="177"/>
                </a:cubicBezTo>
                <a:cubicBezTo>
                  <a:pt x="195" y="196"/>
                  <a:pt x="195" y="196"/>
                  <a:pt x="195" y="196"/>
                </a:cubicBezTo>
                <a:cubicBezTo>
                  <a:pt x="292" y="196"/>
                  <a:pt x="292" y="196"/>
                  <a:pt x="292" y="196"/>
                </a:cubicBezTo>
                <a:lnTo>
                  <a:pt x="292" y="177"/>
                </a:lnTo>
                <a:close/>
                <a:moveTo>
                  <a:pt x="195" y="151"/>
                </a:moveTo>
                <a:lnTo>
                  <a:pt x="195" y="151"/>
                </a:lnTo>
                <a:cubicBezTo>
                  <a:pt x="292" y="151"/>
                  <a:pt x="292" y="151"/>
                  <a:pt x="292" y="151"/>
                </a:cubicBezTo>
                <a:cubicBezTo>
                  <a:pt x="292" y="98"/>
                  <a:pt x="292" y="98"/>
                  <a:pt x="292" y="98"/>
                </a:cubicBezTo>
                <a:cubicBezTo>
                  <a:pt x="195" y="98"/>
                  <a:pt x="195" y="98"/>
                  <a:pt x="195" y="98"/>
                </a:cubicBezTo>
                <a:lnTo>
                  <a:pt x="195" y="151"/>
                </a:lnTo>
                <a:close/>
                <a:moveTo>
                  <a:pt x="168" y="98"/>
                </a:moveTo>
                <a:lnTo>
                  <a:pt x="168" y="98"/>
                </a:lnTo>
                <a:cubicBezTo>
                  <a:pt x="97" y="98"/>
                  <a:pt x="97" y="98"/>
                  <a:pt x="97" y="98"/>
                </a:cubicBezTo>
                <a:cubicBezTo>
                  <a:pt x="97" y="196"/>
                  <a:pt x="97" y="196"/>
                  <a:pt x="97" y="196"/>
                </a:cubicBezTo>
                <a:cubicBezTo>
                  <a:pt x="168" y="196"/>
                  <a:pt x="168" y="196"/>
                  <a:pt x="168" y="196"/>
                </a:cubicBezTo>
                <a:lnTo>
                  <a:pt x="168" y="98"/>
                </a:lnTo>
                <a:close/>
                <a:moveTo>
                  <a:pt x="141" y="222"/>
                </a:moveTo>
                <a:lnTo>
                  <a:pt x="141" y="222"/>
                </a:lnTo>
                <a:cubicBezTo>
                  <a:pt x="97" y="222"/>
                  <a:pt x="97" y="222"/>
                  <a:pt x="97" y="222"/>
                </a:cubicBezTo>
                <a:cubicBezTo>
                  <a:pt x="97" y="249"/>
                  <a:pt x="97" y="249"/>
                  <a:pt x="97" y="249"/>
                </a:cubicBezTo>
                <a:cubicBezTo>
                  <a:pt x="141" y="249"/>
                  <a:pt x="141" y="249"/>
                  <a:pt x="141" y="249"/>
                </a:cubicBezTo>
                <a:lnTo>
                  <a:pt x="141" y="222"/>
                </a:lnTo>
                <a:close/>
                <a:moveTo>
                  <a:pt x="168" y="249"/>
                </a:moveTo>
                <a:lnTo>
                  <a:pt x="168" y="249"/>
                </a:lnTo>
                <a:cubicBezTo>
                  <a:pt x="292" y="249"/>
                  <a:pt x="292" y="249"/>
                  <a:pt x="292" y="249"/>
                </a:cubicBezTo>
                <a:cubicBezTo>
                  <a:pt x="292" y="222"/>
                  <a:pt x="292" y="222"/>
                  <a:pt x="292" y="222"/>
                </a:cubicBezTo>
                <a:cubicBezTo>
                  <a:pt x="168" y="222"/>
                  <a:pt x="168" y="222"/>
                  <a:pt x="168" y="222"/>
                </a:cubicBezTo>
                <a:lnTo>
                  <a:pt x="168" y="249"/>
                </a:lnTo>
                <a:close/>
                <a:moveTo>
                  <a:pt x="292" y="319"/>
                </a:moveTo>
                <a:lnTo>
                  <a:pt x="292" y="319"/>
                </a:lnTo>
                <a:cubicBezTo>
                  <a:pt x="97" y="319"/>
                  <a:pt x="97" y="319"/>
                  <a:pt x="97" y="319"/>
                </a:cubicBezTo>
                <a:cubicBezTo>
                  <a:pt x="97" y="346"/>
                  <a:pt x="97" y="346"/>
                  <a:pt x="97" y="346"/>
                </a:cubicBezTo>
                <a:cubicBezTo>
                  <a:pt x="292" y="346"/>
                  <a:pt x="292" y="346"/>
                  <a:pt x="292" y="346"/>
                </a:cubicBezTo>
                <a:lnTo>
                  <a:pt x="292" y="319"/>
                </a:lnTo>
                <a:close/>
                <a:moveTo>
                  <a:pt x="248" y="302"/>
                </a:moveTo>
                <a:lnTo>
                  <a:pt x="248" y="302"/>
                </a:lnTo>
                <a:cubicBezTo>
                  <a:pt x="292" y="302"/>
                  <a:pt x="292" y="302"/>
                  <a:pt x="292" y="302"/>
                </a:cubicBezTo>
                <a:cubicBezTo>
                  <a:pt x="292" y="275"/>
                  <a:pt x="292" y="275"/>
                  <a:pt x="292" y="275"/>
                </a:cubicBezTo>
                <a:cubicBezTo>
                  <a:pt x="248" y="275"/>
                  <a:pt x="248" y="275"/>
                  <a:pt x="248" y="275"/>
                </a:cubicBezTo>
                <a:lnTo>
                  <a:pt x="248" y="302"/>
                </a:lnTo>
                <a:close/>
              </a:path>
            </a:pathLst>
          </a:custGeom>
          <a:solidFill>
            <a:schemeClr val="accent3"/>
          </a:solidFill>
          <a:ln>
            <a:noFill/>
          </a:ln>
          <a:effectLst/>
        </p:spPr>
        <p:txBody>
          <a:bodyPr wrap="none" lIns="34290" tIns="17145" rIns="34290" bIns="17145" anchor="ctr"/>
          <a:lstStyle/>
          <a:p>
            <a:endParaRPr lang="en-US" dirty="0"/>
          </a:p>
        </p:txBody>
      </p:sp>
      <p:sp>
        <p:nvSpPr>
          <p:cNvPr id="499" name="Freeform 148">
            <a:extLst>
              <a:ext uri="{FF2B5EF4-FFF2-40B4-BE49-F238E27FC236}">
                <a16:creationId xmlns:a16="http://schemas.microsoft.com/office/drawing/2014/main" id="{BA2FAEF3-BA6E-4F57-87DB-DD692F970D06}"/>
              </a:ext>
            </a:extLst>
          </p:cNvPr>
          <p:cNvSpPr>
            <a:spLocks noChangeAspect="1" noChangeArrowheads="1"/>
          </p:cNvSpPr>
          <p:nvPr/>
        </p:nvSpPr>
        <p:spPr bwMode="auto">
          <a:xfrm>
            <a:off x="8077200" y="3592984"/>
            <a:ext cx="384506" cy="222902"/>
          </a:xfrm>
          <a:custGeom>
            <a:avLst/>
            <a:gdLst>
              <a:gd name="T0" fmla="*/ 218707 w 608"/>
              <a:gd name="T1" fmla="*/ 63500 h 354"/>
              <a:gd name="T2" fmla="*/ 218707 w 608"/>
              <a:gd name="T3" fmla="*/ 66011 h 354"/>
              <a:gd name="T4" fmla="*/ 218707 w 608"/>
              <a:gd name="T5" fmla="*/ 66011 h 354"/>
              <a:gd name="T6" fmla="*/ 216185 w 608"/>
              <a:gd name="T7" fmla="*/ 70675 h 354"/>
              <a:gd name="T8" fmla="*/ 162859 w 608"/>
              <a:gd name="T9" fmla="*/ 111215 h 354"/>
              <a:gd name="T10" fmla="*/ 88996 w 608"/>
              <a:gd name="T11" fmla="*/ 124130 h 354"/>
              <a:gd name="T12" fmla="*/ 58370 w 608"/>
              <a:gd name="T13" fmla="*/ 113726 h 354"/>
              <a:gd name="T14" fmla="*/ 109534 w 608"/>
              <a:gd name="T15" fmla="*/ 103681 h 354"/>
              <a:gd name="T16" fmla="*/ 150248 w 608"/>
              <a:gd name="T17" fmla="*/ 53455 h 354"/>
              <a:gd name="T18" fmla="*/ 193485 w 608"/>
              <a:gd name="T19" fmla="*/ 35517 h 354"/>
              <a:gd name="T20" fmla="*/ 218707 w 608"/>
              <a:gd name="T21" fmla="*/ 63500 h 354"/>
              <a:gd name="T22" fmla="*/ 109534 w 608"/>
              <a:gd name="T23" fmla="*/ 83232 h 354"/>
              <a:gd name="T24" fmla="*/ 129711 w 608"/>
              <a:gd name="T25" fmla="*/ 66011 h 354"/>
              <a:gd name="T26" fmla="*/ 198529 w 608"/>
              <a:gd name="T27" fmla="*/ 10404 h 354"/>
              <a:gd name="T28" fmla="*/ 22699 w 608"/>
              <a:gd name="T29" fmla="*/ 126641 h 354"/>
              <a:gd name="T30" fmla="*/ 22699 w 608"/>
              <a:gd name="T31" fmla="*/ 126641 h 354"/>
              <a:gd name="T32" fmla="*/ 15133 w 608"/>
              <a:gd name="T33" fmla="*/ 121260 h 354"/>
              <a:gd name="T34" fmla="*/ 17655 w 608"/>
              <a:gd name="T35" fmla="*/ 116237 h 354"/>
              <a:gd name="T36" fmla="*/ 193485 w 608"/>
              <a:gd name="T37" fmla="*/ 2511 h 354"/>
              <a:gd name="T38" fmla="*/ 196007 w 608"/>
              <a:gd name="T39" fmla="*/ 2511 h 354"/>
              <a:gd name="T40" fmla="*/ 198529 w 608"/>
              <a:gd name="T41" fmla="*/ 10404 h 354"/>
              <a:gd name="T42" fmla="*/ 109534 w 608"/>
              <a:gd name="T43" fmla="*/ 43051 h 354"/>
              <a:gd name="T44" fmla="*/ 88996 w 608"/>
              <a:gd name="T45" fmla="*/ 60989 h 354"/>
              <a:gd name="T46" fmla="*/ 134755 w 608"/>
              <a:gd name="T47" fmla="*/ 30494 h 354"/>
              <a:gd name="T48" fmla="*/ 109534 w 608"/>
              <a:gd name="T49" fmla="*/ 22960 h 354"/>
              <a:gd name="T50" fmla="*/ 71341 w 608"/>
              <a:gd name="T51" fmla="*/ 73186 h 354"/>
              <a:gd name="T52" fmla="*/ 33148 w 608"/>
              <a:gd name="T53" fmla="*/ 96147 h 354"/>
              <a:gd name="T54" fmla="*/ 5044 w 608"/>
              <a:gd name="T55" fmla="*/ 70675 h 354"/>
              <a:gd name="T56" fmla="*/ 10089 w 608"/>
              <a:gd name="T57" fmla="*/ 50944 h 354"/>
              <a:gd name="T58" fmla="*/ 91518 w 608"/>
              <a:gd name="T59" fmla="*/ 2511 h 354"/>
              <a:gd name="T60" fmla="*/ 160337 w 608"/>
              <a:gd name="T61" fmla="*/ 15427 h 354"/>
              <a:gd name="T62" fmla="*/ 134755 w 608"/>
              <a:gd name="T63" fmla="*/ 30494 h 3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08" h="354">
                <a:moveTo>
                  <a:pt x="607" y="177"/>
                </a:moveTo>
                <a:lnTo>
                  <a:pt x="607" y="177"/>
                </a:lnTo>
                <a:cubicBezTo>
                  <a:pt x="607" y="184"/>
                  <a:pt x="607" y="184"/>
                  <a:pt x="607" y="184"/>
                </a:cubicBezTo>
                <a:cubicBezTo>
                  <a:pt x="607" y="190"/>
                  <a:pt x="607" y="190"/>
                  <a:pt x="600" y="197"/>
                </a:cubicBezTo>
                <a:cubicBezTo>
                  <a:pt x="593" y="204"/>
                  <a:pt x="586" y="211"/>
                  <a:pt x="579" y="218"/>
                </a:cubicBezTo>
                <a:cubicBezTo>
                  <a:pt x="544" y="254"/>
                  <a:pt x="501" y="289"/>
                  <a:pt x="452" y="310"/>
                </a:cubicBezTo>
                <a:cubicBezTo>
                  <a:pt x="424" y="331"/>
                  <a:pt x="388" y="338"/>
                  <a:pt x="360" y="346"/>
                </a:cubicBezTo>
                <a:cubicBezTo>
                  <a:pt x="318" y="353"/>
                  <a:pt x="283" y="353"/>
                  <a:pt x="247" y="346"/>
                </a:cubicBezTo>
                <a:cubicBezTo>
                  <a:pt x="219" y="338"/>
                  <a:pt x="190" y="331"/>
                  <a:pt x="162" y="317"/>
                </a:cubicBezTo>
                <a:cubicBezTo>
                  <a:pt x="240" y="268"/>
                  <a:pt x="240" y="268"/>
                  <a:pt x="240" y="268"/>
                </a:cubicBezTo>
                <a:cubicBezTo>
                  <a:pt x="261" y="282"/>
                  <a:pt x="283" y="289"/>
                  <a:pt x="304" y="289"/>
                </a:cubicBezTo>
                <a:cubicBezTo>
                  <a:pt x="367" y="289"/>
                  <a:pt x="417" y="239"/>
                  <a:pt x="417" y="177"/>
                </a:cubicBezTo>
                <a:cubicBezTo>
                  <a:pt x="417" y="163"/>
                  <a:pt x="417" y="156"/>
                  <a:pt x="417" y="149"/>
                </a:cubicBezTo>
                <a:cubicBezTo>
                  <a:pt x="516" y="85"/>
                  <a:pt x="516" y="85"/>
                  <a:pt x="516" y="85"/>
                </a:cubicBezTo>
                <a:cubicBezTo>
                  <a:pt x="523" y="92"/>
                  <a:pt x="530" y="92"/>
                  <a:pt x="537" y="99"/>
                </a:cubicBezTo>
                <a:cubicBezTo>
                  <a:pt x="558" y="120"/>
                  <a:pt x="579" y="142"/>
                  <a:pt x="600" y="163"/>
                </a:cubicBezTo>
                <a:cubicBezTo>
                  <a:pt x="607" y="170"/>
                  <a:pt x="607" y="170"/>
                  <a:pt x="607" y="177"/>
                </a:cubicBezTo>
                <a:close/>
                <a:moveTo>
                  <a:pt x="304" y="232"/>
                </a:moveTo>
                <a:lnTo>
                  <a:pt x="304" y="232"/>
                </a:lnTo>
                <a:lnTo>
                  <a:pt x="297" y="232"/>
                </a:lnTo>
                <a:cubicBezTo>
                  <a:pt x="360" y="184"/>
                  <a:pt x="360" y="184"/>
                  <a:pt x="360" y="184"/>
                </a:cubicBezTo>
                <a:cubicBezTo>
                  <a:pt x="353" y="211"/>
                  <a:pt x="332" y="232"/>
                  <a:pt x="304" y="232"/>
                </a:cubicBezTo>
                <a:close/>
                <a:moveTo>
                  <a:pt x="551" y="29"/>
                </a:moveTo>
                <a:lnTo>
                  <a:pt x="551" y="29"/>
                </a:lnTo>
                <a:cubicBezTo>
                  <a:pt x="63" y="353"/>
                  <a:pt x="63" y="353"/>
                  <a:pt x="63" y="353"/>
                </a:cubicBezTo>
                <a:lnTo>
                  <a:pt x="56" y="353"/>
                </a:lnTo>
                <a:cubicBezTo>
                  <a:pt x="49" y="353"/>
                  <a:pt x="42" y="346"/>
                  <a:pt x="42" y="338"/>
                </a:cubicBezTo>
                <a:cubicBezTo>
                  <a:pt x="42" y="331"/>
                  <a:pt x="42" y="331"/>
                  <a:pt x="49" y="324"/>
                </a:cubicBezTo>
                <a:cubicBezTo>
                  <a:pt x="537" y="7"/>
                  <a:pt x="537" y="7"/>
                  <a:pt x="537" y="7"/>
                </a:cubicBezTo>
                <a:cubicBezTo>
                  <a:pt x="544" y="7"/>
                  <a:pt x="544" y="7"/>
                  <a:pt x="544" y="7"/>
                </a:cubicBezTo>
                <a:cubicBezTo>
                  <a:pt x="551" y="7"/>
                  <a:pt x="558" y="14"/>
                  <a:pt x="558" y="21"/>
                </a:cubicBezTo>
                <a:cubicBezTo>
                  <a:pt x="558" y="21"/>
                  <a:pt x="558" y="29"/>
                  <a:pt x="551" y="29"/>
                </a:cubicBezTo>
                <a:close/>
                <a:moveTo>
                  <a:pt x="304" y="120"/>
                </a:moveTo>
                <a:lnTo>
                  <a:pt x="304" y="120"/>
                </a:lnTo>
                <a:cubicBezTo>
                  <a:pt x="311" y="120"/>
                  <a:pt x="318" y="120"/>
                  <a:pt x="325" y="120"/>
                </a:cubicBezTo>
                <a:cubicBezTo>
                  <a:pt x="247" y="170"/>
                  <a:pt x="247" y="170"/>
                  <a:pt x="247" y="170"/>
                </a:cubicBezTo>
                <a:cubicBezTo>
                  <a:pt x="254" y="142"/>
                  <a:pt x="275" y="120"/>
                  <a:pt x="304" y="120"/>
                </a:cubicBezTo>
                <a:close/>
                <a:moveTo>
                  <a:pt x="374" y="85"/>
                </a:moveTo>
                <a:lnTo>
                  <a:pt x="374" y="85"/>
                </a:lnTo>
                <a:cubicBezTo>
                  <a:pt x="353" y="71"/>
                  <a:pt x="332" y="64"/>
                  <a:pt x="304" y="64"/>
                </a:cubicBezTo>
                <a:cubicBezTo>
                  <a:pt x="240" y="64"/>
                  <a:pt x="190" y="113"/>
                  <a:pt x="190" y="177"/>
                </a:cubicBezTo>
                <a:cubicBezTo>
                  <a:pt x="190" y="184"/>
                  <a:pt x="198" y="190"/>
                  <a:pt x="198" y="204"/>
                </a:cubicBezTo>
                <a:cubicBezTo>
                  <a:pt x="99" y="268"/>
                  <a:pt x="99" y="268"/>
                  <a:pt x="99" y="268"/>
                </a:cubicBezTo>
                <a:cubicBezTo>
                  <a:pt x="92" y="268"/>
                  <a:pt x="92" y="268"/>
                  <a:pt x="92" y="268"/>
                </a:cubicBezTo>
                <a:cubicBezTo>
                  <a:pt x="85" y="268"/>
                  <a:pt x="85" y="261"/>
                  <a:pt x="77" y="261"/>
                </a:cubicBezTo>
                <a:cubicBezTo>
                  <a:pt x="56" y="239"/>
                  <a:pt x="28" y="218"/>
                  <a:pt x="14" y="197"/>
                </a:cubicBezTo>
                <a:cubicBezTo>
                  <a:pt x="0" y="184"/>
                  <a:pt x="0" y="170"/>
                  <a:pt x="14" y="163"/>
                </a:cubicBezTo>
                <a:cubicBezTo>
                  <a:pt x="14" y="156"/>
                  <a:pt x="21" y="149"/>
                  <a:pt x="28" y="142"/>
                </a:cubicBezTo>
                <a:cubicBezTo>
                  <a:pt x="70" y="106"/>
                  <a:pt x="113" y="71"/>
                  <a:pt x="162" y="43"/>
                </a:cubicBezTo>
                <a:cubicBezTo>
                  <a:pt x="190" y="29"/>
                  <a:pt x="219" y="14"/>
                  <a:pt x="254" y="7"/>
                </a:cubicBezTo>
                <a:cubicBezTo>
                  <a:pt x="290" y="0"/>
                  <a:pt x="325" y="0"/>
                  <a:pt x="367" y="14"/>
                </a:cubicBezTo>
                <a:cubicBezTo>
                  <a:pt x="396" y="14"/>
                  <a:pt x="417" y="29"/>
                  <a:pt x="445" y="43"/>
                </a:cubicBezTo>
                <a:cubicBezTo>
                  <a:pt x="438" y="43"/>
                  <a:pt x="438" y="43"/>
                  <a:pt x="438" y="43"/>
                </a:cubicBezTo>
                <a:lnTo>
                  <a:pt x="374" y="85"/>
                </a:lnTo>
                <a:close/>
              </a:path>
            </a:pathLst>
          </a:custGeom>
          <a:solidFill>
            <a:schemeClr val="accent2">
              <a:lumMod val="75000"/>
            </a:schemeClr>
          </a:solidFill>
          <a:ln>
            <a:noFill/>
          </a:ln>
          <a:effectLst/>
        </p:spPr>
        <p:txBody>
          <a:bodyPr wrap="none" anchor="ctr"/>
          <a:lstStyle/>
          <a:p>
            <a:endParaRPr lang="en-US" dirty="0"/>
          </a:p>
        </p:txBody>
      </p:sp>
      <p:sp>
        <p:nvSpPr>
          <p:cNvPr id="500" name="Freeform 64">
            <a:extLst>
              <a:ext uri="{FF2B5EF4-FFF2-40B4-BE49-F238E27FC236}">
                <a16:creationId xmlns:a16="http://schemas.microsoft.com/office/drawing/2014/main" id="{A1965878-120B-4A14-877F-D2224C994E5C}"/>
              </a:ext>
            </a:extLst>
          </p:cNvPr>
          <p:cNvSpPr>
            <a:spLocks noChangeAspect="1" noChangeArrowheads="1"/>
          </p:cNvSpPr>
          <p:nvPr/>
        </p:nvSpPr>
        <p:spPr bwMode="auto">
          <a:xfrm>
            <a:off x="8126651" y="4175007"/>
            <a:ext cx="285605" cy="285606"/>
          </a:xfrm>
          <a:custGeom>
            <a:avLst/>
            <a:gdLst>
              <a:gd name="T0" fmla="*/ 206652 w 580"/>
              <a:gd name="T1" fmla="*/ 33182 h 581"/>
              <a:gd name="T2" fmla="*/ 206652 w 580"/>
              <a:gd name="T3" fmla="*/ 33182 h 581"/>
              <a:gd name="T4" fmla="*/ 183891 w 580"/>
              <a:gd name="T5" fmla="*/ 53740 h 581"/>
              <a:gd name="T6" fmla="*/ 155711 w 580"/>
              <a:gd name="T7" fmla="*/ 25608 h 581"/>
              <a:gd name="T8" fmla="*/ 176304 w 580"/>
              <a:gd name="T9" fmla="*/ 2525 h 581"/>
              <a:gd name="T10" fmla="*/ 191478 w 580"/>
              <a:gd name="T11" fmla="*/ 2525 h 581"/>
              <a:gd name="T12" fmla="*/ 206652 w 580"/>
              <a:gd name="T13" fmla="*/ 18034 h 581"/>
              <a:gd name="T14" fmla="*/ 206652 w 580"/>
              <a:gd name="T15" fmla="*/ 33182 h 581"/>
              <a:gd name="T16" fmla="*/ 53469 w 580"/>
              <a:gd name="T17" fmla="*/ 125153 h 581"/>
              <a:gd name="T18" fmla="*/ 53469 w 580"/>
              <a:gd name="T19" fmla="*/ 125153 h 581"/>
              <a:gd name="T20" fmla="*/ 84178 w 580"/>
              <a:gd name="T21" fmla="*/ 152925 h 581"/>
              <a:gd name="T22" fmla="*/ 45882 w 580"/>
              <a:gd name="T23" fmla="*/ 163384 h 581"/>
              <a:gd name="T24" fmla="*/ 53469 w 580"/>
              <a:gd name="T25" fmla="*/ 125153 h 581"/>
              <a:gd name="T26" fmla="*/ 176304 w 580"/>
              <a:gd name="T27" fmla="*/ 61314 h 581"/>
              <a:gd name="T28" fmla="*/ 176304 w 580"/>
              <a:gd name="T29" fmla="*/ 61314 h 581"/>
              <a:gd name="T30" fmla="*/ 91765 w 580"/>
              <a:gd name="T31" fmla="*/ 147875 h 581"/>
              <a:gd name="T32" fmla="*/ 61056 w 580"/>
              <a:gd name="T33" fmla="*/ 117218 h 581"/>
              <a:gd name="T34" fmla="*/ 148125 w 580"/>
              <a:gd name="T35" fmla="*/ 33182 h 581"/>
              <a:gd name="T36" fmla="*/ 176304 w 580"/>
              <a:gd name="T37" fmla="*/ 61314 h 581"/>
              <a:gd name="T38" fmla="*/ 20232 w 580"/>
              <a:gd name="T39" fmla="*/ 30657 h 581"/>
              <a:gd name="T40" fmla="*/ 20232 w 580"/>
              <a:gd name="T41" fmla="*/ 30657 h 581"/>
              <a:gd name="T42" fmla="*/ 20232 w 580"/>
              <a:gd name="T43" fmla="*/ 188631 h 581"/>
              <a:gd name="T44" fmla="*/ 178833 w 580"/>
              <a:gd name="T45" fmla="*/ 188631 h 581"/>
              <a:gd name="T46" fmla="*/ 178833 w 580"/>
              <a:gd name="T47" fmla="*/ 73938 h 581"/>
              <a:gd name="T48" fmla="*/ 199065 w 580"/>
              <a:gd name="T49" fmla="*/ 53740 h 581"/>
              <a:gd name="T50" fmla="*/ 199065 w 580"/>
              <a:gd name="T51" fmla="*/ 199091 h 581"/>
              <a:gd name="T52" fmla="*/ 188949 w 580"/>
              <a:gd name="T53" fmla="*/ 209189 h 581"/>
              <a:gd name="T54" fmla="*/ 10116 w 580"/>
              <a:gd name="T55" fmla="*/ 209189 h 581"/>
              <a:gd name="T56" fmla="*/ 0 w 580"/>
              <a:gd name="T57" fmla="*/ 199091 h 581"/>
              <a:gd name="T58" fmla="*/ 0 w 580"/>
              <a:gd name="T59" fmla="*/ 20558 h 581"/>
              <a:gd name="T60" fmla="*/ 10116 w 580"/>
              <a:gd name="T61" fmla="*/ 10099 h 581"/>
              <a:gd name="T62" fmla="*/ 155711 w 580"/>
              <a:gd name="T63" fmla="*/ 10099 h 581"/>
              <a:gd name="T64" fmla="*/ 135480 w 580"/>
              <a:gd name="T65" fmla="*/ 30657 h 581"/>
              <a:gd name="T66" fmla="*/ 20232 w 580"/>
              <a:gd name="T67" fmla="*/ 30657 h 5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0" h="581">
                <a:moveTo>
                  <a:pt x="572" y="92"/>
                </a:moveTo>
                <a:lnTo>
                  <a:pt x="572" y="92"/>
                </a:lnTo>
                <a:cubicBezTo>
                  <a:pt x="509" y="149"/>
                  <a:pt x="509" y="149"/>
                  <a:pt x="509" y="149"/>
                </a:cubicBezTo>
                <a:cubicBezTo>
                  <a:pt x="431" y="71"/>
                  <a:pt x="431" y="71"/>
                  <a:pt x="431" y="71"/>
                </a:cubicBezTo>
                <a:cubicBezTo>
                  <a:pt x="488" y="7"/>
                  <a:pt x="488" y="7"/>
                  <a:pt x="488" y="7"/>
                </a:cubicBezTo>
                <a:cubicBezTo>
                  <a:pt x="502" y="0"/>
                  <a:pt x="516" y="0"/>
                  <a:pt x="530" y="7"/>
                </a:cubicBezTo>
                <a:cubicBezTo>
                  <a:pt x="572" y="50"/>
                  <a:pt x="572" y="50"/>
                  <a:pt x="572" y="50"/>
                </a:cubicBezTo>
                <a:cubicBezTo>
                  <a:pt x="579" y="64"/>
                  <a:pt x="579" y="78"/>
                  <a:pt x="572" y="92"/>
                </a:cubicBezTo>
                <a:close/>
                <a:moveTo>
                  <a:pt x="148" y="347"/>
                </a:moveTo>
                <a:lnTo>
                  <a:pt x="148" y="347"/>
                </a:lnTo>
                <a:cubicBezTo>
                  <a:pt x="233" y="424"/>
                  <a:pt x="233" y="424"/>
                  <a:pt x="233" y="424"/>
                </a:cubicBezTo>
                <a:cubicBezTo>
                  <a:pt x="127" y="453"/>
                  <a:pt x="127" y="453"/>
                  <a:pt x="127" y="453"/>
                </a:cubicBezTo>
                <a:lnTo>
                  <a:pt x="148" y="347"/>
                </a:lnTo>
                <a:close/>
                <a:moveTo>
                  <a:pt x="488" y="170"/>
                </a:moveTo>
                <a:lnTo>
                  <a:pt x="488" y="170"/>
                </a:lnTo>
                <a:cubicBezTo>
                  <a:pt x="254" y="410"/>
                  <a:pt x="254" y="410"/>
                  <a:pt x="254" y="410"/>
                </a:cubicBezTo>
                <a:cubicBezTo>
                  <a:pt x="169" y="325"/>
                  <a:pt x="169" y="325"/>
                  <a:pt x="169" y="325"/>
                </a:cubicBezTo>
                <a:cubicBezTo>
                  <a:pt x="410" y="92"/>
                  <a:pt x="410" y="92"/>
                  <a:pt x="410" y="92"/>
                </a:cubicBezTo>
                <a:lnTo>
                  <a:pt x="488" y="170"/>
                </a:lnTo>
                <a:close/>
                <a:moveTo>
                  <a:pt x="56" y="85"/>
                </a:moveTo>
                <a:lnTo>
                  <a:pt x="56" y="85"/>
                </a:lnTo>
                <a:cubicBezTo>
                  <a:pt x="56" y="523"/>
                  <a:pt x="56" y="523"/>
                  <a:pt x="56" y="523"/>
                </a:cubicBezTo>
                <a:cubicBezTo>
                  <a:pt x="495" y="523"/>
                  <a:pt x="495" y="523"/>
                  <a:pt x="495" y="523"/>
                </a:cubicBezTo>
                <a:cubicBezTo>
                  <a:pt x="495" y="205"/>
                  <a:pt x="495" y="205"/>
                  <a:pt x="495" y="205"/>
                </a:cubicBezTo>
                <a:cubicBezTo>
                  <a:pt x="551" y="149"/>
                  <a:pt x="551" y="149"/>
                  <a:pt x="551" y="149"/>
                </a:cubicBezTo>
                <a:cubicBezTo>
                  <a:pt x="551" y="552"/>
                  <a:pt x="551" y="552"/>
                  <a:pt x="551" y="552"/>
                </a:cubicBezTo>
                <a:cubicBezTo>
                  <a:pt x="551" y="566"/>
                  <a:pt x="537" y="580"/>
                  <a:pt x="523" y="580"/>
                </a:cubicBezTo>
                <a:cubicBezTo>
                  <a:pt x="28" y="580"/>
                  <a:pt x="28" y="580"/>
                  <a:pt x="28" y="580"/>
                </a:cubicBezTo>
                <a:cubicBezTo>
                  <a:pt x="14" y="580"/>
                  <a:pt x="0" y="566"/>
                  <a:pt x="0" y="552"/>
                </a:cubicBezTo>
                <a:cubicBezTo>
                  <a:pt x="0" y="57"/>
                  <a:pt x="0" y="57"/>
                  <a:pt x="0" y="57"/>
                </a:cubicBezTo>
                <a:cubicBezTo>
                  <a:pt x="0" y="43"/>
                  <a:pt x="14" y="28"/>
                  <a:pt x="28" y="28"/>
                </a:cubicBezTo>
                <a:cubicBezTo>
                  <a:pt x="431" y="28"/>
                  <a:pt x="431" y="28"/>
                  <a:pt x="431" y="28"/>
                </a:cubicBezTo>
                <a:cubicBezTo>
                  <a:pt x="375" y="85"/>
                  <a:pt x="375" y="85"/>
                  <a:pt x="375" y="85"/>
                </a:cubicBezTo>
                <a:lnTo>
                  <a:pt x="56" y="85"/>
                </a:lnTo>
                <a:close/>
              </a:path>
            </a:pathLst>
          </a:custGeom>
          <a:solidFill>
            <a:schemeClr val="tx2">
              <a:lumMod val="60000"/>
              <a:lumOff val="40000"/>
            </a:schemeClr>
          </a:solidFill>
          <a:ln>
            <a:noFill/>
          </a:ln>
          <a:effectLst/>
        </p:spPr>
        <p:txBody>
          <a:bodyPr wrap="none" anchor="ctr"/>
          <a:lstStyle/>
          <a:p>
            <a:endParaRPr lang="en-US" dirty="0"/>
          </a:p>
        </p:txBody>
      </p:sp>
      <p:sp>
        <p:nvSpPr>
          <p:cNvPr id="502" name="Freeform 50">
            <a:extLst>
              <a:ext uri="{FF2B5EF4-FFF2-40B4-BE49-F238E27FC236}">
                <a16:creationId xmlns:a16="http://schemas.microsoft.com/office/drawing/2014/main" id="{FDD8355B-E73B-4659-96B7-FE447B89E584}"/>
              </a:ext>
            </a:extLst>
          </p:cNvPr>
          <p:cNvSpPr>
            <a:spLocks noChangeAspect="1" noChangeArrowheads="1"/>
          </p:cNvSpPr>
          <p:nvPr/>
        </p:nvSpPr>
        <p:spPr bwMode="auto">
          <a:xfrm>
            <a:off x="8135056" y="4797860"/>
            <a:ext cx="268794" cy="266661"/>
          </a:xfrm>
          <a:custGeom>
            <a:avLst/>
            <a:gdLst>
              <a:gd name="T0" fmla="*/ 115780 w 444"/>
              <a:gd name="T1" fmla="*/ 115121 h 443"/>
              <a:gd name="T2" fmla="*/ 115780 w 444"/>
              <a:gd name="T3" fmla="*/ 115121 h 443"/>
              <a:gd name="T4" fmla="*/ 72081 w 444"/>
              <a:gd name="T5" fmla="*/ 138862 h 443"/>
              <a:gd name="T6" fmla="*/ 27931 w 444"/>
              <a:gd name="T7" fmla="*/ 138862 h 443"/>
              <a:gd name="T8" fmla="*/ 31986 w 444"/>
              <a:gd name="T9" fmla="*/ 182312 h 443"/>
              <a:gd name="T10" fmla="*/ 139657 w 444"/>
              <a:gd name="T11" fmla="*/ 138862 h 443"/>
              <a:gd name="T12" fmla="*/ 187411 w 444"/>
              <a:gd name="T13" fmla="*/ 27324 h 443"/>
              <a:gd name="T14" fmla="*/ 143712 w 444"/>
              <a:gd name="T15" fmla="*/ 23741 h 443"/>
              <a:gd name="T16" fmla="*/ 143712 w 444"/>
              <a:gd name="T17" fmla="*/ 67639 h 443"/>
              <a:gd name="T18" fmla="*/ 115780 w 444"/>
              <a:gd name="T19" fmla="*/ 115121 h 4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4" h="443">
                <a:moveTo>
                  <a:pt x="257" y="257"/>
                </a:moveTo>
                <a:lnTo>
                  <a:pt x="257" y="257"/>
                </a:lnTo>
                <a:cubicBezTo>
                  <a:pt x="222" y="292"/>
                  <a:pt x="177" y="327"/>
                  <a:pt x="160" y="310"/>
                </a:cubicBezTo>
                <a:cubicBezTo>
                  <a:pt x="133" y="283"/>
                  <a:pt x="115" y="265"/>
                  <a:pt x="62" y="310"/>
                </a:cubicBezTo>
                <a:cubicBezTo>
                  <a:pt x="0" y="354"/>
                  <a:pt x="44" y="389"/>
                  <a:pt x="71" y="407"/>
                </a:cubicBezTo>
                <a:cubicBezTo>
                  <a:pt x="97" y="442"/>
                  <a:pt x="204" y="416"/>
                  <a:pt x="310" y="310"/>
                </a:cubicBezTo>
                <a:cubicBezTo>
                  <a:pt x="416" y="204"/>
                  <a:pt x="443" y="97"/>
                  <a:pt x="416" y="61"/>
                </a:cubicBezTo>
                <a:cubicBezTo>
                  <a:pt x="390" y="35"/>
                  <a:pt x="363" y="0"/>
                  <a:pt x="319" y="53"/>
                </a:cubicBezTo>
                <a:cubicBezTo>
                  <a:pt x="275" y="106"/>
                  <a:pt x="293" y="123"/>
                  <a:pt x="319" y="151"/>
                </a:cubicBezTo>
                <a:cubicBezTo>
                  <a:pt x="337" y="167"/>
                  <a:pt x="302" y="212"/>
                  <a:pt x="257" y="257"/>
                </a:cubicBezTo>
              </a:path>
            </a:pathLst>
          </a:custGeom>
          <a:solidFill>
            <a:srgbClr val="948A54"/>
          </a:solidFill>
          <a:ln>
            <a:noFill/>
          </a:ln>
          <a:effectLst/>
        </p:spPr>
        <p:txBody>
          <a:bodyPr wrap="none" lIns="34290" tIns="17145" rIns="34290" bIns="17145" anchor="ctr"/>
          <a:lstStyle/>
          <a:p>
            <a:endParaRPr lang="en-US" dirty="0"/>
          </a:p>
        </p:txBody>
      </p:sp>
      <p:sp>
        <p:nvSpPr>
          <p:cNvPr id="503" name="Freeform 59">
            <a:extLst>
              <a:ext uri="{FF2B5EF4-FFF2-40B4-BE49-F238E27FC236}">
                <a16:creationId xmlns:a16="http://schemas.microsoft.com/office/drawing/2014/main" id="{7DFEA085-00E7-4346-B133-BB1E43469977}"/>
              </a:ext>
            </a:extLst>
          </p:cNvPr>
          <p:cNvSpPr>
            <a:spLocks noChangeAspect="1" noChangeArrowheads="1"/>
          </p:cNvSpPr>
          <p:nvPr/>
        </p:nvSpPr>
        <p:spPr bwMode="auto">
          <a:xfrm>
            <a:off x="8109707" y="5465284"/>
            <a:ext cx="319492" cy="158561"/>
          </a:xfrm>
          <a:custGeom>
            <a:avLst/>
            <a:gdLst>
              <a:gd name="T0" fmla="*/ 76325 w 497"/>
              <a:gd name="T1" fmla="*/ 45706 h 249"/>
              <a:gd name="T2" fmla="*/ 76325 w 497"/>
              <a:gd name="T3" fmla="*/ 45706 h 249"/>
              <a:gd name="T4" fmla="*/ 11212 w 497"/>
              <a:gd name="T5" fmla="*/ 45706 h 249"/>
              <a:gd name="T6" fmla="*/ 0 w 497"/>
              <a:gd name="T7" fmla="*/ 53395 h 249"/>
              <a:gd name="T8" fmla="*/ 11212 w 497"/>
              <a:gd name="T9" fmla="*/ 64501 h 249"/>
              <a:gd name="T10" fmla="*/ 76325 w 497"/>
              <a:gd name="T11" fmla="*/ 64501 h 249"/>
              <a:gd name="T12" fmla="*/ 84087 w 497"/>
              <a:gd name="T13" fmla="*/ 53395 h 249"/>
              <a:gd name="T14" fmla="*/ 76325 w 497"/>
              <a:gd name="T15" fmla="*/ 45706 h 249"/>
              <a:gd name="T16" fmla="*/ 76325 w 497"/>
              <a:gd name="T17" fmla="*/ 87140 h 249"/>
              <a:gd name="T18" fmla="*/ 76325 w 497"/>
              <a:gd name="T19" fmla="*/ 87140 h 249"/>
              <a:gd name="T20" fmla="*/ 11212 w 497"/>
              <a:gd name="T21" fmla="*/ 87140 h 249"/>
              <a:gd name="T22" fmla="*/ 0 w 497"/>
              <a:gd name="T23" fmla="*/ 98673 h 249"/>
              <a:gd name="T24" fmla="*/ 11212 w 497"/>
              <a:gd name="T25" fmla="*/ 105935 h 249"/>
              <a:gd name="T26" fmla="*/ 76325 w 497"/>
              <a:gd name="T27" fmla="*/ 105935 h 249"/>
              <a:gd name="T28" fmla="*/ 84087 w 497"/>
              <a:gd name="T29" fmla="*/ 98673 h 249"/>
              <a:gd name="T30" fmla="*/ 76325 w 497"/>
              <a:gd name="T31" fmla="*/ 87140 h 249"/>
              <a:gd name="T32" fmla="*/ 206551 w 497"/>
              <a:gd name="T33" fmla="*/ 45706 h 249"/>
              <a:gd name="T34" fmla="*/ 206551 w 497"/>
              <a:gd name="T35" fmla="*/ 45706 h 249"/>
              <a:gd name="T36" fmla="*/ 171623 w 497"/>
              <a:gd name="T37" fmla="*/ 45706 h 249"/>
              <a:gd name="T38" fmla="*/ 171623 w 497"/>
              <a:gd name="T39" fmla="*/ 7689 h 249"/>
              <a:gd name="T40" fmla="*/ 160411 w 497"/>
              <a:gd name="T41" fmla="*/ 0 h 249"/>
              <a:gd name="T42" fmla="*/ 148769 w 497"/>
              <a:gd name="T43" fmla="*/ 7689 h 249"/>
              <a:gd name="T44" fmla="*/ 148769 w 497"/>
              <a:gd name="T45" fmla="*/ 45706 h 249"/>
              <a:gd name="T46" fmla="*/ 114703 w 497"/>
              <a:gd name="T47" fmla="*/ 45706 h 249"/>
              <a:gd name="T48" fmla="*/ 106941 w 497"/>
              <a:gd name="T49" fmla="*/ 53395 h 249"/>
              <a:gd name="T50" fmla="*/ 114703 w 497"/>
              <a:gd name="T51" fmla="*/ 64501 h 249"/>
              <a:gd name="T52" fmla="*/ 148769 w 497"/>
              <a:gd name="T53" fmla="*/ 64501 h 249"/>
              <a:gd name="T54" fmla="*/ 148769 w 497"/>
              <a:gd name="T55" fmla="*/ 102090 h 249"/>
              <a:gd name="T56" fmla="*/ 160411 w 497"/>
              <a:gd name="T57" fmla="*/ 105935 h 249"/>
              <a:gd name="T58" fmla="*/ 171623 w 497"/>
              <a:gd name="T59" fmla="*/ 102090 h 249"/>
              <a:gd name="T60" fmla="*/ 171623 w 497"/>
              <a:gd name="T61" fmla="*/ 64501 h 249"/>
              <a:gd name="T62" fmla="*/ 206551 w 497"/>
              <a:gd name="T63" fmla="*/ 64501 h 249"/>
              <a:gd name="T64" fmla="*/ 213882 w 497"/>
              <a:gd name="T65" fmla="*/ 53395 h 249"/>
              <a:gd name="T66" fmla="*/ 206551 w 497"/>
              <a:gd name="T67" fmla="*/ 45706 h 249"/>
              <a:gd name="T68" fmla="*/ 76325 w 497"/>
              <a:gd name="T69" fmla="*/ 0 h 249"/>
              <a:gd name="T70" fmla="*/ 76325 w 497"/>
              <a:gd name="T71" fmla="*/ 0 h 249"/>
              <a:gd name="T72" fmla="*/ 11212 w 497"/>
              <a:gd name="T73" fmla="*/ 0 h 249"/>
              <a:gd name="T74" fmla="*/ 0 w 497"/>
              <a:gd name="T75" fmla="*/ 11533 h 249"/>
              <a:gd name="T76" fmla="*/ 11212 w 497"/>
              <a:gd name="T77" fmla="*/ 23066 h 249"/>
              <a:gd name="T78" fmla="*/ 76325 w 497"/>
              <a:gd name="T79" fmla="*/ 23066 h 249"/>
              <a:gd name="T80" fmla="*/ 84087 w 497"/>
              <a:gd name="T81" fmla="*/ 11533 h 249"/>
              <a:gd name="T82" fmla="*/ 76325 w 497"/>
              <a:gd name="T83" fmla="*/ 0 h 24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97" h="249">
                <a:moveTo>
                  <a:pt x="177" y="107"/>
                </a:moveTo>
                <a:lnTo>
                  <a:pt x="177" y="107"/>
                </a:lnTo>
                <a:cubicBezTo>
                  <a:pt x="26" y="107"/>
                  <a:pt x="26" y="107"/>
                  <a:pt x="26" y="107"/>
                </a:cubicBezTo>
                <a:cubicBezTo>
                  <a:pt x="9" y="107"/>
                  <a:pt x="0" y="116"/>
                  <a:pt x="0" y="125"/>
                </a:cubicBezTo>
                <a:cubicBezTo>
                  <a:pt x="0" y="142"/>
                  <a:pt x="9" y="151"/>
                  <a:pt x="26" y="151"/>
                </a:cubicBezTo>
                <a:cubicBezTo>
                  <a:pt x="177" y="151"/>
                  <a:pt x="177" y="151"/>
                  <a:pt x="177" y="151"/>
                </a:cubicBezTo>
                <a:cubicBezTo>
                  <a:pt x="186" y="151"/>
                  <a:pt x="195" y="142"/>
                  <a:pt x="195" y="125"/>
                </a:cubicBezTo>
                <a:cubicBezTo>
                  <a:pt x="195" y="116"/>
                  <a:pt x="186" y="107"/>
                  <a:pt x="177" y="107"/>
                </a:cubicBezTo>
                <a:close/>
                <a:moveTo>
                  <a:pt x="177" y="204"/>
                </a:moveTo>
                <a:lnTo>
                  <a:pt x="177" y="204"/>
                </a:lnTo>
                <a:cubicBezTo>
                  <a:pt x="26" y="204"/>
                  <a:pt x="26" y="204"/>
                  <a:pt x="26" y="204"/>
                </a:cubicBezTo>
                <a:cubicBezTo>
                  <a:pt x="9" y="204"/>
                  <a:pt x="0" y="213"/>
                  <a:pt x="0" y="231"/>
                </a:cubicBezTo>
                <a:cubicBezTo>
                  <a:pt x="0" y="239"/>
                  <a:pt x="9" y="248"/>
                  <a:pt x="26" y="248"/>
                </a:cubicBezTo>
                <a:cubicBezTo>
                  <a:pt x="177" y="248"/>
                  <a:pt x="177" y="248"/>
                  <a:pt x="177" y="248"/>
                </a:cubicBezTo>
                <a:cubicBezTo>
                  <a:pt x="186" y="248"/>
                  <a:pt x="195" y="239"/>
                  <a:pt x="195" y="231"/>
                </a:cubicBezTo>
                <a:cubicBezTo>
                  <a:pt x="195" y="213"/>
                  <a:pt x="186" y="204"/>
                  <a:pt x="177" y="204"/>
                </a:cubicBezTo>
                <a:close/>
                <a:moveTo>
                  <a:pt x="479" y="107"/>
                </a:moveTo>
                <a:lnTo>
                  <a:pt x="479" y="107"/>
                </a:lnTo>
                <a:cubicBezTo>
                  <a:pt x="398" y="107"/>
                  <a:pt x="398" y="107"/>
                  <a:pt x="398" y="107"/>
                </a:cubicBezTo>
                <a:cubicBezTo>
                  <a:pt x="398" y="18"/>
                  <a:pt x="398" y="18"/>
                  <a:pt x="398" y="18"/>
                </a:cubicBezTo>
                <a:cubicBezTo>
                  <a:pt x="398" y="0"/>
                  <a:pt x="389" y="0"/>
                  <a:pt x="372" y="0"/>
                </a:cubicBezTo>
                <a:cubicBezTo>
                  <a:pt x="354" y="0"/>
                  <a:pt x="345" y="0"/>
                  <a:pt x="345" y="18"/>
                </a:cubicBezTo>
                <a:cubicBezTo>
                  <a:pt x="345" y="107"/>
                  <a:pt x="345" y="107"/>
                  <a:pt x="345" y="107"/>
                </a:cubicBezTo>
                <a:cubicBezTo>
                  <a:pt x="266" y="107"/>
                  <a:pt x="266" y="107"/>
                  <a:pt x="266" y="107"/>
                </a:cubicBezTo>
                <a:cubicBezTo>
                  <a:pt x="248" y="107"/>
                  <a:pt x="248" y="116"/>
                  <a:pt x="248" y="125"/>
                </a:cubicBezTo>
                <a:cubicBezTo>
                  <a:pt x="248" y="142"/>
                  <a:pt x="248" y="151"/>
                  <a:pt x="266" y="151"/>
                </a:cubicBezTo>
                <a:cubicBezTo>
                  <a:pt x="345" y="151"/>
                  <a:pt x="345" y="151"/>
                  <a:pt x="345" y="151"/>
                </a:cubicBezTo>
                <a:cubicBezTo>
                  <a:pt x="345" y="239"/>
                  <a:pt x="345" y="239"/>
                  <a:pt x="345" y="239"/>
                </a:cubicBezTo>
                <a:cubicBezTo>
                  <a:pt x="345" y="248"/>
                  <a:pt x="354" y="248"/>
                  <a:pt x="372" y="248"/>
                </a:cubicBezTo>
                <a:cubicBezTo>
                  <a:pt x="389" y="248"/>
                  <a:pt x="398" y="248"/>
                  <a:pt x="398" y="239"/>
                </a:cubicBezTo>
                <a:cubicBezTo>
                  <a:pt x="398" y="151"/>
                  <a:pt x="398" y="151"/>
                  <a:pt x="398" y="151"/>
                </a:cubicBezTo>
                <a:cubicBezTo>
                  <a:pt x="479" y="151"/>
                  <a:pt x="479" y="151"/>
                  <a:pt x="479" y="151"/>
                </a:cubicBezTo>
                <a:cubicBezTo>
                  <a:pt x="496" y="151"/>
                  <a:pt x="496" y="142"/>
                  <a:pt x="496" y="125"/>
                </a:cubicBezTo>
                <a:cubicBezTo>
                  <a:pt x="496" y="116"/>
                  <a:pt x="496" y="107"/>
                  <a:pt x="479" y="107"/>
                </a:cubicBezTo>
                <a:close/>
                <a:moveTo>
                  <a:pt x="177" y="0"/>
                </a:moveTo>
                <a:lnTo>
                  <a:pt x="177" y="0"/>
                </a:lnTo>
                <a:cubicBezTo>
                  <a:pt x="26" y="0"/>
                  <a:pt x="26" y="0"/>
                  <a:pt x="26" y="0"/>
                </a:cubicBezTo>
                <a:cubicBezTo>
                  <a:pt x="9" y="0"/>
                  <a:pt x="0" y="18"/>
                  <a:pt x="0" y="27"/>
                </a:cubicBezTo>
                <a:cubicBezTo>
                  <a:pt x="0" y="44"/>
                  <a:pt x="9" y="54"/>
                  <a:pt x="26" y="54"/>
                </a:cubicBezTo>
                <a:cubicBezTo>
                  <a:pt x="177" y="54"/>
                  <a:pt x="177" y="54"/>
                  <a:pt x="177" y="54"/>
                </a:cubicBezTo>
                <a:cubicBezTo>
                  <a:pt x="186" y="54"/>
                  <a:pt x="195" y="44"/>
                  <a:pt x="195" y="27"/>
                </a:cubicBezTo>
                <a:cubicBezTo>
                  <a:pt x="195" y="18"/>
                  <a:pt x="186" y="0"/>
                  <a:pt x="177" y="0"/>
                </a:cubicBezTo>
                <a:close/>
              </a:path>
            </a:pathLst>
          </a:custGeom>
          <a:solidFill>
            <a:srgbClr val="00B0F0"/>
          </a:solidFill>
          <a:ln>
            <a:noFill/>
          </a:ln>
          <a:effectLst/>
        </p:spPr>
        <p:txBody>
          <a:bodyPr wrap="none" lIns="34290" tIns="17145" rIns="34290" bIns="17145" anchor="ctr"/>
          <a:lstStyle/>
          <a:p>
            <a:endParaRPr lang="en-US" dirty="0"/>
          </a:p>
        </p:txBody>
      </p:sp>
      <p:sp>
        <p:nvSpPr>
          <p:cNvPr id="504" name="Freeform 93">
            <a:extLst>
              <a:ext uri="{FF2B5EF4-FFF2-40B4-BE49-F238E27FC236}">
                <a16:creationId xmlns:a16="http://schemas.microsoft.com/office/drawing/2014/main" id="{2751A5FC-4A20-46AB-9B1C-FE1A49DA9C9E}"/>
              </a:ext>
            </a:extLst>
          </p:cNvPr>
          <p:cNvSpPr>
            <a:spLocks noChangeAspect="1" noChangeArrowheads="1"/>
          </p:cNvSpPr>
          <p:nvPr/>
        </p:nvSpPr>
        <p:spPr bwMode="auto">
          <a:xfrm>
            <a:off x="8175767" y="5982123"/>
            <a:ext cx="187372" cy="351645"/>
          </a:xfrm>
          <a:custGeom>
            <a:avLst/>
            <a:gdLst>
              <a:gd name="T0" fmla="*/ 107609 w 266"/>
              <a:gd name="T1" fmla="*/ 0 h 496"/>
              <a:gd name="T2" fmla="*/ 107609 w 266"/>
              <a:gd name="T3" fmla="*/ 0 h 496"/>
              <a:gd name="T4" fmla="*/ 61429 w 266"/>
              <a:gd name="T5" fmla="*/ 0 h 496"/>
              <a:gd name="T6" fmla="*/ 53587 w 266"/>
              <a:gd name="T7" fmla="*/ 10962 h 496"/>
              <a:gd name="T8" fmla="*/ 72756 w 266"/>
              <a:gd name="T9" fmla="*/ 10962 h 496"/>
              <a:gd name="T10" fmla="*/ 84519 w 266"/>
              <a:gd name="T11" fmla="*/ 23240 h 496"/>
              <a:gd name="T12" fmla="*/ 84519 w 266"/>
              <a:gd name="T13" fmla="*/ 159170 h 496"/>
              <a:gd name="T14" fmla="*/ 115451 w 266"/>
              <a:gd name="T15" fmla="*/ 197756 h 496"/>
              <a:gd name="T16" fmla="*/ 115451 w 266"/>
              <a:gd name="T17" fmla="*/ 10962 h 496"/>
              <a:gd name="T18" fmla="*/ 107609 w 266"/>
              <a:gd name="T19" fmla="*/ 0 h 496"/>
              <a:gd name="T20" fmla="*/ 53587 w 266"/>
              <a:gd name="T21" fmla="*/ 34640 h 496"/>
              <a:gd name="T22" fmla="*/ 53587 w 266"/>
              <a:gd name="T23" fmla="*/ 34640 h 496"/>
              <a:gd name="T24" fmla="*/ 6971 w 266"/>
              <a:gd name="T25" fmla="*/ 34640 h 496"/>
              <a:gd name="T26" fmla="*/ 0 w 266"/>
              <a:gd name="T27" fmla="*/ 46479 h 496"/>
              <a:gd name="T28" fmla="*/ 0 w 266"/>
              <a:gd name="T29" fmla="*/ 217050 h 496"/>
              <a:gd name="T30" fmla="*/ 30497 w 266"/>
              <a:gd name="T31" fmla="*/ 178463 h 496"/>
              <a:gd name="T32" fmla="*/ 61429 w 266"/>
              <a:gd name="T33" fmla="*/ 217050 h 496"/>
              <a:gd name="T34" fmla="*/ 61429 w 266"/>
              <a:gd name="T35" fmla="*/ 46479 h 496"/>
              <a:gd name="T36" fmla="*/ 53587 w 266"/>
              <a:gd name="T37" fmla="*/ 34640 h 49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66" h="496">
                <a:moveTo>
                  <a:pt x="247" y="0"/>
                </a:moveTo>
                <a:lnTo>
                  <a:pt x="247" y="0"/>
                </a:lnTo>
                <a:cubicBezTo>
                  <a:pt x="141" y="0"/>
                  <a:pt x="141" y="0"/>
                  <a:pt x="141" y="0"/>
                </a:cubicBezTo>
                <a:cubicBezTo>
                  <a:pt x="123" y="0"/>
                  <a:pt x="123" y="17"/>
                  <a:pt x="123" y="25"/>
                </a:cubicBezTo>
                <a:cubicBezTo>
                  <a:pt x="167" y="25"/>
                  <a:pt x="167" y="25"/>
                  <a:pt x="167" y="25"/>
                </a:cubicBezTo>
                <a:cubicBezTo>
                  <a:pt x="185" y="25"/>
                  <a:pt x="194" y="35"/>
                  <a:pt x="194" y="53"/>
                </a:cubicBezTo>
                <a:cubicBezTo>
                  <a:pt x="194" y="363"/>
                  <a:pt x="194" y="363"/>
                  <a:pt x="194" y="363"/>
                </a:cubicBezTo>
                <a:cubicBezTo>
                  <a:pt x="265" y="451"/>
                  <a:pt x="265" y="451"/>
                  <a:pt x="265" y="451"/>
                </a:cubicBezTo>
                <a:cubicBezTo>
                  <a:pt x="265" y="25"/>
                  <a:pt x="265" y="25"/>
                  <a:pt x="265" y="25"/>
                </a:cubicBezTo>
                <a:cubicBezTo>
                  <a:pt x="265" y="17"/>
                  <a:pt x="256" y="0"/>
                  <a:pt x="247" y="0"/>
                </a:cubicBezTo>
                <a:close/>
                <a:moveTo>
                  <a:pt x="123" y="79"/>
                </a:moveTo>
                <a:lnTo>
                  <a:pt x="123" y="79"/>
                </a:lnTo>
                <a:cubicBezTo>
                  <a:pt x="16" y="79"/>
                  <a:pt x="16" y="79"/>
                  <a:pt x="16" y="79"/>
                </a:cubicBezTo>
                <a:cubicBezTo>
                  <a:pt x="0" y="79"/>
                  <a:pt x="0" y="88"/>
                  <a:pt x="0" y="106"/>
                </a:cubicBezTo>
                <a:cubicBezTo>
                  <a:pt x="0" y="495"/>
                  <a:pt x="0" y="495"/>
                  <a:pt x="0" y="495"/>
                </a:cubicBezTo>
                <a:cubicBezTo>
                  <a:pt x="70" y="407"/>
                  <a:pt x="70" y="407"/>
                  <a:pt x="70" y="407"/>
                </a:cubicBezTo>
                <a:cubicBezTo>
                  <a:pt x="141" y="495"/>
                  <a:pt x="141" y="495"/>
                  <a:pt x="141" y="495"/>
                </a:cubicBezTo>
                <a:cubicBezTo>
                  <a:pt x="141" y="106"/>
                  <a:pt x="141" y="106"/>
                  <a:pt x="141" y="106"/>
                </a:cubicBezTo>
                <a:cubicBezTo>
                  <a:pt x="141" y="88"/>
                  <a:pt x="132" y="79"/>
                  <a:pt x="123" y="79"/>
                </a:cubicBezTo>
                <a:close/>
              </a:path>
            </a:pathLst>
          </a:custGeom>
          <a:solidFill>
            <a:srgbClr val="C00000"/>
          </a:solidFill>
          <a:ln>
            <a:noFill/>
          </a:ln>
          <a:effectLst/>
        </p:spPr>
        <p:txBody>
          <a:bodyPr wrap="none" lIns="34290" tIns="17145" rIns="34290" bIns="17145" anchor="ctr"/>
          <a:lstStyle/>
          <a:p>
            <a:endParaRPr lang="en-US" dirty="0"/>
          </a:p>
        </p:txBody>
      </p:sp>
    </p:spTree>
    <p:extLst>
      <p:ext uri="{BB962C8B-B14F-4D97-AF65-F5344CB8AC3E}">
        <p14:creationId xmlns:p14="http://schemas.microsoft.com/office/powerpoint/2010/main" val="13501702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915D25EE-EE47-421E-BA8A-88AD32371457}"/>
              </a:ext>
            </a:extLst>
          </p:cNvPr>
          <p:cNvSpPr txBox="1">
            <a:spLocks/>
          </p:cNvSpPr>
          <p:nvPr/>
        </p:nvSpPr>
        <p:spPr>
          <a:xfrm>
            <a:off x="1485902" y="133319"/>
            <a:ext cx="9220197"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dirty="0"/>
              <a:t>Types of Information Security Policies</a:t>
            </a:r>
            <a:endParaRPr lang="en-IN" dirty="0"/>
          </a:p>
        </p:txBody>
      </p:sp>
      <p:sp>
        <p:nvSpPr>
          <p:cNvPr id="155" name="Freeform 165"/>
          <p:cNvSpPr>
            <a:spLocks noChangeArrowheads="1"/>
          </p:cNvSpPr>
          <p:nvPr/>
        </p:nvSpPr>
        <p:spPr bwMode="auto">
          <a:xfrm>
            <a:off x="4130992" y="1522339"/>
            <a:ext cx="3930016" cy="4959790"/>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2">
              <a:lumMod val="40000"/>
              <a:lumOff val="60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40" name="Freeform 165"/>
          <p:cNvSpPr>
            <a:spLocks noChangeArrowheads="1"/>
          </p:cNvSpPr>
          <p:nvPr/>
        </p:nvSpPr>
        <p:spPr bwMode="auto">
          <a:xfrm>
            <a:off x="8158700" y="1522339"/>
            <a:ext cx="3930016" cy="4959790"/>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accent3">
              <a:lumMod val="40000"/>
              <a:lumOff val="60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47" name="Freeform 165"/>
          <p:cNvSpPr>
            <a:spLocks noChangeArrowheads="1"/>
          </p:cNvSpPr>
          <p:nvPr/>
        </p:nvSpPr>
        <p:spPr bwMode="auto">
          <a:xfrm>
            <a:off x="103284" y="1522339"/>
            <a:ext cx="3930016" cy="4959790"/>
          </a:xfrm>
          <a:custGeom>
            <a:avLst/>
            <a:gdLst>
              <a:gd name="T0" fmla="*/ 1665 w 1666"/>
              <a:gd name="T1" fmla="*/ 3493 h 3494"/>
              <a:gd name="T2" fmla="*/ 0 w 1666"/>
              <a:gd name="T3" fmla="*/ 3493 h 3494"/>
              <a:gd name="T4" fmla="*/ 0 w 1666"/>
              <a:gd name="T5" fmla="*/ 0 h 3494"/>
              <a:gd name="T6" fmla="*/ 1665 w 1666"/>
              <a:gd name="T7" fmla="*/ 0 h 3494"/>
              <a:gd name="T8" fmla="*/ 1665 w 1666"/>
              <a:gd name="T9" fmla="*/ 3493 h 3494"/>
            </a:gdLst>
            <a:ahLst/>
            <a:cxnLst>
              <a:cxn ang="0">
                <a:pos x="T0" y="T1"/>
              </a:cxn>
              <a:cxn ang="0">
                <a:pos x="T2" y="T3"/>
              </a:cxn>
              <a:cxn ang="0">
                <a:pos x="T4" y="T5"/>
              </a:cxn>
              <a:cxn ang="0">
                <a:pos x="T6" y="T7"/>
              </a:cxn>
              <a:cxn ang="0">
                <a:pos x="T8" y="T9"/>
              </a:cxn>
            </a:cxnLst>
            <a:rect l="0" t="0" r="r" b="b"/>
            <a:pathLst>
              <a:path w="1666" h="3494">
                <a:moveTo>
                  <a:pt x="1665" y="3493"/>
                </a:moveTo>
                <a:lnTo>
                  <a:pt x="0" y="3493"/>
                </a:lnTo>
                <a:lnTo>
                  <a:pt x="0" y="0"/>
                </a:lnTo>
                <a:lnTo>
                  <a:pt x="1665" y="0"/>
                </a:lnTo>
                <a:lnTo>
                  <a:pt x="1665" y="3493"/>
                </a:lnTo>
              </a:path>
            </a:pathLst>
          </a:custGeom>
          <a:solidFill>
            <a:schemeClr val="tx2">
              <a:lumMod val="20000"/>
              <a:lumOff val="80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158" name="Freeform 171"/>
          <p:cNvSpPr>
            <a:spLocks noChangeArrowheads="1"/>
          </p:cNvSpPr>
          <p:nvPr/>
        </p:nvSpPr>
        <p:spPr bwMode="auto">
          <a:xfrm>
            <a:off x="4130991" y="1529362"/>
            <a:ext cx="3930016" cy="682749"/>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2">
              <a:lumMod val="75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41" name="Freeform 171"/>
          <p:cNvSpPr>
            <a:spLocks noChangeArrowheads="1"/>
          </p:cNvSpPr>
          <p:nvPr/>
        </p:nvSpPr>
        <p:spPr bwMode="auto">
          <a:xfrm>
            <a:off x="8158701" y="1529362"/>
            <a:ext cx="3930016" cy="682749"/>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3">
              <a:lumMod val="75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48" name="Freeform 171"/>
          <p:cNvSpPr>
            <a:spLocks noChangeArrowheads="1"/>
          </p:cNvSpPr>
          <p:nvPr/>
        </p:nvSpPr>
        <p:spPr bwMode="auto">
          <a:xfrm>
            <a:off x="103285" y="1522339"/>
            <a:ext cx="3930016" cy="682749"/>
          </a:xfrm>
          <a:custGeom>
            <a:avLst/>
            <a:gdLst>
              <a:gd name="T0" fmla="*/ 1665 w 1666"/>
              <a:gd name="T1" fmla="*/ 0 h 502"/>
              <a:gd name="T2" fmla="*/ 0 w 1666"/>
              <a:gd name="T3" fmla="*/ 0 h 502"/>
              <a:gd name="T4" fmla="*/ 0 w 1666"/>
              <a:gd name="T5" fmla="*/ 501 h 502"/>
              <a:gd name="T6" fmla="*/ 1665 w 1666"/>
              <a:gd name="T7" fmla="*/ 501 h 502"/>
              <a:gd name="T8" fmla="*/ 1665 w 1666"/>
              <a:gd name="T9" fmla="*/ 0 h 502"/>
            </a:gdLst>
            <a:ahLst/>
            <a:cxnLst>
              <a:cxn ang="0">
                <a:pos x="T0" y="T1"/>
              </a:cxn>
              <a:cxn ang="0">
                <a:pos x="T2" y="T3"/>
              </a:cxn>
              <a:cxn ang="0">
                <a:pos x="T4" y="T5"/>
              </a:cxn>
              <a:cxn ang="0">
                <a:pos x="T6" y="T7"/>
              </a:cxn>
              <a:cxn ang="0">
                <a:pos x="T8" y="T9"/>
              </a:cxn>
            </a:cxnLst>
            <a:rect l="0" t="0" r="r" b="b"/>
            <a:pathLst>
              <a:path w="1666" h="502">
                <a:moveTo>
                  <a:pt x="1665" y="0"/>
                </a:moveTo>
                <a:lnTo>
                  <a:pt x="0" y="0"/>
                </a:lnTo>
                <a:lnTo>
                  <a:pt x="0" y="501"/>
                </a:lnTo>
                <a:lnTo>
                  <a:pt x="1665" y="501"/>
                </a:lnTo>
                <a:lnTo>
                  <a:pt x="1665" y="0"/>
                </a:lnTo>
              </a:path>
            </a:pathLst>
          </a:custGeom>
          <a:solidFill>
            <a:schemeClr val="accent1">
              <a:lumMod val="75000"/>
            </a:schemeClr>
          </a:solidFill>
          <a:ln>
            <a:noFill/>
          </a:ln>
          <a:effectLst/>
        </p:spPr>
        <p:txBody>
          <a:bodyPr wrap="none" anchor="ctr"/>
          <a:lstStyle/>
          <a:p>
            <a:pPr defTabSz="914217">
              <a:defRPr/>
            </a:pPr>
            <a:endParaRPr lang="en-US" sz="8300" dirty="0">
              <a:solidFill>
                <a:prstClr val="black"/>
              </a:solidFill>
              <a:latin typeface="Calibri" panose="020F0502020204030204"/>
            </a:endParaRPr>
          </a:p>
        </p:txBody>
      </p:sp>
      <p:sp>
        <p:nvSpPr>
          <p:cNvPr id="34" name="Freeform 2244"/>
          <p:cNvSpPr>
            <a:spLocks noChangeArrowheads="1"/>
          </p:cNvSpPr>
          <p:nvPr/>
        </p:nvSpPr>
        <p:spPr bwMode="auto">
          <a:xfrm>
            <a:off x="5273876" y="1008255"/>
            <a:ext cx="1644246" cy="1035191"/>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2">
              <a:lumMod val="75000"/>
            </a:schemeClr>
          </a:solidFill>
          <a:ln>
            <a:noFill/>
          </a:ln>
          <a:effectLst/>
        </p:spPr>
        <p:txBody>
          <a:bodyPr wrap="none" anchor="ctr"/>
          <a:lstStyle/>
          <a:p>
            <a:pPr defTabSz="914217">
              <a:defRPr/>
            </a:pPr>
            <a:endParaRPr lang="en-US" sz="24800" dirty="0">
              <a:solidFill>
                <a:prstClr val="black"/>
              </a:solidFill>
              <a:latin typeface="Calibri" panose="020F0502020204030204"/>
            </a:endParaRPr>
          </a:p>
        </p:txBody>
      </p:sp>
      <p:sp>
        <p:nvSpPr>
          <p:cNvPr id="39" name="Freeform 2244"/>
          <p:cNvSpPr>
            <a:spLocks noChangeArrowheads="1"/>
          </p:cNvSpPr>
          <p:nvPr/>
        </p:nvSpPr>
        <p:spPr bwMode="auto">
          <a:xfrm>
            <a:off x="9301586" y="1016616"/>
            <a:ext cx="1644246" cy="1035191"/>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3">
              <a:lumMod val="75000"/>
            </a:schemeClr>
          </a:solidFill>
          <a:ln>
            <a:noFill/>
          </a:ln>
          <a:effectLst/>
        </p:spPr>
        <p:txBody>
          <a:bodyPr wrap="none" anchor="ctr"/>
          <a:lstStyle/>
          <a:p>
            <a:pPr defTabSz="914217">
              <a:defRPr/>
            </a:pPr>
            <a:endParaRPr lang="en-US" sz="24800" dirty="0">
              <a:solidFill>
                <a:prstClr val="black"/>
              </a:solidFill>
              <a:latin typeface="Calibri" panose="020F0502020204030204"/>
            </a:endParaRPr>
          </a:p>
        </p:txBody>
      </p:sp>
      <p:sp>
        <p:nvSpPr>
          <p:cNvPr id="46" name="Freeform 2244"/>
          <p:cNvSpPr>
            <a:spLocks noChangeArrowheads="1"/>
          </p:cNvSpPr>
          <p:nvPr/>
        </p:nvSpPr>
        <p:spPr bwMode="auto">
          <a:xfrm>
            <a:off x="1246170" y="1011766"/>
            <a:ext cx="1644246" cy="1035191"/>
          </a:xfrm>
          <a:custGeom>
            <a:avLst/>
            <a:gdLst>
              <a:gd name="T0" fmla="*/ 958 w 959"/>
              <a:gd name="T1" fmla="*/ 483 h 968"/>
              <a:gd name="T2" fmla="*/ 958 w 959"/>
              <a:gd name="T3" fmla="*/ 483 h 968"/>
              <a:gd name="T4" fmla="*/ 484 w 959"/>
              <a:gd name="T5" fmla="*/ 967 h 968"/>
              <a:gd name="T6" fmla="*/ 0 w 959"/>
              <a:gd name="T7" fmla="*/ 483 h 968"/>
              <a:gd name="T8" fmla="*/ 484 w 959"/>
              <a:gd name="T9" fmla="*/ 0 h 968"/>
              <a:gd name="T10" fmla="*/ 958 w 959"/>
              <a:gd name="T11" fmla="*/ 483 h 968"/>
            </a:gdLst>
            <a:ahLst/>
            <a:cxnLst>
              <a:cxn ang="0">
                <a:pos x="T0" y="T1"/>
              </a:cxn>
              <a:cxn ang="0">
                <a:pos x="T2" y="T3"/>
              </a:cxn>
              <a:cxn ang="0">
                <a:pos x="T4" y="T5"/>
              </a:cxn>
              <a:cxn ang="0">
                <a:pos x="T6" y="T7"/>
              </a:cxn>
              <a:cxn ang="0">
                <a:pos x="T8" y="T9"/>
              </a:cxn>
              <a:cxn ang="0">
                <a:pos x="T10" y="T11"/>
              </a:cxn>
            </a:cxnLst>
            <a:rect l="0" t="0" r="r" b="b"/>
            <a:pathLst>
              <a:path w="959" h="968">
                <a:moveTo>
                  <a:pt x="958" y="483"/>
                </a:moveTo>
                <a:lnTo>
                  <a:pt x="958" y="483"/>
                </a:lnTo>
                <a:cubicBezTo>
                  <a:pt x="958" y="746"/>
                  <a:pt x="746" y="967"/>
                  <a:pt x="484" y="967"/>
                </a:cubicBezTo>
                <a:cubicBezTo>
                  <a:pt x="212" y="967"/>
                  <a:pt x="0" y="746"/>
                  <a:pt x="0" y="483"/>
                </a:cubicBezTo>
                <a:cubicBezTo>
                  <a:pt x="0" y="221"/>
                  <a:pt x="212" y="0"/>
                  <a:pt x="484" y="0"/>
                </a:cubicBezTo>
                <a:cubicBezTo>
                  <a:pt x="746" y="0"/>
                  <a:pt x="958" y="221"/>
                  <a:pt x="958" y="483"/>
                </a:cubicBezTo>
              </a:path>
            </a:pathLst>
          </a:custGeom>
          <a:solidFill>
            <a:schemeClr val="accent1">
              <a:lumMod val="75000"/>
            </a:schemeClr>
          </a:solidFill>
          <a:ln>
            <a:noFill/>
          </a:ln>
          <a:effectLst/>
        </p:spPr>
        <p:txBody>
          <a:bodyPr wrap="none" anchor="ctr"/>
          <a:lstStyle/>
          <a:p>
            <a:pPr defTabSz="914217">
              <a:defRPr/>
            </a:pPr>
            <a:endParaRPr lang="en-US" sz="24800" dirty="0">
              <a:solidFill>
                <a:prstClr val="black"/>
              </a:solidFill>
              <a:latin typeface="Calibri" panose="020F0502020204030204"/>
            </a:endParaRPr>
          </a:p>
        </p:txBody>
      </p:sp>
      <p:sp>
        <p:nvSpPr>
          <p:cNvPr id="53" name="Freeform 39"/>
          <p:cNvSpPr>
            <a:spLocks noChangeAspect="1" noChangeArrowheads="1"/>
          </p:cNvSpPr>
          <p:nvPr/>
        </p:nvSpPr>
        <p:spPr bwMode="auto">
          <a:xfrm>
            <a:off x="1894637" y="1134210"/>
            <a:ext cx="347312" cy="347402"/>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45712" tIns="22856" rIns="45712" bIns="22856" anchor="ctr"/>
          <a:lstStyle/>
          <a:p>
            <a:pPr defTabSz="914217">
              <a:defRPr/>
            </a:pPr>
            <a:endParaRPr lang="en-US" dirty="0">
              <a:solidFill>
                <a:prstClr val="black"/>
              </a:solidFill>
              <a:latin typeface="Calibri" panose="020F0502020204030204"/>
            </a:endParaRPr>
          </a:p>
        </p:txBody>
      </p:sp>
      <p:sp>
        <p:nvSpPr>
          <p:cNvPr id="55" name="Freeform 102"/>
          <p:cNvSpPr>
            <a:spLocks noChangeAspect="1" noChangeArrowheads="1"/>
          </p:cNvSpPr>
          <p:nvPr/>
        </p:nvSpPr>
        <p:spPr bwMode="auto">
          <a:xfrm>
            <a:off x="5903048" y="1134210"/>
            <a:ext cx="385902" cy="347402"/>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lIns="45712" tIns="22856" rIns="45712" bIns="22856" anchor="ctr"/>
          <a:lstStyle/>
          <a:p>
            <a:pPr defTabSz="914217">
              <a:defRPr/>
            </a:pPr>
            <a:endParaRPr lang="en-US" dirty="0">
              <a:solidFill>
                <a:prstClr val="black"/>
              </a:solidFill>
              <a:latin typeface="Calibri" panose="020F0502020204030204"/>
            </a:endParaRPr>
          </a:p>
        </p:txBody>
      </p:sp>
      <p:sp>
        <p:nvSpPr>
          <p:cNvPr id="27" name="Rectangle 26">
            <a:extLst>
              <a:ext uri="{FF2B5EF4-FFF2-40B4-BE49-F238E27FC236}">
                <a16:creationId xmlns:a16="http://schemas.microsoft.com/office/drawing/2014/main" id="{A0AD9773-8022-4EFE-8A3F-89FB8B12C5AE}"/>
              </a:ext>
            </a:extLst>
          </p:cNvPr>
          <p:cNvSpPr/>
          <p:nvPr/>
        </p:nvSpPr>
        <p:spPr>
          <a:xfrm>
            <a:off x="803192" y="1571326"/>
            <a:ext cx="2530203" cy="584775"/>
          </a:xfrm>
          <a:prstGeom prst="rect">
            <a:avLst/>
          </a:prstGeom>
          <a:effectLst>
            <a:outerShdw blurRad="63500" sx="102000" sy="102000" algn="ctr" rotWithShape="0">
              <a:prstClr val="black">
                <a:alpha val="40000"/>
              </a:prstClr>
            </a:outerShdw>
          </a:effectLst>
        </p:spPr>
        <p:txBody>
          <a:bodyPr wrap="square" anchor="ctr">
            <a:spAutoFit/>
          </a:bodyPr>
          <a:lstStyle/>
          <a:p>
            <a:pPr algn="ctr"/>
            <a:r>
              <a:rPr lang="en-US" sz="1600" b="1" dirty="0">
                <a:solidFill>
                  <a:schemeClr val="bg1"/>
                </a:solidFill>
                <a:latin typeface="Rockwell" panose="02060603020205020403" pitchFamily="18" charset="0"/>
              </a:rPr>
              <a:t>Enterprise Information</a:t>
            </a:r>
          </a:p>
          <a:p>
            <a:pPr algn="ctr"/>
            <a:r>
              <a:rPr lang="en-US" sz="1600" b="1" dirty="0">
                <a:solidFill>
                  <a:schemeClr val="bg1"/>
                </a:solidFill>
                <a:latin typeface="Rockwell" panose="02060603020205020403" pitchFamily="18" charset="0"/>
              </a:rPr>
              <a:t> Security Policy (EISP)</a:t>
            </a:r>
          </a:p>
        </p:txBody>
      </p:sp>
      <p:sp>
        <p:nvSpPr>
          <p:cNvPr id="28" name="Freeform 96">
            <a:extLst>
              <a:ext uri="{FF2B5EF4-FFF2-40B4-BE49-F238E27FC236}">
                <a16:creationId xmlns:a16="http://schemas.microsoft.com/office/drawing/2014/main" id="{0CE19886-B254-409E-9C49-BC03B0E7B573}"/>
              </a:ext>
            </a:extLst>
          </p:cNvPr>
          <p:cNvSpPr>
            <a:spLocks noChangeAspect="1" noChangeArrowheads="1"/>
          </p:cNvSpPr>
          <p:nvPr/>
        </p:nvSpPr>
        <p:spPr bwMode="auto">
          <a:xfrm>
            <a:off x="9930047" y="1138973"/>
            <a:ext cx="387325" cy="337877"/>
          </a:xfrm>
          <a:custGeom>
            <a:avLst/>
            <a:gdLst>
              <a:gd name="T0" fmla="*/ 199067 w 497"/>
              <a:gd name="T1" fmla="*/ 0 h 435"/>
              <a:gd name="T2" fmla="*/ 199067 w 497"/>
              <a:gd name="T3" fmla="*/ 0 h 435"/>
              <a:gd name="T4" fmla="*/ 23870 w 497"/>
              <a:gd name="T5" fmla="*/ 0 h 435"/>
              <a:gd name="T6" fmla="*/ 0 w 497"/>
              <a:gd name="T7" fmla="*/ 19751 h 435"/>
              <a:gd name="T8" fmla="*/ 0 w 497"/>
              <a:gd name="T9" fmla="*/ 143192 h 435"/>
              <a:gd name="T10" fmla="*/ 19817 w 497"/>
              <a:gd name="T11" fmla="*/ 171023 h 435"/>
              <a:gd name="T12" fmla="*/ 72061 w 497"/>
              <a:gd name="T13" fmla="*/ 179102 h 435"/>
              <a:gd name="T14" fmla="*/ 55397 w 497"/>
              <a:gd name="T15" fmla="*/ 194813 h 435"/>
              <a:gd name="T16" fmla="*/ 167541 w 497"/>
              <a:gd name="T17" fmla="*/ 194813 h 435"/>
              <a:gd name="T18" fmla="*/ 151327 w 497"/>
              <a:gd name="T19" fmla="*/ 179102 h 435"/>
              <a:gd name="T20" fmla="*/ 203121 w 497"/>
              <a:gd name="T21" fmla="*/ 171023 h 435"/>
              <a:gd name="T22" fmla="*/ 223388 w 497"/>
              <a:gd name="T23" fmla="*/ 143192 h 435"/>
              <a:gd name="T24" fmla="*/ 223388 w 497"/>
              <a:gd name="T25" fmla="*/ 19751 h 435"/>
              <a:gd name="T26" fmla="*/ 199067 w 497"/>
              <a:gd name="T27" fmla="*/ 0 h 435"/>
              <a:gd name="T28" fmla="*/ 199067 w 497"/>
              <a:gd name="T29" fmla="*/ 143192 h 435"/>
              <a:gd name="T30" fmla="*/ 199067 w 497"/>
              <a:gd name="T31" fmla="*/ 143192 h 435"/>
              <a:gd name="T32" fmla="*/ 23870 w 497"/>
              <a:gd name="T33" fmla="*/ 143192 h 435"/>
              <a:gd name="T34" fmla="*/ 23870 w 497"/>
              <a:gd name="T35" fmla="*/ 19751 h 435"/>
              <a:gd name="T36" fmla="*/ 199067 w 497"/>
              <a:gd name="T37" fmla="*/ 19751 h 435"/>
              <a:gd name="T38" fmla="*/ 199067 w 497"/>
              <a:gd name="T39" fmla="*/ 143192 h 43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97" h="435">
                <a:moveTo>
                  <a:pt x="442" y="0"/>
                </a:moveTo>
                <a:lnTo>
                  <a:pt x="442" y="0"/>
                </a:lnTo>
                <a:cubicBezTo>
                  <a:pt x="53" y="0"/>
                  <a:pt x="53" y="0"/>
                  <a:pt x="53" y="0"/>
                </a:cubicBezTo>
                <a:cubicBezTo>
                  <a:pt x="26" y="0"/>
                  <a:pt x="0" y="17"/>
                  <a:pt x="0" y="44"/>
                </a:cubicBezTo>
                <a:cubicBezTo>
                  <a:pt x="0" y="319"/>
                  <a:pt x="0" y="319"/>
                  <a:pt x="0" y="319"/>
                </a:cubicBezTo>
                <a:cubicBezTo>
                  <a:pt x="0" y="345"/>
                  <a:pt x="17" y="372"/>
                  <a:pt x="44" y="381"/>
                </a:cubicBezTo>
                <a:cubicBezTo>
                  <a:pt x="160" y="399"/>
                  <a:pt x="160" y="399"/>
                  <a:pt x="160" y="399"/>
                </a:cubicBezTo>
                <a:cubicBezTo>
                  <a:pt x="160" y="399"/>
                  <a:pt x="62" y="434"/>
                  <a:pt x="123" y="434"/>
                </a:cubicBezTo>
                <a:cubicBezTo>
                  <a:pt x="372" y="434"/>
                  <a:pt x="372" y="434"/>
                  <a:pt x="372" y="434"/>
                </a:cubicBezTo>
                <a:cubicBezTo>
                  <a:pt x="434" y="434"/>
                  <a:pt x="336" y="399"/>
                  <a:pt x="336" y="399"/>
                </a:cubicBezTo>
                <a:cubicBezTo>
                  <a:pt x="451" y="381"/>
                  <a:pt x="451" y="381"/>
                  <a:pt x="451" y="381"/>
                </a:cubicBezTo>
                <a:cubicBezTo>
                  <a:pt x="479" y="372"/>
                  <a:pt x="496" y="345"/>
                  <a:pt x="496" y="319"/>
                </a:cubicBezTo>
                <a:cubicBezTo>
                  <a:pt x="496" y="44"/>
                  <a:pt x="496" y="44"/>
                  <a:pt x="496" y="44"/>
                </a:cubicBezTo>
                <a:cubicBezTo>
                  <a:pt x="496" y="17"/>
                  <a:pt x="470" y="0"/>
                  <a:pt x="442" y="0"/>
                </a:cubicBezTo>
                <a:close/>
                <a:moveTo>
                  <a:pt x="442" y="319"/>
                </a:moveTo>
                <a:lnTo>
                  <a:pt x="442" y="319"/>
                </a:lnTo>
                <a:cubicBezTo>
                  <a:pt x="53" y="319"/>
                  <a:pt x="53" y="319"/>
                  <a:pt x="53" y="319"/>
                </a:cubicBezTo>
                <a:cubicBezTo>
                  <a:pt x="53" y="44"/>
                  <a:pt x="53" y="44"/>
                  <a:pt x="53" y="44"/>
                </a:cubicBezTo>
                <a:cubicBezTo>
                  <a:pt x="442" y="44"/>
                  <a:pt x="442" y="44"/>
                  <a:pt x="442" y="44"/>
                </a:cubicBezTo>
                <a:lnTo>
                  <a:pt x="442" y="319"/>
                </a:lnTo>
                <a:close/>
              </a:path>
            </a:pathLst>
          </a:custGeom>
          <a:solidFill>
            <a:schemeClr val="bg1"/>
          </a:solidFill>
          <a:ln>
            <a:noFill/>
          </a:ln>
          <a:effectLst/>
        </p:spPr>
        <p:txBody>
          <a:bodyPr wrap="none" lIns="34290" tIns="17145" rIns="34290" bIns="17145" anchor="ctr"/>
          <a:lstStyle/>
          <a:p>
            <a:endParaRPr lang="en-US" dirty="0"/>
          </a:p>
        </p:txBody>
      </p:sp>
      <p:sp>
        <p:nvSpPr>
          <p:cNvPr id="29" name="Rectangle 28">
            <a:extLst>
              <a:ext uri="{FF2B5EF4-FFF2-40B4-BE49-F238E27FC236}">
                <a16:creationId xmlns:a16="http://schemas.microsoft.com/office/drawing/2014/main" id="{A2CDDE4A-241B-4031-8756-99725D78627B}"/>
              </a:ext>
            </a:extLst>
          </p:cNvPr>
          <p:cNvSpPr/>
          <p:nvPr/>
        </p:nvSpPr>
        <p:spPr>
          <a:xfrm>
            <a:off x="4872457" y="1578349"/>
            <a:ext cx="2447084" cy="584775"/>
          </a:xfrm>
          <a:prstGeom prst="rect">
            <a:avLst/>
          </a:prstGeom>
          <a:effectLst>
            <a:outerShdw blurRad="63500" sx="102000" sy="102000" algn="ctr" rotWithShape="0">
              <a:prstClr val="black">
                <a:alpha val="40000"/>
              </a:prstClr>
            </a:outerShdw>
          </a:effectLst>
        </p:spPr>
        <p:txBody>
          <a:bodyPr wrap="square" anchor="ctr">
            <a:spAutoFit/>
          </a:bodyPr>
          <a:lstStyle/>
          <a:p>
            <a:pPr algn="ctr"/>
            <a:r>
              <a:rPr lang="en-US" sz="1600" b="1" dirty="0">
                <a:solidFill>
                  <a:schemeClr val="bg1"/>
                </a:solidFill>
                <a:latin typeface="Rockwell" panose="02060603020205020403" pitchFamily="18" charset="0"/>
              </a:rPr>
              <a:t>Issue Specific Security Policy (ISSP)</a:t>
            </a:r>
          </a:p>
        </p:txBody>
      </p:sp>
      <p:sp>
        <p:nvSpPr>
          <p:cNvPr id="36" name="Rectangle 35">
            <a:extLst>
              <a:ext uri="{FF2B5EF4-FFF2-40B4-BE49-F238E27FC236}">
                <a16:creationId xmlns:a16="http://schemas.microsoft.com/office/drawing/2014/main" id="{8CA2CFEF-504B-4F89-B5DD-E6A6ED8A36C4}"/>
              </a:ext>
            </a:extLst>
          </p:cNvPr>
          <p:cNvSpPr/>
          <p:nvPr/>
        </p:nvSpPr>
        <p:spPr>
          <a:xfrm>
            <a:off x="304800" y="2299072"/>
            <a:ext cx="3538115" cy="923330"/>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EISP drives an organization’s scope and provides direction to their security policies</a:t>
            </a:r>
          </a:p>
        </p:txBody>
      </p:sp>
      <p:sp>
        <p:nvSpPr>
          <p:cNvPr id="37" name="Round Same Side Corner Rectangle 87">
            <a:extLst>
              <a:ext uri="{FF2B5EF4-FFF2-40B4-BE49-F238E27FC236}">
                <a16:creationId xmlns:a16="http://schemas.microsoft.com/office/drawing/2014/main" id="{E10D282A-1413-4F5E-BE9F-AD6778EF3411}"/>
              </a:ext>
            </a:extLst>
          </p:cNvPr>
          <p:cNvSpPr/>
          <p:nvPr/>
        </p:nvSpPr>
        <p:spPr>
          <a:xfrm rot="5400000">
            <a:off x="1760722" y="2353913"/>
            <a:ext cx="615140" cy="2991264"/>
          </a:xfrm>
          <a:prstGeom prst="round2SameRect">
            <a:avLst>
              <a:gd name="adj1" fmla="val 29870"/>
              <a:gd name="adj2"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r"/>
            <a:endParaRPr lang="bg-BG" sz="900" dirty="0">
              <a:latin typeface="Lato Light"/>
            </a:endParaRPr>
          </a:p>
        </p:txBody>
      </p:sp>
      <p:sp>
        <p:nvSpPr>
          <p:cNvPr id="38" name="Freeform 11">
            <a:extLst>
              <a:ext uri="{FF2B5EF4-FFF2-40B4-BE49-F238E27FC236}">
                <a16:creationId xmlns:a16="http://schemas.microsoft.com/office/drawing/2014/main" id="{EB0C94AE-71CD-4011-9034-902B9D2CD50B}"/>
              </a:ext>
            </a:extLst>
          </p:cNvPr>
          <p:cNvSpPr>
            <a:spLocks/>
          </p:cNvSpPr>
          <p:nvPr/>
        </p:nvSpPr>
        <p:spPr bwMode="auto">
          <a:xfrm>
            <a:off x="572662" y="3545151"/>
            <a:ext cx="619693" cy="608788"/>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1"/>
          </a:solidFill>
          <a:ln>
            <a:noFill/>
          </a:ln>
        </p:spPr>
        <p:txBody>
          <a:bodyPr vert="horz" wrap="square" lIns="109710" tIns="54855" rIns="109710" bIns="54855" numCol="1" anchor="t" anchorCtr="0" compatLnSpc="1">
            <a:prstTxWarp prst="textNoShape">
              <a:avLst/>
            </a:prstTxWarp>
          </a:bodyPr>
          <a:lstStyle/>
          <a:p>
            <a:endParaRPr lang="bg-BG" sz="900" dirty="0">
              <a:latin typeface="Lato Light"/>
            </a:endParaRPr>
          </a:p>
        </p:txBody>
      </p:sp>
      <p:sp>
        <p:nvSpPr>
          <p:cNvPr id="44" name="Rectangle 43">
            <a:extLst>
              <a:ext uri="{FF2B5EF4-FFF2-40B4-BE49-F238E27FC236}">
                <a16:creationId xmlns:a16="http://schemas.microsoft.com/office/drawing/2014/main" id="{33C70182-DD59-46E3-80D0-A1315F3A38DF}"/>
              </a:ext>
            </a:extLst>
          </p:cNvPr>
          <p:cNvSpPr/>
          <p:nvPr/>
        </p:nvSpPr>
        <p:spPr>
          <a:xfrm>
            <a:off x="1249083" y="3664879"/>
            <a:ext cx="1905119" cy="369332"/>
          </a:xfrm>
          <a:prstGeom prst="rect">
            <a:avLst/>
          </a:prstGeom>
        </p:spPr>
        <p:txBody>
          <a:bodyPr wrap="square" anchor="ctr">
            <a:spAutoFit/>
          </a:bodyPr>
          <a:lstStyle/>
          <a:p>
            <a:pPr marR="0" lvl="0" algn="l" defTabSz="914400" rtl="0" eaLnBrk="1" fontAlgn="auto" latinLnBrk="0" hangingPunct="1">
              <a:lnSpc>
                <a:spcPct val="100000"/>
              </a:lnSpc>
              <a:spcBef>
                <a:spcPts val="12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Examples of EISP</a:t>
            </a:r>
            <a:r>
              <a:rPr kumimoji="0" lang="en-US" b="0" i="0" u="none" strike="noStrike" kern="1200" cap="none" spc="0" normalizeH="0" baseline="0" noProof="0" dirty="0">
                <a:ln>
                  <a:noFill/>
                </a:ln>
                <a:solidFill>
                  <a:prstClr val="black"/>
                </a:solidFill>
                <a:effectLst/>
                <a:uLnTx/>
                <a:uFillTx/>
                <a:latin typeface="Calibri"/>
                <a:ea typeface="+mn-ea"/>
                <a:cs typeface="+mn-cs"/>
              </a:rPr>
              <a:t>:</a:t>
            </a:r>
          </a:p>
        </p:txBody>
      </p:sp>
      <p:sp>
        <p:nvSpPr>
          <p:cNvPr id="45" name="Rectangle 44">
            <a:extLst>
              <a:ext uri="{FF2B5EF4-FFF2-40B4-BE49-F238E27FC236}">
                <a16:creationId xmlns:a16="http://schemas.microsoft.com/office/drawing/2014/main" id="{13F0B149-F859-4CEA-B26D-47187D16560F}"/>
              </a:ext>
            </a:extLst>
          </p:cNvPr>
          <p:cNvSpPr/>
          <p:nvPr/>
        </p:nvSpPr>
        <p:spPr>
          <a:xfrm>
            <a:off x="572660" y="4276843"/>
            <a:ext cx="3127821" cy="2015936"/>
          </a:xfrm>
          <a:prstGeom prst="rect">
            <a:avLst/>
          </a:prstGeom>
        </p:spPr>
        <p:txBody>
          <a:bodyPr wrap="square" anchor="ctr">
            <a:spAutoFit/>
          </a:bodyPr>
          <a:lstStyle/>
          <a:p>
            <a:pPr marL="285750" marR="0" lvl="1" indent="-285750" algn="l" defTabSz="914400" rtl="0" eaLnBrk="1" fontAlgn="auto" latinLnBrk="0" hangingPunct="1">
              <a:lnSpc>
                <a:spcPct val="100000"/>
              </a:lnSpc>
              <a:spcBef>
                <a:spcPts val="18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Application policy</a:t>
            </a:r>
          </a:p>
          <a:p>
            <a:pPr marL="285750" marR="0" lvl="1" indent="-285750" algn="l" defTabSz="914400" rtl="0" eaLnBrk="1" fontAlgn="auto" latinLnBrk="0" hangingPunct="1">
              <a:lnSpc>
                <a:spcPct val="100000"/>
              </a:lnSpc>
              <a:spcBef>
                <a:spcPts val="18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Network and network device security policy</a:t>
            </a:r>
          </a:p>
          <a:p>
            <a:pPr marL="285750" marR="0" lvl="1" indent="-285750" algn="l" defTabSz="914400" rtl="0" eaLnBrk="1" fontAlgn="auto" latinLnBrk="0" hangingPunct="1">
              <a:lnSpc>
                <a:spcPct val="100000"/>
              </a:lnSpc>
              <a:spcBef>
                <a:spcPts val="18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Back up and restore policy</a:t>
            </a:r>
          </a:p>
          <a:p>
            <a:pPr marL="285750" marR="0" lvl="1" indent="-285750" algn="l" defTabSz="914400" rtl="0" eaLnBrk="1" fontAlgn="auto" latinLnBrk="0" hangingPunct="1">
              <a:lnSpc>
                <a:spcPct val="100000"/>
              </a:lnSpc>
              <a:spcBef>
                <a:spcPts val="1800"/>
              </a:spcBef>
              <a:spcAft>
                <a:spcPts val="0"/>
              </a:spcAft>
              <a:buClrTx/>
              <a:buSzTx/>
              <a:buFont typeface="Wingdings" panose="05000000000000000000" pitchFamily="2" charset="2"/>
              <a:buChar char="ü"/>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System security policy</a:t>
            </a:r>
          </a:p>
        </p:txBody>
      </p:sp>
      <p:sp>
        <p:nvSpPr>
          <p:cNvPr id="56" name="Freeform 65">
            <a:extLst>
              <a:ext uri="{FF2B5EF4-FFF2-40B4-BE49-F238E27FC236}">
                <a16:creationId xmlns:a16="http://schemas.microsoft.com/office/drawing/2014/main" id="{D1740E68-89AA-4730-A59F-4564621F6DC6}"/>
              </a:ext>
            </a:extLst>
          </p:cNvPr>
          <p:cNvSpPr>
            <a:spLocks noChangeArrowheads="1"/>
          </p:cNvSpPr>
          <p:nvPr/>
        </p:nvSpPr>
        <p:spPr bwMode="auto">
          <a:xfrm>
            <a:off x="731059" y="3699369"/>
            <a:ext cx="302899" cy="300353"/>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2">
              <a:lumMod val="90000"/>
            </a:schemeClr>
          </a:solidFill>
          <a:ln>
            <a:noFill/>
          </a:ln>
          <a:effectLst/>
        </p:spPr>
        <p:txBody>
          <a:bodyPr wrap="none" lIns="34290" tIns="17145" rIns="34290" bIns="17145" anchor="ctr"/>
          <a:lstStyle/>
          <a:p>
            <a:endParaRPr lang="en-US" dirty="0"/>
          </a:p>
        </p:txBody>
      </p:sp>
      <p:sp>
        <p:nvSpPr>
          <p:cNvPr id="58" name="Round Same Side Corner Rectangle 87">
            <a:extLst>
              <a:ext uri="{FF2B5EF4-FFF2-40B4-BE49-F238E27FC236}">
                <a16:creationId xmlns:a16="http://schemas.microsoft.com/office/drawing/2014/main" id="{47B87D44-3A2E-4E58-B1D6-378E7E3D0E1C}"/>
              </a:ext>
            </a:extLst>
          </p:cNvPr>
          <p:cNvSpPr/>
          <p:nvPr/>
        </p:nvSpPr>
        <p:spPr>
          <a:xfrm rot="5400000">
            <a:off x="5788430" y="2363438"/>
            <a:ext cx="615140" cy="2991264"/>
          </a:xfrm>
          <a:prstGeom prst="round2SameRect">
            <a:avLst>
              <a:gd name="adj1" fmla="val 29870"/>
              <a:gd name="adj2" fmla="val 50000"/>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r"/>
            <a:endParaRPr lang="bg-BG" sz="900" dirty="0">
              <a:latin typeface="Lato Light"/>
            </a:endParaRPr>
          </a:p>
        </p:txBody>
      </p:sp>
      <p:sp>
        <p:nvSpPr>
          <p:cNvPr id="59" name="Freeform 11">
            <a:extLst>
              <a:ext uri="{FF2B5EF4-FFF2-40B4-BE49-F238E27FC236}">
                <a16:creationId xmlns:a16="http://schemas.microsoft.com/office/drawing/2014/main" id="{ABCA9F66-A08C-491B-82D5-31CE2EDDD4BB}"/>
              </a:ext>
            </a:extLst>
          </p:cNvPr>
          <p:cNvSpPr>
            <a:spLocks/>
          </p:cNvSpPr>
          <p:nvPr/>
        </p:nvSpPr>
        <p:spPr bwMode="auto">
          <a:xfrm>
            <a:off x="4600370" y="3555077"/>
            <a:ext cx="619693" cy="608788"/>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2"/>
          </a:solidFill>
          <a:ln>
            <a:noFill/>
          </a:ln>
        </p:spPr>
        <p:txBody>
          <a:bodyPr vert="horz" wrap="square" lIns="109710" tIns="54855" rIns="109710" bIns="54855" numCol="1" anchor="t" anchorCtr="0" compatLnSpc="1">
            <a:prstTxWarp prst="textNoShape">
              <a:avLst/>
            </a:prstTxWarp>
          </a:bodyPr>
          <a:lstStyle/>
          <a:p>
            <a:endParaRPr lang="bg-BG" sz="900" dirty="0">
              <a:latin typeface="Lato Light"/>
            </a:endParaRPr>
          </a:p>
        </p:txBody>
      </p:sp>
      <p:sp>
        <p:nvSpPr>
          <p:cNvPr id="52" name="Freeform 22">
            <a:extLst>
              <a:ext uri="{FF2B5EF4-FFF2-40B4-BE49-F238E27FC236}">
                <a16:creationId xmlns:a16="http://schemas.microsoft.com/office/drawing/2014/main" id="{2C03BDEE-38CD-4A7B-985E-9E3204003FC3}"/>
              </a:ext>
            </a:extLst>
          </p:cNvPr>
          <p:cNvSpPr>
            <a:spLocks noChangeArrowheads="1"/>
          </p:cNvSpPr>
          <p:nvPr/>
        </p:nvSpPr>
        <p:spPr bwMode="auto">
          <a:xfrm>
            <a:off x="4715812" y="3665069"/>
            <a:ext cx="388808" cy="388805"/>
          </a:xfrm>
          <a:custGeom>
            <a:avLst/>
            <a:gdLst>
              <a:gd name="T0" fmla="*/ 103756 w 461"/>
              <a:gd name="T1" fmla="*/ 3609 h 461"/>
              <a:gd name="T2" fmla="*/ 103756 w 461"/>
              <a:gd name="T3" fmla="*/ 3609 h 461"/>
              <a:gd name="T4" fmla="*/ 0 w 461"/>
              <a:gd name="T5" fmla="*/ 107815 h 461"/>
              <a:gd name="T6" fmla="*/ 103756 w 461"/>
              <a:gd name="T7" fmla="*/ 207511 h 461"/>
              <a:gd name="T8" fmla="*/ 207512 w 461"/>
              <a:gd name="T9" fmla="*/ 103755 h 461"/>
              <a:gd name="T10" fmla="*/ 103756 w 461"/>
              <a:gd name="T11" fmla="*/ 3609 h 461"/>
              <a:gd name="T12" fmla="*/ 103756 w 461"/>
              <a:gd name="T13" fmla="*/ 15789 h 461"/>
              <a:gd name="T14" fmla="*/ 103756 w 461"/>
              <a:gd name="T15" fmla="*/ 15789 h 461"/>
              <a:gd name="T16" fmla="*/ 143905 w 461"/>
              <a:gd name="T17" fmla="*/ 23909 h 461"/>
              <a:gd name="T18" fmla="*/ 131274 w 461"/>
              <a:gd name="T19" fmla="*/ 47818 h 461"/>
              <a:gd name="T20" fmla="*/ 103756 w 461"/>
              <a:gd name="T21" fmla="*/ 43758 h 461"/>
              <a:gd name="T22" fmla="*/ 75787 w 461"/>
              <a:gd name="T23" fmla="*/ 47818 h 461"/>
              <a:gd name="T24" fmla="*/ 63607 w 461"/>
              <a:gd name="T25" fmla="*/ 23909 h 461"/>
              <a:gd name="T26" fmla="*/ 103756 w 461"/>
              <a:gd name="T27" fmla="*/ 15789 h 461"/>
              <a:gd name="T28" fmla="*/ 47818 w 461"/>
              <a:gd name="T29" fmla="*/ 131724 h 461"/>
              <a:gd name="T30" fmla="*/ 47818 w 461"/>
              <a:gd name="T31" fmla="*/ 131724 h 461"/>
              <a:gd name="T32" fmla="*/ 23909 w 461"/>
              <a:gd name="T33" fmla="*/ 147513 h 461"/>
              <a:gd name="T34" fmla="*/ 15789 w 461"/>
              <a:gd name="T35" fmla="*/ 107815 h 461"/>
              <a:gd name="T36" fmla="*/ 23909 w 461"/>
              <a:gd name="T37" fmla="*/ 63607 h 461"/>
              <a:gd name="T38" fmla="*/ 47818 w 461"/>
              <a:gd name="T39" fmla="*/ 75335 h 461"/>
              <a:gd name="T40" fmla="*/ 39698 w 461"/>
              <a:gd name="T41" fmla="*/ 103755 h 461"/>
              <a:gd name="T42" fmla="*/ 47818 w 461"/>
              <a:gd name="T43" fmla="*/ 131724 h 461"/>
              <a:gd name="T44" fmla="*/ 103756 w 461"/>
              <a:gd name="T45" fmla="*/ 195331 h 461"/>
              <a:gd name="T46" fmla="*/ 103756 w 461"/>
              <a:gd name="T47" fmla="*/ 195331 h 461"/>
              <a:gd name="T48" fmla="*/ 63607 w 461"/>
              <a:gd name="T49" fmla="*/ 183602 h 461"/>
              <a:gd name="T50" fmla="*/ 75787 w 461"/>
              <a:gd name="T51" fmla="*/ 159693 h 461"/>
              <a:gd name="T52" fmla="*/ 103756 w 461"/>
              <a:gd name="T53" fmla="*/ 167813 h 461"/>
              <a:gd name="T54" fmla="*/ 131274 w 461"/>
              <a:gd name="T55" fmla="*/ 159693 h 461"/>
              <a:gd name="T56" fmla="*/ 143905 w 461"/>
              <a:gd name="T57" fmla="*/ 183602 h 461"/>
              <a:gd name="T58" fmla="*/ 103756 w 461"/>
              <a:gd name="T59" fmla="*/ 195331 h 461"/>
              <a:gd name="T60" fmla="*/ 103756 w 461"/>
              <a:gd name="T61" fmla="*/ 155633 h 461"/>
              <a:gd name="T62" fmla="*/ 103756 w 461"/>
              <a:gd name="T63" fmla="*/ 155633 h 461"/>
              <a:gd name="T64" fmla="*/ 55938 w 461"/>
              <a:gd name="T65" fmla="*/ 103755 h 461"/>
              <a:gd name="T66" fmla="*/ 103756 w 461"/>
              <a:gd name="T67" fmla="*/ 55487 h 461"/>
              <a:gd name="T68" fmla="*/ 151574 w 461"/>
              <a:gd name="T69" fmla="*/ 103755 h 461"/>
              <a:gd name="T70" fmla="*/ 103756 w 461"/>
              <a:gd name="T71" fmla="*/ 155633 h 461"/>
              <a:gd name="T72" fmla="*/ 159694 w 461"/>
              <a:gd name="T73" fmla="*/ 131724 h 461"/>
              <a:gd name="T74" fmla="*/ 159694 w 461"/>
              <a:gd name="T75" fmla="*/ 131724 h 461"/>
              <a:gd name="T76" fmla="*/ 167814 w 461"/>
              <a:gd name="T77" fmla="*/ 103755 h 461"/>
              <a:gd name="T78" fmla="*/ 159694 w 461"/>
              <a:gd name="T79" fmla="*/ 75335 h 461"/>
              <a:gd name="T80" fmla="*/ 183603 w 461"/>
              <a:gd name="T81" fmla="*/ 63607 h 461"/>
              <a:gd name="T82" fmla="*/ 191723 w 461"/>
              <a:gd name="T83" fmla="*/ 103755 h 461"/>
              <a:gd name="T84" fmla="*/ 183603 w 461"/>
              <a:gd name="T85" fmla="*/ 147513 h 461"/>
              <a:gd name="T86" fmla="*/ 159694 w 461"/>
              <a:gd name="T87" fmla="*/ 131724 h 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2">
              <a:lumMod val="90000"/>
            </a:schemeClr>
          </a:solidFill>
          <a:ln>
            <a:noFill/>
          </a:ln>
          <a:effectLst/>
        </p:spPr>
        <p:txBody>
          <a:bodyPr wrap="none" lIns="34290" tIns="17145" rIns="34290" bIns="17145" anchor="ctr"/>
          <a:lstStyle/>
          <a:p>
            <a:endParaRPr lang="en-US" dirty="0"/>
          </a:p>
        </p:txBody>
      </p:sp>
      <p:sp>
        <p:nvSpPr>
          <p:cNvPr id="60" name="Rectangle 59">
            <a:extLst>
              <a:ext uri="{FF2B5EF4-FFF2-40B4-BE49-F238E27FC236}">
                <a16:creationId xmlns:a16="http://schemas.microsoft.com/office/drawing/2014/main" id="{43198236-F3D7-42D9-A10D-50901E6C173A}"/>
              </a:ext>
            </a:extLst>
          </p:cNvPr>
          <p:cNvSpPr/>
          <p:nvPr/>
        </p:nvSpPr>
        <p:spPr>
          <a:xfrm>
            <a:off x="4342817" y="2299072"/>
            <a:ext cx="3581983" cy="1200329"/>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ISSP directs the audience on the usage of technology-based systems with the help of </a:t>
            </a:r>
            <a:r>
              <a:rPr kumimoji="0" lang="en-US" b="1" i="0" u="none" strike="noStrike" kern="1200" cap="none" spc="0" normalizeH="0" baseline="0" noProof="0" dirty="0">
                <a:ln>
                  <a:noFill/>
                </a:ln>
                <a:solidFill>
                  <a:srgbClr val="FF0000"/>
                </a:solidFill>
                <a:effectLst/>
                <a:uLnTx/>
                <a:uFillTx/>
                <a:latin typeface="Calibri"/>
                <a:ea typeface="+mn-ea"/>
                <a:cs typeface="+mn-cs"/>
              </a:rPr>
              <a:t>guidelines</a:t>
            </a:r>
          </a:p>
        </p:txBody>
      </p:sp>
      <p:sp>
        <p:nvSpPr>
          <p:cNvPr id="61" name="Rectangle 60">
            <a:extLst>
              <a:ext uri="{FF2B5EF4-FFF2-40B4-BE49-F238E27FC236}">
                <a16:creationId xmlns:a16="http://schemas.microsoft.com/office/drawing/2014/main" id="{2B939B07-5E56-4B76-BC58-8DFA6981762C}"/>
              </a:ext>
            </a:extLst>
          </p:cNvPr>
          <p:cNvSpPr/>
          <p:nvPr/>
        </p:nvSpPr>
        <p:spPr>
          <a:xfrm>
            <a:off x="4600368" y="4276843"/>
            <a:ext cx="3158561" cy="2015936"/>
          </a:xfrm>
          <a:prstGeom prst="rect">
            <a:avLst/>
          </a:prstGeom>
        </p:spPr>
        <p:txBody>
          <a:bodyPr wrap="square" anchor="ctr">
            <a:spAutoFit/>
          </a:bodyPr>
          <a:lstStyle/>
          <a:p>
            <a:pPr marL="285750" lvl="1" indent="-285750">
              <a:spcBef>
                <a:spcPts val="1800"/>
              </a:spcBef>
              <a:buFont typeface="Wingdings" panose="05000000000000000000" pitchFamily="2" charset="2"/>
              <a:buChar char="ü"/>
              <a:defRPr/>
            </a:pPr>
            <a:r>
              <a:rPr lang="en-US" sz="1600" dirty="0">
                <a:solidFill>
                  <a:prstClr val="black"/>
                </a:solidFill>
                <a:latin typeface="Calibri"/>
              </a:rPr>
              <a:t>Remote access and wireless policies</a:t>
            </a:r>
          </a:p>
          <a:p>
            <a:pPr marL="285750" lvl="1" indent="-285750">
              <a:spcBef>
                <a:spcPts val="1800"/>
              </a:spcBef>
              <a:buFont typeface="Wingdings" panose="05000000000000000000" pitchFamily="2" charset="2"/>
              <a:buChar char="ü"/>
              <a:defRPr/>
            </a:pPr>
            <a:r>
              <a:rPr lang="en-US" sz="1600" dirty="0">
                <a:solidFill>
                  <a:prstClr val="black"/>
                </a:solidFill>
                <a:latin typeface="Calibri"/>
              </a:rPr>
              <a:t>Incident response plan</a:t>
            </a:r>
          </a:p>
          <a:p>
            <a:pPr marL="285750" lvl="1" indent="-285750">
              <a:spcBef>
                <a:spcPts val="1800"/>
              </a:spcBef>
              <a:buFont typeface="Wingdings" panose="05000000000000000000" pitchFamily="2" charset="2"/>
              <a:buChar char="ü"/>
              <a:defRPr/>
            </a:pPr>
            <a:r>
              <a:rPr lang="en-US" sz="1600" dirty="0">
                <a:solidFill>
                  <a:prstClr val="black"/>
                </a:solidFill>
                <a:latin typeface="Calibri"/>
              </a:rPr>
              <a:t>Password policies</a:t>
            </a:r>
          </a:p>
          <a:p>
            <a:pPr marL="285750" lvl="1" indent="-285750">
              <a:spcBef>
                <a:spcPts val="1800"/>
              </a:spcBef>
              <a:buFont typeface="Wingdings" panose="05000000000000000000" pitchFamily="2" charset="2"/>
              <a:buChar char="ü"/>
              <a:defRPr/>
            </a:pPr>
            <a:r>
              <a:rPr lang="en-US" sz="1600" dirty="0">
                <a:solidFill>
                  <a:prstClr val="black"/>
                </a:solidFill>
                <a:latin typeface="Calibri"/>
              </a:rPr>
              <a:t>Policies for personal devices</a:t>
            </a:r>
          </a:p>
        </p:txBody>
      </p:sp>
      <p:sp>
        <p:nvSpPr>
          <p:cNvPr id="62" name="Rectangle 61">
            <a:extLst>
              <a:ext uri="{FF2B5EF4-FFF2-40B4-BE49-F238E27FC236}">
                <a16:creationId xmlns:a16="http://schemas.microsoft.com/office/drawing/2014/main" id="{F905BC7E-0EB2-45C8-B59D-4525FE0AA248}"/>
              </a:ext>
            </a:extLst>
          </p:cNvPr>
          <p:cNvSpPr/>
          <p:nvPr/>
        </p:nvSpPr>
        <p:spPr>
          <a:xfrm>
            <a:off x="5272191" y="3674404"/>
            <a:ext cx="1857168" cy="369332"/>
          </a:xfrm>
          <a:prstGeom prst="rect">
            <a:avLst/>
          </a:prstGeom>
        </p:spPr>
        <p:txBody>
          <a:bodyPr wrap="square" anchor="ctr">
            <a:spAutoFit/>
          </a:bodyPr>
          <a:lstStyle/>
          <a:p>
            <a:pPr marR="0" lvl="0" algn="l" defTabSz="914400" rtl="0" eaLnBrk="1" fontAlgn="auto" latinLnBrk="0" hangingPunct="1">
              <a:lnSpc>
                <a:spcPct val="100000"/>
              </a:lnSpc>
              <a:spcBef>
                <a:spcPts val="12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Examples of ISSP</a:t>
            </a:r>
            <a:r>
              <a:rPr kumimoji="0" lang="en-US" b="0" i="0" u="none" strike="noStrike" kern="1200" cap="none" spc="0" normalizeH="0" baseline="0" noProof="0" dirty="0">
                <a:ln>
                  <a:noFill/>
                </a:ln>
                <a:solidFill>
                  <a:prstClr val="black"/>
                </a:solidFill>
                <a:effectLst/>
                <a:uLnTx/>
                <a:uFillTx/>
                <a:latin typeface="Calibri"/>
                <a:ea typeface="+mn-ea"/>
                <a:cs typeface="+mn-cs"/>
              </a:rPr>
              <a:t>:</a:t>
            </a:r>
          </a:p>
        </p:txBody>
      </p:sp>
      <p:sp>
        <p:nvSpPr>
          <p:cNvPr id="63" name="Rectangle 62">
            <a:extLst>
              <a:ext uri="{FF2B5EF4-FFF2-40B4-BE49-F238E27FC236}">
                <a16:creationId xmlns:a16="http://schemas.microsoft.com/office/drawing/2014/main" id="{2DCA2A08-3C8D-4D1F-A06F-52E1FFACFFFD}"/>
              </a:ext>
            </a:extLst>
          </p:cNvPr>
          <p:cNvSpPr/>
          <p:nvPr/>
        </p:nvSpPr>
        <p:spPr>
          <a:xfrm>
            <a:off x="8852602" y="1578349"/>
            <a:ext cx="2542215" cy="584775"/>
          </a:xfrm>
          <a:prstGeom prst="rect">
            <a:avLst/>
          </a:prstGeom>
          <a:effectLst>
            <a:outerShdw blurRad="63500" sx="102000" sy="102000" algn="ctr" rotWithShape="0">
              <a:prstClr val="black">
                <a:alpha val="40000"/>
              </a:prstClr>
            </a:outerShdw>
          </a:effectLst>
        </p:spPr>
        <p:txBody>
          <a:bodyPr wrap="square" anchor="ctr">
            <a:spAutoFit/>
          </a:bodyPr>
          <a:lstStyle/>
          <a:p>
            <a:pPr algn="ctr"/>
            <a:r>
              <a:rPr lang="en-US" sz="1600" b="1" dirty="0">
                <a:solidFill>
                  <a:schemeClr val="bg1"/>
                </a:solidFill>
                <a:latin typeface="Rockwell" panose="02060603020205020403" pitchFamily="18" charset="0"/>
              </a:rPr>
              <a:t>System Specific </a:t>
            </a:r>
          </a:p>
          <a:p>
            <a:pPr algn="ctr"/>
            <a:r>
              <a:rPr lang="en-US" sz="1600" b="1" dirty="0">
                <a:solidFill>
                  <a:schemeClr val="bg1"/>
                </a:solidFill>
                <a:latin typeface="Rockwell" panose="02060603020205020403" pitchFamily="18" charset="0"/>
              </a:rPr>
              <a:t>Security Policy (SSSP)</a:t>
            </a:r>
          </a:p>
        </p:txBody>
      </p:sp>
      <p:sp>
        <p:nvSpPr>
          <p:cNvPr id="64" name="Rectangle 63">
            <a:extLst>
              <a:ext uri="{FF2B5EF4-FFF2-40B4-BE49-F238E27FC236}">
                <a16:creationId xmlns:a16="http://schemas.microsoft.com/office/drawing/2014/main" id="{8617080A-07CD-4DCD-A33B-F41B2E945FDC}"/>
              </a:ext>
            </a:extLst>
          </p:cNvPr>
          <p:cNvSpPr/>
          <p:nvPr/>
        </p:nvSpPr>
        <p:spPr>
          <a:xfrm>
            <a:off x="8362950" y="2299072"/>
            <a:ext cx="3166270" cy="923330"/>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b="0" i="0" u="none" strike="noStrike" kern="1200" cap="none" spc="0" normalizeH="0" baseline="0" noProof="0" dirty="0">
                <a:ln>
                  <a:noFill/>
                </a:ln>
                <a:solidFill>
                  <a:prstClr val="black"/>
                </a:solidFill>
                <a:effectLst/>
                <a:uLnTx/>
                <a:uFillTx/>
                <a:latin typeface="Calibri"/>
                <a:ea typeface="+mn-ea"/>
                <a:cs typeface="+mn-cs"/>
              </a:rPr>
              <a:t>SSSP directs users while </a:t>
            </a:r>
            <a:r>
              <a:rPr kumimoji="0" lang="en-US" b="1" i="0" u="none" strike="noStrike" kern="1200" cap="none" spc="0" normalizeH="0" baseline="0" noProof="0" dirty="0">
                <a:ln>
                  <a:noFill/>
                </a:ln>
                <a:solidFill>
                  <a:srgbClr val="FF0000"/>
                </a:solidFill>
                <a:effectLst/>
                <a:uLnTx/>
                <a:uFillTx/>
                <a:latin typeface="Calibri"/>
                <a:ea typeface="+mn-ea"/>
                <a:cs typeface="+mn-cs"/>
              </a:rPr>
              <a:t>configuring or maintaining </a:t>
            </a:r>
            <a:r>
              <a:rPr kumimoji="0" lang="en-US" b="0" i="0" u="none" strike="noStrike" kern="1200" cap="none" spc="0" normalizeH="0" baseline="0" noProof="0" dirty="0">
                <a:ln>
                  <a:noFill/>
                </a:ln>
                <a:solidFill>
                  <a:prstClr val="black"/>
                </a:solidFill>
                <a:effectLst/>
                <a:uLnTx/>
                <a:uFillTx/>
                <a:latin typeface="Calibri"/>
                <a:ea typeface="+mn-ea"/>
                <a:cs typeface="+mn-cs"/>
              </a:rPr>
              <a:t>a system</a:t>
            </a:r>
          </a:p>
        </p:txBody>
      </p:sp>
      <p:sp>
        <p:nvSpPr>
          <p:cNvPr id="66" name="Rectangle 65">
            <a:extLst>
              <a:ext uri="{FF2B5EF4-FFF2-40B4-BE49-F238E27FC236}">
                <a16:creationId xmlns:a16="http://schemas.microsoft.com/office/drawing/2014/main" id="{EA577C6C-52E1-4AA9-829F-71B397BBBE2B}"/>
              </a:ext>
            </a:extLst>
          </p:cNvPr>
          <p:cNvSpPr/>
          <p:nvPr/>
        </p:nvSpPr>
        <p:spPr>
          <a:xfrm>
            <a:off x="8628078" y="4276843"/>
            <a:ext cx="3166270" cy="2015936"/>
          </a:xfrm>
          <a:prstGeom prst="rect">
            <a:avLst/>
          </a:prstGeom>
        </p:spPr>
        <p:txBody>
          <a:bodyPr wrap="square" anchor="ctr">
            <a:spAutoFit/>
          </a:bodyPr>
          <a:lstStyle/>
          <a:p>
            <a:pPr marL="285750" marR="0" lvl="1" indent="-285750" fontAlgn="auto">
              <a:lnSpc>
                <a:spcPct val="100000"/>
              </a:lnSpc>
              <a:spcBef>
                <a:spcPts val="1800"/>
              </a:spcBef>
              <a:spcAft>
                <a:spcPts val="0"/>
              </a:spcAft>
              <a:buClrTx/>
              <a:buSzTx/>
              <a:buFont typeface="Wingdings" panose="05000000000000000000" pitchFamily="2" charset="2"/>
              <a:buChar char="ü"/>
              <a:tabLst/>
              <a:defRPr/>
            </a:pPr>
            <a:r>
              <a:rPr lang="en-US" sz="1600" dirty="0">
                <a:solidFill>
                  <a:prstClr val="black"/>
                </a:solidFill>
                <a:latin typeface="Calibri"/>
              </a:rPr>
              <a:t>DMZ policy</a:t>
            </a:r>
          </a:p>
          <a:p>
            <a:pPr marL="285750" marR="0" lvl="1" indent="-285750" fontAlgn="auto">
              <a:lnSpc>
                <a:spcPct val="100000"/>
              </a:lnSpc>
              <a:spcBef>
                <a:spcPts val="1800"/>
              </a:spcBef>
              <a:spcAft>
                <a:spcPts val="0"/>
              </a:spcAft>
              <a:buClrTx/>
              <a:buSzTx/>
              <a:buFont typeface="Wingdings" panose="05000000000000000000" pitchFamily="2" charset="2"/>
              <a:buChar char="ü"/>
              <a:tabLst/>
              <a:defRPr/>
            </a:pPr>
            <a:r>
              <a:rPr lang="en-US" sz="1600" dirty="0">
                <a:solidFill>
                  <a:prstClr val="black"/>
                </a:solidFill>
                <a:latin typeface="Calibri"/>
              </a:rPr>
              <a:t>Encryption policy</a:t>
            </a:r>
          </a:p>
          <a:p>
            <a:pPr marL="285750" marR="0" lvl="1" indent="-285750" fontAlgn="auto">
              <a:lnSpc>
                <a:spcPct val="100000"/>
              </a:lnSpc>
              <a:spcBef>
                <a:spcPts val="1800"/>
              </a:spcBef>
              <a:spcAft>
                <a:spcPts val="0"/>
              </a:spcAft>
              <a:buClrTx/>
              <a:buSzTx/>
              <a:buFont typeface="Wingdings" panose="05000000000000000000" pitchFamily="2" charset="2"/>
              <a:buChar char="ü"/>
              <a:tabLst/>
              <a:defRPr/>
            </a:pPr>
            <a:r>
              <a:rPr lang="en-US" sz="1600" dirty="0">
                <a:solidFill>
                  <a:prstClr val="black"/>
                </a:solidFill>
                <a:latin typeface="Calibri"/>
              </a:rPr>
              <a:t>Policies for Intrusion detection and prevention</a:t>
            </a:r>
          </a:p>
          <a:p>
            <a:pPr marL="285750" marR="0" lvl="1" indent="-285750" fontAlgn="auto">
              <a:lnSpc>
                <a:spcPct val="100000"/>
              </a:lnSpc>
              <a:spcBef>
                <a:spcPts val="1800"/>
              </a:spcBef>
              <a:spcAft>
                <a:spcPts val="0"/>
              </a:spcAft>
              <a:buClrTx/>
              <a:buSzTx/>
              <a:buFont typeface="Wingdings" panose="05000000000000000000" pitchFamily="2" charset="2"/>
              <a:buChar char="ü"/>
              <a:tabLst/>
              <a:defRPr/>
            </a:pPr>
            <a:r>
              <a:rPr lang="en-US" sz="1600" dirty="0">
                <a:solidFill>
                  <a:prstClr val="black"/>
                </a:solidFill>
                <a:latin typeface="Calibri"/>
              </a:rPr>
              <a:t>Access control policy</a:t>
            </a:r>
          </a:p>
        </p:txBody>
      </p:sp>
      <p:sp>
        <p:nvSpPr>
          <p:cNvPr id="67" name="Round Same Side Corner Rectangle 87">
            <a:extLst>
              <a:ext uri="{FF2B5EF4-FFF2-40B4-BE49-F238E27FC236}">
                <a16:creationId xmlns:a16="http://schemas.microsoft.com/office/drawing/2014/main" id="{7B546EB5-9F30-426E-BC82-B41547B0A733}"/>
              </a:ext>
            </a:extLst>
          </p:cNvPr>
          <p:cNvSpPr/>
          <p:nvPr/>
        </p:nvSpPr>
        <p:spPr>
          <a:xfrm rot="5400000">
            <a:off x="9816138" y="2353913"/>
            <a:ext cx="615140" cy="2991264"/>
          </a:xfrm>
          <a:prstGeom prst="round2SameRect">
            <a:avLst>
              <a:gd name="adj1" fmla="val 29870"/>
              <a:gd name="adj2" fmla="val 50000"/>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r"/>
            <a:endParaRPr lang="bg-BG" sz="900" dirty="0">
              <a:latin typeface="Lato Light"/>
            </a:endParaRPr>
          </a:p>
        </p:txBody>
      </p:sp>
      <p:sp>
        <p:nvSpPr>
          <p:cNvPr id="68" name="Freeform 11">
            <a:extLst>
              <a:ext uri="{FF2B5EF4-FFF2-40B4-BE49-F238E27FC236}">
                <a16:creationId xmlns:a16="http://schemas.microsoft.com/office/drawing/2014/main" id="{AF4CA23A-AEA3-4803-9738-01F982241026}"/>
              </a:ext>
            </a:extLst>
          </p:cNvPr>
          <p:cNvSpPr>
            <a:spLocks/>
          </p:cNvSpPr>
          <p:nvPr/>
        </p:nvSpPr>
        <p:spPr bwMode="auto">
          <a:xfrm>
            <a:off x="8628078" y="3545151"/>
            <a:ext cx="619693" cy="608788"/>
          </a:xfrm>
          <a:custGeom>
            <a:avLst/>
            <a:gdLst>
              <a:gd name="T0" fmla="*/ 44 w 87"/>
              <a:gd name="T1" fmla="*/ 0 h 87"/>
              <a:gd name="T2" fmla="*/ 0 w 87"/>
              <a:gd name="T3" fmla="*/ 44 h 87"/>
              <a:gd name="T4" fmla="*/ 44 w 87"/>
              <a:gd name="T5" fmla="*/ 87 h 87"/>
              <a:gd name="T6" fmla="*/ 87 w 87"/>
              <a:gd name="T7" fmla="*/ 87 h 87"/>
              <a:gd name="T8" fmla="*/ 87 w 87"/>
              <a:gd name="T9" fmla="*/ 44 h 87"/>
              <a:gd name="T10" fmla="*/ 44 w 87"/>
              <a:gd name="T11" fmla="*/ 0 h 87"/>
            </a:gdLst>
            <a:ahLst/>
            <a:cxnLst>
              <a:cxn ang="0">
                <a:pos x="T0" y="T1"/>
              </a:cxn>
              <a:cxn ang="0">
                <a:pos x="T2" y="T3"/>
              </a:cxn>
              <a:cxn ang="0">
                <a:pos x="T4" y="T5"/>
              </a:cxn>
              <a:cxn ang="0">
                <a:pos x="T6" y="T7"/>
              </a:cxn>
              <a:cxn ang="0">
                <a:pos x="T8" y="T9"/>
              </a:cxn>
              <a:cxn ang="0">
                <a:pos x="T10" y="T11"/>
              </a:cxn>
            </a:cxnLst>
            <a:rect l="0" t="0" r="r" b="b"/>
            <a:pathLst>
              <a:path w="87" h="87">
                <a:moveTo>
                  <a:pt x="44" y="0"/>
                </a:moveTo>
                <a:cubicBezTo>
                  <a:pt x="19" y="0"/>
                  <a:pt x="0" y="20"/>
                  <a:pt x="0" y="44"/>
                </a:cubicBezTo>
                <a:cubicBezTo>
                  <a:pt x="0" y="68"/>
                  <a:pt x="19" y="87"/>
                  <a:pt x="44" y="87"/>
                </a:cubicBezTo>
                <a:cubicBezTo>
                  <a:pt x="87" y="87"/>
                  <a:pt x="87" y="87"/>
                  <a:pt x="87" y="87"/>
                </a:cubicBezTo>
                <a:cubicBezTo>
                  <a:pt x="87" y="44"/>
                  <a:pt x="87" y="44"/>
                  <a:pt x="87" y="44"/>
                </a:cubicBezTo>
                <a:cubicBezTo>
                  <a:pt x="87" y="20"/>
                  <a:pt x="68" y="0"/>
                  <a:pt x="44" y="0"/>
                </a:cubicBezTo>
                <a:close/>
              </a:path>
            </a:pathLst>
          </a:custGeom>
          <a:solidFill>
            <a:schemeClr val="accent3">
              <a:lumMod val="75000"/>
            </a:schemeClr>
          </a:solidFill>
          <a:ln>
            <a:noFill/>
          </a:ln>
        </p:spPr>
        <p:txBody>
          <a:bodyPr vert="horz" wrap="square" lIns="109710" tIns="54855" rIns="109710" bIns="54855" numCol="1" anchor="t" anchorCtr="0" compatLnSpc="1">
            <a:prstTxWarp prst="textNoShape">
              <a:avLst/>
            </a:prstTxWarp>
          </a:bodyPr>
          <a:lstStyle/>
          <a:p>
            <a:endParaRPr lang="bg-BG" sz="900" dirty="0">
              <a:latin typeface="Lato Light"/>
            </a:endParaRPr>
          </a:p>
        </p:txBody>
      </p:sp>
      <p:sp>
        <p:nvSpPr>
          <p:cNvPr id="70" name="Freeform 65">
            <a:extLst>
              <a:ext uri="{FF2B5EF4-FFF2-40B4-BE49-F238E27FC236}">
                <a16:creationId xmlns:a16="http://schemas.microsoft.com/office/drawing/2014/main" id="{1C27628A-4212-49BD-9FD3-72A85431EBBF}"/>
              </a:ext>
            </a:extLst>
          </p:cNvPr>
          <p:cNvSpPr>
            <a:spLocks noChangeArrowheads="1"/>
          </p:cNvSpPr>
          <p:nvPr/>
        </p:nvSpPr>
        <p:spPr bwMode="auto">
          <a:xfrm>
            <a:off x="8786475" y="3699369"/>
            <a:ext cx="302899" cy="300353"/>
          </a:xfrm>
          <a:custGeom>
            <a:avLst/>
            <a:gdLst>
              <a:gd name="T0" fmla="*/ 172604 w 417"/>
              <a:gd name="T1" fmla="*/ 91192 h 417"/>
              <a:gd name="T2" fmla="*/ 172604 w 417"/>
              <a:gd name="T3" fmla="*/ 91192 h 417"/>
              <a:gd name="T4" fmla="*/ 188460 w 417"/>
              <a:gd name="T5" fmla="*/ 63340 h 417"/>
              <a:gd name="T6" fmla="*/ 184836 w 417"/>
              <a:gd name="T7" fmla="*/ 47617 h 417"/>
              <a:gd name="T8" fmla="*/ 152671 w 417"/>
              <a:gd name="T9" fmla="*/ 35488 h 417"/>
              <a:gd name="T10" fmla="*/ 144516 w 417"/>
              <a:gd name="T11" fmla="*/ 7637 h 417"/>
              <a:gd name="T12" fmla="*/ 124583 w 417"/>
              <a:gd name="T13" fmla="*/ 0 h 417"/>
              <a:gd name="T14" fmla="*/ 96495 w 417"/>
              <a:gd name="T15" fmla="*/ 15723 h 417"/>
              <a:gd name="T16" fmla="*/ 68407 w 417"/>
              <a:gd name="T17" fmla="*/ 0 h 417"/>
              <a:gd name="T18" fmla="*/ 48474 w 417"/>
              <a:gd name="T19" fmla="*/ 7637 h 417"/>
              <a:gd name="T20" fmla="*/ 40320 w 417"/>
              <a:gd name="T21" fmla="*/ 35488 h 417"/>
              <a:gd name="T22" fmla="*/ 8155 w 417"/>
              <a:gd name="T23" fmla="*/ 47617 h 417"/>
              <a:gd name="T24" fmla="*/ 0 w 417"/>
              <a:gd name="T25" fmla="*/ 63340 h 417"/>
              <a:gd name="T26" fmla="*/ 19933 w 417"/>
              <a:gd name="T27" fmla="*/ 91192 h 417"/>
              <a:gd name="T28" fmla="*/ 0 w 417"/>
              <a:gd name="T29" fmla="*/ 123536 h 417"/>
              <a:gd name="T30" fmla="*/ 8155 w 417"/>
              <a:gd name="T31" fmla="*/ 139258 h 417"/>
              <a:gd name="T32" fmla="*/ 40320 w 417"/>
              <a:gd name="T33" fmla="*/ 147344 h 417"/>
              <a:gd name="T34" fmla="*/ 48474 w 417"/>
              <a:gd name="T35" fmla="*/ 178790 h 417"/>
              <a:gd name="T36" fmla="*/ 68407 w 417"/>
              <a:gd name="T37" fmla="*/ 186876 h 417"/>
              <a:gd name="T38" fmla="*/ 96495 w 417"/>
              <a:gd name="T39" fmla="*/ 167110 h 417"/>
              <a:gd name="T40" fmla="*/ 124583 w 417"/>
              <a:gd name="T41" fmla="*/ 186876 h 417"/>
              <a:gd name="T42" fmla="*/ 144516 w 417"/>
              <a:gd name="T43" fmla="*/ 178790 h 417"/>
              <a:gd name="T44" fmla="*/ 152671 w 417"/>
              <a:gd name="T45" fmla="*/ 147344 h 417"/>
              <a:gd name="T46" fmla="*/ 184836 w 417"/>
              <a:gd name="T47" fmla="*/ 139258 h 417"/>
              <a:gd name="T48" fmla="*/ 188460 w 417"/>
              <a:gd name="T49" fmla="*/ 119043 h 417"/>
              <a:gd name="T50" fmla="*/ 172604 w 417"/>
              <a:gd name="T51" fmla="*/ 91192 h 417"/>
              <a:gd name="T52" fmla="*/ 96495 w 417"/>
              <a:gd name="T53" fmla="*/ 131172 h 417"/>
              <a:gd name="T54" fmla="*/ 96495 w 417"/>
              <a:gd name="T55" fmla="*/ 131172 h 417"/>
              <a:gd name="T56" fmla="*/ 56629 w 417"/>
              <a:gd name="T57" fmla="*/ 91192 h 417"/>
              <a:gd name="T58" fmla="*/ 96495 w 417"/>
              <a:gd name="T59" fmla="*/ 51660 h 417"/>
              <a:gd name="T60" fmla="*/ 136362 w 417"/>
              <a:gd name="T61" fmla="*/ 91192 h 417"/>
              <a:gd name="T62" fmla="*/ 96495 w 417"/>
              <a:gd name="T63" fmla="*/ 131172 h 41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bg2">
              <a:lumMod val="90000"/>
            </a:schemeClr>
          </a:solidFill>
          <a:ln>
            <a:noFill/>
          </a:ln>
          <a:effectLst/>
        </p:spPr>
        <p:txBody>
          <a:bodyPr wrap="none" lIns="34290" tIns="17145" rIns="34290" bIns="17145" anchor="ctr"/>
          <a:lstStyle/>
          <a:p>
            <a:endParaRPr lang="en-US" dirty="0"/>
          </a:p>
        </p:txBody>
      </p:sp>
      <p:sp>
        <p:nvSpPr>
          <p:cNvPr id="65" name="Rectangle 64">
            <a:extLst>
              <a:ext uri="{FF2B5EF4-FFF2-40B4-BE49-F238E27FC236}">
                <a16:creationId xmlns:a16="http://schemas.microsoft.com/office/drawing/2014/main" id="{32DD9673-2707-477C-B3F7-7D0A150978FF}"/>
              </a:ext>
            </a:extLst>
          </p:cNvPr>
          <p:cNvSpPr/>
          <p:nvPr/>
        </p:nvSpPr>
        <p:spPr>
          <a:xfrm>
            <a:off x="9297907" y="3664879"/>
            <a:ext cx="1936244" cy="369332"/>
          </a:xfrm>
          <a:prstGeom prst="rect">
            <a:avLst/>
          </a:prstGeom>
        </p:spPr>
        <p:txBody>
          <a:bodyPr wrap="square" anchor="ctr">
            <a:spAutoFit/>
          </a:bodyPr>
          <a:lstStyle/>
          <a:p>
            <a:pPr marR="0" lvl="0" algn="l" defTabSz="914400" rtl="0" eaLnBrk="1" fontAlgn="auto" latinLnBrk="0" hangingPunct="1">
              <a:lnSpc>
                <a:spcPct val="100000"/>
              </a:lnSpc>
              <a:spcBef>
                <a:spcPts val="12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Examples of SSSP</a:t>
            </a:r>
            <a:r>
              <a:rPr kumimoji="0" lang="en-US" b="0" i="0" u="none" strike="noStrike" kern="1200" cap="none" spc="0" normalizeH="0" baseline="0" noProof="0" dirty="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142936453"/>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 name="Title 2">
            <a:extLst>
              <a:ext uri="{FF2B5EF4-FFF2-40B4-BE49-F238E27FC236}">
                <a16:creationId xmlns:a16="http://schemas.microsoft.com/office/drawing/2014/main" id="{E182AED3-86E3-495C-9796-6C8C793CF91F}"/>
              </a:ext>
            </a:extLst>
          </p:cNvPr>
          <p:cNvSpPr txBox="1">
            <a:spLocks/>
          </p:cNvSpPr>
          <p:nvPr/>
        </p:nvSpPr>
        <p:spPr>
          <a:xfrm>
            <a:off x="3009903" y="179539"/>
            <a:ext cx="6172195"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IN" dirty="0"/>
              <a:t>Internet Access Policies</a:t>
            </a:r>
          </a:p>
        </p:txBody>
      </p:sp>
      <p:cxnSp>
        <p:nvCxnSpPr>
          <p:cNvPr id="68" name="Straight Connector 67"/>
          <p:cNvCxnSpPr>
            <a:cxnSpLocks/>
          </p:cNvCxnSpPr>
          <p:nvPr/>
        </p:nvCxnSpPr>
        <p:spPr>
          <a:xfrm flipV="1">
            <a:off x="6892306" y="1290722"/>
            <a:ext cx="0" cy="4803026"/>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cxnSpLocks/>
          </p:cNvCxnSpPr>
          <p:nvPr/>
        </p:nvCxnSpPr>
        <p:spPr>
          <a:xfrm flipV="1">
            <a:off x="5335950" y="1290722"/>
            <a:ext cx="0" cy="480302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a:cxnSpLocks/>
          </p:cNvCxnSpPr>
          <p:nvPr/>
        </p:nvCxnSpPr>
        <p:spPr>
          <a:xfrm flipH="1">
            <a:off x="975610" y="1290722"/>
            <a:ext cx="4346691"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a:stCxn id="27" idx="4"/>
          </p:cNvCxnSpPr>
          <p:nvPr/>
        </p:nvCxnSpPr>
        <p:spPr>
          <a:xfrm flipV="1">
            <a:off x="956666" y="1290723"/>
            <a:ext cx="0" cy="878586"/>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a:cxnSpLocks/>
          </p:cNvCxnSpPr>
          <p:nvPr/>
        </p:nvCxnSpPr>
        <p:spPr>
          <a:xfrm>
            <a:off x="6913715" y="1290722"/>
            <a:ext cx="4302675"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a:cxnSpLocks/>
          </p:cNvCxnSpPr>
          <p:nvPr/>
        </p:nvCxnSpPr>
        <p:spPr>
          <a:xfrm flipH="1" flipV="1">
            <a:off x="11216284" y="1290722"/>
            <a:ext cx="0" cy="878589"/>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a:cxnSpLocks/>
          </p:cNvCxnSpPr>
          <p:nvPr/>
        </p:nvCxnSpPr>
        <p:spPr>
          <a:xfrm flipH="1">
            <a:off x="978176" y="6093747"/>
            <a:ext cx="4344003"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28" idx="1"/>
          </p:cNvCxnSpPr>
          <p:nvPr/>
        </p:nvCxnSpPr>
        <p:spPr>
          <a:xfrm>
            <a:off x="956666" y="5193801"/>
            <a:ext cx="2443" cy="899946"/>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3" name="Straight Connector 52"/>
          <p:cNvCxnSpPr>
            <a:cxnSpLocks/>
          </p:cNvCxnSpPr>
          <p:nvPr/>
        </p:nvCxnSpPr>
        <p:spPr>
          <a:xfrm>
            <a:off x="6913842" y="6093747"/>
            <a:ext cx="4299877" cy="0"/>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p:nvPr/>
        </p:nvCxnSpPr>
        <p:spPr>
          <a:xfrm flipH="1">
            <a:off x="11228346" y="5193802"/>
            <a:ext cx="2544" cy="899945"/>
          </a:xfrm>
          <a:prstGeom prst="line">
            <a:avLst/>
          </a:prstGeom>
          <a:ln>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grpSp>
        <p:nvGrpSpPr>
          <p:cNvPr id="2" name="Group 1">
            <a:extLst>
              <a:ext uri="{FF2B5EF4-FFF2-40B4-BE49-F238E27FC236}">
                <a16:creationId xmlns:a16="http://schemas.microsoft.com/office/drawing/2014/main" id="{AF4E06F6-B127-4F86-864D-6B84AE4D7C5A}"/>
              </a:ext>
            </a:extLst>
          </p:cNvPr>
          <p:cNvGrpSpPr/>
          <p:nvPr/>
        </p:nvGrpSpPr>
        <p:grpSpPr>
          <a:xfrm>
            <a:off x="10888268" y="4392118"/>
            <a:ext cx="694132" cy="801735"/>
            <a:chOff x="10537407" y="4392118"/>
            <a:chExt cx="694132" cy="801735"/>
          </a:xfrm>
        </p:grpSpPr>
        <p:sp>
          <p:nvSpPr>
            <p:cNvPr id="30" name="Freeform 1"/>
            <p:cNvSpPr>
              <a:spLocks noChangeArrowheads="1"/>
            </p:cNvSpPr>
            <p:nvPr/>
          </p:nvSpPr>
          <p:spPr bwMode="auto">
            <a:xfrm>
              <a:off x="10537407" y="4392118"/>
              <a:ext cx="694132" cy="801735"/>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61" name="Freeform 154"/>
            <p:cNvSpPr>
              <a:spLocks noChangeAspect="1" noEditPoints="1"/>
            </p:cNvSpPr>
            <p:nvPr/>
          </p:nvSpPr>
          <p:spPr bwMode="auto">
            <a:xfrm>
              <a:off x="10715143" y="4609886"/>
              <a:ext cx="338661" cy="366198"/>
            </a:xfrm>
            <a:custGeom>
              <a:avLst/>
              <a:gdLst/>
              <a:ahLst/>
              <a:cxnLst>
                <a:cxn ang="0">
                  <a:pos x="58" y="58"/>
                </a:cxn>
                <a:cxn ang="0">
                  <a:pos x="41" y="58"/>
                </a:cxn>
                <a:cxn ang="0">
                  <a:pos x="31" y="68"/>
                </a:cxn>
                <a:cxn ang="0">
                  <a:pos x="22" y="58"/>
                </a:cxn>
                <a:cxn ang="0">
                  <a:pos x="5" y="58"/>
                </a:cxn>
                <a:cxn ang="0">
                  <a:pos x="0" y="53"/>
                </a:cxn>
                <a:cxn ang="0">
                  <a:pos x="12" y="22"/>
                </a:cxn>
                <a:cxn ang="0">
                  <a:pos x="28" y="5"/>
                </a:cxn>
                <a:cxn ang="0">
                  <a:pos x="28" y="3"/>
                </a:cxn>
                <a:cxn ang="0">
                  <a:pos x="31" y="0"/>
                </a:cxn>
                <a:cxn ang="0">
                  <a:pos x="35" y="3"/>
                </a:cxn>
                <a:cxn ang="0">
                  <a:pos x="35" y="5"/>
                </a:cxn>
                <a:cxn ang="0">
                  <a:pos x="51" y="22"/>
                </a:cxn>
                <a:cxn ang="0">
                  <a:pos x="63" y="53"/>
                </a:cxn>
                <a:cxn ang="0">
                  <a:pos x="58" y="58"/>
                </a:cxn>
                <a:cxn ang="0">
                  <a:pos x="31" y="63"/>
                </a:cxn>
                <a:cxn ang="0">
                  <a:pos x="26" y="58"/>
                </a:cxn>
                <a:cxn ang="0">
                  <a:pos x="25" y="57"/>
                </a:cxn>
                <a:cxn ang="0">
                  <a:pos x="25" y="58"/>
                </a:cxn>
                <a:cxn ang="0">
                  <a:pos x="31" y="65"/>
                </a:cxn>
                <a:cxn ang="0">
                  <a:pos x="32" y="64"/>
                </a:cxn>
                <a:cxn ang="0">
                  <a:pos x="31" y="63"/>
                </a:cxn>
              </a:cxnLst>
              <a:rect l="0" t="0" r="r" b="b"/>
              <a:pathLst>
                <a:path w="63" h="68">
                  <a:moveTo>
                    <a:pt x="58" y="58"/>
                  </a:moveTo>
                  <a:cubicBezTo>
                    <a:pt x="41" y="58"/>
                    <a:pt x="41" y="58"/>
                    <a:pt x="41" y="58"/>
                  </a:cubicBezTo>
                  <a:cubicBezTo>
                    <a:pt x="41" y="63"/>
                    <a:pt x="37" y="68"/>
                    <a:pt x="31" y="68"/>
                  </a:cubicBezTo>
                  <a:cubicBezTo>
                    <a:pt x="26" y="68"/>
                    <a:pt x="22" y="63"/>
                    <a:pt x="22" y="58"/>
                  </a:cubicBezTo>
                  <a:cubicBezTo>
                    <a:pt x="5" y="58"/>
                    <a:pt x="5" y="58"/>
                    <a:pt x="5" y="58"/>
                  </a:cubicBezTo>
                  <a:cubicBezTo>
                    <a:pt x="2" y="58"/>
                    <a:pt x="0" y="56"/>
                    <a:pt x="0" y="53"/>
                  </a:cubicBezTo>
                  <a:cubicBezTo>
                    <a:pt x="5" y="48"/>
                    <a:pt x="12" y="40"/>
                    <a:pt x="12" y="22"/>
                  </a:cubicBezTo>
                  <a:cubicBezTo>
                    <a:pt x="12" y="14"/>
                    <a:pt x="18" y="6"/>
                    <a:pt x="28" y="5"/>
                  </a:cubicBezTo>
                  <a:cubicBezTo>
                    <a:pt x="28" y="4"/>
                    <a:pt x="28" y="4"/>
                    <a:pt x="28" y="3"/>
                  </a:cubicBezTo>
                  <a:cubicBezTo>
                    <a:pt x="28" y="1"/>
                    <a:pt x="29" y="0"/>
                    <a:pt x="31" y="0"/>
                  </a:cubicBezTo>
                  <a:cubicBezTo>
                    <a:pt x="33" y="0"/>
                    <a:pt x="35" y="1"/>
                    <a:pt x="35" y="3"/>
                  </a:cubicBezTo>
                  <a:cubicBezTo>
                    <a:pt x="35" y="4"/>
                    <a:pt x="35" y="4"/>
                    <a:pt x="35" y="5"/>
                  </a:cubicBezTo>
                  <a:cubicBezTo>
                    <a:pt x="45" y="6"/>
                    <a:pt x="51" y="14"/>
                    <a:pt x="51" y="22"/>
                  </a:cubicBezTo>
                  <a:cubicBezTo>
                    <a:pt x="51" y="40"/>
                    <a:pt x="57" y="48"/>
                    <a:pt x="63" y="53"/>
                  </a:cubicBezTo>
                  <a:cubicBezTo>
                    <a:pt x="63" y="56"/>
                    <a:pt x="61" y="58"/>
                    <a:pt x="58" y="58"/>
                  </a:cubicBezTo>
                  <a:close/>
                  <a:moveTo>
                    <a:pt x="31" y="63"/>
                  </a:moveTo>
                  <a:cubicBezTo>
                    <a:pt x="28" y="63"/>
                    <a:pt x="26" y="61"/>
                    <a:pt x="26" y="58"/>
                  </a:cubicBezTo>
                  <a:cubicBezTo>
                    <a:pt x="26" y="58"/>
                    <a:pt x="26" y="57"/>
                    <a:pt x="25" y="57"/>
                  </a:cubicBezTo>
                  <a:cubicBezTo>
                    <a:pt x="25" y="57"/>
                    <a:pt x="25" y="58"/>
                    <a:pt x="25" y="58"/>
                  </a:cubicBezTo>
                  <a:cubicBezTo>
                    <a:pt x="25" y="62"/>
                    <a:pt x="28" y="65"/>
                    <a:pt x="31" y="65"/>
                  </a:cubicBezTo>
                  <a:cubicBezTo>
                    <a:pt x="32" y="65"/>
                    <a:pt x="32" y="64"/>
                    <a:pt x="32" y="64"/>
                  </a:cubicBezTo>
                  <a:cubicBezTo>
                    <a:pt x="32" y="64"/>
                    <a:pt x="32" y="63"/>
                    <a:pt x="31" y="63"/>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pPr defTabSz="914217">
                <a:defRPr/>
              </a:pPr>
              <a:endParaRPr lang="en-US" dirty="0">
                <a:solidFill>
                  <a:prstClr val="black"/>
                </a:solidFill>
                <a:latin typeface="Calibri" panose="020F0502020204030204"/>
              </a:endParaRPr>
            </a:p>
          </p:txBody>
        </p:sp>
      </p:grpSp>
      <p:grpSp>
        <p:nvGrpSpPr>
          <p:cNvPr id="3" name="Group 2">
            <a:extLst>
              <a:ext uri="{FF2B5EF4-FFF2-40B4-BE49-F238E27FC236}">
                <a16:creationId xmlns:a16="http://schemas.microsoft.com/office/drawing/2014/main" id="{4056226D-14AB-4EE8-B5F3-B4BEACDB443B}"/>
              </a:ext>
            </a:extLst>
          </p:cNvPr>
          <p:cNvGrpSpPr/>
          <p:nvPr/>
        </p:nvGrpSpPr>
        <p:grpSpPr>
          <a:xfrm>
            <a:off x="10869218" y="2169309"/>
            <a:ext cx="694132" cy="801735"/>
            <a:chOff x="10518357" y="2169309"/>
            <a:chExt cx="694132" cy="801735"/>
          </a:xfrm>
        </p:grpSpPr>
        <p:sp>
          <p:nvSpPr>
            <p:cNvPr id="29" name="Freeform 1"/>
            <p:cNvSpPr>
              <a:spLocks noChangeArrowheads="1"/>
            </p:cNvSpPr>
            <p:nvPr/>
          </p:nvSpPr>
          <p:spPr bwMode="auto">
            <a:xfrm>
              <a:off x="10518357" y="2169309"/>
              <a:ext cx="694132" cy="801735"/>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62" name="Freeform 166"/>
            <p:cNvSpPr>
              <a:spLocks noChangeAspect="1" noEditPoints="1"/>
            </p:cNvSpPr>
            <p:nvPr/>
          </p:nvSpPr>
          <p:spPr bwMode="auto">
            <a:xfrm>
              <a:off x="10682808" y="2386147"/>
              <a:ext cx="365230" cy="368059"/>
            </a:xfrm>
            <a:custGeom>
              <a:avLst/>
              <a:gdLst/>
              <a:ahLst/>
              <a:cxnLst>
                <a:cxn ang="0">
                  <a:pos x="1" y="42"/>
                </a:cxn>
                <a:cxn ang="0">
                  <a:pos x="1" y="40"/>
                </a:cxn>
                <a:cxn ang="0">
                  <a:pos x="14" y="41"/>
                </a:cxn>
                <a:cxn ang="0">
                  <a:pos x="30" y="19"/>
                </a:cxn>
                <a:cxn ang="0">
                  <a:pos x="17" y="8"/>
                </a:cxn>
                <a:cxn ang="0">
                  <a:pos x="9" y="14"/>
                </a:cxn>
                <a:cxn ang="0">
                  <a:pos x="9" y="19"/>
                </a:cxn>
                <a:cxn ang="0">
                  <a:pos x="18" y="39"/>
                </a:cxn>
                <a:cxn ang="0">
                  <a:pos x="4" y="24"/>
                </a:cxn>
                <a:cxn ang="0">
                  <a:pos x="4" y="9"/>
                </a:cxn>
                <a:cxn ang="0">
                  <a:pos x="17" y="0"/>
                </a:cxn>
                <a:cxn ang="0">
                  <a:pos x="37" y="16"/>
                </a:cxn>
                <a:cxn ang="0">
                  <a:pos x="30" y="19"/>
                </a:cxn>
                <a:cxn ang="0">
                  <a:pos x="6" y="58"/>
                </a:cxn>
                <a:cxn ang="0">
                  <a:pos x="5" y="56"/>
                </a:cxn>
                <a:cxn ang="0">
                  <a:pos x="16" y="46"/>
                </a:cxn>
                <a:cxn ang="0">
                  <a:pos x="7" y="58"/>
                </a:cxn>
                <a:cxn ang="0">
                  <a:pos x="22" y="63"/>
                </a:cxn>
                <a:cxn ang="0">
                  <a:pos x="20" y="49"/>
                </a:cxn>
                <a:cxn ang="0">
                  <a:pos x="23" y="49"/>
                </a:cxn>
                <a:cxn ang="0">
                  <a:pos x="59" y="54"/>
                </a:cxn>
                <a:cxn ang="0">
                  <a:pos x="46" y="62"/>
                </a:cxn>
                <a:cxn ang="0">
                  <a:pos x="25" y="46"/>
                </a:cxn>
                <a:cxn ang="0">
                  <a:pos x="33" y="43"/>
                </a:cxn>
                <a:cxn ang="0">
                  <a:pos x="48" y="54"/>
                </a:cxn>
                <a:cxn ang="0">
                  <a:pos x="55" y="46"/>
                </a:cxn>
                <a:cxn ang="0">
                  <a:pos x="44" y="33"/>
                </a:cxn>
                <a:cxn ang="0">
                  <a:pos x="46" y="25"/>
                </a:cxn>
                <a:cxn ang="0">
                  <a:pos x="62" y="46"/>
                </a:cxn>
                <a:cxn ang="0">
                  <a:pos x="42" y="13"/>
                </a:cxn>
                <a:cxn ang="0">
                  <a:pos x="40" y="13"/>
                </a:cxn>
                <a:cxn ang="0">
                  <a:pos x="41" y="0"/>
                </a:cxn>
                <a:cxn ang="0">
                  <a:pos x="42" y="13"/>
                </a:cxn>
                <a:cxn ang="0">
                  <a:pos x="47" y="17"/>
                </a:cxn>
                <a:cxn ang="0">
                  <a:pos x="46" y="15"/>
                </a:cxn>
                <a:cxn ang="0">
                  <a:pos x="58" y="5"/>
                </a:cxn>
                <a:cxn ang="0">
                  <a:pos x="48" y="16"/>
                </a:cxn>
                <a:cxn ang="0">
                  <a:pos x="50" y="23"/>
                </a:cxn>
                <a:cxn ang="0">
                  <a:pos x="50" y="20"/>
                </a:cxn>
                <a:cxn ang="0">
                  <a:pos x="63" y="22"/>
                </a:cxn>
              </a:cxnLst>
              <a:rect l="0" t="0" r="r" b="b"/>
              <a:pathLst>
                <a:path w="63" h="63">
                  <a:moveTo>
                    <a:pt x="13" y="42"/>
                  </a:moveTo>
                  <a:cubicBezTo>
                    <a:pt x="1" y="42"/>
                    <a:pt x="1" y="42"/>
                    <a:pt x="1" y="42"/>
                  </a:cubicBezTo>
                  <a:cubicBezTo>
                    <a:pt x="0" y="42"/>
                    <a:pt x="0" y="42"/>
                    <a:pt x="0" y="41"/>
                  </a:cubicBezTo>
                  <a:cubicBezTo>
                    <a:pt x="0" y="40"/>
                    <a:pt x="0" y="40"/>
                    <a:pt x="1" y="40"/>
                  </a:cubicBezTo>
                  <a:cubicBezTo>
                    <a:pt x="13" y="40"/>
                    <a:pt x="13" y="40"/>
                    <a:pt x="13" y="40"/>
                  </a:cubicBezTo>
                  <a:cubicBezTo>
                    <a:pt x="14" y="40"/>
                    <a:pt x="14" y="40"/>
                    <a:pt x="14" y="41"/>
                  </a:cubicBezTo>
                  <a:cubicBezTo>
                    <a:pt x="14" y="42"/>
                    <a:pt x="14" y="42"/>
                    <a:pt x="13" y="42"/>
                  </a:cubicBezTo>
                  <a:close/>
                  <a:moveTo>
                    <a:pt x="30" y="19"/>
                  </a:moveTo>
                  <a:cubicBezTo>
                    <a:pt x="19" y="9"/>
                    <a:pt x="19" y="9"/>
                    <a:pt x="19" y="9"/>
                  </a:cubicBezTo>
                  <a:cubicBezTo>
                    <a:pt x="19" y="8"/>
                    <a:pt x="18" y="8"/>
                    <a:pt x="17" y="8"/>
                  </a:cubicBezTo>
                  <a:cubicBezTo>
                    <a:pt x="16" y="8"/>
                    <a:pt x="15" y="8"/>
                    <a:pt x="14" y="9"/>
                  </a:cubicBezTo>
                  <a:cubicBezTo>
                    <a:pt x="9" y="14"/>
                    <a:pt x="9" y="14"/>
                    <a:pt x="9" y="14"/>
                  </a:cubicBezTo>
                  <a:cubicBezTo>
                    <a:pt x="8" y="15"/>
                    <a:pt x="8" y="16"/>
                    <a:pt x="8" y="17"/>
                  </a:cubicBezTo>
                  <a:cubicBezTo>
                    <a:pt x="8" y="18"/>
                    <a:pt x="8" y="19"/>
                    <a:pt x="9" y="19"/>
                  </a:cubicBezTo>
                  <a:cubicBezTo>
                    <a:pt x="19" y="30"/>
                    <a:pt x="19" y="30"/>
                    <a:pt x="19" y="30"/>
                  </a:cubicBezTo>
                  <a:cubicBezTo>
                    <a:pt x="18" y="39"/>
                    <a:pt x="18" y="39"/>
                    <a:pt x="18" y="39"/>
                  </a:cubicBezTo>
                  <a:cubicBezTo>
                    <a:pt x="18" y="38"/>
                    <a:pt x="17" y="38"/>
                    <a:pt x="16" y="37"/>
                  </a:cubicBezTo>
                  <a:cubicBezTo>
                    <a:pt x="4" y="24"/>
                    <a:pt x="4" y="24"/>
                    <a:pt x="4" y="24"/>
                  </a:cubicBezTo>
                  <a:cubicBezTo>
                    <a:pt x="2" y="22"/>
                    <a:pt x="0" y="20"/>
                    <a:pt x="0" y="17"/>
                  </a:cubicBezTo>
                  <a:cubicBezTo>
                    <a:pt x="0" y="14"/>
                    <a:pt x="2" y="11"/>
                    <a:pt x="4" y="9"/>
                  </a:cubicBezTo>
                  <a:cubicBezTo>
                    <a:pt x="9" y="3"/>
                    <a:pt x="9" y="3"/>
                    <a:pt x="9" y="3"/>
                  </a:cubicBezTo>
                  <a:cubicBezTo>
                    <a:pt x="11" y="1"/>
                    <a:pt x="14" y="0"/>
                    <a:pt x="17" y="0"/>
                  </a:cubicBezTo>
                  <a:cubicBezTo>
                    <a:pt x="20" y="0"/>
                    <a:pt x="23" y="1"/>
                    <a:pt x="25" y="4"/>
                  </a:cubicBezTo>
                  <a:cubicBezTo>
                    <a:pt x="37" y="16"/>
                    <a:pt x="37" y="16"/>
                    <a:pt x="37" y="16"/>
                  </a:cubicBezTo>
                  <a:cubicBezTo>
                    <a:pt x="38" y="17"/>
                    <a:pt x="38" y="18"/>
                    <a:pt x="39" y="18"/>
                  </a:cubicBezTo>
                  <a:lnTo>
                    <a:pt x="30" y="19"/>
                  </a:lnTo>
                  <a:close/>
                  <a:moveTo>
                    <a:pt x="7" y="58"/>
                  </a:moveTo>
                  <a:cubicBezTo>
                    <a:pt x="6" y="58"/>
                    <a:pt x="6" y="58"/>
                    <a:pt x="6" y="58"/>
                  </a:cubicBezTo>
                  <a:cubicBezTo>
                    <a:pt x="6" y="58"/>
                    <a:pt x="5" y="58"/>
                    <a:pt x="5" y="58"/>
                  </a:cubicBezTo>
                  <a:cubicBezTo>
                    <a:pt x="5" y="57"/>
                    <a:pt x="5" y="56"/>
                    <a:pt x="5" y="56"/>
                  </a:cubicBezTo>
                  <a:cubicBezTo>
                    <a:pt x="15" y="46"/>
                    <a:pt x="15" y="46"/>
                    <a:pt x="15" y="46"/>
                  </a:cubicBezTo>
                  <a:cubicBezTo>
                    <a:pt x="15" y="46"/>
                    <a:pt x="16" y="46"/>
                    <a:pt x="16" y="46"/>
                  </a:cubicBezTo>
                  <a:cubicBezTo>
                    <a:pt x="17" y="47"/>
                    <a:pt x="17" y="47"/>
                    <a:pt x="16" y="48"/>
                  </a:cubicBezTo>
                  <a:lnTo>
                    <a:pt x="7" y="58"/>
                  </a:lnTo>
                  <a:close/>
                  <a:moveTo>
                    <a:pt x="23" y="62"/>
                  </a:moveTo>
                  <a:cubicBezTo>
                    <a:pt x="23" y="62"/>
                    <a:pt x="22" y="63"/>
                    <a:pt x="22" y="63"/>
                  </a:cubicBezTo>
                  <a:cubicBezTo>
                    <a:pt x="21" y="63"/>
                    <a:pt x="20" y="62"/>
                    <a:pt x="20" y="62"/>
                  </a:cubicBezTo>
                  <a:cubicBezTo>
                    <a:pt x="20" y="49"/>
                    <a:pt x="20" y="49"/>
                    <a:pt x="20" y="49"/>
                  </a:cubicBezTo>
                  <a:cubicBezTo>
                    <a:pt x="20" y="49"/>
                    <a:pt x="21" y="48"/>
                    <a:pt x="22" y="48"/>
                  </a:cubicBezTo>
                  <a:cubicBezTo>
                    <a:pt x="22" y="48"/>
                    <a:pt x="23" y="49"/>
                    <a:pt x="23" y="49"/>
                  </a:cubicBezTo>
                  <a:lnTo>
                    <a:pt x="23" y="62"/>
                  </a:lnTo>
                  <a:close/>
                  <a:moveTo>
                    <a:pt x="59" y="54"/>
                  </a:moveTo>
                  <a:cubicBezTo>
                    <a:pt x="54" y="59"/>
                    <a:pt x="54" y="59"/>
                    <a:pt x="54" y="59"/>
                  </a:cubicBezTo>
                  <a:cubicBezTo>
                    <a:pt x="51" y="61"/>
                    <a:pt x="49" y="62"/>
                    <a:pt x="46" y="62"/>
                  </a:cubicBezTo>
                  <a:cubicBezTo>
                    <a:pt x="43" y="62"/>
                    <a:pt x="40" y="61"/>
                    <a:pt x="38" y="59"/>
                  </a:cubicBezTo>
                  <a:cubicBezTo>
                    <a:pt x="25" y="46"/>
                    <a:pt x="25" y="46"/>
                    <a:pt x="25" y="46"/>
                  </a:cubicBezTo>
                  <a:cubicBezTo>
                    <a:pt x="25" y="46"/>
                    <a:pt x="24" y="45"/>
                    <a:pt x="24" y="44"/>
                  </a:cubicBezTo>
                  <a:cubicBezTo>
                    <a:pt x="33" y="43"/>
                    <a:pt x="33" y="43"/>
                    <a:pt x="33" y="43"/>
                  </a:cubicBezTo>
                  <a:cubicBezTo>
                    <a:pt x="43" y="54"/>
                    <a:pt x="43" y="54"/>
                    <a:pt x="43" y="54"/>
                  </a:cubicBezTo>
                  <a:cubicBezTo>
                    <a:pt x="45" y="55"/>
                    <a:pt x="47" y="55"/>
                    <a:pt x="48" y="54"/>
                  </a:cubicBezTo>
                  <a:cubicBezTo>
                    <a:pt x="54" y="48"/>
                    <a:pt x="54" y="48"/>
                    <a:pt x="54" y="48"/>
                  </a:cubicBezTo>
                  <a:cubicBezTo>
                    <a:pt x="55" y="48"/>
                    <a:pt x="55" y="47"/>
                    <a:pt x="55" y="46"/>
                  </a:cubicBezTo>
                  <a:cubicBezTo>
                    <a:pt x="55" y="45"/>
                    <a:pt x="55" y="44"/>
                    <a:pt x="54" y="43"/>
                  </a:cubicBezTo>
                  <a:cubicBezTo>
                    <a:pt x="44" y="33"/>
                    <a:pt x="44" y="33"/>
                    <a:pt x="44" y="33"/>
                  </a:cubicBezTo>
                  <a:cubicBezTo>
                    <a:pt x="44" y="24"/>
                    <a:pt x="44" y="24"/>
                    <a:pt x="44" y="24"/>
                  </a:cubicBezTo>
                  <a:cubicBezTo>
                    <a:pt x="45" y="24"/>
                    <a:pt x="46" y="25"/>
                    <a:pt x="46" y="25"/>
                  </a:cubicBezTo>
                  <a:cubicBezTo>
                    <a:pt x="59" y="38"/>
                    <a:pt x="59" y="38"/>
                    <a:pt x="59" y="38"/>
                  </a:cubicBezTo>
                  <a:cubicBezTo>
                    <a:pt x="61" y="40"/>
                    <a:pt x="62" y="43"/>
                    <a:pt x="62" y="46"/>
                  </a:cubicBezTo>
                  <a:cubicBezTo>
                    <a:pt x="62" y="49"/>
                    <a:pt x="61" y="52"/>
                    <a:pt x="59" y="54"/>
                  </a:cubicBezTo>
                  <a:close/>
                  <a:moveTo>
                    <a:pt x="42" y="13"/>
                  </a:moveTo>
                  <a:cubicBezTo>
                    <a:pt x="42" y="14"/>
                    <a:pt x="42" y="14"/>
                    <a:pt x="41" y="14"/>
                  </a:cubicBezTo>
                  <a:cubicBezTo>
                    <a:pt x="40" y="14"/>
                    <a:pt x="40" y="14"/>
                    <a:pt x="40" y="13"/>
                  </a:cubicBezTo>
                  <a:cubicBezTo>
                    <a:pt x="40" y="1"/>
                    <a:pt x="40" y="1"/>
                    <a:pt x="40" y="1"/>
                  </a:cubicBezTo>
                  <a:cubicBezTo>
                    <a:pt x="40" y="0"/>
                    <a:pt x="40" y="0"/>
                    <a:pt x="41" y="0"/>
                  </a:cubicBezTo>
                  <a:cubicBezTo>
                    <a:pt x="42" y="0"/>
                    <a:pt x="42" y="0"/>
                    <a:pt x="42" y="1"/>
                  </a:cubicBezTo>
                  <a:lnTo>
                    <a:pt x="42" y="13"/>
                  </a:lnTo>
                  <a:close/>
                  <a:moveTo>
                    <a:pt x="48" y="16"/>
                  </a:moveTo>
                  <a:cubicBezTo>
                    <a:pt x="48" y="17"/>
                    <a:pt x="47" y="17"/>
                    <a:pt x="47" y="17"/>
                  </a:cubicBezTo>
                  <a:cubicBezTo>
                    <a:pt x="47" y="17"/>
                    <a:pt x="47" y="17"/>
                    <a:pt x="46" y="16"/>
                  </a:cubicBezTo>
                  <a:cubicBezTo>
                    <a:pt x="46" y="16"/>
                    <a:pt x="46" y="15"/>
                    <a:pt x="46" y="15"/>
                  </a:cubicBezTo>
                  <a:cubicBezTo>
                    <a:pt x="56" y="5"/>
                    <a:pt x="56" y="5"/>
                    <a:pt x="56" y="5"/>
                  </a:cubicBezTo>
                  <a:cubicBezTo>
                    <a:pt x="56" y="4"/>
                    <a:pt x="57" y="4"/>
                    <a:pt x="58" y="5"/>
                  </a:cubicBezTo>
                  <a:cubicBezTo>
                    <a:pt x="58" y="5"/>
                    <a:pt x="58" y="6"/>
                    <a:pt x="58" y="7"/>
                  </a:cubicBezTo>
                  <a:lnTo>
                    <a:pt x="48" y="16"/>
                  </a:lnTo>
                  <a:close/>
                  <a:moveTo>
                    <a:pt x="62" y="23"/>
                  </a:moveTo>
                  <a:cubicBezTo>
                    <a:pt x="50" y="23"/>
                    <a:pt x="50" y="23"/>
                    <a:pt x="50" y="23"/>
                  </a:cubicBezTo>
                  <a:cubicBezTo>
                    <a:pt x="49" y="23"/>
                    <a:pt x="48" y="22"/>
                    <a:pt x="48" y="22"/>
                  </a:cubicBezTo>
                  <a:cubicBezTo>
                    <a:pt x="48" y="21"/>
                    <a:pt x="49" y="20"/>
                    <a:pt x="50" y="20"/>
                  </a:cubicBezTo>
                  <a:cubicBezTo>
                    <a:pt x="62" y="20"/>
                    <a:pt x="62" y="20"/>
                    <a:pt x="62" y="20"/>
                  </a:cubicBezTo>
                  <a:cubicBezTo>
                    <a:pt x="62" y="20"/>
                    <a:pt x="63" y="21"/>
                    <a:pt x="63" y="22"/>
                  </a:cubicBezTo>
                  <a:cubicBezTo>
                    <a:pt x="63" y="22"/>
                    <a:pt x="62" y="23"/>
                    <a:pt x="62" y="23"/>
                  </a:cubicBezTo>
                  <a:close/>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pPr defTabSz="914217">
                <a:defRPr/>
              </a:pPr>
              <a:endParaRPr lang="en-US" dirty="0">
                <a:solidFill>
                  <a:prstClr val="black"/>
                </a:solidFill>
                <a:latin typeface="Calibri" panose="020F0502020204030204"/>
              </a:endParaRPr>
            </a:p>
          </p:txBody>
        </p:sp>
      </p:grpSp>
      <p:grpSp>
        <p:nvGrpSpPr>
          <p:cNvPr id="4" name="Group 3">
            <a:extLst>
              <a:ext uri="{FF2B5EF4-FFF2-40B4-BE49-F238E27FC236}">
                <a16:creationId xmlns:a16="http://schemas.microsoft.com/office/drawing/2014/main" id="{53C41FAA-0119-47AD-A8FD-C9419E6A35ED}"/>
              </a:ext>
            </a:extLst>
          </p:cNvPr>
          <p:cNvGrpSpPr/>
          <p:nvPr/>
        </p:nvGrpSpPr>
        <p:grpSpPr>
          <a:xfrm>
            <a:off x="609600" y="2169309"/>
            <a:ext cx="694132" cy="801735"/>
            <a:chOff x="1113547" y="2169309"/>
            <a:chExt cx="694132" cy="801735"/>
          </a:xfrm>
        </p:grpSpPr>
        <p:sp>
          <p:nvSpPr>
            <p:cNvPr id="27" name="Freeform 1"/>
            <p:cNvSpPr>
              <a:spLocks noChangeArrowheads="1"/>
            </p:cNvSpPr>
            <p:nvPr/>
          </p:nvSpPr>
          <p:spPr bwMode="auto">
            <a:xfrm>
              <a:off x="1113547" y="2169309"/>
              <a:ext cx="694132" cy="801735"/>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63" name="Freeform 81"/>
            <p:cNvSpPr>
              <a:spLocks noChangeAspect="1" noEditPoints="1"/>
            </p:cNvSpPr>
            <p:nvPr/>
          </p:nvSpPr>
          <p:spPr bwMode="auto">
            <a:xfrm>
              <a:off x="1270516" y="2379260"/>
              <a:ext cx="380194" cy="381832"/>
            </a:xfrm>
            <a:custGeom>
              <a:avLst/>
              <a:gdLst/>
              <a:ahLst/>
              <a:cxnLst>
                <a:cxn ang="0">
                  <a:pos x="231" y="86"/>
                </a:cxn>
                <a:cxn ang="0">
                  <a:pos x="198" y="119"/>
                </a:cxn>
                <a:cxn ang="0">
                  <a:pos x="152" y="131"/>
                </a:cxn>
                <a:cxn ang="0">
                  <a:pos x="180" y="103"/>
                </a:cxn>
                <a:cxn ang="0">
                  <a:pos x="181" y="102"/>
                </a:cxn>
                <a:cxn ang="0">
                  <a:pos x="214" y="69"/>
                </a:cxn>
                <a:cxn ang="0">
                  <a:pos x="214" y="35"/>
                </a:cxn>
                <a:cxn ang="0">
                  <a:pos x="181" y="35"/>
                </a:cxn>
                <a:cxn ang="0">
                  <a:pos x="147" y="69"/>
                </a:cxn>
                <a:cxn ang="0">
                  <a:pos x="147" y="69"/>
                </a:cxn>
                <a:cxn ang="0">
                  <a:pos x="147" y="69"/>
                </a:cxn>
                <a:cxn ang="0">
                  <a:pos x="119" y="98"/>
                </a:cxn>
                <a:cxn ang="0">
                  <a:pos x="131" y="52"/>
                </a:cxn>
                <a:cxn ang="0">
                  <a:pos x="164" y="19"/>
                </a:cxn>
                <a:cxn ang="0">
                  <a:pos x="231" y="19"/>
                </a:cxn>
                <a:cxn ang="0">
                  <a:pos x="231" y="86"/>
                </a:cxn>
                <a:cxn ang="0">
                  <a:pos x="94" y="173"/>
                </a:cxn>
                <a:cxn ang="0">
                  <a:pos x="94" y="173"/>
                </a:cxn>
                <a:cxn ang="0">
                  <a:pos x="85" y="177"/>
                </a:cxn>
                <a:cxn ang="0">
                  <a:pos x="73" y="165"/>
                </a:cxn>
                <a:cxn ang="0">
                  <a:pos x="77" y="156"/>
                </a:cxn>
                <a:cxn ang="0">
                  <a:pos x="156" y="77"/>
                </a:cxn>
                <a:cxn ang="0">
                  <a:pos x="165" y="73"/>
                </a:cxn>
                <a:cxn ang="0">
                  <a:pos x="177" y="85"/>
                </a:cxn>
                <a:cxn ang="0">
                  <a:pos x="174" y="93"/>
                </a:cxn>
                <a:cxn ang="0">
                  <a:pos x="174" y="93"/>
                </a:cxn>
                <a:cxn ang="0">
                  <a:pos x="94" y="173"/>
                </a:cxn>
                <a:cxn ang="0">
                  <a:pos x="69" y="147"/>
                </a:cxn>
                <a:cxn ang="0">
                  <a:pos x="35" y="181"/>
                </a:cxn>
                <a:cxn ang="0">
                  <a:pos x="35" y="214"/>
                </a:cxn>
                <a:cxn ang="0">
                  <a:pos x="69" y="214"/>
                </a:cxn>
                <a:cxn ang="0">
                  <a:pos x="102" y="181"/>
                </a:cxn>
                <a:cxn ang="0">
                  <a:pos x="103" y="180"/>
                </a:cxn>
                <a:cxn ang="0">
                  <a:pos x="131" y="152"/>
                </a:cxn>
                <a:cxn ang="0">
                  <a:pos x="119" y="198"/>
                </a:cxn>
                <a:cxn ang="0">
                  <a:pos x="86" y="231"/>
                </a:cxn>
                <a:cxn ang="0">
                  <a:pos x="19" y="231"/>
                </a:cxn>
                <a:cxn ang="0">
                  <a:pos x="19" y="164"/>
                </a:cxn>
                <a:cxn ang="0">
                  <a:pos x="52" y="131"/>
                </a:cxn>
                <a:cxn ang="0">
                  <a:pos x="98" y="118"/>
                </a:cxn>
                <a:cxn ang="0">
                  <a:pos x="69" y="147"/>
                </a:cxn>
                <a:cxn ang="0">
                  <a:pos x="69" y="147"/>
                </a:cxn>
              </a:cxnLst>
              <a:rect l="0" t="0" r="r" b="b"/>
              <a:pathLst>
                <a:path w="249" h="250">
                  <a:moveTo>
                    <a:pt x="231" y="86"/>
                  </a:moveTo>
                  <a:cubicBezTo>
                    <a:pt x="198" y="119"/>
                    <a:pt x="198" y="119"/>
                    <a:pt x="198" y="119"/>
                  </a:cubicBezTo>
                  <a:cubicBezTo>
                    <a:pt x="185" y="131"/>
                    <a:pt x="168" y="136"/>
                    <a:pt x="152" y="131"/>
                  </a:cubicBezTo>
                  <a:cubicBezTo>
                    <a:pt x="180" y="103"/>
                    <a:pt x="180" y="103"/>
                    <a:pt x="180" y="103"/>
                  </a:cubicBezTo>
                  <a:cubicBezTo>
                    <a:pt x="180" y="103"/>
                    <a:pt x="180" y="103"/>
                    <a:pt x="181" y="102"/>
                  </a:cubicBezTo>
                  <a:cubicBezTo>
                    <a:pt x="214" y="69"/>
                    <a:pt x="214" y="69"/>
                    <a:pt x="214" y="69"/>
                  </a:cubicBezTo>
                  <a:cubicBezTo>
                    <a:pt x="223" y="60"/>
                    <a:pt x="223" y="45"/>
                    <a:pt x="214" y="35"/>
                  </a:cubicBezTo>
                  <a:cubicBezTo>
                    <a:pt x="205" y="26"/>
                    <a:pt x="190" y="26"/>
                    <a:pt x="181" y="35"/>
                  </a:cubicBezTo>
                  <a:cubicBezTo>
                    <a:pt x="147" y="69"/>
                    <a:pt x="147" y="69"/>
                    <a:pt x="147" y="69"/>
                  </a:cubicBezTo>
                  <a:cubicBezTo>
                    <a:pt x="147" y="69"/>
                    <a:pt x="147" y="69"/>
                    <a:pt x="147" y="69"/>
                  </a:cubicBezTo>
                  <a:cubicBezTo>
                    <a:pt x="147" y="69"/>
                    <a:pt x="147" y="69"/>
                    <a:pt x="147" y="69"/>
                  </a:cubicBezTo>
                  <a:cubicBezTo>
                    <a:pt x="119" y="98"/>
                    <a:pt x="119" y="98"/>
                    <a:pt x="119" y="98"/>
                  </a:cubicBezTo>
                  <a:cubicBezTo>
                    <a:pt x="114" y="82"/>
                    <a:pt x="118" y="64"/>
                    <a:pt x="131" y="52"/>
                  </a:cubicBezTo>
                  <a:cubicBezTo>
                    <a:pt x="164" y="19"/>
                    <a:pt x="164" y="19"/>
                    <a:pt x="164" y="19"/>
                  </a:cubicBezTo>
                  <a:cubicBezTo>
                    <a:pt x="183" y="0"/>
                    <a:pt x="212" y="0"/>
                    <a:pt x="231" y="19"/>
                  </a:cubicBezTo>
                  <a:cubicBezTo>
                    <a:pt x="249" y="37"/>
                    <a:pt x="249" y="67"/>
                    <a:pt x="231" y="86"/>
                  </a:cubicBezTo>
                  <a:moveTo>
                    <a:pt x="94" y="173"/>
                  </a:moveTo>
                  <a:cubicBezTo>
                    <a:pt x="94" y="173"/>
                    <a:pt x="94" y="173"/>
                    <a:pt x="94" y="173"/>
                  </a:cubicBezTo>
                  <a:cubicBezTo>
                    <a:pt x="91" y="176"/>
                    <a:pt x="88" y="177"/>
                    <a:pt x="85" y="177"/>
                  </a:cubicBezTo>
                  <a:cubicBezTo>
                    <a:pt x="78" y="177"/>
                    <a:pt x="73" y="172"/>
                    <a:pt x="73" y="165"/>
                  </a:cubicBezTo>
                  <a:cubicBezTo>
                    <a:pt x="73" y="162"/>
                    <a:pt x="75" y="158"/>
                    <a:pt x="77" y="156"/>
                  </a:cubicBezTo>
                  <a:cubicBezTo>
                    <a:pt x="156" y="77"/>
                    <a:pt x="156" y="77"/>
                    <a:pt x="156" y="77"/>
                  </a:cubicBezTo>
                  <a:cubicBezTo>
                    <a:pt x="158" y="75"/>
                    <a:pt x="162" y="73"/>
                    <a:pt x="165" y="73"/>
                  </a:cubicBezTo>
                  <a:cubicBezTo>
                    <a:pt x="172" y="73"/>
                    <a:pt x="177" y="78"/>
                    <a:pt x="177" y="85"/>
                  </a:cubicBezTo>
                  <a:cubicBezTo>
                    <a:pt x="177" y="88"/>
                    <a:pt x="176" y="91"/>
                    <a:pt x="174" y="93"/>
                  </a:cubicBezTo>
                  <a:cubicBezTo>
                    <a:pt x="174" y="93"/>
                    <a:pt x="174" y="93"/>
                    <a:pt x="174" y="93"/>
                  </a:cubicBezTo>
                  <a:lnTo>
                    <a:pt x="94" y="173"/>
                  </a:lnTo>
                  <a:close/>
                  <a:moveTo>
                    <a:pt x="69" y="147"/>
                  </a:moveTo>
                  <a:cubicBezTo>
                    <a:pt x="35" y="181"/>
                    <a:pt x="35" y="181"/>
                    <a:pt x="35" y="181"/>
                  </a:cubicBezTo>
                  <a:cubicBezTo>
                    <a:pt x="26" y="190"/>
                    <a:pt x="26" y="205"/>
                    <a:pt x="35" y="214"/>
                  </a:cubicBezTo>
                  <a:cubicBezTo>
                    <a:pt x="45" y="224"/>
                    <a:pt x="60" y="224"/>
                    <a:pt x="69" y="214"/>
                  </a:cubicBezTo>
                  <a:cubicBezTo>
                    <a:pt x="102" y="181"/>
                    <a:pt x="102" y="181"/>
                    <a:pt x="102" y="181"/>
                  </a:cubicBezTo>
                  <a:cubicBezTo>
                    <a:pt x="102" y="181"/>
                    <a:pt x="103" y="180"/>
                    <a:pt x="103" y="180"/>
                  </a:cubicBezTo>
                  <a:cubicBezTo>
                    <a:pt x="131" y="152"/>
                    <a:pt x="131" y="152"/>
                    <a:pt x="131" y="152"/>
                  </a:cubicBezTo>
                  <a:cubicBezTo>
                    <a:pt x="135" y="168"/>
                    <a:pt x="131" y="185"/>
                    <a:pt x="119" y="198"/>
                  </a:cubicBezTo>
                  <a:cubicBezTo>
                    <a:pt x="86" y="231"/>
                    <a:pt x="86" y="231"/>
                    <a:pt x="86" y="231"/>
                  </a:cubicBezTo>
                  <a:cubicBezTo>
                    <a:pt x="67" y="250"/>
                    <a:pt x="37" y="250"/>
                    <a:pt x="19" y="231"/>
                  </a:cubicBezTo>
                  <a:cubicBezTo>
                    <a:pt x="0" y="213"/>
                    <a:pt x="0" y="183"/>
                    <a:pt x="19" y="164"/>
                  </a:cubicBezTo>
                  <a:cubicBezTo>
                    <a:pt x="52" y="131"/>
                    <a:pt x="52" y="131"/>
                    <a:pt x="52" y="131"/>
                  </a:cubicBezTo>
                  <a:cubicBezTo>
                    <a:pt x="65" y="118"/>
                    <a:pt x="82" y="114"/>
                    <a:pt x="98" y="118"/>
                  </a:cubicBezTo>
                  <a:cubicBezTo>
                    <a:pt x="69" y="147"/>
                    <a:pt x="69" y="147"/>
                    <a:pt x="69" y="147"/>
                  </a:cubicBezTo>
                  <a:cubicBezTo>
                    <a:pt x="69" y="147"/>
                    <a:pt x="69" y="147"/>
                    <a:pt x="69" y="147"/>
                  </a:cubicBezTo>
                </a:path>
              </a:pathLst>
            </a:custGeom>
            <a:solidFill>
              <a:srgbClr val="FFFFFF"/>
            </a:solidFill>
            <a:ln w="9525">
              <a:noFill/>
              <a:round/>
              <a:headEnd/>
              <a:tailEnd/>
            </a:ln>
          </p:spPr>
          <p:txBody>
            <a:bodyPr vert="horz" wrap="square" lIns="45720" tIns="22860" rIns="45720" bIns="22860" numCol="1" anchor="t" anchorCtr="0" compatLnSpc="1">
              <a:prstTxWarp prst="textNoShape">
                <a:avLst/>
              </a:prstTxWarp>
            </a:bodyPr>
            <a:lstStyle/>
            <a:p>
              <a:pPr defTabSz="914217">
                <a:defRPr/>
              </a:pPr>
              <a:endParaRPr lang="en-US" dirty="0">
                <a:solidFill>
                  <a:prstClr val="black"/>
                </a:solidFill>
                <a:latin typeface="Calibri" panose="020F0502020204030204"/>
              </a:endParaRPr>
            </a:p>
          </p:txBody>
        </p:sp>
      </p:grpSp>
      <p:sp>
        <p:nvSpPr>
          <p:cNvPr id="17" name="Freeform 1"/>
          <p:cNvSpPr>
            <a:spLocks noChangeArrowheads="1"/>
          </p:cNvSpPr>
          <p:nvPr/>
        </p:nvSpPr>
        <p:spPr bwMode="auto">
          <a:xfrm>
            <a:off x="4656253" y="2119802"/>
            <a:ext cx="1359395" cy="1570126"/>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1"/>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19" name="Freeform 1"/>
          <p:cNvSpPr>
            <a:spLocks noChangeArrowheads="1"/>
          </p:cNvSpPr>
          <p:nvPr/>
        </p:nvSpPr>
        <p:spPr bwMode="auto">
          <a:xfrm>
            <a:off x="4656253" y="3694541"/>
            <a:ext cx="1359395" cy="1570126"/>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5"/>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70" name="Freeform 121">
            <a:extLst>
              <a:ext uri="{FF2B5EF4-FFF2-40B4-BE49-F238E27FC236}">
                <a16:creationId xmlns:a16="http://schemas.microsoft.com/office/drawing/2014/main" id="{268FF4B1-FB06-4025-9162-7946B81E5075}"/>
              </a:ext>
            </a:extLst>
          </p:cNvPr>
          <p:cNvSpPr>
            <a:spLocks noChangeAspect="1" noChangeArrowheads="1"/>
          </p:cNvSpPr>
          <p:nvPr/>
        </p:nvSpPr>
        <p:spPr bwMode="auto">
          <a:xfrm>
            <a:off x="5076248" y="2643267"/>
            <a:ext cx="519405" cy="523197"/>
          </a:xfrm>
          <a:custGeom>
            <a:avLst/>
            <a:gdLst>
              <a:gd name="T0" fmla="*/ 8353379 w 602"/>
              <a:gd name="T1" fmla="*/ 46715136 h 609"/>
              <a:gd name="T2" fmla="*/ 25842658 w 602"/>
              <a:gd name="T3" fmla="*/ 10999436 h 609"/>
              <a:gd name="T4" fmla="*/ 25842658 w 602"/>
              <a:gd name="T5" fmla="*/ 11905233 h 609"/>
              <a:gd name="T6" fmla="*/ 26756320 w 602"/>
              <a:gd name="T7" fmla="*/ 13716829 h 609"/>
              <a:gd name="T8" fmla="*/ 24928996 w 602"/>
              <a:gd name="T9" fmla="*/ 15528425 h 609"/>
              <a:gd name="T10" fmla="*/ 25842658 w 602"/>
              <a:gd name="T11" fmla="*/ 16434582 h 609"/>
              <a:gd name="T12" fmla="*/ 23102033 w 602"/>
              <a:gd name="T13" fmla="*/ 18246178 h 609"/>
              <a:gd name="T14" fmla="*/ 22188371 w 602"/>
              <a:gd name="T15" fmla="*/ 21093073 h 609"/>
              <a:gd name="T16" fmla="*/ 20230265 w 602"/>
              <a:gd name="T17" fmla="*/ 22904669 h 609"/>
              <a:gd name="T18" fmla="*/ 18403302 w 602"/>
              <a:gd name="T19" fmla="*/ 21998871 h 609"/>
              <a:gd name="T20" fmla="*/ 17489640 w 602"/>
              <a:gd name="T21" fmla="*/ 20187276 h 609"/>
              <a:gd name="T22" fmla="*/ 16575978 w 602"/>
              <a:gd name="T23" fmla="*/ 19281478 h 609"/>
              <a:gd name="T24" fmla="*/ 17489640 w 602"/>
              <a:gd name="T25" fmla="*/ 17340380 h 609"/>
              <a:gd name="T26" fmla="*/ 13834991 w 602"/>
              <a:gd name="T27" fmla="*/ 20187276 h 609"/>
              <a:gd name="T28" fmla="*/ 13834991 w 602"/>
              <a:gd name="T29" fmla="*/ 23810467 h 609"/>
              <a:gd name="T30" fmla="*/ 17489640 w 602"/>
              <a:gd name="T31" fmla="*/ 27434018 h 609"/>
              <a:gd name="T32" fmla="*/ 14748653 w 602"/>
              <a:gd name="T33" fmla="*/ 31963007 h 609"/>
              <a:gd name="T34" fmla="*/ 12921329 w 602"/>
              <a:gd name="T35" fmla="*/ 31963007 h 609"/>
              <a:gd name="T36" fmla="*/ 10180342 w 602"/>
              <a:gd name="T37" fmla="*/ 33904105 h 609"/>
              <a:gd name="T38" fmla="*/ 10180342 w 602"/>
              <a:gd name="T39" fmla="*/ 34809902 h 609"/>
              <a:gd name="T40" fmla="*/ 10180342 w 602"/>
              <a:gd name="T41" fmla="*/ 35715700 h 609"/>
              <a:gd name="T42" fmla="*/ 10180342 w 602"/>
              <a:gd name="T43" fmla="*/ 41150847 h 609"/>
              <a:gd name="T44" fmla="*/ 12921329 w 602"/>
              <a:gd name="T45" fmla="*/ 46715136 h 609"/>
              <a:gd name="T46" fmla="*/ 22188371 w 602"/>
              <a:gd name="T47" fmla="*/ 52150282 h 609"/>
              <a:gd name="T48" fmla="*/ 69174956 w 602"/>
              <a:gd name="T49" fmla="*/ 42056644 h 609"/>
              <a:gd name="T50" fmla="*/ 64607006 w 602"/>
              <a:gd name="T51" fmla="*/ 39339251 h 609"/>
              <a:gd name="T52" fmla="*/ 54426302 w 602"/>
              <a:gd name="T53" fmla="*/ 36621498 h 609"/>
              <a:gd name="T54" fmla="*/ 55339965 w 602"/>
              <a:gd name="T55" fmla="*/ 38433453 h 609"/>
              <a:gd name="T56" fmla="*/ 45159622 w 602"/>
              <a:gd name="T57" fmla="*/ 32868804 h 609"/>
              <a:gd name="T58" fmla="*/ 45159622 w 602"/>
              <a:gd name="T59" fmla="*/ 30151411 h 609"/>
              <a:gd name="T60" fmla="*/ 46073284 w 602"/>
              <a:gd name="T61" fmla="*/ 28339815 h 609"/>
              <a:gd name="T62" fmla="*/ 42418636 w 602"/>
              <a:gd name="T63" fmla="*/ 31057209 h 609"/>
              <a:gd name="T64" fmla="*/ 40591311 w 602"/>
              <a:gd name="T65" fmla="*/ 30151411 h 609"/>
              <a:gd name="T66" fmla="*/ 39677649 w 602"/>
              <a:gd name="T67" fmla="*/ 31057209 h 609"/>
              <a:gd name="T68" fmla="*/ 30410969 w 602"/>
              <a:gd name="T69" fmla="*/ 31963007 h 609"/>
              <a:gd name="T70" fmla="*/ 34196037 w 602"/>
              <a:gd name="T71" fmla="*/ 26527860 h 609"/>
              <a:gd name="T72" fmla="*/ 37850325 w 602"/>
              <a:gd name="T73" fmla="*/ 23810467 h 609"/>
              <a:gd name="T74" fmla="*/ 43332298 w 602"/>
              <a:gd name="T75" fmla="*/ 21998871 h 609"/>
              <a:gd name="T76" fmla="*/ 43332298 w 602"/>
              <a:gd name="T77" fmla="*/ 19281478 h 609"/>
              <a:gd name="T78" fmla="*/ 39677649 w 602"/>
              <a:gd name="T79" fmla="*/ 23810467 h 609"/>
              <a:gd name="T80" fmla="*/ 36023362 w 602"/>
              <a:gd name="T81" fmla="*/ 21998871 h 609"/>
              <a:gd name="T82" fmla="*/ 38763987 w 602"/>
              <a:gd name="T83" fmla="*/ 18246178 h 609"/>
              <a:gd name="T84" fmla="*/ 45159622 w 602"/>
              <a:gd name="T85" fmla="*/ 16434582 h 609"/>
              <a:gd name="T86" fmla="*/ 53512640 w 602"/>
              <a:gd name="T87" fmla="*/ 17340380 h 609"/>
              <a:gd name="T88" fmla="*/ 54426302 w 602"/>
              <a:gd name="T89" fmla="*/ 12811031 h 609"/>
              <a:gd name="T90" fmla="*/ 51685677 w 602"/>
              <a:gd name="T91" fmla="*/ 30151411 h 609"/>
              <a:gd name="T92" fmla="*/ 54426302 w 602"/>
              <a:gd name="T93" fmla="*/ 15528425 h 609"/>
              <a:gd name="T94" fmla="*/ 39677649 w 602"/>
              <a:gd name="T95" fmla="*/ 10999436 h 609"/>
              <a:gd name="T96" fmla="*/ 33282375 w 602"/>
              <a:gd name="T97" fmla="*/ 26527860 h 609"/>
              <a:gd name="T98" fmla="*/ 33282375 w 602"/>
              <a:gd name="T99" fmla="*/ 23810467 h 609"/>
              <a:gd name="T100" fmla="*/ 31324631 w 602"/>
              <a:gd name="T101" fmla="*/ 24716265 h 609"/>
              <a:gd name="T102" fmla="*/ 43332298 w 602"/>
              <a:gd name="T103" fmla="*/ 34809902 h 609"/>
              <a:gd name="T104" fmla="*/ 52598978 w 602"/>
              <a:gd name="T105" fmla="*/ 42962442 h 609"/>
              <a:gd name="T106" fmla="*/ 42418636 w 602"/>
              <a:gd name="T107" fmla="*/ 58491226 h 609"/>
              <a:gd name="T108" fmla="*/ 37850325 w 602"/>
              <a:gd name="T109" fmla="*/ 45809338 h 609"/>
              <a:gd name="T110" fmla="*/ 28583644 w 602"/>
              <a:gd name="T111" fmla="*/ 41150847 h 609"/>
              <a:gd name="T112" fmla="*/ 26756320 w 602"/>
              <a:gd name="T113" fmla="*/ 18246178 h 609"/>
              <a:gd name="T114" fmla="*/ 52598978 w 602"/>
              <a:gd name="T115" fmla="*/ 52150282 h 609"/>
              <a:gd name="T116" fmla="*/ 36937024 w 602"/>
              <a:gd name="T117" fmla="*/ 30151411 h 609"/>
              <a:gd name="T118" fmla="*/ 17489640 w 602"/>
              <a:gd name="T119" fmla="*/ 31057209 h 609"/>
              <a:gd name="T120" fmla="*/ 17489640 w 602"/>
              <a:gd name="T121" fmla="*/ 31057209 h 609"/>
              <a:gd name="T122" fmla="*/ 11094005 w 602"/>
              <a:gd name="T123" fmla="*/ 42056644 h 609"/>
              <a:gd name="T124" fmla="*/ 38763987 w 602"/>
              <a:gd name="T125" fmla="*/ 24716265 h 60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02" h="609">
                <a:moveTo>
                  <a:pt x="297" y="608"/>
                </a:moveTo>
                <a:lnTo>
                  <a:pt x="297" y="608"/>
                </a:lnTo>
                <a:cubicBezTo>
                  <a:pt x="134" y="608"/>
                  <a:pt x="0" y="474"/>
                  <a:pt x="0" y="304"/>
                </a:cubicBezTo>
                <a:cubicBezTo>
                  <a:pt x="0" y="134"/>
                  <a:pt x="134" y="0"/>
                  <a:pt x="297" y="0"/>
                </a:cubicBezTo>
                <a:cubicBezTo>
                  <a:pt x="466" y="0"/>
                  <a:pt x="601" y="134"/>
                  <a:pt x="601" y="304"/>
                </a:cubicBezTo>
                <a:cubicBezTo>
                  <a:pt x="601" y="474"/>
                  <a:pt x="466" y="608"/>
                  <a:pt x="297" y="608"/>
                </a:cubicBezTo>
                <a:close/>
                <a:moveTo>
                  <a:pt x="466" y="127"/>
                </a:moveTo>
                <a:lnTo>
                  <a:pt x="466" y="127"/>
                </a:lnTo>
                <a:cubicBezTo>
                  <a:pt x="466" y="127"/>
                  <a:pt x="466" y="127"/>
                  <a:pt x="466" y="120"/>
                </a:cubicBezTo>
                <a:lnTo>
                  <a:pt x="459" y="120"/>
                </a:lnTo>
                <a:cubicBezTo>
                  <a:pt x="459" y="120"/>
                  <a:pt x="459" y="120"/>
                  <a:pt x="459" y="127"/>
                </a:cubicBezTo>
                <a:cubicBezTo>
                  <a:pt x="459" y="127"/>
                  <a:pt x="459" y="127"/>
                  <a:pt x="466" y="127"/>
                </a:cubicBezTo>
                <a:cubicBezTo>
                  <a:pt x="466" y="134"/>
                  <a:pt x="466" y="134"/>
                  <a:pt x="459" y="134"/>
                </a:cubicBezTo>
                <a:cubicBezTo>
                  <a:pt x="459" y="141"/>
                  <a:pt x="459" y="141"/>
                  <a:pt x="459" y="141"/>
                </a:cubicBezTo>
                <a:lnTo>
                  <a:pt x="452" y="141"/>
                </a:lnTo>
                <a:cubicBezTo>
                  <a:pt x="452" y="141"/>
                  <a:pt x="452" y="141"/>
                  <a:pt x="459" y="141"/>
                </a:cubicBezTo>
                <a:cubicBezTo>
                  <a:pt x="459" y="141"/>
                  <a:pt x="459" y="141"/>
                  <a:pt x="466" y="141"/>
                </a:cubicBezTo>
                <a:cubicBezTo>
                  <a:pt x="466" y="134"/>
                  <a:pt x="466" y="134"/>
                  <a:pt x="466" y="134"/>
                </a:cubicBezTo>
                <a:cubicBezTo>
                  <a:pt x="466" y="127"/>
                  <a:pt x="466" y="127"/>
                  <a:pt x="474" y="127"/>
                </a:cubicBezTo>
                <a:lnTo>
                  <a:pt x="466" y="127"/>
                </a:lnTo>
                <a:close/>
                <a:moveTo>
                  <a:pt x="474" y="134"/>
                </a:moveTo>
                <a:lnTo>
                  <a:pt x="474" y="134"/>
                </a:lnTo>
                <a:close/>
                <a:moveTo>
                  <a:pt x="544" y="339"/>
                </a:moveTo>
                <a:lnTo>
                  <a:pt x="544" y="339"/>
                </a:lnTo>
                <a:cubicBezTo>
                  <a:pt x="544" y="332"/>
                  <a:pt x="544" y="325"/>
                  <a:pt x="544" y="325"/>
                </a:cubicBezTo>
                <a:cubicBezTo>
                  <a:pt x="544" y="318"/>
                  <a:pt x="544" y="325"/>
                  <a:pt x="537" y="325"/>
                </a:cubicBezTo>
                <a:cubicBezTo>
                  <a:pt x="537" y="318"/>
                  <a:pt x="537" y="318"/>
                  <a:pt x="537" y="318"/>
                </a:cubicBezTo>
                <a:cubicBezTo>
                  <a:pt x="537" y="318"/>
                  <a:pt x="537" y="318"/>
                  <a:pt x="537" y="325"/>
                </a:cubicBezTo>
                <a:cubicBezTo>
                  <a:pt x="537" y="325"/>
                  <a:pt x="530" y="332"/>
                  <a:pt x="537" y="332"/>
                </a:cubicBezTo>
                <a:cubicBezTo>
                  <a:pt x="537" y="339"/>
                  <a:pt x="537" y="339"/>
                  <a:pt x="544" y="339"/>
                </a:cubicBezTo>
                <a:close/>
                <a:moveTo>
                  <a:pt x="64" y="361"/>
                </a:moveTo>
                <a:lnTo>
                  <a:pt x="64" y="361"/>
                </a:lnTo>
                <a:cubicBezTo>
                  <a:pt x="71" y="361"/>
                  <a:pt x="71" y="361"/>
                  <a:pt x="71" y="361"/>
                </a:cubicBezTo>
                <a:cubicBezTo>
                  <a:pt x="71" y="354"/>
                  <a:pt x="71" y="354"/>
                  <a:pt x="71" y="354"/>
                </a:cubicBezTo>
                <a:cubicBezTo>
                  <a:pt x="71" y="354"/>
                  <a:pt x="71" y="354"/>
                  <a:pt x="64" y="354"/>
                </a:cubicBezTo>
                <a:lnTo>
                  <a:pt x="64" y="361"/>
                </a:lnTo>
                <a:cubicBezTo>
                  <a:pt x="64" y="354"/>
                  <a:pt x="64" y="354"/>
                  <a:pt x="64" y="354"/>
                </a:cubicBezTo>
                <a:cubicBezTo>
                  <a:pt x="64" y="354"/>
                  <a:pt x="64" y="354"/>
                  <a:pt x="57" y="354"/>
                </a:cubicBezTo>
                <a:cubicBezTo>
                  <a:pt x="64" y="361"/>
                  <a:pt x="64" y="361"/>
                  <a:pt x="64" y="361"/>
                </a:cubicBezTo>
                <a:close/>
                <a:moveTo>
                  <a:pt x="71" y="269"/>
                </a:moveTo>
                <a:lnTo>
                  <a:pt x="71" y="269"/>
                </a:lnTo>
                <a:close/>
                <a:moveTo>
                  <a:pt x="71" y="226"/>
                </a:moveTo>
                <a:lnTo>
                  <a:pt x="71" y="226"/>
                </a:lnTo>
                <a:lnTo>
                  <a:pt x="71" y="219"/>
                </a:lnTo>
                <a:lnTo>
                  <a:pt x="71" y="226"/>
                </a:lnTo>
                <a:close/>
                <a:moveTo>
                  <a:pt x="134" y="127"/>
                </a:moveTo>
                <a:lnTo>
                  <a:pt x="134" y="127"/>
                </a:lnTo>
                <a:cubicBezTo>
                  <a:pt x="134" y="127"/>
                  <a:pt x="134" y="127"/>
                  <a:pt x="127" y="127"/>
                </a:cubicBezTo>
                <a:cubicBezTo>
                  <a:pt x="134" y="127"/>
                  <a:pt x="134" y="127"/>
                  <a:pt x="134" y="127"/>
                </a:cubicBezTo>
                <a:close/>
                <a:moveTo>
                  <a:pt x="127" y="134"/>
                </a:moveTo>
                <a:lnTo>
                  <a:pt x="127" y="134"/>
                </a:lnTo>
                <a:close/>
                <a:moveTo>
                  <a:pt x="191" y="85"/>
                </a:moveTo>
                <a:lnTo>
                  <a:pt x="191" y="85"/>
                </a:lnTo>
                <a:lnTo>
                  <a:pt x="198" y="85"/>
                </a:lnTo>
                <a:lnTo>
                  <a:pt x="191" y="85"/>
                </a:lnTo>
                <a:cubicBezTo>
                  <a:pt x="198" y="85"/>
                  <a:pt x="198" y="85"/>
                  <a:pt x="198" y="85"/>
                </a:cubicBezTo>
                <a:lnTo>
                  <a:pt x="198" y="92"/>
                </a:lnTo>
                <a:lnTo>
                  <a:pt x="198" y="85"/>
                </a:lnTo>
                <a:cubicBezTo>
                  <a:pt x="191" y="85"/>
                  <a:pt x="191" y="92"/>
                  <a:pt x="191" y="92"/>
                </a:cubicBezTo>
                <a:cubicBezTo>
                  <a:pt x="191" y="92"/>
                  <a:pt x="191" y="92"/>
                  <a:pt x="191" y="85"/>
                </a:cubicBezTo>
                <a:cubicBezTo>
                  <a:pt x="191" y="92"/>
                  <a:pt x="191" y="92"/>
                  <a:pt x="191" y="92"/>
                </a:cubicBezTo>
                <a:cubicBezTo>
                  <a:pt x="191" y="92"/>
                  <a:pt x="191" y="92"/>
                  <a:pt x="198" y="92"/>
                </a:cubicBezTo>
                <a:lnTo>
                  <a:pt x="191" y="92"/>
                </a:lnTo>
                <a:lnTo>
                  <a:pt x="198" y="92"/>
                </a:lnTo>
                <a:lnTo>
                  <a:pt x="191" y="92"/>
                </a:lnTo>
                <a:cubicBezTo>
                  <a:pt x="198" y="92"/>
                  <a:pt x="198" y="92"/>
                  <a:pt x="198" y="92"/>
                </a:cubicBezTo>
                <a:cubicBezTo>
                  <a:pt x="198" y="92"/>
                  <a:pt x="205" y="99"/>
                  <a:pt x="198" y="99"/>
                </a:cubicBezTo>
                <a:lnTo>
                  <a:pt x="191" y="99"/>
                </a:lnTo>
                <a:lnTo>
                  <a:pt x="198" y="99"/>
                </a:lnTo>
                <a:cubicBezTo>
                  <a:pt x="191" y="99"/>
                  <a:pt x="191" y="99"/>
                  <a:pt x="191" y="99"/>
                </a:cubicBezTo>
                <a:cubicBezTo>
                  <a:pt x="191" y="106"/>
                  <a:pt x="184" y="106"/>
                  <a:pt x="191" y="106"/>
                </a:cubicBezTo>
                <a:cubicBezTo>
                  <a:pt x="191" y="99"/>
                  <a:pt x="191" y="99"/>
                  <a:pt x="191" y="99"/>
                </a:cubicBezTo>
                <a:cubicBezTo>
                  <a:pt x="191" y="106"/>
                  <a:pt x="191" y="106"/>
                  <a:pt x="191" y="106"/>
                </a:cubicBezTo>
                <a:lnTo>
                  <a:pt x="198" y="106"/>
                </a:lnTo>
                <a:cubicBezTo>
                  <a:pt x="198" y="106"/>
                  <a:pt x="198" y="106"/>
                  <a:pt x="205" y="106"/>
                </a:cubicBezTo>
                <a:cubicBezTo>
                  <a:pt x="212" y="106"/>
                  <a:pt x="212" y="106"/>
                  <a:pt x="212" y="106"/>
                </a:cubicBezTo>
                <a:cubicBezTo>
                  <a:pt x="212" y="113"/>
                  <a:pt x="212" y="113"/>
                  <a:pt x="212" y="113"/>
                </a:cubicBezTo>
                <a:cubicBezTo>
                  <a:pt x="212" y="113"/>
                  <a:pt x="205" y="113"/>
                  <a:pt x="205" y="106"/>
                </a:cubicBezTo>
                <a:cubicBezTo>
                  <a:pt x="205" y="113"/>
                  <a:pt x="212" y="113"/>
                  <a:pt x="205" y="113"/>
                </a:cubicBezTo>
                <a:cubicBezTo>
                  <a:pt x="198" y="106"/>
                  <a:pt x="198" y="106"/>
                  <a:pt x="198" y="106"/>
                </a:cubicBezTo>
                <a:lnTo>
                  <a:pt x="198" y="113"/>
                </a:lnTo>
                <a:cubicBezTo>
                  <a:pt x="191" y="106"/>
                  <a:pt x="191" y="106"/>
                  <a:pt x="191" y="106"/>
                </a:cubicBezTo>
                <a:cubicBezTo>
                  <a:pt x="191" y="106"/>
                  <a:pt x="191" y="106"/>
                  <a:pt x="191" y="113"/>
                </a:cubicBezTo>
                <a:cubicBezTo>
                  <a:pt x="198" y="113"/>
                  <a:pt x="198" y="113"/>
                  <a:pt x="198" y="113"/>
                </a:cubicBezTo>
                <a:lnTo>
                  <a:pt x="198" y="106"/>
                </a:lnTo>
                <a:cubicBezTo>
                  <a:pt x="198" y="113"/>
                  <a:pt x="198" y="113"/>
                  <a:pt x="198" y="113"/>
                </a:cubicBezTo>
                <a:lnTo>
                  <a:pt x="191" y="113"/>
                </a:lnTo>
                <a:cubicBezTo>
                  <a:pt x="198" y="113"/>
                  <a:pt x="191" y="113"/>
                  <a:pt x="191" y="120"/>
                </a:cubicBezTo>
                <a:cubicBezTo>
                  <a:pt x="191" y="120"/>
                  <a:pt x="191" y="113"/>
                  <a:pt x="198" y="113"/>
                </a:cubicBezTo>
                <a:lnTo>
                  <a:pt x="198" y="120"/>
                </a:lnTo>
                <a:cubicBezTo>
                  <a:pt x="198" y="120"/>
                  <a:pt x="198" y="120"/>
                  <a:pt x="198" y="113"/>
                </a:cubicBezTo>
                <a:lnTo>
                  <a:pt x="205" y="113"/>
                </a:lnTo>
                <a:cubicBezTo>
                  <a:pt x="205" y="113"/>
                  <a:pt x="205" y="113"/>
                  <a:pt x="212" y="113"/>
                </a:cubicBezTo>
                <a:lnTo>
                  <a:pt x="205" y="113"/>
                </a:lnTo>
                <a:cubicBezTo>
                  <a:pt x="205" y="120"/>
                  <a:pt x="205" y="120"/>
                  <a:pt x="212" y="120"/>
                </a:cubicBezTo>
                <a:cubicBezTo>
                  <a:pt x="205" y="120"/>
                  <a:pt x="205" y="120"/>
                  <a:pt x="205" y="120"/>
                </a:cubicBezTo>
                <a:lnTo>
                  <a:pt x="205" y="127"/>
                </a:lnTo>
                <a:cubicBezTo>
                  <a:pt x="198" y="127"/>
                  <a:pt x="198" y="127"/>
                  <a:pt x="198" y="127"/>
                </a:cubicBezTo>
                <a:cubicBezTo>
                  <a:pt x="198" y="127"/>
                  <a:pt x="198" y="127"/>
                  <a:pt x="191" y="127"/>
                </a:cubicBezTo>
                <a:lnTo>
                  <a:pt x="191" y="134"/>
                </a:lnTo>
                <a:cubicBezTo>
                  <a:pt x="191" y="134"/>
                  <a:pt x="191" y="134"/>
                  <a:pt x="191" y="141"/>
                </a:cubicBezTo>
                <a:cubicBezTo>
                  <a:pt x="191" y="141"/>
                  <a:pt x="191" y="141"/>
                  <a:pt x="184" y="141"/>
                </a:cubicBezTo>
                <a:cubicBezTo>
                  <a:pt x="184" y="141"/>
                  <a:pt x="184" y="149"/>
                  <a:pt x="177" y="149"/>
                </a:cubicBezTo>
                <a:cubicBezTo>
                  <a:pt x="177" y="149"/>
                  <a:pt x="177" y="149"/>
                  <a:pt x="177" y="141"/>
                </a:cubicBezTo>
                <a:cubicBezTo>
                  <a:pt x="177" y="141"/>
                  <a:pt x="177" y="141"/>
                  <a:pt x="177" y="149"/>
                </a:cubicBezTo>
                <a:cubicBezTo>
                  <a:pt x="170" y="149"/>
                  <a:pt x="177" y="149"/>
                  <a:pt x="170" y="149"/>
                </a:cubicBezTo>
                <a:cubicBezTo>
                  <a:pt x="170" y="149"/>
                  <a:pt x="170" y="149"/>
                  <a:pt x="177" y="149"/>
                </a:cubicBezTo>
                <a:cubicBezTo>
                  <a:pt x="170" y="149"/>
                  <a:pt x="170" y="149"/>
                  <a:pt x="170" y="149"/>
                </a:cubicBezTo>
                <a:cubicBezTo>
                  <a:pt x="170" y="156"/>
                  <a:pt x="170" y="149"/>
                  <a:pt x="170" y="156"/>
                </a:cubicBezTo>
                <a:lnTo>
                  <a:pt x="177" y="156"/>
                </a:lnTo>
                <a:cubicBezTo>
                  <a:pt x="170" y="156"/>
                  <a:pt x="170" y="156"/>
                  <a:pt x="170" y="156"/>
                </a:cubicBezTo>
                <a:cubicBezTo>
                  <a:pt x="170" y="156"/>
                  <a:pt x="170" y="156"/>
                  <a:pt x="170" y="163"/>
                </a:cubicBezTo>
                <a:cubicBezTo>
                  <a:pt x="170" y="163"/>
                  <a:pt x="170" y="163"/>
                  <a:pt x="170" y="170"/>
                </a:cubicBezTo>
                <a:cubicBezTo>
                  <a:pt x="170" y="170"/>
                  <a:pt x="170" y="170"/>
                  <a:pt x="170" y="177"/>
                </a:cubicBezTo>
                <a:cubicBezTo>
                  <a:pt x="170" y="177"/>
                  <a:pt x="170" y="177"/>
                  <a:pt x="163" y="177"/>
                </a:cubicBezTo>
                <a:lnTo>
                  <a:pt x="170" y="177"/>
                </a:lnTo>
                <a:cubicBezTo>
                  <a:pt x="170" y="177"/>
                  <a:pt x="170" y="177"/>
                  <a:pt x="163" y="177"/>
                </a:cubicBezTo>
                <a:cubicBezTo>
                  <a:pt x="155" y="177"/>
                  <a:pt x="163" y="177"/>
                  <a:pt x="155" y="177"/>
                </a:cubicBezTo>
                <a:lnTo>
                  <a:pt x="163" y="177"/>
                </a:lnTo>
                <a:lnTo>
                  <a:pt x="155" y="177"/>
                </a:lnTo>
                <a:lnTo>
                  <a:pt x="155" y="170"/>
                </a:lnTo>
                <a:lnTo>
                  <a:pt x="155" y="177"/>
                </a:lnTo>
                <a:cubicBezTo>
                  <a:pt x="155" y="177"/>
                  <a:pt x="155" y="177"/>
                  <a:pt x="148" y="177"/>
                </a:cubicBezTo>
                <a:lnTo>
                  <a:pt x="148" y="170"/>
                </a:lnTo>
                <a:cubicBezTo>
                  <a:pt x="148" y="177"/>
                  <a:pt x="148" y="170"/>
                  <a:pt x="148" y="170"/>
                </a:cubicBezTo>
                <a:lnTo>
                  <a:pt x="148" y="177"/>
                </a:lnTo>
                <a:cubicBezTo>
                  <a:pt x="141" y="177"/>
                  <a:pt x="141" y="177"/>
                  <a:pt x="141" y="170"/>
                </a:cubicBezTo>
                <a:cubicBezTo>
                  <a:pt x="141" y="170"/>
                  <a:pt x="148" y="170"/>
                  <a:pt x="141" y="170"/>
                </a:cubicBezTo>
                <a:cubicBezTo>
                  <a:pt x="141" y="163"/>
                  <a:pt x="141" y="163"/>
                  <a:pt x="141" y="163"/>
                </a:cubicBezTo>
                <a:lnTo>
                  <a:pt x="141" y="170"/>
                </a:lnTo>
                <a:cubicBezTo>
                  <a:pt x="141" y="170"/>
                  <a:pt x="141" y="170"/>
                  <a:pt x="141" y="163"/>
                </a:cubicBezTo>
                <a:lnTo>
                  <a:pt x="141" y="170"/>
                </a:lnTo>
                <a:cubicBezTo>
                  <a:pt x="134" y="163"/>
                  <a:pt x="141" y="163"/>
                  <a:pt x="141" y="163"/>
                </a:cubicBezTo>
                <a:cubicBezTo>
                  <a:pt x="141" y="163"/>
                  <a:pt x="141" y="163"/>
                  <a:pt x="134" y="163"/>
                </a:cubicBezTo>
                <a:cubicBezTo>
                  <a:pt x="134" y="163"/>
                  <a:pt x="134" y="163"/>
                  <a:pt x="141" y="163"/>
                </a:cubicBezTo>
                <a:cubicBezTo>
                  <a:pt x="141" y="163"/>
                  <a:pt x="141" y="163"/>
                  <a:pt x="141" y="156"/>
                </a:cubicBezTo>
                <a:cubicBezTo>
                  <a:pt x="141" y="163"/>
                  <a:pt x="141" y="163"/>
                  <a:pt x="141" y="163"/>
                </a:cubicBezTo>
                <a:cubicBezTo>
                  <a:pt x="134" y="163"/>
                  <a:pt x="134" y="163"/>
                  <a:pt x="134" y="163"/>
                </a:cubicBezTo>
                <a:cubicBezTo>
                  <a:pt x="134" y="163"/>
                  <a:pt x="134" y="163"/>
                  <a:pt x="134" y="156"/>
                </a:cubicBezTo>
                <a:cubicBezTo>
                  <a:pt x="134" y="156"/>
                  <a:pt x="134" y="156"/>
                  <a:pt x="141" y="156"/>
                </a:cubicBezTo>
                <a:cubicBezTo>
                  <a:pt x="141" y="156"/>
                  <a:pt x="141" y="156"/>
                  <a:pt x="134" y="156"/>
                </a:cubicBezTo>
                <a:lnTo>
                  <a:pt x="134" y="163"/>
                </a:lnTo>
                <a:cubicBezTo>
                  <a:pt x="134" y="163"/>
                  <a:pt x="134" y="163"/>
                  <a:pt x="134" y="156"/>
                </a:cubicBezTo>
                <a:cubicBezTo>
                  <a:pt x="134" y="156"/>
                  <a:pt x="134" y="156"/>
                  <a:pt x="127" y="156"/>
                </a:cubicBezTo>
                <a:lnTo>
                  <a:pt x="127" y="149"/>
                </a:lnTo>
                <a:lnTo>
                  <a:pt x="134" y="149"/>
                </a:lnTo>
                <a:cubicBezTo>
                  <a:pt x="134" y="149"/>
                  <a:pt x="134" y="149"/>
                  <a:pt x="141" y="149"/>
                </a:cubicBezTo>
                <a:cubicBezTo>
                  <a:pt x="134" y="149"/>
                  <a:pt x="134" y="149"/>
                  <a:pt x="134" y="149"/>
                </a:cubicBezTo>
                <a:lnTo>
                  <a:pt x="127" y="149"/>
                </a:lnTo>
                <a:lnTo>
                  <a:pt x="134" y="149"/>
                </a:lnTo>
                <a:cubicBezTo>
                  <a:pt x="127" y="149"/>
                  <a:pt x="127" y="149"/>
                  <a:pt x="127" y="149"/>
                </a:cubicBezTo>
                <a:cubicBezTo>
                  <a:pt x="127" y="141"/>
                  <a:pt x="134" y="141"/>
                  <a:pt x="134" y="141"/>
                </a:cubicBezTo>
                <a:cubicBezTo>
                  <a:pt x="127" y="141"/>
                  <a:pt x="127" y="141"/>
                  <a:pt x="127" y="141"/>
                </a:cubicBezTo>
                <a:cubicBezTo>
                  <a:pt x="127" y="141"/>
                  <a:pt x="127" y="141"/>
                  <a:pt x="134" y="141"/>
                </a:cubicBezTo>
                <a:lnTo>
                  <a:pt x="127" y="141"/>
                </a:lnTo>
                <a:lnTo>
                  <a:pt x="134" y="141"/>
                </a:lnTo>
                <a:cubicBezTo>
                  <a:pt x="127" y="141"/>
                  <a:pt x="127" y="141"/>
                  <a:pt x="127" y="141"/>
                </a:cubicBezTo>
                <a:cubicBezTo>
                  <a:pt x="127" y="141"/>
                  <a:pt x="127" y="141"/>
                  <a:pt x="134" y="141"/>
                </a:cubicBezTo>
                <a:cubicBezTo>
                  <a:pt x="127" y="141"/>
                  <a:pt x="127" y="141"/>
                  <a:pt x="127" y="141"/>
                </a:cubicBezTo>
                <a:cubicBezTo>
                  <a:pt x="127" y="141"/>
                  <a:pt x="127" y="141"/>
                  <a:pt x="134" y="134"/>
                </a:cubicBezTo>
                <a:cubicBezTo>
                  <a:pt x="134" y="127"/>
                  <a:pt x="134" y="127"/>
                  <a:pt x="134" y="127"/>
                </a:cubicBezTo>
                <a:lnTo>
                  <a:pt x="127" y="127"/>
                </a:lnTo>
                <a:cubicBezTo>
                  <a:pt x="127" y="127"/>
                  <a:pt x="127" y="127"/>
                  <a:pt x="134" y="134"/>
                </a:cubicBezTo>
                <a:cubicBezTo>
                  <a:pt x="134" y="134"/>
                  <a:pt x="134" y="134"/>
                  <a:pt x="127" y="134"/>
                </a:cubicBezTo>
                <a:cubicBezTo>
                  <a:pt x="120" y="141"/>
                  <a:pt x="113" y="149"/>
                  <a:pt x="106" y="156"/>
                </a:cubicBezTo>
                <a:lnTo>
                  <a:pt x="113" y="156"/>
                </a:lnTo>
                <a:cubicBezTo>
                  <a:pt x="113" y="156"/>
                  <a:pt x="113" y="163"/>
                  <a:pt x="120" y="163"/>
                </a:cubicBezTo>
                <a:cubicBezTo>
                  <a:pt x="113" y="163"/>
                  <a:pt x="113" y="163"/>
                  <a:pt x="113" y="163"/>
                </a:cubicBezTo>
                <a:lnTo>
                  <a:pt x="113" y="170"/>
                </a:lnTo>
                <a:lnTo>
                  <a:pt x="106" y="170"/>
                </a:lnTo>
                <a:cubicBezTo>
                  <a:pt x="106" y="163"/>
                  <a:pt x="106" y="163"/>
                  <a:pt x="106" y="163"/>
                </a:cubicBezTo>
                <a:lnTo>
                  <a:pt x="99" y="163"/>
                </a:lnTo>
                <a:lnTo>
                  <a:pt x="99" y="170"/>
                </a:lnTo>
                <a:cubicBezTo>
                  <a:pt x="99" y="170"/>
                  <a:pt x="99" y="170"/>
                  <a:pt x="106" y="170"/>
                </a:cubicBezTo>
                <a:cubicBezTo>
                  <a:pt x="106" y="170"/>
                  <a:pt x="106" y="170"/>
                  <a:pt x="106" y="177"/>
                </a:cubicBezTo>
                <a:lnTo>
                  <a:pt x="106" y="170"/>
                </a:lnTo>
                <a:cubicBezTo>
                  <a:pt x="106" y="177"/>
                  <a:pt x="106" y="177"/>
                  <a:pt x="106" y="177"/>
                </a:cubicBezTo>
                <a:cubicBezTo>
                  <a:pt x="99" y="177"/>
                  <a:pt x="99" y="177"/>
                  <a:pt x="99" y="170"/>
                </a:cubicBezTo>
                <a:lnTo>
                  <a:pt x="99" y="177"/>
                </a:lnTo>
                <a:lnTo>
                  <a:pt x="99" y="170"/>
                </a:lnTo>
                <a:cubicBezTo>
                  <a:pt x="99" y="177"/>
                  <a:pt x="99" y="177"/>
                  <a:pt x="99" y="177"/>
                </a:cubicBezTo>
                <a:cubicBezTo>
                  <a:pt x="99" y="177"/>
                  <a:pt x="106" y="177"/>
                  <a:pt x="106" y="184"/>
                </a:cubicBezTo>
                <a:cubicBezTo>
                  <a:pt x="99" y="184"/>
                  <a:pt x="99" y="177"/>
                  <a:pt x="99" y="177"/>
                </a:cubicBezTo>
                <a:cubicBezTo>
                  <a:pt x="99" y="177"/>
                  <a:pt x="99" y="177"/>
                  <a:pt x="92" y="177"/>
                </a:cubicBezTo>
                <a:cubicBezTo>
                  <a:pt x="92" y="177"/>
                  <a:pt x="85" y="177"/>
                  <a:pt x="85" y="184"/>
                </a:cubicBezTo>
                <a:cubicBezTo>
                  <a:pt x="92" y="184"/>
                  <a:pt x="92" y="184"/>
                  <a:pt x="92" y="184"/>
                </a:cubicBezTo>
                <a:lnTo>
                  <a:pt x="92" y="191"/>
                </a:lnTo>
                <a:cubicBezTo>
                  <a:pt x="92" y="191"/>
                  <a:pt x="92" y="191"/>
                  <a:pt x="92" y="198"/>
                </a:cubicBezTo>
                <a:cubicBezTo>
                  <a:pt x="92" y="191"/>
                  <a:pt x="99" y="191"/>
                  <a:pt x="99" y="198"/>
                </a:cubicBezTo>
                <a:lnTo>
                  <a:pt x="99" y="191"/>
                </a:lnTo>
                <a:cubicBezTo>
                  <a:pt x="106" y="191"/>
                  <a:pt x="106" y="198"/>
                  <a:pt x="106" y="198"/>
                </a:cubicBezTo>
                <a:cubicBezTo>
                  <a:pt x="106" y="191"/>
                  <a:pt x="106" y="191"/>
                  <a:pt x="106" y="191"/>
                </a:cubicBezTo>
                <a:lnTo>
                  <a:pt x="113" y="191"/>
                </a:lnTo>
                <a:cubicBezTo>
                  <a:pt x="113" y="198"/>
                  <a:pt x="113" y="198"/>
                  <a:pt x="113" y="198"/>
                </a:cubicBezTo>
                <a:cubicBezTo>
                  <a:pt x="113" y="198"/>
                  <a:pt x="113" y="198"/>
                  <a:pt x="113" y="205"/>
                </a:cubicBezTo>
                <a:cubicBezTo>
                  <a:pt x="113" y="205"/>
                  <a:pt x="113" y="198"/>
                  <a:pt x="113" y="205"/>
                </a:cubicBezTo>
                <a:cubicBezTo>
                  <a:pt x="120" y="205"/>
                  <a:pt x="120" y="205"/>
                  <a:pt x="120" y="205"/>
                </a:cubicBezTo>
                <a:cubicBezTo>
                  <a:pt x="120" y="205"/>
                  <a:pt x="120" y="212"/>
                  <a:pt x="127" y="212"/>
                </a:cubicBezTo>
                <a:cubicBezTo>
                  <a:pt x="120" y="212"/>
                  <a:pt x="120" y="212"/>
                  <a:pt x="120" y="212"/>
                </a:cubicBezTo>
                <a:cubicBezTo>
                  <a:pt x="127" y="212"/>
                  <a:pt x="127" y="212"/>
                  <a:pt x="127" y="212"/>
                </a:cubicBezTo>
                <a:lnTo>
                  <a:pt x="134" y="212"/>
                </a:lnTo>
                <a:cubicBezTo>
                  <a:pt x="134" y="219"/>
                  <a:pt x="134" y="219"/>
                  <a:pt x="134" y="219"/>
                </a:cubicBezTo>
                <a:lnTo>
                  <a:pt x="127" y="219"/>
                </a:lnTo>
                <a:cubicBezTo>
                  <a:pt x="120" y="226"/>
                  <a:pt x="120" y="226"/>
                  <a:pt x="120" y="226"/>
                </a:cubicBezTo>
                <a:cubicBezTo>
                  <a:pt x="120" y="226"/>
                  <a:pt x="120" y="226"/>
                  <a:pt x="113" y="226"/>
                </a:cubicBezTo>
                <a:lnTo>
                  <a:pt x="106" y="226"/>
                </a:lnTo>
                <a:cubicBezTo>
                  <a:pt x="106" y="226"/>
                  <a:pt x="106" y="226"/>
                  <a:pt x="99" y="226"/>
                </a:cubicBezTo>
                <a:cubicBezTo>
                  <a:pt x="99" y="226"/>
                  <a:pt x="99" y="226"/>
                  <a:pt x="99" y="233"/>
                </a:cubicBezTo>
                <a:cubicBezTo>
                  <a:pt x="92" y="233"/>
                  <a:pt x="92" y="233"/>
                  <a:pt x="92" y="240"/>
                </a:cubicBezTo>
                <a:lnTo>
                  <a:pt x="92" y="233"/>
                </a:lnTo>
                <a:cubicBezTo>
                  <a:pt x="99" y="233"/>
                  <a:pt x="99" y="233"/>
                  <a:pt x="99" y="233"/>
                </a:cubicBezTo>
                <a:cubicBezTo>
                  <a:pt x="106" y="226"/>
                  <a:pt x="106" y="226"/>
                  <a:pt x="106" y="233"/>
                </a:cubicBezTo>
                <a:cubicBezTo>
                  <a:pt x="106" y="233"/>
                  <a:pt x="106" y="233"/>
                  <a:pt x="99" y="233"/>
                </a:cubicBezTo>
                <a:cubicBezTo>
                  <a:pt x="106" y="233"/>
                  <a:pt x="106" y="233"/>
                  <a:pt x="106" y="233"/>
                </a:cubicBezTo>
                <a:cubicBezTo>
                  <a:pt x="106" y="233"/>
                  <a:pt x="106" y="233"/>
                  <a:pt x="106" y="240"/>
                </a:cubicBezTo>
                <a:cubicBezTo>
                  <a:pt x="106" y="240"/>
                  <a:pt x="106" y="240"/>
                  <a:pt x="113" y="240"/>
                </a:cubicBezTo>
                <a:cubicBezTo>
                  <a:pt x="113" y="240"/>
                  <a:pt x="113" y="240"/>
                  <a:pt x="106" y="240"/>
                </a:cubicBezTo>
                <a:cubicBezTo>
                  <a:pt x="106" y="240"/>
                  <a:pt x="106" y="240"/>
                  <a:pt x="113" y="240"/>
                </a:cubicBezTo>
                <a:cubicBezTo>
                  <a:pt x="120" y="240"/>
                  <a:pt x="120" y="240"/>
                  <a:pt x="120" y="240"/>
                </a:cubicBezTo>
                <a:cubicBezTo>
                  <a:pt x="113" y="240"/>
                  <a:pt x="120" y="240"/>
                  <a:pt x="113" y="240"/>
                </a:cubicBezTo>
                <a:cubicBezTo>
                  <a:pt x="113" y="240"/>
                  <a:pt x="113" y="240"/>
                  <a:pt x="113" y="247"/>
                </a:cubicBezTo>
                <a:lnTo>
                  <a:pt x="113" y="240"/>
                </a:lnTo>
                <a:cubicBezTo>
                  <a:pt x="113" y="247"/>
                  <a:pt x="113" y="247"/>
                  <a:pt x="113" y="247"/>
                </a:cubicBezTo>
                <a:cubicBezTo>
                  <a:pt x="113" y="247"/>
                  <a:pt x="113" y="247"/>
                  <a:pt x="106" y="247"/>
                </a:cubicBezTo>
                <a:lnTo>
                  <a:pt x="106" y="240"/>
                </a:lnTo>
                <a:cubicBezTo>
                  <a:pt x="106" y="240"/>
                  <a:pt x="106" y="240"/>
                  <a:pt x="106" y="247"/>
                </a:cubicBezTo>
                <a:lnTo>
                  <a:pt x="106" y="240"/>
                </a:lnTo>
                <a:lnTo>
                  <a:pt x="113" y="240"/>
                </a:lnTo>
                <a:cubicBezTo>
                  <a:pt x="106" y="240"/>
                  <a:pt x="106" y="240"/>
                  <a:pt x="106" y="240"/>
                </a:cubicBezTo>
                <a:cubicBezTo>
                  <a:pt x="106" y="240"/>
                  <a:pt x="106" y="247"/>
                  <a:pt x="99" y="247"/>
                </a:cubicBezTo>
                <a:cubicBezTo>
                  <a:pt x="99" y="240"/>
                  <a:pt x="99" y="240"/>
                  <a:pt x="99" y="247"/>
                </a:cubicBezTo>
                <a:lnTo>
                  <a:pt x="99" y="240"/>
                </a:lnTo>
                <a:cubicBezTo>
                  <a:pt x="99" y="247"/>
                  <a:pt x="99" y="247"/>
                  <a:pt x="99" y="247"/>
                </a:cubicBezTo>
                <a:lnTo>
                  <a:pt x="92" y="247"/>
                </a:lnTo>
                <a:lnTo>
                  <a:pt x="92" y="254"/>
                </a:lnTo>
                <a:cubicBezTo>
                  <a:pt x="85" y="254"/>
                  <a:pt x="85" y="254"/>
                  <a:pt x="85" y="262"/>
                </a:cubicBezTo>
                <a:lnTo>
                  <a:pt x="85" y="254"/>
                </a:lnTo>
                <a:lnTo>
                  <a:pt x="85" y="262"/>
                </a:lnTo>
                <a:cubicBezTo>
                  <a:pt x="78" y="262"/>
                  <a:pt x="78" y="262"/>
                  <a:pt x="78" y="262"/>
                </a:cubicBezTo>
                <a:cubicBezTo>
                  <a:pt x="78" y="262"/>
                  <a:pt x="78" y="262"/>
                  <a:pt x="85" y="262"/>
                </a:cubicBezTo>
                <a:lnTo>
                  <a:pt x="78" y="262"/>
                </a:lnTo>
                <a:cubicBezTo>
                  <a:pt x="78" y="269"/>
                  <a:pt x="78" y="269"/>
                  <a:pt x="78" y="269"/>
                </a:cubicBezTo>
                <a:cubicBezTo>
                  <a:pt x="78" y="262"/>
                  <a:pt x="78" y="262"/>
                  <a:pt x="78" y="269"/>
                </a:cubicBezTo>
                <a:cubicBezTo>
                  <a:pt x="78" y="262"/>
                  <a:pt x="78" y="262"/>
                  <a:pt x="78" y="262"/>
                </a:cubicBezTo>
                <a:cubicBezTo>
                  <a:pt x="78" y="262"/>
                  <a:pt x="78" y="262"/>
                  <a:pt x="78" y="269"/>
                </a:cubicBezTo>
                <a:lnTo>
                  <a:pt x="71" y="269"/>
                </a:lnTo>
                <a:cubicBezTo>
                  <a:pt x="78" y="269"/>
                  <a:pt x="78" y="269"/>
                  <a:pt x="78" y="269"/>
                </a:cubicBezTo>
                <a:lnTo>
                  <a:pt x="71" y="269"/>
                </a:lnTo>
                <a:lnTo>
                  <a:pt x="78" y="269"/>
                </a:lnTo>
                <a:lnTo>
                  <a:pt x="71" y="269"/>
                </a:lnTo>
                <a:lnTo>
                  <a:pt x="78" y="269"/>
                </a:lnTo>
                <a:cubicBezTo>
                  <a:pt x="78" y="269"/>
                  <a:pt x="78" y="269"/>
                  <a:pt x="71" y="269"/>
                </a:cubicBezTo>
                <a:cubicBezTo>
                  <a:pt x="78" y="269"/>
                  <a:pt x="78" y="269"/>
                  <a:pt x="78" y="269"/>
                </a:cubicBezTo>
                <a:lnTo>
                  <a:pt x="71" y="269"/>
                </a:lnTo>
                <a:lnTo>
                  <a:pt x="78" y="269"/>
                </a:lnTo>
                <a:cubicBezTo>
                  <a:pt x="78" y="269"/>
                  <a:pt x="78" y="269"/>
                  <a:pt x="78" y="276"/>
                </a:cubicBezTo>
                <a:lnTo>
                  <a:pt x="71" y="276"/>
                </a:lnTo>
                <a:cubicBezTo>
                  <a:pt x="78" y="276"/>
                  <a:pt x="78" y="276"/>
                  <a:pt x="78" y="276"/>
                </a:cubicBezTo>
                <a:cubicBezTo>
                  <a:pt x="71" y="276"/>
                  <a:pt x="71" y="276"/>
                  <a:pt x="71" y="276"/>
                </a:cubicBezTo>
                <a:lnTo>
                  <a:pt x="78" y="276"/>
                </a:lnTo>
                <a:cubicBezTo>
                  <a:pt x="78" y="276"/>
                  <a:pt x="78" y="276"/>
                  <a:pt x="71" y="276"/>
                </a:cubicBezTo>
                <a:lnTo>
                  <a:pt x="78" y="276"/>
                </a:lnTo>
                <a:cubicBezTo>
                  <a:pt x="71" y="276"/>
                  <a:pt x="71" y="276"/>
                  <a:pt x="71" y="276"/>
                </a:cubicBezTo>
                <a:lnTo>
                  <a:pt x="71" y="283"/>
                </a:lnTo>
                <a:cubicBezTo>
                  <a:pt x="71" y="283"/>
                  <a:pt x="71" y="283"/>
                  <a:pt x="64" y="283"/>
                </a:cubicBezTo>
                <a:lnTo>
                  <a:pt x="64" y="290"/>
                </a:lnTo>
                <a:lnTo>
                  <a:pt x="64" y="297"/>
                </a:lnTo>
                <a:lnTo>
                  <a:pt x="64" y="304"/>
                </a:lnTo>
                <a:cubicBezTo>
                  <a:pt x="57" y="304"/>
                  <a:pt x="64" y="304"/>
                  <a:pt x="57" y="304"/>
                </a:cubicBezTo>
                <a:lnTo>
                  <a:pt x="57" y="297"/>
                </a:lnTo>
                <a:cubicBezTo>
                  <a:pt x="57" y="297"/>
                  <a:pt x="57" y="297"/>
                  <a:pt x="57" y="290"/>
                </a:cubicBezTo>
                <a:cubicBezTo>
                  <a:pt x="57" y="297"/>
                  <a:pt x="57" y="297"/>
                  <a:pt x="57" y="304"/>
                </a:cubicBezTo>
                <a:lnTo>
                  <a:pt x="57" y="311"/>
                </a:lnTo>
                <a:cubicBezTo>
                  <a:pt x="64" y="311"/>
                  <a:pt x="64" y="311"/>
                  <a:pt x="64" y="311"/>
                </a:cubicBezTo>
                <a:cubicBezTo>
                  <a:pt x="64" y="311"/>
                  <a:pt x="64" y="311"/>
                  <a:pt x="64" y="318"/>
                </a:cubicBezTo>
                <a:cubicBezTo>
                  <a:pt x="71" y="318"/>
                  <a:pt x="71" y="318"/>
                  <a:pt x="71" y="318"/>
                </a:cubicBezTo>
                <a:lnTo>
                  <a:pt x="78" y="318"/>
                </a:lnTo>
                <a:lnTo>
                  <a:pt x="78" y="325"/>
                </a:lnTo>
                <a:cubicBezTo>
                  <a:pt x="78" y="325"/>
                  <a:pt x="78" y="325"/>
                  <a:pt x="78" y="318"/>
                </a:cubicBezTo>
                <a:cubicBezTo>
                  <a:pt x="71" y="318"/>
                  <a:pt x="71" y="325"/>
                  <a:pt x="71" y="325"/>
                </a:cubicBezTo>
                <a:lnTo>
                  <a:pt x="71" y="318"/>
                </a:lnTo>
                <a:lnTo>
                  <a:pt x="64" y="318"/>
                </a:lnTo>
                <a:lnTo>
                  <a:pt x="57" y="318"/>
                </a:lnTo>
                <a:cubicBezTo>
                  <a:pt x="57" y="318"/>
                  <a:pt x="57" y="318"/>
                  <a:pt x="57" y="311"/>
                </a:cubicBezTo>
                <a:cubicBezTo>
                  <a:pt x="57" y="311"/>
                  <a:pt x="57" y="311"/>
                  <a:pt x="57" y="318"/>
                </a:cubicBezTo>
                <a:cubicBezTo>
                  <a:pt x="57" y="325"/>
                  <a:pt x="57" y="339"/>
                  <a:pt x="57" y="354"/>
                </a:cubicBezTo>
                <a:cubicBezTo>
                  <a:pt x="57" y="354"/>
                  <a:pt x="57" y="354"/>
                  <a:pt x="64" y="354"/>
                </a:cubicBezTo>
                <a:cubicBezTo>
                  <a:pt x="64" y="354"/>
                  <a:pt x="64" y="354"/>
                  <a:pt x="71" y="354"/>
                </a:cubicBezTo>
                <a:cubicBezTo>
                  <a:pt x="71" y="354"/>
                  <a:pt x="71" y="354"/>
                  <a:pt x="71" y="361"/>
                </a:cubicBezTo>
                <a:cubicBezTo>
                  <a:pt x="71" y="354"/>
                  <a:pt x="71" y="354"/>
                  <a:pt x="71" y="354"/>
                </a:cubicBezTo>
                <a:cubicBezTo>
                  <a:pt x="78" y="354"/>
                  <a:pt x="78" y="354"/>
                  <a:pt x="78" y="354"/>
                </a:cubicBezTo>
                <a:cubicBezTo>
                  <a:pt x="71" y="354"/>
                  <a:pt x="71" y="354"/>
                  <a:pt x="71" y="361"/>
                </a:cubicBezTo>
                <a:cubicBezTo>
                  <a:pt x="71" y="361"/>
                  <a:pt x="71" y="361"/>
                  <a:pt x="71" y="368"/>
                </a:cubicBezTo>
                <a:cubicBezTo>
                  <a:pt x="78" y="368"/>
                  <a:pt x="78" y="361"/>
                  <a:pt x="78" y="361"/>
                </a:cubicBezTo>
                <a:cubicBezTo>
                  <a:pt x="78" y="361"/>
                  <a:pt x="78" y="361"/>
                  <a:pt x="71" y="361"/>
                </a:cubicBezTo>
                <a:cubicBezTo>
                  <a:pt x="78" y="361"/>
                  <a:pt x="78" y="361"/>
                  <a:pt x="78" y="361"/>
                </a:cubicBezTo>
                <a:lnTo>
                  <a:pt x="78" y="354"/>
                </a:lnTo>
                <a:cubicBezTo>
                  <a:pt x="78" y="354"/>
                  <a:pt x="78" y="354"/>
                  <a:pt x="78" y="361"/>
                </a:cubicBezTo>
                <a:lnTo>
                  <a:pt x="85" y="361"/>
                </a:lnTo>
                <a:cubicBezTo>
                  <a:pt x="92" y="361"/>
                  <a:pt x="92" y="361"/>
                  <a:pt x="92" y="361"/>
                </a:cubicBezTo>
                <a:cubicBezTo>
                  <a:pt x="99" y="361"/>
                  <a:pt x="99" y="361"/>
                  <a:pt x="99" y="361"/>
                </a:cubicBezTo>
                <a:lnTo>
                  <a:pt x="106" y="361"/>
                </a:lnTo>
                <a:cubicBezTo>
                  <a:pt x="99" y="361"/>
                  <a:pt x="106" y="368"/>
                  <a:pt x="99" y="368"/>
                </a:cubicBezTo>
                <a:cubicBezTo>
                  <a:pt x="99" y="368"/>
                  <a:pt x="99" y="368"/>
                  <a:pt x="106" y="368"/>
                </a:cubicBezTo>
                <a:cubicBezTo>
                  <a:pt x="113" y="368"/>
                  <a:pt x="113" y="368"/>
                  <a:pt x="113" y="375"/>
                </a:cubicBezTo>
                <a:lnTo>
                  <a:pt x="113" y="368"/>
                </a:lnTo>
                <a:lnTo>
                  <a:pt x="113" y="375"/>
                </a:lnTo>
                <a:cubicBezTo>
                  <a:pt x="113" y="375"/>
                  <a:pt x="113" y="375"/>
                  <a:pt x="120" y="375"/>
                </a:cubicBezTo>
                <a:lnTo>
                  <a:pt x="127" y="375"/>
                </a:lnTo>
                <a:lnTo>
                  <a:pt x="127" y="382"/>
                </a:lnTo>
                <a:lnTo>
                  <a:pt x="134" y="382"/>
                </a:lnTo>
                <a:lnTo>
                  <a:pt x="134" y="389"/>
                </a:lnTo>
                <a:lnTo>
                  <a:pt x="127" y="389"/>
                </a:lnTo>
                <a:lnTo>
                  <a:pt x="127" y="396"/>
                </a:lnTo>
                <a:cubicBezTo>
                  <a:pt x="134" y="396"/>
                  <a:pt x="134" y="396"/>
                  <a:pt x="134" y="396"/>
                </a:cubicBezTo>
                <a:cubicBezTo>
                  <a:pt x="141" y="396"/>
                  <a:pt x="141" y="389"/>
                  <a:pt x="141" y="389"/>
                </a:cubicBezTo>
                <a:cubicBezTo>
                  <a:pt x="141" y="396"/>
                  <a:pt x="148" y="396"/>
                  <a:pt x="148" y="396"/>
                </a:cubicBezTo>
                <a:cubicBezTo>
                  <a:pt x="155" y="396"/>
                  <a:pt x="155" y="396"/>
                  <a:pt x="155" y="396"/>
                </a:cubicBezTo>
                <a:lnTo>
                  <a:pt x="163" y="396"/>
                </a:lnTo>
                <a:cubicBezTo>
                  <a:pt x="163" y="396"/>
                  <a:pt x="163" y="403"/>
                  <a:pt x="170" y="403"/>
                </a:cubicBezTo>
                <a:cubicBezTo>
                  <a:pt x="177" y="403"/>
                  <a:pt x="177" y="410"/>
                  <a:pt x="177" y="410"/>
                </a:cubicBezTo>
                <a:cubicBezTo>
                  <a:pt x="177" y="417"/>
                  <a:pt x="170" y="417"/>
                  <a:pt x="170" y="417"/>
                </a:cubicBezTo>
                <a:cubicBezTo>
                  <a:pt x="170" y="417"/>
                  <a:pt x="170" y="417"/>
                  <a:pt x="170" y="424"/>
                </a:cubicBezTo>
                <a:cubicBezTo>
                  <a:pt x="170" y="424"/>
                  <a:pt x="170" y="424"/>
                  <a:pt x="163" y="424"/>
                </a:cubicBezTo>
                <a:cubicBezTo>
                  <a:pt x="163" y="424"/>
                  <a:pt x="163" y="424"/>
                  <a:pt x="163" y="431"/>
                </a:cubicBezTo>
                <a:lnTo>
                  <a:pt x="163" y="438"/>
                </a:lnTo>
                <a:cubicBezTo>
                  <a:pt x="163" y="438"/>
                  <a:pt x="163" y="438"/>
                  <a:pt x="163" y="445"/>
                </a:cubicBezTo>
                <a:cubicBezTo>
                  <a:pt x="155" y="445"/>
                  <a:pt x="155" y="445"/>
                  <a:pt x="155" y="452"/>
                </a:cubicBezTo>
                <a:cubicBezTo>
                  <a:pt x="155" y="452"/>
                  <a:pt x="155" y="452"/>
                  <a:pt x="148" y="452"/>
                </a:cubicBezTo>
                <a:cubicBezTo>
                  <a:pt x="148" y="452"/>
                  <a:pt x="148" y="452"/>
                  <a:pt x="148" y="460"/>
                </a:cubicBezTo>
                <a:cubicBezTo>
                  <a:pt x="148" y="460"/>
                  <a:pt x="148" y="452"/>
                  <a:pt x="141" y="452"/>
                </a:cubicBezTo>
                <a:cubicBezTo>
                  <a:pt x="141" y="460"/>
                  <a:pt x="141" y="460"/>
                  <a:pt x="141" y="460"/>
                </a:cubicBezTo>
                <a:cubicBezTo>
                  <a:pt x="141" y="460"/>
                  <a:pt x="141" y="460"/>
                  <a:pt x="134" y="460"/>
                </a:cubicBezTo>
                <a:cubicBezTo>
                  <a:pt x="141" y="460"/>
                  <a:pt x="134" y="467"/>
                  <a:pt x="134" y="467"/>
                </a:cubicBezTo>
                <a:cubicBezTo>
                  <a:pt x="141" y="474"/>
                  <a:pt x="134" y="474"/>
                  <a:pt x="134" y="474"/>
                </a:cubicBezTo>
                <a:cubicBezTo>
                  <a:pt x="134" y="481"/>
                  <a:pt x="127" y="481"/>
                  <a:pt x="127" y="481"/>
                </a:cubicBezTo>
                <a:cubicBezTo>
                  <a:pt x="127" y="481"/>
                  <a:pt x="134" y="481"/>
                  <a:pt x="134" y="474"/>
                </a:cubicBezTo>
                <a:lnTo>
                  <a:pt x="127" y="474"/>
                </a:lnTo>
                <a:cubicBezTo>
                  <a:pt x="127" y="474"/>
                  <a:pt x="127" y="474"/>
                  <a:pt x="127" y="481"/>
                </a:cubicBezTo>
                <a:cubicBezTo>
                  <a:pt x="170" y="523"/>
                  <a:pt x="233" y="551"/>
                  <a:pt x="297" y="551"/>
                </a:cubicBezTo>
                <a:cubicBezTo>
                  <a:pt x="417" y="551"/>
                  <a:pt x="516" y="460"/>
                  <a:pt x="537" y="347"/>
                </a:cubicBezTo>
                <a:cubicBezTo>
                  <a:pt x="537" y="339"/>
                  <a:pt x="537" y="339"/>
                  <a:pt x="537" y="339"/>
                </a:cubicBezTo>
                <a:cubicBezTo>
                  <a:pt x="537" y="332"/>
                  <a:pt x="530" y="332"/>
                  <a:pt x="530" y="332"/>
                </a:cubicBezTo>
                <a:cubicBezTo>
                  <a:pt x="530" y="332"/>
                  <a:pt x="530" y="332"/>
                  <a:pt x="530" y="325"/>
                </a:cubicBezTo>
                <a:cubicBezTo>
                  <a:pt x="530" y="325"/>
                  <a:pt x="530" y="325"/>
                  <a:pt x="530" y="318"/>
                </a:cubicBezTo>
                <a:lnTo>
                  <a:pt x="530" y="311"/>
                </a:lnTo>
                <a:cubicBezTo>
                  <a:pt x="530" y="311"/>
                  <a:pt x="530" y="311"/>
                  <a:pt x="523" y="311"/>
                </a:cubicBezTo>
                <a:cubicBezTo>
                  <a:pt x="523" y="304"/>
                  <a:pt x="523" y="304"/>
                  <a:pt x="523" y="304"/>
                </a:cubicBezTo>
                <a:cubicBezTo>
                  <a:pt x="516" y="304"/>
                  <a:pt x="516" y="304"/>
                  <a:pt x="516" y="304"/>
                </a:cubicBezTo>
                <a:cubicBezTo>
                  <a:pt x="516" y="304"/>
                  <a:pt x="516" y="304"/>
                  <a:pt x="523" y="304"/>
                </a:cubicBezTo>
                <a:lnTo>
                  <a:pt x="516" y="304"/>
                </a:lnTo>
                <a:lnTo>
                  <a:pt x="516" y="297"/>
                </a:lnTo>
                <a:cubicBezTo>
                  <a:pt x="516" y="297"/>
                  <a:pt x="516" y="297"/>
                  <a:pt x="516" y="290"/>
                </a:cubicBezTo>
                <a:cubicBezTo>
                  <a:pt x="516" y="297"/>
                  <a:pt x="516" y="297"/>
                  <a:pt x="509" y="297"/>
                </a:cubicBezTo>
                <a:cubicBezTo>
                  <a:pt x="509" y="290"/>
                  <a:pt x="509" y="290"/>
                  <a:pt x="509" y="290"/>
                </a:cubicBezTo>
                <a:cubicBezTo>
                  <a:pt x="509" y="290"/>
                  <a:pt x="509" y="290"/>
                  <a:pt x="509" y="297"/>
                </a:cubicBezTo>
                <a:cubicBezTo>
                  <a:pt x="509" y="297"/>
                  <a:pt x="509" y="297"/>
                  <a:pt x="502" y="297"/>
                </a:cubicBezTo>
                <a:lnTo>
                  <a:pt x="502" y="304"/>
                </a:lnTo>
                <a:cubicBezTo>
                  <a:pt x="495" y="304"/>
                  <a:pt x="495" y="304"/>
                  <a:pt x="495" y="304"/>
                </a:cubicBezTo>
                <a:lnTo>
                  <a:pt x="488" y="311"/>
                </a:lnTo>
                <a:cubicBezTo>
                  <a:pt x="481" y="311"/>
                  <a:pt x="481" y="311"/>
                  <a:pt x="481" y="311"/>
                </a:cubicBezTo>
                <a:cubicBezTo>
                  <a:pt x="481" y="311"/>
                  <a:pt x="481" y="311"/>
                  <a:pt x="481" y="318"/>
                </a:cubicBezTo>
                <a:lnTo>
                  <a:pt x="481" y="325"/>
                </a:lnTo>
                <a:cubicBezTo>
                  <a:pt x="481" y="325"/>
                  <a:pt x="481" y="325"/>
                  <a:pt x="481" y="332"/>
                </a:cubicBezTo>
                <a:cubicBezTo>
                  <a:pt x="481" y="332"/>
                  <a:pt x="481" y="332"/>
                  <a:pt x="474" y="332"/>
                </a:cubicBezTo>
                <a:cubicBezTo>
                  <a:pt x="474" y="325"/>
                  <a:pt x="474" y="325"/>
                  <a:pt x="466" y="325"/>
                </a:cubicBezTo>
                <a:cubicBezTo>
                  <a:pt x="466" y="325"/>
                  <a:pt x="466" y="325"/>
                  <a:pt x="466" y="318"/>
                </a:cubicBezTo>
                <a:lnTo>
                  <a:pt x="466" y="311"/>
                </a:lnTo>
                <a:cubicBezTo>
                  <a:pt x="466" y="311"/>
                  <a:pt x="466" y="304"/>
                  <a:pt x="459" y="304"/>
                </a:cubicBezTo>
                <a:cubicBezTo>
                  <a:pt x="459" y="297"/>
                  <a:pt x="459" y="297"/>
                  <a:pt x="459" y="297"/>
                </a:cubicBezTo>
                <a:cubicBezTo>
                  <a:pt x="466" y="297"/>
                  <a:pt x="459" y="297"/>
                  <a:pt x="459" y="297"/>
                </a:cubicBezTo>
                <a:cubicBezTo>
                  <a:pt x="452" y="297"/>
                  <a:pt x="452" y="297"/>
                  <a:pt x="452" y="297"/>
                </a:cubicBezTo>
                <a:cubicBezTo>
                  <a:pt x="452" y="297"/>
                  <a:pt x="452" y="297"/>
                  <a:pt x="452" y="290"/>
                </a:cubicBezTo>
                <a:cubicBezTo>
                  <a:pt x="452" y="297"/>
                  <a:pt x="452" y="290"/>
                  <a:pt x="452" y="290"/>
                </a:cubicBezTo>
                <a:cubicBezTo>
                  <a:pt x="445" y="290"/>
                  <a:pt x="445" y="290"/>
                  <a:pt x="445" y="290"/>
                </a:cubicBezTo>
                <a:cubicBezTo>
                  <a:pt x="445" y="283"/>
                  <a:pt x="445" y="283"/>
                  <a:pt x="445" y="283"/>
                </a:cubicBezTo>
                <a:cubicBezTo>
                  <a:pt x="445" y="283"/>
                  <a:pt x="438" y="290"/>
                  <a:pt x="438" y="283"/>
                </a:cubicBezTo>
                <a:lnTo>
                  <a:pt x="431" y="283"/>
                </a:lnTo>
                <a:cubicBezTo>
                  <a:pt x="431" y="290"/>
                  <a:pt x="431" y="290"/>
                  <a:pt x="431" y="290"/>
                </a:cubicBezTo>
                <a:lnTo>
                  <a:pt x="431" y="283"/>
                </a:lnTo>
                <a:cubicBezTo>
                  <a:pt x="424" y="283"/>
                  <a:pt x="424" y="283"/>
                  <a:pt x="424" y="283"/>
                </a:cubicBezTo>
                <a:cubicBezTo>
                  <a:pt x="417" y="283"/>
                  <a:pt x="417" y="283"/>
                  <a:pt x="417" y="283"/>
                </a:cubicBezTo>
                <a:lnTo>
                  <a:pt x="410" y="283"/>
                </a:lnTo>
                <a:cubicBezTo>
                  <a:pt x="410" y="283"/>
                  <a:pt x="403" y="283"/>
                  <a:pt x="403" y="276"/>
                </a:cubicBezTo>
                <a:cubicBezTo>
                  <a:pt x="403" y="276"/>
                  <a:pt x="403" y="276"/>
                  <a:pt x="403" y="269"/>
                </a:cubicBezTo>
                <a:cubicBezTo>
                  <a:pt x="396" y="269"/>
                  <a:pt x="396" y="269"/>
                  <a:pt x="396" y="269"/>
                </a:cubicBezTo>
                <a:cubicBezTo>
                  <a:pt x="396" y="269"/>
                  <a:pt x="396" y="269"/>
                  <a:pt x="396" y="276"/>
                </a:cubicBezTo>
                <a:cubicBezTo>
                  <a:pt x="396" y="276"/>
                  <a:pt x="396" y="276"/>
                  <a:pt x="396" y="283"/>
                </a:cubicBezTo>
                <a:cubicBezTo>
                  <a:pt x="396" y="283"/>
                  <a:pt x="396" y="283"/>
                  <a:pt x="403" y="283"/>
                </a:cubicBezTo>
                <a:cubicBezTo>
                  <a:pt x="403" y="283"/>
                  <a:pt x="403" y="283"/>
                  <a:pt x="396" y="283"/>
                </a:cubicBezTo>
                <a:lnTo>
                  <a:pt x="403" y="283"/>
                </a:lnTo>
                <a:cubicBezTo>
                  <a:pt x="396" y="283"/>
                  <a:pt x="396" y="283"/>
                  <a:pt x="403" y="283"/>
                </a:cubicBezTo>
                <a:lnTo>
                  <a:pt x="403" y="290"/>
                </a:lnTo>
                <a:cubicBezTo>
                  <a:pt x="403" y="283"/>
                  <a:pt x="403" y="283"/>
                  <a:pt x="403" y="283"/>
                </a:cubicBezTo>
                <a:lnTo>
                  <a:pt x="403" y="290"/>
                </a:lnTo>
                <a:cubicBezTo>
                  <a:pt x="410" y="290"/>
                  <a:pt x="410" y="290"/>
                  <a:pt x="410" y="290"/>
                </a:cubicBezTo>
                <a:cubicBezTo>
                  <a:pt x="417" y="283"/>
                  <a:pt x="417" y="283"/>
                  <a:pt x="417" y="283"/>
                </a:cubicBezTo>
                <a:lnTo>
                  <a:pt x="417" y="290"/>
                </a:lnTo>
                <a:lnTo>
                  <a:pt x="424" y="290"/>
                </a:lnTo>
                <a:cubicBezTo>
                  <a:pt x="424" y="290"/>
                  <a:pt x="424" y="290"/>
                  <a:pt x="424" y="297"/>
                </a:cubicBezTo>
                <a:cubicBezTo>
                  <a:pt x="424" y="304"/>
                  <a:pt x="424" y="304"/>
                  <a:pt x="424" y="304"/>
                </a:cubicBezTo>
                <a:cubicBezTo>
                  <a:pt x="417" y="304"/>
                  <a:pt x="417" y="304"/>
                  <a:pt x="417" y="304"/>
                </a:cubicBezTo>
                <a:lnTo>
                  <a:pt x="417" y="311"/>
                </a:lnTo>
                <a:cubicBezTo>
                  <a:pt x="410" y="311"/>
                  <a:pt x="410" y="311"/>
                  <a:pt x="410" y="311"/>
                </a:cubicBezTo>
                <a:lnTo>
                  <a:pt x="403" y="311"/>
                </a:lnTo>
                <a:cubicBezTo>
                  <a:pt x="403" y="318"/>
                  <a:pt x="403" y="318"/>
                  <a:pt x="396" y="318"/>
                </a:cubicBezTo>
                <a:lnTo>
                  <a:pt x="389" y="318"/>
                </a:lnTo>
                <a:cubicBezTo>
                  <a:pt x="382" y="325"/>
                  <a:pt x="382" y="325"/>
                  <a:pt x="382" y="318"/>
                </a:cubicBezTo>
                <a:cubicBezTo>
                  <a:pt x="382" y="318"/>
                  <a:pt x="382" y="318"/>
                  <a:pt x="382" y="311"/>
                </a:cubicBezTo>
                <a:cubicBezTo>
                  <a:pt x="382" y="311"/>
                  <a:pt x="375" y="311"/>
                  <a:pt x="375" y="304"/>
                </a:cubicBezTo>
                <a:cubicBezTo>
                  <a:pt x="375" y="304"/>
                  <a:pt x="375" y="304"/>
                  <a:pt x="368" y="297"/>
                </a:cubicBezTo>
                <a:cubicBezTo>
                  <a:pt x="368" y="297"/>
                  <a:pt x="368" y="297"/>
                  <a:pt x="368" y="290"/>
                </a:cubicBezTo>
                <a:cubicBezTo>
                  <a:pt x="368" y="283"/>
                  <a:pt x="361" y="283"/>
                  <a:pt x="361" y="283"/>
                </a:cubicBezTo>
                <a:cubicBezTo>
                  <a:pt x="361" y="276"/>
                  <a:pt x="361" y="276"/>
                  <a:pt x="361" y="276"/>
                </a:cubicBezTo>
                <a:cubicBezTo>
                  <a:pt x="361" y="269"/>
                  <a:pt x="353" y="269"/>
                  <a:pt x="353" y="269"/>
                </a:cubicBezTo>
                <a:cubicBezTo>
                  <a:pt x="353" y="269"/>
                  <a:pt x="353" y="269"/>
                  <a:pt x="361" y="262"/>
                </a:cubicBezTo>
                <a:cubicBezTo>
                  <a:pt x="361" y="254"/>
                  <a:pt x="361" y="254"/>
                  <a:pt x="361" y="254"/>
                </a:cubicBezTo>
                <a:cubicBezTo>
                  <a:pt x="361" y="254"/>
                  <a:pt x="361" y="254"/>
                  <a:pt x="353" y="254"/>
                </a:cubicBezTo>
                <a:cubicBezTo>
                  <a:pt x="353" y="254"/>
                  <a:pt x="353" y="254"/>
                  <a:pt x="346" y="254"/>
                </a:cubicBezTo>
                <a:cubicBezTo>
                  <a:pt x="346" y="254"/>
                  <a:pt x="346" y="247"/>
                  <a:pt x="346" y="254"/>
                </a:cubicBezTo>
                <a:cubicBezTo>
                  <a:pt x="346" y="254"/>
                  <a:pt x="346" y="254"/>
                  <a:pt x="339" y="254"/>
                </a:cubicBezTo>
                <a:cubicBezTo>
                  <a:pt x="339" y="247"/>
                  <a:pt x="339" y="247"/>
                  <a:pt x="339" y="247"/>
                </a:cubicBezTo>
                <a:cubicBezTo>
                  <a:pt x="332" y="247"/>
                  <a:pt x="332" y="247"/>
                  <a:pt x="332" y="247"/>
                </a:cubicBezTo>
                <a:cubicBezTo>
                  <a:pt x="339" y="247"/>
                  <a:pt x="339" y="247"/>
                  <a:pt x="332" y="247"/>
                </a:cubicBezTo>
                <a:lnTo>
                  <a:pt x="339" y="247"/>
                </a:lnTo>
                <a:lnTo>
                  <a:pt x="332" y="247"/>
                </a:lnTo>
                <a:cubicBezTo>
                  <a:pt x="332" y="240"/>
                  <a:pt x="332" y="240"/>
                  <a:pt x="332" y="240"/>
                </a:cubicBezTo>
                <a:cubicBezTo>
                  <a:pt x="332" y="240"/>
                  <a:pt x="332" y="240"/>
                  <a:pt x="339" y="240"/>
                </a:cubicBezTo>
                <a:cubicBezTo>
                  <a:pt x="332" y="240"/>
                  <a:pt x="332" y="240"/>
                  <a:pt x="332" y="240"/>
                </a:cubicBezTo>
                <a:lnTo>
                  <a:pt x="339" y="240"/>
                </a:lnTo>
                <a:lnTo>
                  <a:pt x="346" y="240"/>
                </a:lnTo>
                <a:cubicBezTo>
                  <a:pt x="346" y="240"/>
                  <a:pt x="346" y="240"/>
                  <a:pt x="339" y="240"/>
                </a:cubicBezTo>
                <a:cubicBezTo>
                  <a:pt x="339" y="240"/>
                  <a:pt x="339" y="240"/>
                  <a:pt x="339" y="233"/>
                </a:cubicBezTo>
                <a:lnTo>
                  <a:pt x="346" y="240"/>
                </a:lnTo>
                <a:lnTo>
                  <a:pt x="346" y="233"/>
                </a:lnTo>
                <a:cubicBezTo>
                  <a:pt x="346" y="240"/>
                  <a:pt x="346" y="240"/>
                  <a:pt x="346" y="240"/>
                </a:cubicBezTo>
                <a:cubicBezTo>
                  <a:pt x="346" y="233"/>
                  <a:pt x="346" y="233"/>
                  <a:pt x="346" y="233"/>
                </a:cubicBezTo>
                <a:lnTo>
                  <a:pt x="353" y="233"/>
                </a:lnTo>
                <a:cubicBezTo>
                  <a:pt x="353" y="233"/>
                  <a:pt x="353" y="233"/>
                  <a:pt x="361" y="233"/>
                </a:cubicBezTo>
                <a:cubicBezTo>
                  <a:pt x="361" y="233"/>
                  <a:pt x="361" y="240"/>
                  <a:pt x="368" y="240"/>
                </a:cubicBezTo>
                <a:lnTo>
                  <a:pt x="375" y="240"/>
                </a:lnTo>
                <a:lnTo>
                  <a:pt x="375" y="233"/>
                </a:lnTo>
                <a:cubicBezTo>
                  <a:pt x="375" y="226"/>
                  <a:pt x="375" y="226"/>
                  <a:pt x="375" y="226"/>
                </a:cubicBezTo>
                <a:lnTo>
                  <a:pt x="368" y="226"/>
                </a:lnTo>
                <a:lnTo>
                  <a:pt x="361" y="226"/>
                </a:lnTo>
                <a:cubicBezTo>
                  <a:pt x="361" y="226"/>
                  <a:pt x="368" y="226"/>
                  <a:pt x="368" y="219"/>
                </a:cubicBezTo>
                <a:cubicBezTo>
                  <a:pt x="368" y="219"/>
                  <a:pt x="368" y="219"/>
                  <a:pt x="361" y="219"/>
                </a:cubicBezTo>
                <a:cubicBezTo>
                  <a:pt x="353" y="219"/>
                  <a:pt x="353" y="219"/>
                  <a:pt x="353" y="219"/>
                </a:cubicBezTo>
                <a:cubicBezTo>
                  <a:pt x="353" y="219"/>
                  <a:pt x="361" y="219"/>
                  <a:pt x="361" y="226"/>
                </a:cubicBezTo>
                <a:cubicBezTo>
                  <a:pt x="361" y="226"/>
                  <a:pt x="361" y="226"/>
                  <a:pt x="353" y="226"/>
                </a:cubicBezTo>
                <a:cubicBezTo>
                  <a:pt x="353" y="219"/>
                  <a:pt x="353" y="219"/>
                  <a:pt x="353" y="219"/>
                </a:cubicBezTo>
                <a:cubicBezTo>
                  <a:pt x="353" y="219"/>
                  <a:pt x="353" y="219"/>
                  <a:pt x="346" y="219"/>
                </a:cubicBezTo>
                <a:cubicBezTo>
                  <a:pt x="346" y="219"/>
                  <a:pt x="346" y="219"/>
                  <a:pt x="353" y="219"/>
                </a:cubicBezTo>
                <a:cubicBezTo>
                  <a:pt x="346" y="219"/>
                  <a:pt x="346" y="219"/>
                  <a:pt x="346" y="219"/>
                </a:cubicBezTo>
                <a:cubicBezTo>
                  <a:pt x="346" y="219"/>
                  <a:pt x="339" y="219"/>
                  <a:pt x="346" y="219"/>
                </a:cubicBezTo>
                <a:cubicBezTo>
                  <a:pt x="346" y="226"/>
                  <a:pt x="346" y="226"/>
                  <a:pt x="346" y="226"/>
                </a:cubicBezTo>
                <a:cubicBezTo>
                  <a:pt x="346" y="226"/>
                  <a:pt x="346" y="226"/>
                  <a:pt x="339" y="226"/>
                </a:cubicBezTo>
                <a:cubicBezTo>
                  <a:pt x="339" y="226"/>
                  <a:pt x="339" y="226"/>
                  <a:pt x="339" y="233"/>
                </a:cubicBezTo>
                <a:cubicBezTo>
                  <a:pt x="339" y="240"/>
                  <a:pt x="339" y="240"/>
                  <a:pt x="339" y="240"/>
                </a:cubicBezTo>
                <a:lnTo>
                  <a:pt x="332" y="240"/>
                </a:lnTo>
                <a:cubicBezTo>
                  <a:pt x="332" y="240"/>
                  <a:pt x="332" y="240"/>
                  <a:pt x="325" y="240"/>
                </a:cubicBezTo>
                <a:cubicBezTo>
                  <a:pt x="325" y="240"/>
                  <a:pt x="325" y="240"/>
                  <a:pt x="325" y="247"/>
                </a:cubicBezTo>
                <a:cubicBezTo>
                  <a:pt x="325" y="247"/>
                  <a:pt x="325" y="247"/>
                  <a:pt x="325" y="254"/>
                </a:cubicBezTo>
                <a:lnTo>
                  <a:pt x="325" y="247"/>
                </a:lnTo>
                <a:cubicBezTo>
                  <a:pt x="325" y="247"/>
                  <a:pt x="325" y="247"/>
                  <a:pt x="318" y="254"/>
                </a:cubicBezTo>
                <a:cubicBezTo>
                  <a:pt x="318" y="247"/>
                  <a:pt x="318" y="247"/>
                  <a:pt x="318" y="247"/>
                </a:cubicBezTo>
                <a:lnTo>
                  <a:pt x="325" y="247"/>
                </a:lnTo>
                <a:lnTo>
                  <a:pt x="318" y="247"/>
                </a:lnTo>
                <a:cubicBezTo>
                  <a:pt x="318" y="247"/>
                  <a:pt x="318" y="247"/>
                  <a:pt x="318" y="240"/>
                </a:cubicBezTo>
                <a:cubicBezTo>
                  <a:pt x="318" y="247"/>
                  <a:pt x="318" y="240"/>
                  <a:pt x="318" y="240"/>
                </a:cubicBezTo>
                <a:lnTo>
                  <a:pt x="318" y="233"/>
                </a:lnTo>
                <a:cubicBezTo>
                  <a:pt x="318" y="233"/>
                  <a:pt x="318" y="233"/>
                  <a:pt x="311" y="233"/>
                </a:cubicBezTo>
                <a:lnTo>
                  <a:pt x="304" y="226"/>
                </a:lnTo>
                <a:cubicBezTo>
                  <a:pt x="297" y="226"/>
                  <a:pt x="297" y="226"/>
                  <a:pt x="297" y="226"/>
                </a:cubicBezTo>
                <a:lnTo>
                  <a:pt x="297" y="219"/>
                </a:lnTo>
                <a:lnTo>
                  <a:pt x="297" y="226"/>
                </a:lnTo>
                <a:cubicBezTo>
                  <a:pt x="297" y="233"/>
                  <a:pt x="297" y="233"/>
                  <a:pt x="297" y="233"/>
                </a:cubicBezTo>
                <a:lnTo>
                  <a:pt x="304" y="233"/>
                </a:lnTo>
                <a:cubicBezTo>
                  <a:pt x="311" y="240"/>
                  <a:pt x="311" y="240"/>
                  <a:pt x="311" y="240"/>
                </a:cubicBezTo>
                <a:lnTo>
                  <a:pt x="304" y="240"/>
                </a:lnTo>
                <a:cubicBezTo>
                  <a:pt x="311" y="240"/>
                  <a:pt x="311" y="240"/>
                  <a:pt x="311" y="240"/>
                </a:cubicBezTo>
                <a:cubicBezTo>
                  <a:pt x="311" y="240"/>
                  <a:pt x="311" y="240"/>
                  <a:pt x="311" y="247"/>
                </a:cubicBezTo>
                <a:cubicBezTo>
                  <a:pt x="311" y="247"/>
                  <a:pt x="311" y="247"/>
                  <a:pt x="304" y="247"/>
                </a:cubicBezTo>
                <a:lnTo>
                  <a:pt x="304" y="240"/>
                </a:lnTo>
                <a:cubicBezTo>
                  <a:pt x="304" y="240"/>
                  <a:pt x="304" y="240"/>
                  <a:pt x="297" y="240"/>
                </a:cubicBezTo>
                <a:cubicBezTo>
                  <a:pt x="297" y="233"/>
                  <a:pt x="297" y="240"/>
                  <a:pt x="297" y="233"/>
                </a:cubicBezTo>
                <a:cubicBezTo>
                  <a:pt x="297" y="233"/>
                  <a:pt x="297" y="233"/>
                  <a:pt x="290" y="233"/>
                </a:cubicBezTo>
                <a:lnTo>
                  <a:pt x="290" y="226"/>
                </a:lnTo>
                <a:lnTo>
                  <a:pt x="283" y="226"/>
                </a:lnTo>
                <a:cubicBezTo>
                  <a:pt x="283" y="226"/>
                  <a:pt x="283" y="233"/>
                  <a:pt x="276" y="233"/>
                </a:cubicBezTo>
                <a:cubicBezTo>
                  <a:pt x="276" y="226"/>
                  <a:pt x="276" y="233"/>
                  <a:pt x="276" y="233"/>
                </a:cubicBezTo>
                <a:cubicBezTo>
                  <a:pt x="276" y="233"/>
                  <a:pt x="276" y="226"/>
                  <a:pt x="269" y="233"/>
                </a:cubicBezTo>
                <a:cubicBezTo>
                  <a:pt x="269" y="240"/>
                  <a:pt x="262" y="233"/>
                  <a:pt x="262" y="240"/>
                </a:cubicBezTo>
                <a:cubicBezTo>
                  <a:pt x="262" y="240"/>
                  <a:pt x="262" y="240"/>
                  <a:pt x="262" y="247"/>
                </a:cubicBezTo>
                <a:lnTo>
                  <a:pt x="255" y="247"/>
                </a:lnTo>
                <a:cubicBezTo>
                  <a:pt x="255" y="247"/>
                  <a:pt x="255" y="247"/>
                  <a:pt x="255" y="254"/>
                </a:cubicBezTo>
                <a:lnTo>
                  <a:pt x="248" y="254"/>
                </a:lnTo>
                <a:cubicBezTo>
                  <a:pt x="248" y="254"/>
                  <a:pt x="248" y="254"/>
                  <a:pt x="240" y="254"/>
                </a:cubicBezTo>
                <a:cubicBezTo>
                  <a:pt x="240" y="247"/>
                  <a:pt x="240" y="247"/>
                  <a:pt x="240" y="247"/>
                </a:cubicBezTo>
                <a:cubicBezTo>
                  <a:pt x="233" y="247"/>
                  <a:pt x="240" y="247"/>
                  <a:pt x="240" y="247"/>
                </a:cubicBezTo>
                <a:lnTo>
                  <a:pt x="233" y="247"/>
                </a:lnTo>
                <a:cubicBezTo>
                  <a:pt x="233" y="247"/>
                  <a:pt x="233" y="247"/>
                  <a:pt x="240" y="247"/>
                </a:cubicBezTo>
                <a:cubicBezTo>
                  <a:pt x="240" y="247"/>
                  <a:pt x="240" y="247"/>
                  <a:pt x="233" y="247"/>
                </a:cubicBezTo>
                <a:lnTo>
                  <a:pt x="233" y="240"/>
                </a:lnTo>
                <a:cubicBezTo>
                  <a:pt x="240" y="240"/>
                  <a:pt x="240" y="240"/>
                  <a:pt x="240" y="233"/>
                </a:cubicBezTo>
                <a:cubicBezTo>
                  <a:pt x="240" y="233"/>
                  <a:pt x="240" y="233"/>
                  <a:pt x="233" y="233"/>
                </a:cubicBezTo>
                <a:lnTo>
                  <a:pt x="240" y="233"/>
                </a:lnTo>
                <a:cubicBezTo>
                  <a:pt x="240" y="226"/>
                  <a:pt x="240" y="226"/>
                  <a:pt x="240" y="226"/>
                </a:cubicBezTo>
                <a:lnTo>
                  <a:pt x="248" y="226"/>
                </a:lnTo>
                <a:cubicBezTo>
                  <a:pt x="248" y="226"/>
                  <a:pt x="255" y="233"/>
                  <a:pt x="255" y="226"/>
                </a:cubicBezTo>
                <a:lnTo>
                  <a:pt x="255" y="233"/>
                </a:lnTo>
                <a:cubicBezTo>
                  <a:pt x="255" y="226"/>
                  <a:pt x="255" y="226"/>
                  <a:pt x="255" y="226"/>
                </a:cubicBezTo>
                <a:cubicBezTo>
                  <a:pt x="262" y="226"/>
                  <a:pt x="262" y="226"/>
                  <a:pt x="262" y="226"/>
                </a:cubicBezTo>
                <a:lnTo>
                  <a:pt x="255" y="226"/>
                </a:lnTo>
                <a:cubicBezTo>
                  <a:pt x="255" y="226"/>
                  <a:pt x="255" y="226"/>
                  <a:pt x="262" y="219"/>
                </a:cubicBezTo>
                <a:cubicBezTo>
                  <a:pt x="262" y="226"/>
                  <a:pt x="262" y="226"/>
                  <a:pt x="262" y="226"/>
                </a:cubicBezTo>
                <a:lnTo>
                  <a:pt x="262" y="219"/>
                </a:lnTo>
                <a:cubicBezTo>
                  <a:pt x="255" y="219"/>
                  <a:pt x="262" y="219"/>
                  <a:pt x="255" y="219"/>
                </a:cubicBezTo>
                <a:cubicBezTo>
                  <a:pt x="255" y="212"/>
                  <a:pt x="255" y="212"/>
                  <a:pt x="255" y="212"/>
                </a:cubicBezTo>
                <a:lnTo>
                  <a:pt x="255" y="219"/>
                </a:lnTo>
                <a:cubicBezTo>
                  <a:pt x="255" y="212"/>
                  <a:pt x="255" y="212"/>
                  <a:pt x="248" y="212"/>
                </a:cubicBezTo>
                <a:lnTo>
                  <a:pt x="255" y="212"/>
                </a:lnTo>
                <a:cubicBezTo>
                  <a:pt x="255" y="212"/>
                  <a:pt x="255" y="212"/>
                  <a:pt x="255" y="205"/>
                </a:cubicBezTo>
                <a:cubicBezTo>
                  <a:pt x="255" y="205"/>
                  <a:pt x="255" y="205"/>
                  <a:pt x="262" y="205"/>
                </a:cubicBezTo>
                <a:lnTo>
                  <a:pt x="262" y="212"/>
                </a:lnTo>
                <a:cubicBezTo>
                  <a:pt x="262" y="205"/>
                  <a:pt x="262" y="212"/>
                  <a:pt x="262" y="212"/>
                </a:cubicBezTo>
                <a:cubicBezTo>
                  <a:pt x="262" y="205"/>
                  <a:pt x="262" y="205"/>
                  <a:pt x="262" y="205"/>
                </a:cubicBezTo>
                <a:cubicBezTo>
                  <a:pt x="262" y="205"/>
                  <a:pt x="262" y="205"/>
                  <a:pt x="269" y="205"/>
                </a:cubicBezTo>
                <a:cubicBezTo>
                  <a:pt x="269" y="198"/>
                  <a:pt x="269" y="198"/>
                  <a:pt x="269" y="198"/>
                </a:cubicBezTo>
                <a:lnTo>
                  <a:pt x="276" y="198"/>
                </a:lnTo>
                <a:cubicBezTo>
                  <a:pt x="276" y="198"/>
                  <a:pt x="276" y="191"/>
                  <a:pt x="283" y="198"/>
                </a:cubicBezTo>
                <a:cubicBezTo>
                  <a:pt x="283" y="198"/>
                  <a:pt x="283" y="198"/>
                  <a:pt x="283" y="191"/>
                </a:cubicBezTo>
                <a:cubicBezTo>
                  <a:pt x="283" y="191"/>
                  <a:pt x="283" y="191"/>
                  <a:pt x="283" y="198"/>
                </a:cubicBezTo>
                <a:cubicBezTo>
                  <a:pt x="283" y="198"/>
                  <a:pt x="283" y="198"/>
                  <a:pt x="283" y="191"/>
                </a:cubicBezTo>
                <a:cubicBezTo>
                  <a:pt x="283" y="191"/>
                  <a:pt x="283" y="191"/>
                  <a:pt x="290" y="191"/>
                </a:cubicBezTo>
                <a:lnTo>
                  <a:pt x="283" y="191"/>
                </a:lnTo>
                <a:cubicBezTo>
                  <a:pt x="283" y="191"/>
                  <a:pt x="283" y="191"/>
                  <a:pt x="283" y="184"/>
                </a:cubicBezTo>
                <a:cubicBezTo>
                  <a:pt x="283" y="184"/>
                  <a:pt x="283" y="184"/>
                  <a:pt x="290" y="184"/>
                </a:cubicBezTo>
                <a:lnTo>
                  <a:pt x="290" y="191"/>
                </a:lnTo>
                <a:lnTo>
                  <a:pt x="297" y="191"/>
                </a:lnTo>
                <a:lnTo>
                  <a:pt x="304" y="191"/>
                </a:lnTo>
                <a:cubicBezTo>
                  <a:pt x="304" y="191"/>
                  <a:pt x="304" y="191"/>
                  <a:pt x="311" y="191"/>
                </a:cubicBezTo>
                <a:lnTo>
                  <a:pt x="318" y="191"/>
                </a:lnTo>
                <a:cubicBezTo>
                  <a:pt x="318" y="184"/>
                  <a:pt x="318" y="191"/>
                  <a:pt x="318" y="184"/>
                </a:cubicBezTo>
                <a:lnTo>
                  <a:pt x="318" y="177"/>
                </a:lnTo>
                <a:cubicBezTo>
                  <a:pt x="325" y="177"/>
                  <a:pt x="325" y="177"/>
                  <a:pt x="325" y="177"/>
                </a:cubicBezTo>
                <a:cubicBezTo>
                  <a:pt x="325" y="177"/>
                  <a:pt x="325" y="177"/>
                  <a:pt x="325" y="184"/>
                </a:cubicBezTo>
                <a:cubicBezTo>
                  <a:pt x="325" y="184"/>
                  <a:pt x="325" y="184"/>
                  <a:pt x="325" y="177"/>
                </a:cubicBezTo>
                <a:cubicBezTo>
                  <a:pt x="325" y="177"/>
                  <a:pt x="325" y="177"/>
                  <a:pt x="332" y="177"/>
                </a:cubicBezTo>
                <a:lnTo>
                  <a:pt x="325" y="177"/>
                </a:lnTo>
                <a:cubicBezTo>
                  <a:pt x="325" y="177"/>
                  <a:pt x="325" y="177"/>
                  <a:pt x="325" y="170"/>
                </a:cubicBezTo>
                <a:cubicBezTo>
                  <a:pt x="332" y="170"/>
                  <a:pt x="332" y="170"/>
                  <a:pt x="332" y="170"/>
                </a:cubicBezTo>
                <a:lnTo>
                  <a:pt x="339" y="170"/>
                </a:lnTo>
                <a:lnTo>
                  <a:pt x="346" y="170"/>
                </a:lnTo>
                <a:lnTo>
                  <a:pt x="339" y="170"/>
                </a:lnTo>
                <a:lnTo>
                  <a:pt x="339" y="163"/>
                </a:lnTo>
                <a:lnTo>
                  <a:pt x="339" y="170"/>
                </a:lnTo>
                <a:cubicBezTo>
                  <a:pt x="339" y="170"/>
                  <a:pt x="339" y="170"/>
                  <a:pt x="332" y="170"/>
                </a:cubicBezTo>
                <a:cubicBezTo>
                  <a:pt x="325" y="170"/>
                  <a:pt x="325" y="170"/>
                  <a:pt x="325" y="170"/>
                </a:cubicBezTo>
                <a:cubicBezTo>
                  <a:pt x="318" y="170"/>
                  <a:pt x="318" y="163"/>
                  <a:pt x="318" y="163"/>
                </a:cubicBezTo>
                <a:cubicBezTo>
                  <a:pt x="318" y="163"/>
                  <a:pt x="318" y="163"/>
                  <a:pt x="318" y="156"/>
                </a:cubicBezTo>
                <a:lnTo>
                  <a:pt x="325" y="156"/>
                </a:lnTo>
                <a:lnTo>
                  <a:pt x="332" y="149"/>
                </a:lnTo>
                <a:cubicBezTo>
                  <a:pt x="332" y="141"/>
                  <a:pt x="332" y="141"/>
                  <a:pt x="332" y="141"/>
                </a:cubicBezTo>
                <a:cubicBezTo>
                  <a:pt x="332" y="141"/>
                  <a:pt x="332" y="141"/>
                  <a:pt x="325" y="141"/>
                </a:cubicBezTo>
                <a:cubicBezTo>
                  <a:pt x="325" y="141"/>
                  <a:pt x="325" y="141"/>
                  <a:pt x="325" y="149"/>
                </a:cubicBezTo>
                <a:cubicBezTo>
                  <a:pt x="318" y="149"/>
                  <a:pt x="318" y="149"/>
                  <a:pt x="318" y="149"/>
                </a:cubicBezTo>
                <a:cubicBezTo>
                  <a:pt x="318" y="149"/>
                  <a:pt x="318" y="149"/>
                  <a:pt x="318" y="156"/>
                </a:cubicBezTo>
                <a:cubicBezTo>
                  <a:pt x="311" y="156"/>
                  <a:pt x="311" y="156"/>
                  <a:pt x="311" y="156"/>
                </a:cubicBezTo>
                <a:cubicBezTo>
                  <a:pt x="311" y="163"/>
                  <a:pt x="311" y="163"/>
                  <a:pt x="311" y="163"/>
                </a:cubicBezTo>
                <a:cubicBezTo>
                  <a:pt x="311" y="170"/>
                  <a:pt x="311" y="170"/>
                  <a:pt x="311" y="170"/>
                </a:cubicBezTo>
                <a:lnTo>
                  <a:pt x="304" y="170"/>
                </a:lnTo>
                <a:cubicBezTo>
                  <a:pt x="311" y="170"/>
                  <a:pt x="311" y="170"/>
                  <a:pt x="311" y="170"/>
                </a:cubicBezTo>
                <a:lnTo>
                  <a:pt x="311" y="177"/>
                </a:lnTo>
                <a:lnTo>
                  <a:pt x="304" y="177"/>
                </a:lnTo>
                <a:lnTo>
                  <a:pt x="311" y="177"/>
                </a:lnTo>
                <a:cubicBezTo>
                  <a:pt x="304" y="177"/>
                  <a:pt x="304" y="177"/>
                  <a:pt x="304" y="177"/>
                </a:cubicBezTo>
                <a:cubicBezTo>
                  <a:pt x="304" y="184"/>
                  <a:pt x="304" y="184"/>
                  <a:pt x="304" y="184"/>
                </a:cubicBezTo>
                <a:cubicBezTo>
                  <a:pt x="304" y="184"/>
                  <a:pt x="304" y="184"/>
                  <a:pt x="297" y="184"/>
                </a:cubicBezTo>
                <a:cubicBezTo>
                  <a:pt x="297" y="184"/>
                  <a:pt x="297" y="184"/>
                  <a:pt x="297" y="177"/>
                </a:cubicBezTo>
                <a:cubicBezTo>
                  <a:pt x="297" y="177"/>
                  <a:pt x="297" y="177"/>
                  <a:pt x="290" y="177"/>
                </a:cubicBezTo>
                <a:cubicBezTo>
                  <a:pt x="290" y="177"/>
                  <a:pt x="290" y="177"/>
                  <a:pt x="290" y="170"/>
                </a:cubicBezTo>
                <a:lnTo>
                  <a:pt x="290" y="177"/>
                </a:lnTo>
                <a:cubicBezTo>
                  <a:pt x="283" y="177"/>
                  <a:pt x="283" y="177"/>
                  <a:pt x="283" y="177"/>
                </a:cubicBezTo>
                <a:cubicBezTo>
                  <a:pt x="276" y="177"/>
                  <a:pt x="276" y="177"/>
                  <a:pt x="276" y="177"/>
                </a:cubicBezTo>
                <a:lnTo>
                  <a:pt x="276" y="170"/>
                </a:lnTo>
                <a:cubicBezTo>
                  <a:pt x="276" y="170"/>
                  <a:pt x="276" y="170"/>
                  <a:pt x="276" y="177"/>
                </a:cubicBezTo>
                <a:cubicBezTo>
                  <a:pt x="276" y="170"/>
                  <a:pt x="276" y="170"/>
                  <a:pt x="276" y="170"/>
                </a:cubicBezTo>
                <a:lnTo>
                  <a:pt x="276" y="163"/>
                </a:lnTo>
                <a:cubicBezTo>
                  <a:pt x="276" y="170"/>
                  <a:pt x="276" y="163"/>
                  <a:pt x="276" y="163"/>
                </a:cubicBezTo>
                <a:lnTo>
                  <a:pt x="276" y="156"/>
                </a:lnTo>
                <a:cubicBezTo>
                  <a:pt x="283" y="156"/>
                  <a:pt x="283" y="156"/>
                  <a:pt x="283" y="156"/>
                </a:cubicBezTo>
                <a:cubicBezTo>
                  <a:pt x="283" y="156"/>
                  <a:pt x="283" y="156"/>
                  <a:pt x="290" y="156"/>
                </a:cubicBezTo>
                <a:cubicBezTo>
                  <a:pt x="290" y="156"/>
                  <a:pt x="290" y="156"/>
                  <a:pt x="290" y="149"/>
                </a:cubicBezTo>
                <a:cubicBezTo>
                  <a:pt x="297" y="149"/>
                  <a:pt x="297" y="149"/>
                  <a:pt x="297" y="149"/>
                </a:cubicBezTo>
                <a:cubicBezTo>
                  <a:pt x="297" y="141"/>
                  <a:pt x="297" y="141"/>
                  <a:pt x="297" y="141"/>
                </a:cubicBezTo>
                <a:cubicBezTo>
                  <a:pt x="297" y="134"/>
                  <a:pt x="304" y="134"/>
                  <a:pt x="304" y="134"/>
                </a:cubicBezTo>
                <a:cubicBezTo>
                  <a:pt x="311" y="134"/>
                  <a:pt x="311" y="134"/>
                  <a:pt x="311" y="134"/>
                </a:cubicBezTo>
                <a:cubicBezTo>
                  <a:pt x="311" y="134"/>
                  <a:pt x="311" y="134"/>
                  <a:pt x="311" y="127"/>
                </a:cubicBezTo>
                <a:cubicBezTo>
                  <a:pt x="311" y="127"/>
                  <a:pt x="311" y="127"/>
                  <a:pt x="318" y="127"/>
                </a:cubicBezTo>
                <a:cubicBezTo>
                  <a:pt x="318" y="127"/>
                  <a:pt x="318" y="127"/>
                  <a:pt x="318" y="120"/>
                </a:cubicBezTo>
                <a:cubicBezTo>
                  <a:pt x="318" y="127"/>
                  <a:pt x="318" y="127"/>
                  <a:pt x="325" y="127"/>
                </a:cubicBezTo>
                <a:cubicBezTo>
                  <a:pt x="325" y="120"/>
                  <a:pt x="325" y="120"/>
                  <a:pt x="325" y="120"/>
                </a:cubicBezTo>
                <a:cubicBezTo>
                  <a:pt x="332" y="120"/>
                  <a:pt x="332" y="120"/>
                  <a:pt x="332" y="120"/>
                </a:cubicBezTo>
                <a:cubicBezTo>
                  <a:pt x="339" y="120"/>
                  <a:pt x="339" y="120"/>
                  <a:pt x="339" y="120"/>
                </a:cubicBezTo>
                <a:cubicBezTo>
                  <a:pt x="339" y="120"/>
                  <a:pt x="339" y="120"/>
                  <a:pt x="346" y="120"/>
                </a:cubicBezTo>
                <a:cubicBezTo>
                  <a:pt x="346" y="120"/>
                  <a:pt x="346" y="120"/>
                  <a:pt x="339" y="120"/>
                </a:cubicBezTo>
                <a:cubicBezTo>
                  <a:pt x="339" y="127"/>
                  <a:pt x="339" y="127"/>
                  <a:pt x="346" y="127"/>
                </a:cubicBezTo>
                <a:cubicBezTo>
                  <a:pt x="346" y="127"/>
                  <a:pt x="346" y="127"/>
                  <a:pt x="353" y="127"/>
                </a:cubicBezTo>
                <a:lnTo>
                  <a:pt x="361" y="127"/>
                </a:lnTo>
                <a:cubicBezTo>
                  <a:pt x="361" y="127"/>
                  <a:pt x="361" y="127"/>
                  <a:pt x="368" y="127"/>
                </a:cubicBezTo>
                <a:lnTo>
                  <a:pt x="368" y="134"/>
                </a:lnTo>
                <a:cubicBezTo>
                  <a:pt x="368" y="134"/>
                  <a:pt x="368" y="134"/>
                  <a:pt x="375" y="134"/>
                </a:cubicBezTo>
                <a:cubicBezTo>
                  <a:pt x="375" y="141"/>
                  <a:pt x="375" y="141"/>
                  <a:pt x="375" y="141"/>
                </a:cubicBezTo>
                <a:cubicBezTo>
                  <a:pt x="368" y="141"/>
                  <a:pt x="361" y="141"/>
                  <a:pt x="353" y="141"/>
                </a:cubicBezTo>
                <a:lnTo>
                  <a:pt x="353" y="134"/>
                </a:lnTo>
                <a:cubicBezTo>
                  <a:pt x="353" y="141"/>
                  <a:pt x="353" y="141"/>
                  <a:pt x="353" y="141"/>
                </a:cubicBezTo>
                <a:cubicBezTo>
                  <a:pt x="361" y="141"/>
                  <a:pt x="361" y="141"/>
                  <a:pt x="353" y="141"/>
                </a:cubicBezTo>
                <a:cubicBezTo>
                  <a:pt x="353" y="149"/>
                  <a:pt x="361" y="149"/>
                  <a:pt x="361" y="149"/>
                </a:cubicBezTo>
                <a:cubicBezTo>
                  <a:pt x="368" y="156"/>
                  <a:pt x="368" y="156"/>
                  <a:pt x="368" y="149"/>
                </a:cubicBezTo>
                <a:cubicBezTo>
                  <a:pt x="361" y="149"/>
                  <a:pt x="361" y="149"/>
                  <a:pt x="361" y="149"/>
                </a:cubicBezTo>
                <a:cubicBezTo>
                  <a:pt x="368" y="149"/>
                  <a:pt x="368" y="149"/>
                  <a:pt x="368" y="149"/>
                </a:cubicBezTo>
                <a:cubicBezTo>
                  <a:pt x="368" y="149"/>
                  <a:pt x="368" y="149"/>
                  <a:pt x="375" y="149"/>
                </a:cubicBezTo>
                <a:cubicBezTo>
                  <a:pt x="375" y="149"/>
                  <a:pt x="375" y="149"/>
                  <a:pt x="375" y="141"/>
                </a:cubicBezTo>
                <a:cubicBezTo>
                  <a:pt x="382" y="141"/>
                  <a:pt x="382" y="141"/>
                  <a:pt x="382" y="141"/>
                </a:cubicBezTo>
                <a:cubicBezTo>
                  <a:pt x="382" y="141"/>
                  <a:pt x="382" y="141"/>
                  <a:pt x="382" y="134"/>
                </a:cubicBezTo>
                <a:cubicBezTo>
                  <a:pt x="382" y="134"/>
                  <a:pt x="382" y="134"/>
                  <a:pt x="382" y="127"/>
                </a:cubicBezTo>
                <a:lnTo>
                  <a:pt x="382" y="134"/>
                </a:lnTo>
                <a:cubicBezTo>
                  <a:pt x="382" y="134"/>
                  <a:pt x="389" y="134"/>
                  <a:pt x="389" y="127"/>
                </a:cubicBezTo>
                <a:cubicBezTo>
                  <a:pt x="389" y="134"/>
                  <a:pt x="389" y="134"/>
                  <a:pt x="389" y="134"/>
                </a:cubicBezTo>
                <a:cubicBezTo>
                  <a:pt x="389" y="134"/>
                  <a:pt x="389" y="134"/>
                  <a:pt x="382" y="134"/>
                </a:cubicBezTo>
                <a:cubicBezTo>
                  <a:pt x="389" y="134"/>
                  <a:pt x="389" y="141"/>
                  <a:pt x="389" y="141"/>
                </a:cubicBezTo>
                <a:cubicBezTo>
                  <a:pt x="389" y="141"/>
                  <a:pt x="389" y="141"/>
                  <a:pt x="396" y="141"/>
                </a:cubicBezTo>
                <a:cubicBezTo>
                  <a:pt x="396" y="134"/>
                  <a:pt x="396" y="134"/>
                  <a:pt x="396" y="134"/>
                </a:cubicBezTo>
                <a:lnTo>
                  <a:pt x="403" y="134"/>
                </a:lnTo>
                <a:cubicBezTo>
                  <a:pt x="403" y="134"/>
                  <a:pt x="403" y="134"/>
                  <a:pt x="403" y="127"/>
                </a:cubicBezTo>
                <a:lnTo>
                  <a:pt x="403" y="134"/>
                </a:lnTo>
                <a:cubicBezTo>
                  <a:pt x="410" y="134"/>
                  <a:pt x="403" y="127"/>
                  <a:pt x="410" y="127"/>
                </a:cubicBezTo>
                <a:cubicBezTo>
                  <a:pt x="410" y="127"/>
                  <a:pt x="410" y="127"/>
                  <a:pt x="410" y="134"/>
                </a:cubicBezTo>
                <a:cubicBezTo>
                  <a:pt x="410" y="134"/>
                  <a:pt x="410" y="134"/>
                  <a:pt x="417" y="127"/>
                </a:cubicBezTo>
                <a:cubicBezTo>
                  <a:pt x="417" y="127"/>
                  <a:pt x="417" y="134"/>
                  <a:pt x="417" y="127"/>
                </a:cubicBezTo>
                <a:cubicBezTo>
                  <a:pt x="417" y="127"/>
                  <a:pt x="417" y="127"/>
                  <a:pt x="424" y="127"/>
                </a:cubicBezTo>
                <a:cubicBezTo>
                  <a:pt x="424" y="134"/>
                  <a:pt x="424" y="134"/>
                  <a:pt x="424" y="134"/>
                </a:cubicBezTo>
                <a:lnTo>
                  <a:pt x="424" y="127"/>
                </a:lnTo>
                <a:cubicBezTo>
                  <a:pt x="431" y="127"/>
                  <a:pt x="431" y="127"/>
                  <a:pt x="431" y="127"/>
                </a:cubicBezTo>
                <a:cubicBezTo>
                  <a:pt x="431" y="127"/>
                  <a:pt x="431" y="127"/>
                  <a:pt x="438" y="127"/>
                </a:cubicBezTo>
                <a:cubicBezTo>
                  <a:pt x="438" y="127"/>
                  <a:pt x="445" y="127"/>
                  <a:pt x="452" y="134"/>
                </a:cubicBezTo>
                <a:lnTo>
                  <a:pt x="452" y="127"/>
                </a:lnTo>
                <a:cubicBezTo>
                  <a:pt x="445" y="127"/>
                  <a:pt x="452" y="127"/>
                  <a:pt x="445" y="127"/>
                </a:cubicBezTo>
                <a:cubicBezTo>
                  <a:pt x="445" y="120"/>
                  <a:pt x="445" y="120"/>
                  <a:pt x="445" y="120"/>
                </a:cubicBezTo>
                <a:cubicBezTo>
                  <a:pt x="445" y="120"/>
                  <a:pt x="445" y="113"/>
                  <a:pt x="452" y="113"/>
                </a:cubicBezTo>
                <a:cubicBezTo>
                  <a:pt x="445" y="106"/>
                  <a:pt x="438" y="99"/>
                  <a:pt x="431" y="99"/>
                </a:cubicBezTo>
                <a:cubicBezTo>
                  <a:pt x="424" y="99"/>
                  <a:pt x="424" y="99"/>
                  <a:pt x="424" y="99"/>
                </a:cubicBezTo>
                <a:cubicBezTo>
                  <a:pt x="424" y="99"/>
                  <a:pt x="424" y="99"/>
                  <a:pt x="417" y="99"/>
                </a:cubicBezTo>
                <a:cubicBezTo>
                  <a:pt x="417" y="99"/>
                  <a:pt x="417" y="99"/>
                  <a:pt x="417" y="106"/>
                </a:cubicBezTo>
                <a:cubicBezTo>
                  <a:pt x="417" y="106"/>
                  <a:pt x="417" y="106"/>
                  <a:pt x="424" y="106"/>
                </a:cubicBezTo>
                <a:cubicBezTo>
                  <a:pt x="417" y="106"/>
                  <a:pt x="417" y="106"/>
                  <a:pt x="417" y="106"/>
                </a:cubicBezTo>
                <a:cubicBezTo>
                  <a:pt x="410" y="106"/>
                  <a:pt x="410" y="106"/>
                  <a:pt x="410" y="106"/>
                </a:cubicBezTo>
                <a:cubicBezTo>
                  <a:pt x="410" y="106"/>
                  <a:pt x="410" y="99"/>
                  <a:pt x="417" y="99"/>
                </a:cubicBezTo>
                <a:cubicBezTo>
                  <a:pt x="417" y="99"/>
                  <a:pt x="417" y="99"/>
                  <a:pt x="417" y="92"/>
                </a:cubicBezTo>
                <a:lnTo>
                  <a:pt x="417" y="99"/>
                </a:lnTo>
                <a:cubicBezTo>
                  <a:pt x="424" y="92"/>
                  <a:pt x="424" y="92"/>
                  <a:pt x="424" y="92"/>
                </a:cubicBezTo>
                <a:cubicBezTo>
                  <a:pt x="389" y="71"/>
                  <a:pt x="346" y="57"/>
                  <a:pt x="297" y="57"/>
                </a:cubicBezTo>
                <a:cubicBezTo>
                  <a:pt x="262" y="57"/>
                  <a:pt x="226" y="71"/>
                  <a:pt x="191" y="85"/>
                </a:cubicBezTo>
                <a:close/>
                <a:moveTo>
                  <a:pt x="198" y="92"/>
                </a:moveTo>
                <a:lnTo>
                  <a:pt x="198" y="92"/>
                </a:lnTo>
                <a:close/>
                <a:moveTo>
                  <a:pt x="410" y="233"/>
                </a:moveTo>
                <a:lnTo>
                  <a:pt x="410" y="233"/>
                </a:lnTo>
                <a:cubicBezTo>
                  <a:pt x="410" y="233"/>
                  <a:pt x="410" y="233"/>
                  <a:pt x="403" y="233"/>
                </a:cubicBezTo>
                <a:cubicBezTo>
                  <a:pt x="410" y="233"/>
                  <a:pt x="410" y="233"/>
                  <a:pt x="410" y="233"/>
                </a:cubicBezTo>
                <a:lnTo>
                  <a:pt x="403" y="233"/>
                </a:lnTo>
                <a:cubicBezTo>
                  <a:pt x="403" y="226"/>
                  <a:pt x="403" y="226"/>
                  <a:pt x="403" y="226"/>
                </a:cubicBezTo>
                <a:lnTo>
                  <a:pt x="403" y="219"/>
                </a:lnTo>
                <a:lnTo>
                  <a:pt x="410" y="226"/>
                </a:lnTo>
                <a:cubicBezTo>
                  <a:pt x="410" y="219"/>
                  <a:pt x="410" y="219"/>
                  <a:pt x="410" y="219"/>
                </a:cubicBezTo>
                <a:cubicBezTo>
                  <a:pt x="410" y="219"/>
                  <a:pt x="410" y="219"/>
                  <a:pt x="403" y="219"/>
                </a:cubicBezTo>
                <a:cubicBezTo>
                  <a:pt x="403" y="219"/>
                  <a:pt x="403" y="219"/>
                  <a:pt x="396" y="219"/>
                </a:cubicBezTo>
                <a:lnTo>
                  <a:pt x="389" y="226"/>
                </a:lnTo>
                <a:lnTo>
                  <a:pt x="396" y="226"/>
                </a:lnTo>
                <a:cubicBezTo>
                  <a:pt x="396" y="226"/>
                  <a:pt x="389" y="233"/>
                  <a:pt x="396" y="233"/>
                </a:cubicBezTo>
                <a:cubicBezTo>
                  <a:pt x="396" y="233"/>
                  <a:pt x="396" y="233"/>
                  <a:pt x="396" y="240"/>
                </a:cubicBezTo>
                <a:lnTo>
                  <a:pt x="403" y="240"/>
                </a:lnTo>
                <a:cubicBezTo>
                  <a:pt x="396" y="240"/>
                  <a:pt x="396" y="240"/>
                  <a:pt x="396" y="240"/>
                </a:cubicBezTo>
                <a:cubicBezTo>
                  <a:pt x="396" y="247"/>
                  <a:pt x="396" y="247"/>
                  <a:pt x="396" y="247"/>
                </a:cubicBezTo>
                <a:cubicBezTo>
                  <a:pt x="396" y="247"/>
                  <a:pt x="396" y="247"/>
                  <a:pt x="403" y="247"/>
                </a:cubicBezTo>
                <a:cubicBezTo>
                  <a:pt x="403" y="254"/>
                  <a:pt x="403" y="254"/>
                  <a:pt x="410" y="254"/>
                </a:cubicBezTo>
                <a:cubicBezTo>
                  <a:pt x="410" y="247"/>
                  <a:pt x="410" y="247"/>
                  <a:pt x="410" y="247"/>
                </a:cubicBezTo>
                <a:cubicBezTo>
                  <a:pt x="410" y="240"/>
                  <a:pt x="410" y="240"/>
                  <a:pt x="410" y="240"/>
                </a:cubicBezTo>
                <a:cubicBezTo>
                  <a:pt x="410" y="233"/>
                  <a:pt x="410" y="233"/>
                  <a:pt x="410" y="233"/>
                </a:cubicBezTo>
                <a:cubicBezTo>
                  <a:pt x="410" y="233"/>
                  <a:pt x="410" y="233"/>
                  <a:pt x="410" y="240"/>
                </a:cubicBezTo>
                <a:cubicBezTo>
                  <a:pt x="410" y="233"/>
                  <a:pt x="410" y="233"/>
                  <a:pt x="410" y="233"/>
                </a:cubicBezTo>
                <a:close/>
                <a:moveTo>
                  <a:pt x="332" y="233"/>
                </a:moveTo>
                <a:lnTo>
                  <a:pt x="332" y="233"/>
                </a:lnTo>
                <a:close/>
                <a:moveTo>
                  <a:pt x="417" y="106"/>
                </a:moveTo>
                <a:lnTo>
                  <a:pt x="417" y="106"/>
                </a:lnTo>
                <a:cubicBezTo>
                  <a:pt x="417" y="113"/>
                  <a:pt x="417" y="106"/>
                  <a:pt x="417" y="113"/>
                </a:cubicBezTo>
                <a:lnTo>
                  <a:pt x="417" y="120"/>
                </a:lnTo>
                <a:cubicBezTo>
                  <a:pt x="417" y="120"/>
                  <a:pt x="417" y="120"/>
                  <a:pt x="410" y="120"/>
                </a:cubicBezTo>
                <a:lnTo>
                  <a:pt x="410" y="113"/>
                </a:lnTo>
                <a:cubicBezTo>
                  <a:pt x="403" y="113"/>
                  <a:pt x="403" y="113"/>
                  <a:pt x="403" y="113"/>
                </a:cubicBezTo>
                <a:cubicBezTo>
                  <a:pt x="410" y="113"/>
                  <a:pt x="410" y="113"/>
                  <a:pt x="410" y="113"/>
                </a:cubicBezTo>
                <a:cubicBezTo>
                  <a:pt x="410" y="113"/>
                  <a:pt x="410" y="113"/>
                  <a:pt x="403" y="106"/>
                </a:cubicBezTo>
                <a:lnTo>
                  <a:pt x="410" y="106"/>
                </a:lnTo>
                <a:lnTo>
                  <a:pt x="417" y="106"/>
                </a:lnTo>
                <a:close/>
                <a:moveTo>
                  <a:pt x="332" y="71"/>
                </a:moveTo>
                <a:lnTo>
                  <a:pt x="332" y="71"/>
                </a:lnTo>
                <a:cubicBezTo>
                  <a:pt x="325" y="71"/>
                  <a:pt x="325" y="71"/>
                  <a:pt x="325" y="71"/>
                </a:cubicBezTo>
                <a:cubicBezTo>
                  <a:pt x="325" y="71"/>
                  <a:pt x="325" y="71"/>
                  <a:pt x="318" y="71"/>
                </a:cubicBezTo>
                <a:cubicBezTo>
                  <a:pt x="318" y="71"/>
                  <a:pt x="318" y="71"/>
                  <a:pt x="325" y="71"/>
                </a:cubicBezTo>
                <a:cubicBezTo>
                  <a:pt x="318" y="71"/>
                  <a:pt x="311" y="71"/>
                  <a:pt x="311" y="71"/>
                </a:cubicBezTo>
                <a:cubicBezTo>
                  <a:pt x="311" y="71"/>
                  <a:pt x="311" y="71"/>
                  <a:pt x="311" y="64"/>
                </a:cubicBezTo>
                <a:cubicBezTo>
                  <a:pt x="318" y="64"/>
                  <a:pt x="318" y="64"/>
                  <a:pt x="318" y="64"/>
                </a:cubicBezTo>
                <a:cubicBezTo>
                  <a:pt x="318" y="71"/>
                  <a:pt x="318" y="64"/>
                  <a:pt x="325" y="71"/>
                </a:cubicBezTo>
                <a:lnTo>
                  <a:pt x="325" y="64"/>
                </a:lnTo>
                <a:cubicBezTo>
                  <a:pt x="325" y="64"/>
                  <a:pt x="325" y="64"/>
                  <a:pt x="325" y="71"/>
                </a:cubicBezTo>
                <a:cubicBezTo>
                  <a:pt x="325" y="64"/>
                  <a:pt x="325" y="64"/>
                  <a:pt x="332" y="64"/>
                </a:cubicBezTo>
                <a:cubicBezTo>
                  <a:pt x="332" y="64"/>
                  <a:pt x="332" y="71"/>
                  <a:pt x="339" y="71"/>
                </a:cubicBezTo>
                <a:cubicBezTo>
                  <a:pt x="332" y="71"/>
                  <a:pt x="332" y="71"/>
                  <a:pt x="332" y="71"/>
                </a:cubicBezTo>
                <a:close/>
                <a:moveTo>
                  <a:pt x="311" y="71"/>
                </a:moveTo>
                <a:lnTo>
                  <a:pt x="311" y="71"/>
                </a:lnTo>
                <a:cubicBezTo>
                  <a:pt x="318" y="71"/>
                  <a:pt x="318" y="71"/>
                  <a:pt x="318" y="71"/>
                </a:cubicBezTo>
                <a:lnTo>
                  <a:pt x="318" y="78"/>
                </a:lnTo>
                <a:cubicBezTo>
                  <a:pt x="311" y="78"/>
                  <a:pt x="311" y="78"/>
                  <a:pt x="311" y="78"/>
                </a:cubicBezTo>
                <a:cubicBezTo>
                  <a:pt x="311" y="85"/>
                  <a:pt x="311" y="85"/>
                  <a:pt x="311" y="85"/>
                </a:cubicBezTo>
                <a:cubicBezTo>
                  <a:pt x="304" y="85"/>
                  <a:pt x="304" y="85"/>
                  <a:pt x="304" y="85"/>
                </a:cubicBezTo>
                <a:cubicBezTo>
                  <a:pt x="304" y="85"/>
                  <a:pt x="304" y="85"/>
                  <a:pt x="311" y="85"/>
                </a:cubicBezTo>
                <a:cubicBezTo>
                  <a:pt x="304" y="85"/>
                  <a:pt x="304" y="78"/>
                  <a:pt x="304" y="78"/>
                </a:cubicBezTo>
                <a:lnTo>
                  <a:pt x="304" y="85"/>
                </a:lnTo>
                <a:cubicBezTo>
                  <a:pt x="297" y="85"/>
                  <a:pt x="297" y="78"/>
                  <a:pt x="297" y="78"/>
                </a:cubicBezTo>
                <a:cubicBezTo>
                  <a:pt x="304" y="78"/>
                  <a:pt x="304" y="78"/>
                  <a:pt x="304" y="78"/>
                </a:cubicBezTo>
                <a:cubicBezTo>
                  <a:pt x="304" y="78"/>
                  <a:pt x="304" y="78"/>
                  <a:pt x="297" y="78"/>
                </a:cubicBezTo>
                <a:cubicBezTo>
                  <a:pt x="297" y="78"/>
                  <a:pt x="297" y="78"/>
                  <a:pt x="297" y="71"/>
                </a:cubicBezTo>
                <a:cubicBezTo>
                  <a:pt x="297" y="71"/>
                  <a:pt x="297" y="71"/>
                  <a:pt x="290" y="71"/>
                </a:cubicBezTo>
                <a:cubicBezTo>
                  <a:pt x="290" y="71"/>
                  <a:pt x="290" y="71"/>
                  <a:pt x="297" y="71"/>
                </a:cubicBezTo>
                <a:cubicBezTo>
                  <a:pt x="297" y="71"/>
                  <a:pt x="297" y="71"/>
                  <a:pt x="304" y="71"/>
                </a:cubicBezTo>
                <a:lnTo>
                  <a:pt x="311" y="71"/>
                </a:lnTo>
                <a:close/>
                <a:moveTo>
                  <a:pt x="262" y="205"/>
                </a:moveTo>
                <a:lnTo>
                  <a:pt x="262" y="205"/>
                </a:lnTo>
                <a:lnTo>
                  <a:pt x="269" y="205"/>
                </a:lnTo>
                <a:cubicBezTo>
                  <a:pt x="262" y="205"/>
                  <a:pt x="262" y="205"/>
                  <a:pt x="262" y="205"/>
                </a:cubicBezTo>
                <a:cubicBezTo>
                  <a:pt x="255" y="205"/>
                  <a:pt x="255" y="205"/>
                  <a:pt x="255" y="205"/>
                </a:cubicBezTo>
                <a:cubicBezTo>
                  <a:pt x="255" y="205"/>
                  <a:pt x="255" y="205"/>
                  <a:pt x="248" y="205"/>
                </a:cubicBezTo>
                <a:cubicBezTo>
                  <a:pt x="255" y="205"/>
                  <a:pt x="255" y="205"/>
                  <a:pt x="255" y="205"/>
                </a:cubicBezTo>
                <a:lnTo>
                  <a:pt x="255" y="198"/>
                </a:lnTo>
                <a:lnTo>
                  <a:pt x="255" y="205"/>
                </a:lnTo>
                <a:cubicBezTo>
                  <a:pt x="255" y="198"/>
                  <a:pt x="248" y="198"/>
                  <a:pt x="248" y="198"/>
                </a:cubicBezTo>
                <a:lnTo>
                  <a:pt x="255" y="198"/>
                </a:lnTo>
                <a:cubicBezTo>
                  <a:pt x="255" y="191"/>
                  <a:pt x="255" y="191"/>
                  <a:pt x="255" y="191"/>
                </a:cubicBezTo>
                <a:cubicBezTo>
                  <a:pt x="255" y="191"/>
                  <a:pt x="255" y="191"/>
                  <a:pt x="248" y="191"/>
                </a:cubicBezTo>
                <a:lnTo>
                  <a:pt x="248" y="184"/>
                </a:lnTo>
                <a:cubicBezTo>
                  <a:pt x="248" y="177"/>
                  <a:pt x="248" y="177"/>
                  <a:pt x="248" y="177"/>
                </a:cubicBezTo>
                <a:lnTo>
                  <a:pt x="255" y="177"/>
                </a:lnTo>
                <a:lnTo>
                  <a:pt x="248" y="177"/>
                </a:lnTo>
                <a:cubicBezTo>
                  <a:pt x="255" y="177"/>
                  <a:pt x="255" y="177"/>
                  <a:pt x="255" y="177"/>
                </a:cubicBezTo>
                <a:cubicBezTo>
                  <a:pt x="255" y="184"/>
                  <a:pt x="255" y="184"/>
                  <a:pt x="255" y="184"/>
                </a:cubicBezTo>
                <a:cubicBezTo>
                  <a:pt x="255" y="191"/>
                  <a:pt x="255" y="191"/>
                  <a:pt x="255" y="191"/>
                </a:cubicBezTo>
                <a:cubicBezTo>
                  <a:pt x="262" y="191"/>
                  <a:pt x="262" y="191"/>
                  <a:pt x="262" y="191"/>
                </a:cubicBezTo>
                <a:cubicBezTo>
                  <a:pt x="262" y="198"/>
                  <a:pt x="262" y="198"/>
                  <a:pt x="262" y="198"/>
                </a:cubicBezTo>
                <a:lnTo>
                  <a:pt x="269" y="198"/>
                </a:lnTo>
                <a:cubicBezTo>
                  <a:pt x="269" y="198"/>
                  <a:pt x="262" y="198"/>
                  <a:pt x="262" y="205"/>
                </a:cubicBezTo>
                <a:close/>
                <a:moveTo>
                  <a:pt x="248" y="184"/>
                </a:moveTo>
                <a:lnTo>
                  <a:pt x="248" y="184"/>
                </a:lnTo>
                <a:close/>
                <a:moveTo>
                  <a:pt x="248" y="191"/>
                </a:moveTo>
                <a:lnTo>
                  <a:pt x="248" y="191"/>
                </a:lnTo>
                <a:cubicBezTo>
                  <a:pt x="248" y="191"/>
                  <a:pt x="248" y="191"/>
                  <a:pt x="240" y="191"/>
                </a:cubicBezTo>
                <a:cubicBezTo>
                  <a:pt x="248" y="191"/>
                  <a:pt x="248" y="198"/>
                  <a:pt x="248" y="198"/>
                </a:cubicBezTo>
                <a:cubicBezTo>
                  <a:pt x="240" y="198"/>
                  <a:pt x="240" y="198"/>
                  <a:pt x="240" y="198"/>
                </a:cubicBezTo>
                <a:cubicBezTo>
                  <a:pt x="233" y="198"/>
                  <a:pt x="233" y="205"/>
                  <a:pt x="233" y="205"/>
                </a:cubicBezTo>
                <a:cubicBezTo>
                  <a:pt x="233" y="198"/>
                  <a:pt x="233" y="198"/>
                  <a:pt x="233" y="198"/>
                </a:cubicBezTo>
                <a:cubicBezTo>
                  <a:pt x="233" y="198"/>
                  <a:pt x="233" y="198"/>
                  <a:pt x="240" y="198"/>
                </a:cubicBezTo>
                <a:cubicBezTo>
                  <a:pt x="233" y="198"/>
                  <a:pt x="233" y="198"/>
                  <a:pt x="233" y="191"/>
                </a:cubicBezTo>
                <a:cubicBezTo>
                  <a:pt x="233" y="191"/>
                  <a:pt x="233" y="191"/>
                  <a:pt x="240" y="191"/>
                </a:cubicBezTo>
                <a:cubicBezTo>
                  <a:pt x="240" y="191"/>
                  <a:pt x="240" y="191"/>
                  <a:pt x="240" y="184"/>
                </a:cubicBezTo>
                <a:cubicBezTo>
                  <a:pt x="240" y="191"/>
                  <a:pt x="240" y="191"/>
                  <a:pt x="240" y="191"/>
                </a:cubicBezTo>
                <a:cubicBezTo>
                  <a:pt x="240" y="191"/>
                  <a:pt x="248" y="184"/>
                  <a:pt x="248" y="191"/>
                </a:cubicBezTo>
                <a:close/>
                <a:moveTo>
                  <a:pt x="233" y="269"/>
                </a:moveTo>
                <a:lnTo>
                  <a:pt x="233" y="269"/>
                </a:lnTo>
                <a:lnTo>
                  <a:pt x="233" y="262"/>
                </a:lnTo>
                <a:lnTo>
                  <a:pt x="240" y="262"/>
                </a:lnTo>
                <a:lnTo>
                  <a:pt x="248" y="254"/>
                </a:lnTo>
                <a:lnTo>
                  <a:pt x="255" y="254"/>
                </a:lnTo>
                <a:cubicBezTo>
                  <a:pt x="255" y="254"/>
                  <a:pt x="255" y="254"/>
                  <a:pt x="262" y="254"/>
                </a:cubicBezTo>
                <a:lnTo>
                  <a:pt x="269" y="254"/>
                </a:lnTo>
                <a:cubicBezTo>
                  <a:pt x="269" y="254"/>
                  <a:pt x="269" y="254"/>
                  <a:pt x="269" y="247"/>
                </a:cubicBezTo>
                <a:cubicBezTo>
                  <a:pt x="276" y="247"/>
                  <a:pt x="276" y="254"/>
                  <a:pt x="276" y="254"/>
                </a:cubicBezTo>
                <a:lnTo>
                  <a:pt x="276" y="247"/>
                </a:lnTo>
                <a:cubicBezTo>
                  <a:pt x="283" y="247"/>
                  <a:pt x="283" y="247"/>
                  <a:pt x="283" y="247"/>
                </a:cubicBezTo>
                <a:lnTo>
                  <a:pt x="283" y="254"/>
                </a:lnTo>
                <a:lnTo>
                  <a:pt x="290" y="247"/>
                </a:lnTo>
                <a:cubicBezTo>
                  <a:pt x="290" y="247"/>
                  <a:pt x="290" y="247"/>
                  <a:pt x="290" y="254"/>
                </a:cubicBezTo>
                <a:cubicBezTo>
                  <a:pt x="290" y="247"/>
                  <a:pt x="290" y="247"/>
                  <a:pt x="290" y="247"/>
                </a:cubicBezTo>
                <a:cubicBezTo>
                  <a:pt x="290" y="254"/>
                  <a:pt x="290" y="254"/>
                  <a:pt x="290" y="254"/>
                </a:cubicBezTo>
                <a:lnTo>
                  <a:pt x="290" y="262"/>
                </a:lnTo>
                <a:cubicBezTo>
                  <a:pt x="297" y="262"/>
                  <a:pt x="297" y="262"/>
                  <a:pt x="297" y="262"/>
                </a:cubicBezTo>
                <a:cubicBezTo>
                  <a:pt x="297" y="262"/>
                  <a:pt x="297" y="262"/>
                  <a:pt x="304" y="262"/>
                </a:cubicBezTo>
                <a:cubicBezTo>
                  <a:pt x="304" y="269"/>
                  <a:pt x="304" y="269"/>
                  <a:pt x="304" y="269"/>
                </a:cubicBezTo>
                <a:lnTo>
                  <a:pt x="311" y="269"/>
                </a:lnTo>
                <a:lnTo>
                  <a:pt x="318" y="269"/>
                </a:lnTo>
                <a:cubicBezTo>
                  <a:pt x="318" y="262"/>
                  <a:pt x="318" y="262"/>
                  <a:pt x="325" y="262"/>
                </a:cubicBezTo>
                <a:lnTo>
                  <a:pt x="325" y="269"/>
                </a:lnTo>
                <a:cubicBezTo>
                  <a:pt x="332" y="269"/>
                  <a:pt x="332" y="269"/>
                  <a:pt x="332" y="269"/>
                </a:cubicBezTo>
                <a:lnTo>
                  <a:pt x="339" y="269"/>
                </a:lnTo>
                <a:cubicBezTo>
                  <a:pt x="339" y="269"/>
                  <a:pt x="339" y="269"/>
                  <a:pt x="346" y="269"/>
                </a:cubicBezTo>
                <a:cubicBezTo>
                  <a:pt x="353" y="269"/>
                  <a:pt x="353" y="269"/>
                  <a:pt x="353" y="269"/>
                </a:cubicBezTo>
                <a:cubicBezTo>
                  <a:pt x="353" y="269"/>
                  <a:pt x="353" y="269"/>
                  <a:pt x="361" y="276"/>
                </a:cubicBezTo>
                <a:cubicBezTo>
                  <a:pt x="353" y="276"/>
                  <a:pt x="353" y="276"/>
                  <a:pt x="353" y="276"/>
                </a:cubicBezTo>
                <a:cubicBezTo>
                  <a:pt x="353" y="283"/>
                  <a:pt x="353" y="283"/>
                  <a:pt x="353" y="283"/>
                </a:cubicBezTo>
                <a:lnTo>
                  <a:pt x="361" y="290"/>
                </a:lnTo>
                <a:lnTo>
                  <a:pt x="361" y="297"/>
                </a:lnTo>
                <a:cubicBezTo>
                  <a:pt x="368" y="297"/>
                  <a:pt x="361" y="304"/>
                  <a:pt x="368" y="304"/>
                </a:cubicBezTo>
                <a:cubicBezTo>
                  <a:pt x="368" y="311"/>
                  <a:pt x="368" y="311"/>
                  <a:pt x="375" y="318"/>
                </a:cubicBezTo>
                <a:lnTo>
                  <a:pt x="375" y="311"/>
                </a:lnTo>
                <a:lnTo>
                  <a:pt x="375" y="318"/>
                </a:lnTo>
                <a:cubicBezTo>
                  <a:pt x="375" y="318"/>
                  <a:pt x="375" y="318"/>
                  <a:pt x="382" y="318"/>
                </a:cubicBezTo>
                <a:lnTo>
                  <a:pt x="382" y="325"/>
                </a:lnTo>
                <a:cubicBezTo>
                  <a:pt x="389" y="325"/>
                  <a:pt x="389" y="325"/>
                  <a:pt x="389" y="325"/>
                </a:cubicBezTo>
                <a:cubicBezTo>
                  <a:pt x="396" y="325"/>
                  <a:pt x="396" y="325"/>
                  <a:pt x="396" y="325"/>
                </a:cubicBezTo>
                <a:lnTo>
                  <a:pt x="403" y="325"/>
                </a:lnTo>
                <a:cubicBezTo>
                  <a:pt x="403" y="325"/>
                  <a:pt x="403" y="325"/>
                  <a:pt x="403" y="332"/>
                </a:cubicBezTo>
                <a:lnTo>
                  <a:pt x="396" y="332"/>
                </a:lnTo>
                <a:cubicBezTo>
                  <a:pt x="396" y="332"/>
                  <a:pt x="396" y="332"/>
                  <a:pt x="396" y="339"/>
                </a:cubicBezTo>
                <a:cubicBezTo>
                  <a:pt x="396" y="347"/>
                  <a:pt x="396" y="347"/>
                  <a:pt x="389" y="347"/>
                </a:cubicBezTo>
                <a:cubicBezTo>
                  <a:pt x="389" y="347"/>
                  <a:pt x="389" y="347"/>
                  <a:pt x="389" y="354"/>
                </a:cubicBezTo>
                <a:lnTo>
                  <a:pt x="382" y="354"/>
                </a:lnTo>
                <a:cubicBezTo>
                  <a:pt x="382" y="361"/>
                  <a:pt x="375" y="361"/>
                  <a:pt x="375" y="361"/>
                </a:cubicBezTo>
                <a:cubicBezTo>
                  <a:pt x="375" y="368"/>
                  <a:pt x="375" y="368"/>
                  <a:pt x="375" y="368"/>
                </a:cubicBezTo>
                <a:lnTo>
                  <a:pt x="368" y="368"/>
                </a:lnTo>
                <a:lnTo>
                  <a:pt x="368" y="375"/>
                </a:lnTo>
                <a:cubicBezTo>
                  <a:pt x="368" y="375"/>
                  <a:pt x="368" y="375"/>
                  <a:pt x="368" y="382"/>
                </a:cubicBezTo>
                <a:cubicBezTo>
                  <a:pt x="375" y="389"/>
                  <a:pt x="375" y="389"/>
                  <a:pt x="375" y="389"/>
                </a:cubicBezTo>
                <a:cubicBezTo>
                  <a:pt x="375" y="396"/>
                  <a:pt x="375" y="396"/>
                  <a:pt x="375" y="396"/>
                </a:cubicBezTo>
                <a:lnTo>
                  <a:pt x="375" y="403"/>
                </a:lnTo>
                <a:cubicBezTo>
                  <a:pt x="375" y="403"/>
                  <a:pt x="375" y="403"/>
                  <a:pt x="368" y="403"/>
                </a:cubicBezTo>
                <a:cubicBezTo>
                  <a:pt x="361" y="410"/>
                  <a:pt x="361" y="410"/>
                  <a:pt x="361" y="410"/>
                </a:cubicBezTo>
                <a:lnTo>
                  <a:pt x="361" y="417"/>
                </a:lnTo>
                <a:lnTo>
                  <a:pt x="361" y="424"/>
                </a:lnTo>
                <a:cubicBezTo>
                  <a:pt x="361" y="424"/>
                  <a:pt x="353" y="424"/>
                  <a:pt x="353" y="431"/>
                </a:cubicBezTo>
                <a:lnTo>
                  <a:pt x="353" y="438"/>
                </a:lnTo>
                <a:lnTo>
                  <a:pt x="346" y="438"/>
                </a:lnTo>
                <a:cubicBezTo>
                  <a:pt x="346" y="445"/>
                  <a:pt x="339" y="445"/>
                  <a:pt x="339" y="452"/>
                </a:cubicBezTo>
                <a:cubicBezTo>
                  <a:pt x="332" y="452"/>
                  <a:pt x="332" y="452"/>
                  <a:pt x="332" y="452"/>
                </a:cubicBezTo>
                <a:cubicBezTo>
                  <a:pt x="325" y="452"/>
                  <a:pt x="325" y="452"/>
                  <a:pt x="325" y="452"/>
                </a:cubicBezTo>
                <a:lnTo>
                  <a:pt x="318" y="452"/>
                </a:lnTo>
                <a:cubicBezTo>
                  <a:pt x="318" y="460"/>
                  <a:pt x="318" y="452"/>
                  <a:pt x="318" y="452"/>
                </a:cubicBezTo>
                <a:cubicBezTo>
                  <a:pt x="318" y="460"/>
                  <a:pt x="318" y="460"/>
                  <a:pt x="318" y="460"/>
                </a:cubicBezTo>
                <a:cubicBezTo>
                  <a:pt x="311" y="460"/>
                  <a:pt x="311" y="452"/>
                  <a:pt x="311" y="452"/>
                </a:cubicBezTo>
                <a:cubicBezTo>
                  <a:pt x="311" y="445"/>
                  <a:pt x="311" y="445"/>
                  <a:pt x="311" y="445"/>
                </a:cubicBezTo>
                <a:cubicBezTo>
                  <a:pt x="311" y="445"/>
                  <a:pt x="311" y="438"/>
                  <a:pt x="304" y="438"/>
                </a:cubicBezTo>
                <a:cubicBezTo>
                  <a:pt x="304" y="431"/>
                  <a:pt x="304" y="431"/>
                  <a:pt x="304" y="431"/>
                </a:cubicBezTo>
                <a:cubicBezTo>
                  <a:pt x="304" y="431"/>
                  <a:pt x="304" y="431"/>
                  <a:pt x="304" y="424"/>
                </a:cubicBezTo>
                <a:cubicBezTo>
                  <a:pt x="304" y="417"/>
                  <a:pt x="297" y="417"/>
                  <a:pt x="297" y="417"/>
                </a:cubicBezTo>
                <a:lnTo>
                  <a:pt x="297" y="410"/>
                </a:lnTo>
                <a:cubicBezTo>
                  <a:pt x="297" y="403"/>
                  <a:pt x="297" y="403"/>
                  <a:pt x="297" y="403"/>
                </a:cubicBezTo>
                <a:lnTo>
                  <a:pt x="297" y="396"/>
                </a:lnTo>
                <a:cubicBezTo>
                  <a:pt x="297" y="389"/>
                  <a:pt x="297" y="389"/>
                  <a:pt x="297" y="389"/>
                </a:cubicBezTo>
                <a:cubicBezTo>
                  <a:pt x="297" y="382"/>
                  <a:pt x="297" y="382"/>
                  <a:pt x="297" y="382"/>
                </a:cubicBezTo>
                <a:cubicBezTo>
                  <a:pt x="297" y="382"/>
                  <a:pt x="297" y="382"/>
                  <a:pt x="297" y="375"/>
                </a:cubicBezTo>
                <a:lnTo>
                  <a:pt x="297" y="368"/>
                </a:lnTo>
                <a:cubicBezTo>
                  <a:pt x="290" y="368"/>
                  <a:pt x="290" y="368"/>
                  <a:pt x="290" y="368"/>
                </a:cubicBezTo>
                <a:cubicBezTo>
                  <a:pt x="290" y="361"/>
                  <a:pt x="290" y="361"/>
                  <a:pt x="290" y="361"/>
                </a:cubicBezTo>
                <a:cubicBezTo>
                  <a:pt x="283" y="361"/>
                  <a:pt x="283" y="361"/>
                  <a:pt x="283" y="361"/>
                </a:cubicBezTo>
                <a:cubicBezTo>
                  <a:pt x="290" y="361"/>
                  <a:pt x="290" y="361"/>
                  <a:pt x="290" y="354"/>
                </a:cubicBezTo>
                <a:lnTo>
                  <a:pt x="290" y="347"/>
                </a:lnTo>
                <a:cubicBezTo>
                  <a:pt x="283" y="347"/>
                  <a:pt x="290" y="347"/>
                  <a:pt x="283" y="347"/>
                </a:cubicBezTo>
                <a:cubicBezTo>
                  <a:pt x="283" y="347"/>
                  <a:pt x="276" y="347"/>
                  <a:pt x="276" y="339"/>
                </a:cubicBezTo>
                <a:cubicBezTo>
                  <a:pt x="276" y="339"/>
                  <a:pt x="276" y="339"/>
                  <a:pt x="269" y="339"/>
                </a:cubicBezTo>
                <a:cubicBezTo>
                  <a:pt x="262" y="339"/>
                  <a:pt x="262" y="339"/>
                  <a:pt x="262" y="339"/>
                </a:cubicBezTo>
                <a:lnTo>
                  <a:pt x="255" y="347"/>
                </a:lnTo>
                <a:lnTo>
                  <a:pt x="255" y="339"/>
                </a:lnTo>
                <a:cubicBezTo>
                  <a:pt x="255" y="339"/>
                  <a:pt x="255" y="339"/>
                  <a:pt x="255" y="347"/>
                </a:cubicBezTo>
                <a:cubicBezTo>
                  <a:pt x="255" y="347"/>
                  <a:pt x="255" y="339"/>
                  <a:pt x="248" y="339"/>
                </a:cubicBezTo>
                <a:cubicBezTo>
                  <a:pt x="248" y="347"/>
                  <a:pt x="248" y="347"/>
                  <a:pt x="248" y="347"/>
                </a:cubicBezTo>
                <a:cubicBezTo>
                  <a:pt x="240" y="347"/>
                  <a:pt x="240" y="347"/>
                  <a:pt x="240" y="347"/>
                </a:cubicBezTo>
                <a:cubicBezTo>
                  <a:pt x="233" y="339"/>
                  <a:pt x="233" y="339"/>
                  <a:pt x="233" y="339"/>
                </a:cubicBezTo>
                <a:cubicBezTo>
                  <a:pt x="226" y="339"/>
                  <a:pt x="226" y="339"/>
                  <a:pt x="226" y="339"/>
                </a:cubicBezTo>
                <a:cubicBezTo>
                  <a:pt x="226" y="332"/>
                  <a:pt x="226" y="332"/>
                  <a:pt x="226" y="332"/>
                </a:cubicBezTo>
                <a:cubicBezTo>
                  <a:pt x="226" y="332"/>
                  <a:pt x="219" y="332"/>
                  <a:pt x="219" y="325"/>
                </a:cubicBezTo>
                <a:cubicBezTo>
                  <a:pt x="219" y="325"/>
                  <a:pt x="219" y="325"/>
                  <a:pt x="212" y="325"/>
                </a:cubicBezTo>
                <a:cubicBezTo>
                  <a:pt x="212" y="318"/>
                  <a:pt x="212" y="318"/>
                  <a:pt x="212" y="318"/>
                </a:cubicBezTo>
                <a:cubicBezTo>
                  <a:pt x="219" y="318"/>
                  <a:pt x="219" y="318"/>
                  <a:pt x="219" y="318"/>
                </a:cubicBezTo>
                <a:cubicBezTo>
                  <a:pt x="212" y="318"/>
                  <a:pt x="212" y="318"/>
                  <a:pt x="212" y="318"/>
                </a:cubicBezTo>
                <a:lnTo>
                  <a:pt x="219" y="311"/>
                </a:lnTo>
                <a:lnTo>
                  <a:pt x="219" y="304"/>
                </a:lnTo>
                <a:cubicBezTo>
                  <a:pt x="219" y="304"/>
                  <a:pt x="219" y="297"/>
                  <a:pt x="212" y="297"/>
                </a:cubicBezTo>
                <a:cubicBezTo>
                  <a:pt x="219" y="297"/>
                  <a:pt x="219" y="297"/>
                  <a:pt x="219" y="297"/>
                </a:cubicBezTo>
                <a:cubicBezTo>
                  <a:pt x="219" y="290"/>
                  <a:pt x="219" y="290"/>
                  <a:pt x="219" y="290"/>
                </a:cubicBezTo>
                <a:cubicBezTo>
                  <a:pt x="219" y="283"/>
                  <a:pt x="219" y="283"/>
                  <a:pt x="219" y="283"/>
                </a:cubicBezTo>
                <a:lnTo>
                  <a:pt x="226" y="283"/>
                </a:lnTo>
                <a:lnTo>
                  <a:pt x="226" y="276"/>
                </a:lnTo>
                <a:cubicBezTo>
                  <a:pt x="233" y="276"/>
                  <a:pt x="233" y="276"/>
                  <a:pt x="233" y="276"/>
                </a:cubicBezTo>
                <a:cubicBezTo>
                  <a:pt x="233" y="269"/>
                  <a:pt x="233" y="269"/>
                  <a:pt x="233" y="269"/>
                </a:cubicBezTo>
                <a:close/>
                <a:moveTo>
                  <a:pt x="219" y="149"/>
                </a:moveTo>
                <a:lnTo>
                  <a:pt x="219" y="149"/>
                </a:lnTo>
                <a:cubicBezTo>
                  <a:pt x="219" y="149"/>
                  <a:pt x="219" y="149"/>
                  <a:pt x="219" y="156"/>
                </a:cubicBezTo>
                <a:cubicBezTo>
                  <a:pt x="212" y="156"/>
                  <a:pt x="212" y="156"/>
                  <a:pt x="212" y="156"/>
                </a:cubicBezTo>
                <a:lnTo>
                  <a:pt x="205" y="156"/>
                </a:lnTo>
                <a:lnTo>
                  <a:pt x="198" y="156"/>
                </a:lnTo>
                <a:cubicBezTo>
                  <a:pt x="198" y="149"/>
                  <a:pt x="205" y="149"/>
                  <a:pt x="205" y="149"/>
                </a:cubicBezTo>
                <a:cubicBezTo>
                  <a:pt x="198" y="149"/>
                  <a:pt x="198" y="149"/>
                  <a:pt x="198" y="149"/>
                </a:cubicBezTo>
                <a:cubicBezTo>
                  <a:pt x="198" y="149"/>
                  <a:pt x="198" y="149"/>
                  <a:pt x="205" y="149"/>
                </a:cubicBezTo>
                <a:cubicBezTo>
                  <a:pt x="198" y="149"/>
                  <a:pt x="198" y="149"/>
                  <a:pt x="198" y="141"/>
                </a:cubicBezTo>
                <a:cubicBezTo>
                  <a:pt x="198" y="141"/>
                  <a:pt x="198" y="149"/>
                  <a:pt x="198" y="141"/>
                </a:cubicBezTo>
                <a:lnTo>
                  <a:pt x="205" y="141"/>
                </a:lnTo>
                <a:cubicBezTo>
                  <a:pt x="205" y="149"/>
                  <a:pt x="205" y="149"/>
                  <a:pt x="205" y="149"/>
                </a:cubicBezTo>
                <a:cubicBezTo>
                  <a:pt x="205" y="141"/>
                  <a:pt x="205" y="141"/>
                  <a:pt x="205" y="141"/>
                </a:cubicBezTo>
                <a:lnTo>
                  <a:pt x="212" y="141"/>
                </a:lnTo>
                <a:cubicBezTo>
                  <a:pt x="212" y="141"/>
                  <a:pt x="212" y="141"/>
                  <a:pt x="219" y="141"/>
                </a:cubicBezTo>
                <a:lnTo>
                  <a:pt x="226" y="141"/>
                </a:lnTo>
                <a:cubicBezTo>
                  <a:pt x="226" y="149"/>
                  <a:pt x="226" y="149"/>
                  <a:pt x="226" y="149"/>
                </a:cubicBezTo>
                <a:cubicBezTo>
                  <a:pt x="226" y="149"/>
                  <a:pt x="226" y="149"/>
                  <a:pt x="219" y="149"/>
                </a:cubicBezTo>
                <a:close/>
                <a:moveTo>
                  <a:pt x="283" y="347"/>
                </a:moveTo>
                <a:lnTo>
                  <a:pt x="283" y="347"/>
                </a:lnTo>
                <a:close/>
                <a:moveTo>
                  <a:pt x="382" y="417"/>
                </a:moveTo>
                <a:lnTo>
                  <a:pt x="382" y="417"/>
                </a:lnTo>
                <a:lnTo>
                  <a:pt x="382" y="410"/>
                </a:lnTo>
                <a:cubicBezTo>
                  <a:pt x="382" y="410"/>
                  <a:pt x="382" y="410"/>
                  <a:pt x="382" y="403"/>
                </a:cubicBezTo>
                <a:cubicBezTo>
                  <a:pt x="389" y="403"/>
                  <a:pt x="389" y="403"/>
                  <a:pt x="389" y="403"/>
                </a:cubicBezTo>
                <a:cubicBezTo>
                  <a:pt x="389" y="396"/>
                  <a:pt x="389" y="396"/>
                  <a:pt x="389" y="396"/>
                </a:cubicBezTo>
                <a:cubicBezTo>
                  <a:pt x="389" y="396"/>
                  <a:pt x="389" y="396"/>
                  <a:pt x="396" y="396"/>
                </a:cubicBezTo>
                <a:cubicBezTo>
                  <a:pt x="396" y="396"/>
                  <a:pt x="396" y="396"/>
                  <a:pt x="396" y="389"/>
                </a:cubicBezTo>
                <a:cubicBezTo>
                  <a:pt x="396" y="389"/>
                  <a:pt x="396" y="389"/>
                  <a:pt x="396" y="396"/>
                </a:cubicBezTo>
                <a:cubicBezTo>
                  <a:pt x="403" y="396"/>
                  <a:pt x="396" y="396"/>
                  <a:pt x="403" y="396"/>
                </a:cubicBezTo>
                <a:cubicBezTo>
                  <a:pt x="403" y="396"/>
                  <a:pt x="403" y="396"/>
                  <a:pt x="403" y="403"/>
                </a:cubicBezTo>
                <a:cubicBezTo>
                  <a:pt x="396" y="403"/>
                  <a:pt x="396" y="403"/>
                  <a:pt x="396" y="403"/>
                </a:cubicBezTo>
                <a:lnTo>
                  <a:pt x="396" y="410"/>
                </a:lnTo>
                <a:cubicBezTo>
                  <a:pt x="396" y="410"/>
                  <a:pt x="396" y="417"/>
                  <a:pt x="396" y="424"/>
                </a:cubicBezTo>
                <a:cubicBezTo>
                  <a:pt x="396" y="424"/>
                  <a:pt x="389" y="424"/>
                  <a:pt x="389" y="431"/>
                </a:cubicBezTo>
                <a:cubicBezTo>
                  <a:pt x="382" y="431"/>
                  <a:pt x="382" y="431"/>
                  <a:pt x="382" y="424"/>
                </a:cubicBezTo>
                <a:cubicBezTo>
                  <a:pt x="382" y="424"/>
                  <a:pt x="382" y="424"/>
                  <a:pt x="382" y="417"/>
                </a:cubicBezTo>
                <a:close/>
                <a:moveTo>
                  <a:pt x="353" y="254"/>
                </a:moveTo>
                <a:lnTo>
                  <a:pt x="353" y="254"/>
                </a:lnTo>
                <a:close/>
                <a:moveTo>
                  <a:pt x="332" y="254"/>
                </a:moveTo>
                <a:lnTo>
                  <a:pt x="332" y="254"/>
                </a:lnTo>
                <a:cubicBezTo>
                  <a:pt x="325" y="254"/>
                  <a:pt x="325" y="254"/>
                  <a:pt x="325" y="254"/>
                </a:cubicBezTo>
                <a:cubicBezTo>
                  <a:pt x="332" y="254"/>
                  <a:pt x="332" y="254"/>
                  <a:pt x="332" y="254"/>
                </a:cubicBezTo>
                <a:close/>
                <a:moveTo>
                  <a:pt x="304" y="247"/>
                </a:moveTo>
                <a:lnTo>
                  <a:pt x="304" y="247"/>
                </a:lnTo>
                <a:lnTo>
                  <a:pt x="304" y="254"/>
                </a:lnTo>
                <a:cubicBezTo>
                  <a:pt x="304" y="247"/>
                  <a:pt x="297" y="247"/>
                  <a:pt x="297" y="247"/>
                </a:cubicBezTo>
                <a:lnTo>
                  <a:pt x="304" y="247"/>
                </a:lnTo>
                <a:close/>
                <a:moveTo>
                  <a:pt x="290" y="240"/>
                </a:moveTo>
                <a:lnTo>
                  <a:pt x="290" y="240"/>
                </a:lnTo>
                <a:cubicBezTo>
                  <a:pt x="283" y="240"/>
                  <a:pt x="283" y="247"/>
                  <a:pt x="283" y="247"/>
                </a:cubicBezTo>
                <a:cubicBezTo>
                  <a:pt x="283" y="240"/>
                  <a:pt x="283" y="240"/>
                  <a:pt x="283" y="240"/>
                </a:cubicBezTo>
                <a:cubicBezTo>
                  <a:pt x="283" y="240"/>
                  <a:pt x="283" y="240"/>
                  <a:pt x="290" y="240"/>
                </a:cubicBezTo>
                <a:close/>
                <a:moveTo>
                  <a:pt x="290" y="233"/>
                </a:moveTo>
                <a:lnTo>
                  <a:pt x="290" y="233"/>
                </a:lnTo>
                <a:cubicBezTo>
                  <a:pt x="283" y="233"/>
                  <a:pt x="283" y="233"/>
                  <a:pt x="283" y="233"/>
                </a:cubicBezTo>
                <a:lnTo>
                  <a:pt x="290" y="233"/>
                </a:lnTo>
                <a:close/>
                <a:moveTo>
                  <a:pt x="205" y="106"/>
                </a:moveTo>
                <a:lnTo>
                  <a:pt x="205" y="106"/>
                </a:lnTo>
                <a:lnTo>
                  <a:pt x="198" y="106"/>
                </a:lnTo>
                <a:cubicBezTo>
                  <a:pt x="198" y="106"/>
                  <a:pt x="198" y="106"/>
                  <a:pt x="198" y="99"/>
                </a:cubicBezTo>
                <a:cubicBezTo>
                  <a:pt x="198" y="99"/>
                  <a:pt x="198" y="99"/>
                  <a:pt x="205" y="99"/>
                </a:cubicBezTo>
                <a:cubicBezTo>
                  <a:pt x="205" y="99"/>
                  <a:pt x="198" y="99"/>
                  <a:pt x="198" y="106"/>
                </a:cubicBezTo>
                <a:cubicBezTo>
                  <a:pt x="205" y="106"/>
                  <a:pt x="205" y="106"/>
                  <a:pt x="205" y="106"/>
                </a:cubicBezTo>
                <a:close/>
                <a:moveTo>
                  <a:pt x="198" y="99"/>
                </a:moveTo>
                <a:lnTo>
                  <a:pt x="198" y="99"/>
                </a:lnTo>
                <a:close/>
                <a:moveTo>
                  <a:pt x="191" y="99"/>
                </a:moveTo>
                <a:lnTo>
                  <a:pt x="191" y="99"/>
                </a:lnTo>
                <a:lnTo>
                  <a:pt x="198" y="99"/>
                </a:lnTo>
                <a:lnTo>
                  <a:pt x="191" y="99"/>
                </a:lnTo>
                <a:close/>
                <a:moveTo>
                  <a:pt x="198" y="92"/>
                </a:moveTo>
                <a:lnTo>
                  <a:pt x="198" y="92"/>
                </a:lnTo>
                <a:lnTo>
                  <a:pt x="198" y="85"/>
                </a:lnTo>
                <a:lnTo>
                  <a:pt x="198" y="92"/>
                </a:lnTo>
                <a:close/>
                <a:moveTo>
                  <a:pt x="198" y="92"/>
                </a:moveTo>
                <a:lnTo>
                  <a:pt x="198" y="92"/>
                </a:lnTo>
                <a:close/>
                <a:moveTo>
                  <a:pt x="198" y="92"/>
                </a:moveTo>
                <a:lnTo>
                  <a:pt x="198" y="92"/>
                </a:lnTo>
                <a:close/>
                <a:moveTo>
                  <a:pt x="198" y="92"/>
                </a:moveTo>
                <a:lnTo>
                  <a:pt x="198" y="92"/>
                </a:lnTo>
                <a:close/>
                <a:moveTo>
                  <a:pt x="198" y="113"/>
                </a:moveTo>
                <a:lnTo>
                  <a:pt x="198" y="113"/>
                </a:lnTo>
                <a:close/>
                <a:moveTo>
                  <a:pt x="155" y="177"/>
                </a:moveTo>
                <a:lnTo>
                  <a:pt x="155" y="177"/>
                </a:lnTo>
                <a:close/>
                <a:moveTo>
                  <a:pt x="134" y="240"/>
                </a:moveTo>
                <a:lnTo>
                  <a:pt x="134" y="240"/>
                </a:lnTo>
                <a:cubicBezTo>
                  <a:pt x="134" y="233"/>
                  <a:pt x="134" y="233"/>
                  <a:pt x="134" y="233"/>
                </a:cubicBezTo>
                <a:lnTo>
                  <a:pt x="134" y="240"/>
                </a:lnTo>
                <a:lnTo>
                  <a:pt x="134" y="233"/>
                </a:lnTo>
                <a:cubicBezTo>
                  <a:pt x="127" y="233"/>
                  <a:pt x="127" y="233"/>
                  <a:pt x="127" y="233"/>
                </a:cubicBezTo>
                <a:lnTo>
                  <a:pt x="120" y="233"/>
                </a:lnTo>
                <a:lnTo>
                  <a:pt x="127" y="233"/>
                </a:lnTo>
                <a:cubicBezTo>
                  <a:pt x="127" y="226"/>
                  <a:pt x="127" y="226"/>
                  <a:pt x="127" y="226"/>
                </a:cubicBezTo>
                <a:cubicBezTo>
                  <a:pt x="127" y="226"/>
                  <a:pt x="127" y="226"/>
                  <a:pt x="127" y="219"/>
                </a:cubicBezTo>
                <a:lnTo>
                  <a:pt x="134" y="219"/>
                </a:lnTo>
                <a:cubicBezTo>
                  <a:pt x="134" y="226"/>
                  <a:pt x="127" y="226"/>
                  <a:pt x="127" y="226"/>
                </a:cubicBezTo>
                <a:cubicBezTo>
                  <a:pt x="127" y="226"/>
                  <a:pt x="127" y="226"/>
                  <a:pt x="134" y="226"/>
                </a:cubicBezTo>
                <a:cubicBezTo>
                  <a:pt x="134" y="226"/>
                  <a:pt x="134" y="233"/>
                  <a:pt x="134" y="226"/>
                </a:cubicBezTo>
                <a:cubicBezTo>
                  <a:pt x="134" y="226"/>
                  <a:pt x="134" y="226"/>
                  <a:pt x="141" y="226"/>
                </a:cubicBezTo>
                <a:cubicBezTo>
                  <a:pt x="134" y="233"/>
                  <a:pt x="134" y="233"/>
                  <a:pt x="134" y="233"/>
                </a:cubicBezTo>
                <a:lnTo>
                  <a:pt x="141" y="233"/>
                </a:lnTo>
                <a:cubicBezTo>
                  <a:pt x="141" y="233"/>
                  <a:pt x="141" y="233"/>
                  <a:pt x="134" y="233"/>
                </a:cubicBezTo>
                <a:cubicBezTo>
                  <a:pt x="141" y="233"/>
                  <a:pt x="141" y="233"/>
                  <a:pt x="141" y="233"/>
                </a:cubicBezTo>
                <a:lnTo>
                  <a:pt x="141" y="240"/>
                </a:lnTo>
                <a:cubicBezTo>
                  <a:pt x="141" y="240"/>
                  <a:pt x="141" y="240"/>
                  <a:pt x="134" y="240"/>
                </a:cubicBezTo>
                <a:close/>
                <a:moveTo>
                  <a:pt x="134" y="396"/>
                </a:moveTo>
                <a:lnTo>
                  <a:pt x="134" y="396"/>
                </a:lnTo>
                <a:lnTo>
                  <a:pt x="134" y="389"/>
                </a:lnTo>
                <a:lnTo>
                  <a:pt x="134" y="396"/>
                </a:lnTo>
                <a:close/>
                <a:moveTo>
                  <a:pt x="134" y="127"/>
                </a:moveTo>
                <a:lnTo>
                  <a:pt x="134" y="127"/>
                </a:lnTo>
                <a:cubicBezTo>
                  <a:pt x="134" y="134"/>
                  <a:pt x="134" y="134"/>
                  <a:pt x="134" y="134"/>
                </a:cubicBezTo>
                <a:cubicBezTo>
                  <a:pt x="134" y="134"/>
                  <a:pt x="134" y="134"/>
                  <a:pt x="134" y="127"/>
                </a:cubicBezTo>
                <a:close/>
                <a:moveTo>
                  <a:pt x="113" y="240"/>
                </a:moveTo>
                <a:lnTo>
                  <a:pt x="113" y="240"/>
                </a:lnTo>
                <a:lnTo>
                  <a:pt x="120" y="240"/>
                </a:lnTo>
                <a:cubicBezTo>
                  <a:pt x="120" y="240"/>
                  <a:pt x="120" y="240"/>
                  <a:pt x="113" y="240"/>
                </a:cubicBezTo>
                <a:close/>
                <a:moveTo>
                  <a:pt x="99" y="325"/>
                </a:moveTo>
                <a:lnTo>
                  <a:pt x="99" y="325"/>
                </a:lnTo>
                <a:lnTo>
                  <a:pt x="106" y="325"/>
                </a:lnTo>
                <a:cubicBezTo>
                  <a:pt x="106" y="325"/>
                  <a:pt x="106" y="325"/>
                  <a:pt x="99" y="325"/>
                </a:cubicBezTo>
                <a:close/>
                <a:moveTo>
                  <a:pt x="99" y="361"/>
                </a:moveTo>
                <a:lnTo>
                  <a:pt x="99" y="361"/>
                </a:lnTo>
                <a:lnTo>
                  <a:pt x="106" y="361"/>
                </a:lnTo>
                <a:cubicBezTo>
                  <a:pt x="99" y="361"/>
                  <a:pt x="106" y="361"/>
                  <a:pt x="99" y="361"/>
                </a:cubicBezTo>
                <a:close/>
                <a:moveTo>
                  <a:pt x="92" y="325"/>
                </a:moveTo>
                <a:lnTo>
                  <a:pt x="92" y="325"/>
                </a:lnTo>
                <a:cubicBezTo>
                  <a:pt x="92" y="325"/>
                  <a:pt x="92" y="325"/>
                  <a:pt x="85" y="325"/>
                </a:cubicBezTo>
                <a:cubicBezTo>
                  <a:pt x="85" y="325"/>
                  <a:pt x="85" y="325"/>
                  <a:pt x="78" y="325"/>
                </a:cubicBezTo>
                <a:cubicBezTo>
                  <a:pt x="85" y="325"/>
                  <a:pt x="85" y="325"/>
                  <a:pt x="85" y="325"/>
                </a:cubicBezTo>
                <a:lnTo>
                  <a:pt x="92" y="325"/>
                </a:lnTo>
                <a:lnTo>
                  <a:pt x="99" y="325"/>
                </a:lnTo>
                <a:cubicBezTo>
                  <a:pt x="92" y="325"/>
                  <a:pt x="92" y="325"/>
                  <a:pt x="92" y="325"/>
                </a:cubicBezTo>
                <a:close/>
                <a:moveTo>
                  <a:pt x="78" y="276"/>
                </a:moveTo>
                <a:lnTo>
                  <a:pt x="78" y="276"/>
                </a:lnTo>
                <a:close/>
                <a:moveTo>
                  <a:pt x="78" y="276"/>
                </a:moveTo>
                <a:lnTo>
                  <a:pt x="78" y="276"/>
                </a:lnTo>
                <a:close/>
                <a:moveTo>
                  <a:pt x="78" y="276"/>
                </a:moveTo>
                <a:lnTo>
                  <a:pt x="78" y="276"/>
                </a:lnTo>
                <a:close/>
                <a:moveTo>
                  <a:pt x="71" y="325"/>
                </a:moveTo>
                <a:lnTo>
                  <a:pt x="71" y="325"/>
                </a:lnTo>
                <a:cubicBezTo>
                  <a:pt x="71" y="325"/>
                  <a:pt x="71" y="325"/>
                  <a:pt x="78" y="325"/>
                </a:cubicBezTo>
                <a:cubicBezTo>
                  <a:pt x="71" y="325"/>
                  <a:pt x="71" y="325"/>
                  <a:pt x="71" y="325"/>
                </a:cubicBezTo>
                <a:close/>
                <a:moveTo>
                  <a:pt x="481" y="332"/>
                </a:moveTo>
                <a:lnTo>
                  <a:pt x="481" y="332"/>
                </a:lnTo>
                <a:lnTo>
                  <a:pt x="488" y="332"/>
                </a:lnTo>
                <a:lnTo>
                  <a:pt x="488" y="339"/>
                </a:lnTo>
                <a:cubicBezTo>
                  <a:pt x="488" y="339"/>
                  <a:pt x="488" y="339"/>
                  <a:pt x="481" y="339"/>
                </a:cubicBezTo>
                <a:lnTo>
                  <a:pt x="481" y="332"/>
                </a:lnTo>
                <a:close/>
                <a:moveTo>
                  <a:pt x="290" y="177"/>
                </a:moveTo>
                <a:lnTo>
                  <a:pt x="290" y="177"/>
                </a:lnTo>
                <a:cubicBezTo>
                  <a:pt x="290" y="177"/>
                  <a:pt x="290" y="177"/>
                  <a:pt x="290" y="184"/>
                </a:cubicBezTo>
                <a:cubicBezTo>
                  <a:pt x="290" y="184"/>
                  <a:pt x="290" y="184"/>
                  <a:pt x="283" y="184"/>
                </a:cubicBezTo>
                <a:cubicBezTo>
                  <a:pt x="283" y="184"/>
                  <a:pt x="283" y="184"/>
                  <a:pt x="283" y="177"/>
                </a:cubicBezTo>
                <a:lnTo>
                  <a:pt x="290" y="177"/>
                </a:lnTo>
                <a:close/>
                <a:moveTo>
                  <a:pt x="297" y="184"/>
                </a:moveTo>
                <a:lnTo>
                  <a:pt x="297" y="184"/>
                </a:lnTo>
                <a:cubicBezTo>
                  <a:pt x="297" y="191"/>
                  <a:pt x="297" y="184"/>
                  <a:pt x="297" y="191"/>
                </a:cubicBezTo>
                <a:lnTo>
                  <a:pt x="290" y="191"/>
                </a:lnTo>
                <a:cubicBezTo>
                  <a:pt x="290" y="184"/>
                  <a:pt x="290" y="184"/>
                  <a:pt x="297" y="184"/>
                </a:cubicBezTo>
                <a:close/>
                <a:moveTo>
                  <a:pt x="92" y="254"/>
                </a:moveTo>
                <a:lnTo>
                  <a:pt x="92" y="254"/>
                </a:lnTo>
                <a:close/>
                <a:moveTo>
                  <a:pt x="92" y="254"/>
                </a:moveTo>
                <a:lnTo>
                  <a:pt x="92" y="254"/>
                </a:lnTo>
                <a:close/>
                <a:moveTo>
                  <a:pt x="78" y="269"/>
                </a:moveTo>
                <a:lnTo>
                  <a:pt x="78" y="269"/>
                </a:lnTo>
                <a:close/>
                <a:moveTo>
                  <a:pt x="78" y="276"/>
                </a:moveTo>
                <a:lnTo>
                  <a:pt x="78" y="276"/>
                </a:lnTo>
                <a:cubicBezTo>
                  <a:pt x="78" y="269"/>
                  <a:pt x="78" y="269"/>
                  <a:pt x="78" y="269"/>
                </a:cubicBezTo>
                <a:cubicBezTo>
                  <a:pt x="78" y="269"/>
                  <a:pt x="78" y="269"/>
                  <a:pt x="78" y="276"/>
                </a:cubicBezTo>
                <a:close/>
                <a:moveTo>
                  <a:pt x="78" y="269"/>
                </a:moveTo>
                <a:lnTo>
                  <a:pt x="78" y="269"/>
                </a:lnTo>
                <a:close/>
                <a:moveTo>
                  <a:pt x="78" y="269"/>
                </a:moveTo>
                <a:lnTo>
                  <a:pt x="78" y="269"/>
                </a:lnTo>
                <a:close/>
              </a:path>
            </a:pathLst>
          </a:custGeom>
          <a:solidFill>
            <a:schemeClr val="bg1"/>
          </a:solidFill>
          <a:ln>
            <a:noFill/>
          </a:ln>
        </p:spPr>
        <p:txBody>
          <a:bodyPr wrap="none" anchor="ctr"/>
          <a:lstStyle/>
          <a:p>
            <a:endParaRPr lang="en-US" dirty="0"/>
          </a:p>
        </p:txBody>
      </p:sp>
      <p:grpSp>
        <p:nvGrpSpPr>
          <p:cNvPr id="71" name="Group 70">
            <a:extLst>
              <a:ext uri="{FF2B5EF4-FFF2-40B4-BE49-F238E27FC236}">
                <a16:creationId xmlns:a16="http://schemas.microsoft.com/office/drawing/2014/main" id="{348347FD-E658-4997-AEB8-7F0DF7143A48}"/>
              </a:ext>
            </a:extLst>
          </p:cNvPr>
          <p:cNvGrpSpPr>
            <a:grpSpLocks noChangeAspect="1"/>
          </p:cNvGrpSpPr>
          <p:nvPr/>
        </p:nvGrpSpPr>
        <p:grpSpPr>
          <a:xfrm>
            <a:off x="5075743" y="4218006"/>
            <a:ext cx="520415" cy="523197"/>
            <a:chOff x="7989888" y="755650"/>
            <a:chExt cx="296863" cy="298450"/>
          </a:xfrm>
          <a:solidFill>
            <a:schemeClr val="bg1"/>
          </a:solidFill>
        </p:grpSpPr>
        <p:sp>
          <p:nvSpPr>
            <p:cNvPr id="72" name="Freeform 5">
              <a:extLst>
                <a:ext uri="{FF2B5EF4-FFF2-40B4-BE49-F238E27FC236}">
                  <a16:creationId xmlns:a16="http://schemas.microsoft.com/office/drawing/2014/main" id="{2DFB35F9-281D-45D1-88DD-DA971EB05885}"/>
                </a:ext>
              </a:extLst>
            </p:cNvPr>
            <p:cNvSpPr>
              <a:spLocks noEditPoints="1"/>
            </p:cNvSpPr>
            <p:nvPr/>
          </p:nvSpPr>
          <p:spPr bwMode="auto">
            <a:xfrm>
              <a:off x="7989888" y="755650"/>
              <a:ext cx="296863" cy="298450"/>
            </a:xfrm>
            <a:custGeom>
              <a:avLst/>
              <a:gdLst/>
              <a:ahLst/>
              <a:cxnLst>
                <a:cxn ang="0">
                  <a:pos x="58" y="0"/>
                </a:cxn>
                <a:cxn ang="0">
                  <a:pos x="0" y="58"/>
                </a:cxn>
                <a:cxn ang="0">
                  <a:pos x="58" y="116"/>
                </a:cxn>
                <a:cxn ang="0">
                  <a:pos x="116" y="58"/>
                </a:cxn>
                <a:cxn ang="0">
                  <a:pos x="58" y="0"/>
                </a:cxn>
                <a:cxn ang="0">
                  <a:pos x="58" y="109"/>
                </a:cxn>
                <a:cxn ang="0">
                  <a:pos x="7" y="58"/>
                </a:cxn>
                <a:cxn ang="0">
                  <a:pos x="58" y="7"/>
                </a:cxn>
                <a:cxn ang="0">
                  <a:pos x="109" y="58"/>
                </a:cxn>
                <a:cxn ang="0">
                  <a:pos x="58" y="109"/>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8" y="109"/>
                  </a:moveTo>
                  <a:cubicBezTo>
                    <a:pt x="30" y="109"/>
                    <a:pt x="7" y="86"/>
                    <a:pt x="7" y="58"/>
                  </a:cubicBezTo>
                  <a:cubicBezTo>
                    <a:pt x="7" y="30"/>
                    <a:pt x="30" y="7"/>
                    <a:pt x="58" y="7"/>
                  </a:cubicBezTo>
                  <a:cubicBezTo>
                    <a:pt x="86" y="7"/>
                    <a:pt x="109" y="30"/>
                    <a:pt x="109" y="58"/>
                  </a:cubicBezTo>
                  <a:cubicBezTo>
                    <a:pt x="109" y="86"/>
                    <a:pt x="86" y="109"/>
                    <a:pt x="58" y="109"/>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73" name="Freeform 6">
              <a:extLst>
                <a:ext uri="{FF2B5EF4-FFF2-40B4-BE49-F238E27FC236}">
                  <a16:creationId xmlns:a16="http://schemas.microsoft.com/office/drawing/2014/main" id="{006B2158-988D-4CC1-B4E4-5DEE92BF3964}"/>
                </a:ext>
              </a:extLst>
            </p:cNvPr>
            <p:cNvSpPr>
              <a:spLocks/>
            </p:cNvSpPr>
            <p:nvPr/>
          </p:nvSpPr>
          <p:spPr bwMode="auto">
            <a:xfrm>
              <a:off x="8043863" y="812800"/>
              <a:ext cx="138113" cy="138113"/>
            </a:xfrm>
            <a:custGeom>
              <a:avLst/>
              <a:gdLst/>
              <a:ahLst/>
              <a:cxnLst>
                <a:cxn ang="0">
                  <a:pos x="37" y="0"/>
                </a:cxn>
                <a:cxn ang="0">
                  <a:pos x="0" y="36"/>
                </a:cxn>
                <a:cxn ang="0">
                  <a:pos x="5" y="54"/>
                </a:cxn>
                <a:cxn ang="0">
                  <a:pos x="54" y="4"/>
                </a:cxn>
                <a:cxn ang="0">
                  <a:pos x="37" y="0"/>
                </a:cxn>
              </a:cxnLst>
              <a:rect l="0" t="0" r="r" b="b"/>
              <a:pathLst>
                <a:path w="54" h="54">
                  <a:moveTo>
                    <a:pt x="37" y="0"/>
                  </a:moveTo>
                  <a:cubicBezTo>
                    <a:pt x="17" y="0"/>
                    <a:pt x="0" y="16"/>
                    <a:pt x="0" y="36"/>
                  </a:cubicBezTo>
                  <a:cubicBezTo>
                    <a:pt x="0" y="42"/>
                    <a:pt x="2" y="48"/>
                    <a:pt x="5" y="54"/>
                  </a:cubicBezTo>
                  <a:cubicBezTo>
                    <a:pt x="54" y="4"/>
                    <a:pt x="54" y="4"/>
                    <a:pt x="54" y="4"/>
                  </a:cubicBezTo>
                  <a:cubicBezTo>
                    <a:pt x="49" y="2"/>
                    <a:pt x="43" y="0"/>
                    <a:pt x="37" y="0"/>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74" name="Freeform 7">
              <a:extLst>
                <a:ext uri="{FF2B5EF4-FFF2-40B4-BE49-F238E27FC236}">
                  <a16:creationId xmlns:a16="http://schemas.microsoft.com/office/drawing/2014/main" id="{B8EB3A2D-2756-490E-B9AA-75A68C3DFB4A}"/>
                </a:ext>
              </a:extLst>
            </p:cNvPr>
            <p:cNvSpPr>
              <a:spLocks/>
            </p:cNvSpPr>
            <p:nvPr/>
          </p:nvSpPr>
          <p:spPr bwMode="auto">
            <a:xfrm>
              <a:off x="8091488" y="862013"/>
              <a:ext cx="138113" cy="134938"/>
            </a:xfrm>
            <a:custGeom>
              <a:avLst/>
              <a:gdLst/>
              <a:ahLst/>
              <a:cxnLst>
                <a:cxn ang="0">
                  <a:pos x="49" y="0"/>
                </a:cxn>
                <a:cxn ang="0">
                  <a:pos x="0" y="49"/>
                </a:cxn>
                <a:cxn ang="0">
                  <a:pos x="18" y="53"/>
                </a:cxn>
                <a:cxn ang="0">
                  <a:pos x="54" y="17"/>
                </a:cxn>
                <a:cxn ang="0">
                  <a:pos x="49" y="0"/>
                </a:cxn>
              </a:cxnLst>
              <a:rect l="0" t="0" r="r" b="b"/>
              <a:pathLst>
                <a:path w="54" h="53">
                  <a:moveTo>
                    <a:pt x="49" y="0"/>
                  </a:moveTo>
                  <a:cubicBezTo>
                    <a:pt x="0" y="49"/>
                    <a:pt x="0" y="49"/>
                    <a:pt x="0" y="49"/>
                  </a:cubicBezTo>
                  <a:cubicBezTo>
                    <a:pt x="6" y="52"/>
                    <a:pt x="11" y="53"/>
                    <a:pt x="18" y="53"/>
                  </a:cubicBezTo>
                  <a:cubicBezTo>
                    <a:pt x="38" y="53"/>
                    <a:pt x="54" y="37"/>
                    <a:pt x="54" y="17"/>
                  </a:cubicBezTo>
                  <a:cubicBezTo>
                    <a:pt x="54" y="11"/>
                    <a:pt x="52" y="5"/>
                    <a:pt x="49" y="0"/>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18" name="Freeform 1"/>
          <p:cNvSpPr>
            <a:spLocks noChangeArrowheads="1"/>
          </p:cNvSpPr>
          <p:nvPr/>
        </p:nvSpPr>
        <p:spPr bwMode="auto">
          <a:xfrm>
            <a:off x="6212609" y="2124565"/>
            <a:ext cx="1359395" cy="1570126"/>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2"/>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20" name="Freeform 1"/>
          <p:cNvSpPr>
            <a:spLocks noChangeArrowheads="1"/>
          </p:cNvSpPr>
          <p:nvPr/>
        </p:nvSpPr>
        <p:spPr bwMode="auto">
          <a:xfrm>
            <a:off x="6212609" y="3689779"/>
            <a:ext cx="1359395" cy="1570126"/>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accent4"/>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75" name="Freeform 28">
            <a:extLst>
              <a:ext uri="{FF2B5EF4-FFF2-40B4-BE49-F238E27FC236}">
                <a16:creationId xmlns:a16="http://schemas.microsoft.com/office/drawing/2014/main" id="{9A0076DB-826F-47B0-933C-66A45F10189A}"/>
              </a:ext>
            </a:extLst>
          </p:cNvPr>
          <p:cNvSpPr>
            <a:spLocks noChangeAspect="1" noEditPoints="1"/>
          </p:cNvSpPr>
          <p:nvPr/>
        </p:nvSpPr>
        <p:spPr bwMode="auto">
          <a:xfrm>
            <a:off x="6629122" y="2691648"/>
            <a:ext cx="526368" cy="435961"/>
          </a:xfrm>
          <a:custGeom>
            <a:avLst/>
            <a:gdLst>
              <a:gd name="T0" fmla="*/ 415925 w 256"/>
              <a:gd name="T1" fmla="*/ 324988 h 212"/>
              <a:gd name="T2" fmla="*/ 396429 w 256"/>
              <a:gd name="T3" fmla="*/ 344487 h 212"/>
              <a:gd name="T4" fmla="*/ 396429 w 256"/>
              <a:gd name="T5" fmla="*/ 344487 h 212"/>
              <a:gd name="T6" fmla="*/ 19496 w 256"/>
              <a:gd name="T7" fmla="*/ 344487 h 212"/>
              <a:gd name="T8" fmla="*/ 19496 w 256"/>
              <a:gd name="T9" fmla="*/ 344487 h 212"/>
              <a:gd name="T10" fmla="*/ 19496 w 256"/>
              <a:gd name="T11" fmla="*/ 344487 h 212"/>
              <a:gd name="T12" fmla="*/ 0 w 256"/>
              <a:gd name="T13" fmla="*/ 324988 h 212"/>
              <a:gd name="T14" fmla="*/ 3249 w 256"/>
              <a:gd name="T15" fmla="*/ 313613 h 212"/>
              <a:gd name="T16" fmla="*/ 3249 w 256"/>
              <a:gd name="T17" fmla="*/ 313613 h 212"/>
              <a:gd name="T18" fmla="*/ 191715 w 256"/>
              <a:gd name="T19" fmla="*/ 8125 h 212"/>
              <a:gd name="T20" fmla="*/ 191715 w 256"/>
              <a:gd name="T21" fmla="*/ 8125 h 212"/>
              <a:gd name="T22" fmla="*/ 207963 w 256"/>
              <a:gd name="T23" fmla="*/ 0 h 212"/>
              <a:gd name="T24" fmla="*/ 224210 w 256"/>
              <a:gd name="T25" fmla="*/ 9750 h 212"/>
              <a:gd name="T26" fmla="*/ 224210 w 256"/>
              <a:gd name="T27" fmla="*/ 9750 h 212"/>
              <a:gd name="T28" fmla="*/ 412676 w 256"/>
              <a:gd name="T29" fmla="*/ 315238 h 212"/>
              <a:gd name="T30" fmla="*/ 412676 w 256"/>
              <a:gd name="T31" fmla="*/ 315238 h 212"/>
              <a:gd name="T32" fmla="*/ 415925 w 256"/>
              <a:gd name="T33" fmla="*/ 324988 h 212"/>
              <a:gd name="T34" fmla="*/ 233958 w 256"/>
              <a:gd name="T35" fmla="*/ 110496 h 212"/>
              <a:gd name="T36" fmla="*/ 207963 w 256"/>
              <a:gd name="T37" fmla="*/ 84497 h 212"/>
              <a:gd name="T38" fmla="*/ 181967 w 256"/>
              <a:gd name="T39" fmla="*/ 110496 h 212"/>
              <a:gd name="T40" fmla="*/ 181967 w 256"/>
              <a:gd name="T41" fmla="*/ 207992 h 212"/>
              <a:gd name="T42" fmla="*/ 207963 w 256"/>
              <a:gd name="T43" fmla="*/ 233991 h 212"/>
              <a:gd name="T44" fmla="*/ 233958 w 256"/>
              <a:gd name="T45" fmla="*/ 207992 h 212"/>
              <a:gd name="T46" fmla="*/ 233958 w 256"/>
              <a:gd name="T47" fmla="*/ 110496 h 212"/>
              <a:gd name="T48" fmla="*/ 207963 w 256"/>
              <a:gd name="T49" fmla="*/ 253490 h 212"/>
              <a:gd name="T50" fmla="*/ 181967 w 256"/>
              <a:gd name="T51" fmla="*/ 279489 h 212"/>
              <a:gd name="T52" fmla="*/ 207963 w 256"/>
              <a:gd name="T53" fmla="*/ 305488 h 212"/>
              <a:gd name="T54" fmla="*/ 233958 w 256"/>
              <a:gd name="T55" fmla="*/ 279489 h 212"/>
              <a:gd name="T56" fmla="*/ 207963 w 256"/>
              <a:gd name="T57" fmla="*/ 253490 h 2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 h="212">
                <a:moveTo>
                  <a:pt x="256" y="200"/>
                </a:moveTo>
                <a:cubicBezTo>
                  <a:pt x="256" y="207"/>
                  <a:pt x="251" y="212"/>
                  <a:pt x="244" y="212"/>
                </a:cubicBezTo>
                <a:cubicBezTo>
                  <a:pt x="244" y="212"/>
                  <a:pt x="244" y="212"/>
                  <a:pt x="244" y="212"/>
                </a:cubicBezTo>
                <a:cubicBezTo>
                  <a:pt x="12" y="212"/>
                  <a:pt x="12" y="212"/>
                  <a:pt x="12" y="212"/>
                </a:cubicBezTo>
                <a:cubicBezTo>
                  <a:pt x="12" y="212"/>
                  <a:pt x="12" y="212"/>
                  <a:pt x="12" y="212"/>
                </a:cubicBezTo>
                <a:cubicBezTo>
                  <a:pt x="12" y="212"/>
                  <a:pt x="12" y="212"/>
                  <a:pt x="12" y="212"/>
                </a:cubicBezTo>
                <a:cubicBezTo>
                  <a:pt x="5" y="212"/>
                  <a:pt x="0" y="207"/>
                  <a:pt x="0" y="200"/>
                </a:cubicBezTo>
                <a:cubicBezTo>
                  <a:pt x="0" y="198"/>
                  <a:pt x="1" y="195"/>
                  <a:pt x="2" y="193"/>
                </a:cubicBezTo>
                <a:cubicBezTo>
                  <a:pt x="2" y="193"/>
                  <a:pt x="2" y="193"/>
                  <a:pt x="2" y="193"/>
                </a:cubicBezTo>
                <a:cubicBezTo>
                  <a:pt x="118" y="5"/>
                  <a:pt x="118" y="5"/>
                  <a:pt x="118" y="5"/>
                </a:cubicBezTo>
                <a:cubicBezTo>
                  <a:pt x="118" y="5"/>
                  <a:pt x="118" y="5"/>
                  <a:pt x="118" y="5"/>
                </a:cubicBezTo>
                <a:cubicBezTo>
                  <a:pt x="120" y="2"/>
                  <a:pt x="124" y="0"/>
                  <a:pt x="128" y="0"/>
                </a:cubicBezTo>
                <a:cubicBezTo>
                  <a:pt x="132" y="0"/>
                  <a:pt x="136" y="2"/>
                  <a:pt x="138" y="6"/>
                </a:cubicBezTo>
                <a:cubicBezTo>
                  <a:pt x="138" y="6"/>
                  <a:pt x="138" y="6"/>
                  <a:pt x="138" y="6"/>
                </a:cubicBezTo>
                <a:cubicBezTo>
                  <a:pt x="254" y="194"/>
                  <a:pt x="254" y="194"/>
                  <a:pt x="254" y="194"/>
                </a:cubicBezTo>
                <a:cubicBezTo>
                  <a:pt x="254" y="194"/>
                  <a:pt x="254" y="194"/>
                  <a:pt x="254" y="194"/>
                </a:cubicBezTo>
                <a:cubicBezTo>
                  <a:pt x="255" y="196"/>
                  <a:pt x="256" y="198"/>
                  <a:pt x="256" y="200"/>
                </a:cubicBezTo>
                <a:moveTo>
                  <a:pt x="144" y="68"/>
                </a:moveTo>
                <a:cubicBezTo>
                  <a:pt x="144" y="59"/>
                  <a:pt x="137" y="52"/>
                  <a:pt x="128" y="52"/>
                </a:cubicBezTo>
                <a:cubicBezTo>
                  <a:pt x="119" y="52"/>
                  <a:pt x="112" y="59"/>
                  <a:pt x="112" y="68"/>
                </a:cubicBezTo>
                <a:cubicBezTo>
                  <a:pt x="112" y="128"/>
                  <a:pt x="112" y="128"/>
                  <a:pt x="112" y="128"/>
                </a:cubicBezTo>
                <a:cubicBezTo>
                  <a:pt x="112" y="137"/>
                  <a:pt x="119" y="144"/>
                  <a:pt x="128" y="144"/>
                </a:cubicBezTo>
                <a:cubicBezTo>
                  <a:pt x="137" y="144"/>
                  <a:pt x="144" y="137"/>
                  <a:pt x="144" y="128"/>
                </a:cubicBezTo>
                <a:lnTo>
                  <a:pt x="144" y="68"/>
                </a:lnTo>
                <a:close/>
                <a:moveTo>
                  <a:pt x="128" y="156"/>
                </a:moveTo>
                <a:cubicBezTo>
                  <a:pt x="119" y="156"/>
                  <a:pt x="112" y="163"/>
                  <a:pt x="112" y="172"/>
                </a:cubicBezTo>
                <a:cubicBezTo>
                  <a:pt x="112" y="181"/>
                  <a:pt x="119" y="188"/>
                  <a:pt x="128" y="188"/>
                </a:cubicBezTo>
                <a:cubicBezTo>
                  <a:pt x="137" y="188"/>
                  <a:pt x="144" y="181"/>
                  <a:pt x="144" y="172"/>
                </a:cubicBezTo>
                <a:cubicBezTo>
                  <a:pt x="144" y="163"/>
                  <a:pt x="137" y="156"/>
                  <a:pt x="128" y="156"/>
                </a:cubicBezTo>
              </a:path>
            </a:pathLst>
          </a:custGeom>
          <a:solidFill>
            <a:schemeClr val="bg1"/>
          </a:solidFill>
          <a:ln>
            <a:noFill/>
          </a:ln>
        </p:spPr>
        <p:txBody>
          <a:bodyPr/>
          <a:lstStyle/>
          <a:p>
            <a:endParaRPr lang="en-US" dirty="0"/>
          </a:p>
        </p:txBody>
      </p:sp>
      <p:grpSp>
        <p:nvGrpSpPr>
          <p:cNvPr id="79" name="Group 78">
            <a:extLst>
              <a:ext uri="{FF2B5EF4-FFF2-40B4-BE49-F238E27FC236}">
                <a16:creationId xmlns:a16="http://schemas.microsoft.com/office/drawing/2014/main" id="{33DC422F-108B-4191-B77D-7D4473EF6A19}"/>
              </a:ext>
            </a:extLst>
          </p:cNvPr>
          <p:cNvGrpSpPr>
            <a:grpSpLocks noChangeAspect="1"/>
          </p:cNvGrpSpPr>
          <p:nvPr/>
        </p:nvGrpSpPr>
        <p:grpSpPr>
          <a:xfrm>
            <a:off x="6630708" y="4213244"/>
            <a:ext cx="523197" cy="523197"/>
            <a:chOff x="857250" y="1350963"/>
            <a:chExt cx="296863" cy="296863"/>
          </a:xfrm>
          <a:solidFill>
            <a:schemeClr val="bg1"/>
          </a:solidFill>
        </p:grpSpPr>
        <p:sp>
          <p:nvSpPr>
            <p:cNvPr id="80" name="Freeform 35">
              <a:extLst>
                <a:ext uri="{FF2B5EF4-FFF2-40B4-BE49-F238E27FC236}">
                  <a16:creationId xmlns:a16="http://schemas.microsoft.com/office/drawing/2014/main" id="{E6012FB8-8A89-422C-AABC-D1B79F683868}"/>
                </a:ext>
              </a:extLst>
            </p:cNvPr>
            <p:cNvSpPr>
              <a:spLocks noEditPoints="1"/>
            </p:cNvSpPr>
            <p:nvPr/>
          </p:nvSpPr>
          <p:spPr bwMode="auto">
            <a:xfrm>
              <a:off x="857250" y="1350963"/>
              <a:ext cx="296863" cy="296863"/>
            </a:xfrm>
            <a:custGeom>
              <a:avLst/>
              <a:gdLst/>
              <a:ahLst/>
              <a:cxnLst>
                <a:cxn ang="0">
                  <a:pos x="58" y="0"/>
                </a:cxn>
                <a:cxn ang="0">
                  <a:pos x="0" y="58"/>
                </a:cxn>
                <a:cxn ang="0">
                  <a:pos x="58" y="116"/>
                </a:cxn>
                <a:cxn ang="0">
                  <a:pos x="116" y="58"/>
                </a:cxn>
                <a:cxn ang="0">
                  <a:pos x="58" y="0"/>
                </a:cxn>
                <a:cxn ang="0">
                  <a:pos x="58" y="109"/>
                </a:cxn>
                <a:cxn ang="0">
                  <a:pos x="7" y="58"/>
                </a:cxn>
                <a:cxn ang="0">
                  <a:pos x="58" y="8"/>
                </a:cxn>
                <a:cxn ang="0">
                  <a:pos x="109" y="58"/>
                </a:cxn>
                <a:cxn ang="0">
                  <a:pos x="58" y="109"/>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8" y="109"/>
                  </a:moveTo>
                  <a:cubicBezTo>
                    <a:pt x="30" y="109"/>
                    <a:pt x="7" y="86"/>
                    <a:pt x="7" y="58"/>
                  </a:cubicBezTo>
                  <a:cubicBezTo>
                    <a:pt x="7" y="30"/>
                    <a:pt x="30" y="8"/>
                    <a:pt x="58" y="8"/>
                  </a:cubicBezTo>
                  <a:cubicBezTo>
                    <a:pt x="86" y="8"/>
                    <a:pt x="109" y="30"/>
                    <a:pt x="109" y="58"/>
                  </a:cubicBezTo>
                  <a:cubicBezTo>
                    <a:pt x="109" y="86"/>
                    <a:pt x="86" y="109"/>
                    <a:pt x="58" y="109"/>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81" name="Freeform 36">
              <a:extLst>
                <a:ext uri="{FF2B5EF4-FFF2-40B4-BE49-F238E27FC236}">
                  <a16:creationId xmlns:a16="http://schemas.microsoft.com/office/drawing/2014/main" id="{7A0408FA-547B-45B5-8374-861F8CC372A9}"/>
                </a:ext>
              </a:extLst>
            </p:cNvPr>
            <p:cNvSpPr>
              <a:spLocks/>
            </p:cNvSpPr>
            <p:nvPr/>
          </p:nvSpPr>
          <p:spPr bwMode="auto">
            <a:xfrm>
              <a:off x="895350" y="1381125"/>
              <a:ext cx="223838" cy="212725"/>
            </a:xfrm>
            <a:custGeom>
              <a:avLst/>
              <a:gdLst/>
              <a:ahLst/>
              <a:cxnLst>
                <a:cxn ang="0">
                  <a:pos x="87" y="50"/>
                </a:cxn>
                <a:cxn ang="0">
                  <a:pos x="70" y="0"/>
                </a:cxn>
                <a:cxn ang="0">
                  <a:pos x="54" y="50"/>
                </a:cxn>
                <a:cxn ang="0">
                  <a:pos x="0" y="50"/>
                </a:cxn>
                <a:cxn ang="0">
                  <a:pos x="44" y="82"/>
                </a:cxn>
                <a:cxn ang="0">
                  <a:pos x="26" y="134"/>
                </a:cxn>
                <a:cxn ang="0">
                  <a:pos x="70" y="102"/>
                </a:cxn>
                <a:cxn ang="0">
                  <a:pos x="113" y="134"/>
                </a:cxn>
                <a:cxn ang="0">
                  <a:pos x="97" y="82"/>
                </a:cxn>
                <a:cxn ang="0">
                  <a:pos x="141" y="50"/>
                </a:cxn>
                <a:cxn ang="0">
                  <a:pos x="87" y="50"/>
                </a:cxn>
              </a:cxnLst>
              <a:rect l="0" t="0" r="r" b="b"/>
              <a:pathLst>
                <a:path w="141" h="134">
                  <a:moveTo>
                    <a:pt x="87" y="50"/>
                  </a:moveTo>
                  <a:lnTo>
                    <a:pt x="70" y="0"/>
                  </a:lnTo>
                  <a:lnTo>
                    <a:pt x="54" y="50"/>
                  </a:lnTo>
                  <a:lnTo>
                    <a:pt x="0" y="50"/>
                  </a:lnTo>
                  <a:lnTo>
                    <a:pt x="44" y="82"/>
                  </a:lnTo>
                  <a:lnTo>
                    <a:pt x="26" y="134"/>
                  </a:lnTo>
                  <a:lnTo>
                    <a:pt x="70" y="102"/>
                  </a:lnTo>
                  <a:lnTo>
                    <a:pt x="113" y="134"/>
                  </a:lnTo>
                  <a:lnTo>
                    <a:pt x="97" y="82"/>
                  </a:lnTo>
                  <a:lnTo>
                    <a:pt x="141" y="50"/>
                  </a:lnTo>
                  <a:lnTo>
                    <a:pt x="87" y="50"/>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82" name="Rectangle 81">
            <a:extLst>
              <a:ext uri="{FF2B5EF4-FFF2-40B4-BE49-F238E27FC236}">
                <a16:creationId xmlns:a16="http://schemas.microsoft.com/office/drawing/2014/main" id="{12DF6D3C-BA2E-4846-BB98-ACDC1D9C3494}"/>
              </a:ext>
            </a:extLst>
          </p:cNvPr>
          <p:cNvSpPr/>
          <p:nvPr>
            <p:custDataLst>
              <p:tags r:id="rId1"/>
            </p:custDataLst>
          </p:nvPr>
        </p:nvSpPr>
        <p:spPr>
          <a:xfrm>
            <a:off x="1505092" y="1429695"/>
            <a:ext cx="2890837" cy="369332"/>
          </a:xfrm>
          <a:prstGeom prst="rect">
            <a:avLst/>
          </a:prstGeom>
        </p:spPr>
        <p:txBody>
          <a:bodyPr wrap="square" anchor="ctr">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r>
              <a:rPr kumimoji="0" lang="en-US" b="1" i="0" u="none" strike="noStrike" kern="1200" cap="none" spc="0" normalizeH="0" baseline="0" noProof="0" dirty="0">
                <a:ln>
                  <a:noFill/>
                </a:ln>
                <a:solidFill>
                  <a:srgbClr val="0070C0"/>
                </a:solidFill>
                <a:effectLst/>
                <a:uLnTx/>
                <a:uFillTx/>
                <a:latin typeface="Rockwell" panose="02060603020205020403" pitchFamily="18" charset="0"/>
              </a:rPr>
              <a:t>Promiscuous Policy</a:t>
            </a:r>
          </a:p>
        </p:txBody>
      </p:sp>
      <p:sp>
        <p:nvSpPr>
          <p:cNvPr id="83" name="Rectangle 82">
            <a:extLst>
              <a:ext uri="{FF2B5EF4-FFF2-40B4-BE49-F238E27FC236}">
                <a16:creationId xmlns:a16="http://schemas.microsoft.com/office/drawing/2014/main" id="{BF74FD7F-E5D9-45D5-BAF7-B0BCB57E6EBD}"/>
              </a:ext>
            </a:extLst>
          </p:cNvPr>
          <p:cNvSpPr/>
          <p:nvPr>
            <p:custDataLst>
              <p:tags r:id="rId2"/>
            </p:custDataLst>
          </p:nvPr>
        </p:nvSpPr>
        <p:spPr>
          <a:xfrm>
            <a:off x="1505092" y="1834254"/>
            <a:ext cx="3607217" cy="907941"/>
          </a:xfrm>
          <a:prstGeom prst="rect">
            <a:avLst/>
          </a:prstGeom>
        </p:spPr>
        <p:txBody>
          <a:bodyPr wrap="square" anchor="t">
            <a:spAutoFit/>
          </a:bodyPr>
          <a:lstStyle/>
          <a:p>
            <a:pPr marL="285750" marR="0" lvl="0" indent="-285750" algn="l" defTabSz="914400" rtl="0" eaLnBrk="1" fontAlgn="auto" latinLnBrk="0" hangingPunct="1">
              <a:lnSpc>
                <a:spcPct val="100000"/>
              </a:lnSpc>
              <a:spcBef>
                <a:spcPts val="600"/>
              </a:spcBef>
              <a:spcAft>
                <a:spcPts val="0"/>
              </a:spcAft>
              <a:buClr>
                <a:schemeClr val="tx1"/>
              </a:buClr>
              <a:buSzTx/>
              <a:buFont typeface="Wingdings" panose="05000000000000000000" pitchFamily="2" charset="2"/>
              <a:buChar char="q"/>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No restrictions </a:t>
            </a:r>
            <a:r>
              <a:rPr kumimoji="0" lang="en-US" sz="1600" b="0" i="0" u="none" strike="noStrike" kern="1200" cap="none" spc="0" normalizeH="0" baseline="0" noProof="0" dirty="0">
                <a:ln>
                  <a:noFill/>
                </a:ln>
                <a:solidFill>
                  <a:prstClr val="black"/>
                </a:solidFill>
                <a:effectLst/>
                <a:uLnTx/>
                <a:uFillTx/>
                <a:latin typeface="Calibri"/>
                <a:ea typeface="+mn-ea"/>
                <a:cs typeface="+mn-cs"/>
              </a:rPr>
              <a:t>on Internet/remote access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Nothing is blocked</a:t>
            </a:r>
          </a:p>
        </p:txBody>
      </p:sp>
      <p:sp>
        <p:nvSpPr>
          <p:cNvPr id="84" name="Rectangle 83">
            <a:extLst>
              <a:ext uri="{FF2B5EF4-FFF2-40B4-BE49-F238E27FC236}">
                <a16:creationId xmlns:a16="http://schemas.microsoft.com/office/drawing/2014/main" id="{F6EB0CD5-A5A3-4881-BD66-B462DC814AA0}"/>
              </a:ext>
            </a:extLst>
          </p:cNvPr>
          <p:cNvSpPr/>
          <p:nvPr>
            <p:custDataLst>
              <p:tags r:id="rId3"/>
            </p:custDataLst>
          </p:nvPr>
        </p:nvSpPr>
        <p:spPr>
          <a:xfrm>
            <a:off x="1505092" y="4285860"/>
            <a:ext cx="3430022" cy="1477328"/>
          </a:xfrm>
          <a:prstGeom prst="rect">
            <a:avLst/>
          </a:prstGeom>
        </p:spPr>
        <p:txBody>
          <a:bodyPr wrap="square" anchor="t">
            <a:spAutoFit/>
          </a:bodyPr>
          <a:lstStyle/>
          <a:p>
            <a:pPr marL="285750" marR="0" lvl="0" indent="-285750" algn="l" defTabSz="914400" rtl="0" eaLnBrk="1" fontAlgn="auto" latinLnBrk="0" hangingPunct="1">
              <a:lnSpc>
                <a:spcPct val="100000"/>
              </a:lnSpc>
              <a:spcBef>
                <a:spcPts val="600"/>
              </a:spcBef>
              <a:spcAft>
                <a:spcPts val="0"/>
              </a:spcAft>
              <a:buClr>
                <a:schemeClr val="tx1"/>
              </a:buClr>
              <a:buSzTx/>
              <a:buFont typeface="Wingdings" panose="05000000000000000000" pitchFamily="2" charset="2"/>
              <a:buChar char="q"/>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Everything</a:t>
            </a:r>
            <a:r>
              <a:rPr kumimoji="0" lang="en-US" sz="1600" b="0" i="0" u="none" strike="noStrike" kern="1200" cap="none" spc="0" normalizeH="0" baseline="0" noProof="0" dirty="0">
                <a:ln>
                  <a:noFill/>
                </a:ln>
                <a:solidFill>
                  <a:prstClr val="black"/>
                </a:solidFill>
                <a:effectLst/>
                <a:uLnTx/>
                <a:uFillTx/>
                <a:latin typeface="Calibri"/>
                <a:ea typeface="+mn-ea"/>
                <a:cs typeface="+mn-cs"/>
              </a:rPr>
              <a:t> is </a:t>
            </a:r>
            <a:r>
              <a:rPr kumimoji="0" lang="en-US" sz="1600" b="1" i="0" u="none" strike="noStrike" kern="1200" cap="none" spc="0" normalizeH="0" baseline="0" noProof="0" dirty="0">
                <a:ln>
                  <a:noFill/>
                </a:ln>
                <a:solidFill>
                  <a:srgbClr val="FF0000"/>
                </a:solidFill>
                <a:effectLst/>
                <a:uLnTx/>
                <a:uFillTx/>
                <a:latin typeface="Calibri"/>
                <a:ea typeface="+mn-ea"/>
                <a:cs typeface="+mn-cs"/>
              </a:rPr>
              <a:t>forbidden</a:t>
            </a:r>
          </a:p>
          <a:p>
            <a:pPr marL="285750" marR="0" lvl="0" indent="-285750" algn="l" defTabSz="914400" rtl="0" eaLnBrk="1" fontAlgn="auto" latinLnBrk="0" hangingPunct="1">
              <a:lnSpc>
                <a:spcPct val="100000"/>
              </a:lnSpc>
              <a:spcBef>
                <a:spcPts val="600"/>
              </a:spcBef>
              <a:spcAft>
                <a:spcPts val="0"/>
              </a:spcAft>
              <a:buClr>
                <a:schemeClr val="tx1"/>
              </a:buClr>
              <a:buSzTx/>
              <a:buFont typeface="Wingdings" panose="05000000000000000000" pitchFamily="2" charset="2"/>
              <a:buChar char="q"/>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No Internet connection</a:t>
            </a:r>
            <a:r>
              <a:rPr kumimoji="0" lang="en-US" sz="1600" b="0" i="0" u="none" strike="noStrike" kern="1200" cap="none" spc="0" normalizeH="0" baseline="0" noProof="0" dirty="0">
                <a:ln>
                  <a:noFill/>
                </a:ln>
                <a:solidFill>
                  <a:prstClr val="black"/>
                </a:solidFill>
                <a:effectLst/>
                <a:uLnTx/>
                <a:uFillTx/>
                <a:latin typeface="Calibri"/>
                <a:ea typeface="+mn-ea"/>
                <a:cs typeface="+mn-cs"/>
              </a:rPr>
              <a:t>, or severely limited Internet usage</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Users find ways around overly severe restrictions</a:t>
            </a:r>
          </a:p>
        </p:txBody>
      </p:sp>
      <p:sp>
        <p:nvSpPr>
          <p:cNvPr id="85" name="Rectangle 84">
            <a:extLst>
              <a:ext uri="{FF2B5EF4-FFF2-40B4-BE49-F238E27FC236}">
                <a16:creationId xmlns:a16="http://schemas.microsoft.com/office/drawing/2014/main" id="{7E847D95-5B58-4621-B0AE-6FF4330F1BC3}"/>
              </a:ext>
            </a:extLst>
          </p:cNvPr>
          <p:cNvSpPr/>
          <p:nvPr>
            <p:custDataLst>
              <p:tags r:id="rId4"/>
            </p:custDataLst>
          </p:nvPr>
        </p:nvSpPr>
        <p:spPr>
          <a:xfrm>
            <a:off x="1505091" y="3885753"/>
            <a:ext cx="2445255" cy="369332"/>
          </a:xfrm>
          <a:prstGeom prst="rect">
            <a:avLst/>
          </a:prstGeom>
        </p:spPr>
        <p:txBody>
          <a:bodyPr wrap="square" anchor="ctr">
            <a:spAutoFit/>
          </a:bodyPr>
          <a:lstStyle/>
          <a:p>
            <a:pPr>
              <a:spcBef>
                <a:spcPts val="600"/>
              </a:spcBef>
              <a:defRPr/>
            </a:pPr>
            <a:r>
              <a:rPr lang="en-US" b="1" dirty="0">
                <a:solidFill>
                  <a:srgbClr val="0070C0"/>
                </a:solidFill>
                <a:latin typeface="Rockwell" panose="02060603020205020403" pitchFamily="18" charset="0"/>
              </a:rPr>
              <a:t>Paranoid Policy</a:t>
            </a:r>
          </a:p>
        </p:txBody>
      </p:sp>
      <p:sp>
        <p:nvSpPr>
          <p:cNvPr id="86" name="Rectangle 85">
            <a:extLst>
              <a:ext uri="{FF2B5EF4-FFF2-40B4-BE49-F238E27FC236}">
                <a16:creationId xmlns:a16="http://schemas.microsoft.com/office/drawing/2014/main" id="{E81B1A79-3165-4DA4-899E-7A2F1607EDE2}"/>
              </a:ext>
            </a:extLst>
          </p:cNvPr>
          <p:cNvSpPr/>
          <p:nvPr>
            <p:custDataLst>
              <p:tags r:id="rId5"/>
            </p:custDataLst>
          </p:nvPr>
        </p:nvSpPr>
        <p:spPr>
          <a:xfrm>
            <a:off x="7592488" y="1429695"/>
            <a:ext cx="2699974" cy="369332"/>
          </a:xfrm>
          <a:prstGeom prst="rect">
            <a:avLst/>
          </a:prstGeom>
        </p:spPr>
        <p:txBody>
          <a:bodyPr wrap="square" anchor="ctr">
            <a:spAutoFit/>
          </a:bodyPr>
          <a:lstStyle/>
          <a:p>
            <a:pPr>
              <a:spcBef>
                <a:spcPts val="600"/>
              </a:spcBef>
              <a:defRPr/>
            </a:pPr>
            <a:r>
              <a:rPr lang="en-US" b="1" dirty="0">
                <a:solidFill>
                  <a:srgbClr val="0070C0"/>
                </a:solidFill>
                <a:latin typeface="Rockwell" panose="02060603020205020403" pitchFamily="18" charset="0"/>
              </a:rPr>
              <a:t>Permissive Policy</a:t>
            </a:r>
          </a:p>
        </p:txBody>
      </p:sp>
      <p:sp>
        <p:nvSpPr>
          <p:cNvPr id="87" name="Rectangle 86">
            <a:extLst>
              <a:ext uri="{FF2B5EF4-FFF2-40B4-BE49-F238E27FC236}">
                <a16:creationId xmlns:a16="http://schemas.microsoft.com/office/drawing/2014/main" id="{E2C6C3CB-F4DA-40A0-9BBC-97A38BEF3BA7}"/>
              </a:ext>
            </a:extLst>
          </p:cNvPr>
          <p:cNvSpPr/>
          <p:nvPr>
            <p:custDataLst>
              <p:tags r:id="rId6"/>
            </p:custDataLst>
          </p:nvPr>
        </p:nvSpPr>
        <p:spPr>
          <a:xfrm>
            <a:off x="7592487" y="1834254"/>
            <a:ext cx="3400156" cy="1477328"/>
          </a:xfrm>
          <a:prstGeom prst="rect">
            <a:avLst/>
          </a:prstGeom>
        </p:spPr>
        <p:txBody>
          <a:bodyPr wrap="square" anchor="t">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Known </a:t>
            </a:r>
            <a:r>
              <a:rPr kumimoji="0" lang="en-US" sz="1600" b="1" i="0" u="none" strike="noStrike" kern="1200" cap="none" spc="0" normalizeH="0" baseline="0" noProof="0" dirty="0">
                <a:ln>
                  <a:noFill/>
                </a:ln>
                <a:solidFill>
                  <a:srgbClr val="FF0000"/>
                </a:solidFill>
                <a:effectLst/>
                <a:uLnTx/>
                <a:uFillTx/>
                <a:latin typeface="Calibri"/>
                <a:ea typeface="+mn-ea"/>
                <a:cs typeface="+mn-cs"/>
              </a:rPr>
              <a:t>dangerous services/ attacks </a:t>
            </a:r>
            <a:r>
              <a:rPr kumimoji="0" lang="en-US" sz="1600" b="0" i="0" u="none" strike="noStrike" kern="1200" cap="none" spc="0" normalizeH="0" baseline="0" noProof="0" dirty="0">
                <a:ln>
                  <a:noFill/>
                </a:ln>
                <a:solidFill>
                  <a:prstClr val="black"/>
                </a:solidFill>
                <a:effectLst/>
                <a:uLnTx/>
                <a:uFillTx/>
                <a:latin typeface="Calibri"/>
                <a:ea typeface="+mn-ea"/>
                <a:cs typeface="+mn-cs"/>
              </a:rPr>
              <a:t>blocked</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Policy begins with no restrictions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Known holes plugged; known dangers stopped</a:t>
            </a:r>
          </a:p>
        </p:txBody>
      </p:sp>
      <p:sp>
        <p:nvSpPr>
          <p:cNvPr id="88" name="Rectangle 87">
            <a:extLst>
              <a:ext uri="{FF2B5EF4-FFF2-40B4-BE49-F238E27FC236}">
                <a16:creationId xmlns:a16="http://schemas.microsoft.com/office/drawing/2014/main" id="{027CB859-4F89-4C2C-8C35-276A6B846499}"/>
              </a:ext>
            </a:extLst>
          </p:cNvPr>
          <p:cNvSpPr/>
          <p:nvPr>
            <p:custDataLst>
              <p:tags r:id="rId7"/>
            </p:custDataLst>
          </p:nvPr>
        </p:nvSpPr>
        <p:spPr>
          <a:xfrm>
            <a:off x="7592488" y="3885753"/>
            <a:ext cx="2343454" cy="369332"/>
          </a:xfrm>
          <a:prstGeom prst="rect">
            <a:avLst/>
          </a:prstGeom>
        </p:spPr>
        <p:txBody>
          <a:bodyPr wrap="square" anchor="ctr">
            <a:spAutoFit/>
          </a:bodyPr>
          <a:lstStyle/>
          <a:p>
            <a:pPr>
              <a:spcBef>
                <a:spcPts val="600"/>
              </a:spcBef>
              <a:defRPr/>
            </a:pPr>
            <a:r>
              <a:rPr lang="en-US" b="1" dirty="0">
                <a:solidFill>
                  <a:srgbClr val="0070C0"/>
                </a:solidFill>
                <a:latin typeface="Rockwell" panose="02060603020205020403" pitchFamily="18" charset="0"/>
              </a:rPr>
              <a:t>Prudent Policy</a:t>
            </a:r>
          </a:p>
        </p:txBody>
      </p:sp>
      <p:sp>
        <p:nvSpPr>
          <p:cNvPr id="89" name="Rectangle 88">
            <a:extLst>
              <a:ext uri="{FF2B5EF4-FFF2-40B4-BE49-F238E27FC236}">
                <a16:creationId xmlns:a16="http://schemas.microsoft.com/office/drawing/2014/main" id="{66759C6C-BEE5-482E-9983-94B75946D0E3}"/>
              </a:ext>
            </a:extLst>
          </p:cNvPr>
          <p:cNvSpPr/>
          <p:nvPr>
            <p:custDataLst>
              <p:tags r:id="rId8"/>
            </p:custDataLst>
          </p:nvPr>
        </p:nvSpPr>
        <p:spPr>
          <a:xfrm>
            <a:off x="7592488" y="4285860"/>
            <a:ext cx="3293236" cy="1723549"/>
          </a:xfrm>
          <a:prstGeom prst="rect">
            <a:avLst/>
          </a:prstGeom>
        </p:spPr>
        <p:txBody>
          <a:bodyPr wrap="square" anchor="t">
            <a:spAutoFit/>
          </a:bodyPr>
          <a:lstStyle/>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Provides </a:t>
            </a:r>
            <a:r>
              <a:rPr kumimoji="0" lang="en-US" sz="1600" b="1" i="0" u="none" strike="noStrike" kern="1200" cap="none" spc="0" normalizeH="0" baseline="0" noProof="0" dirty="0">
                <a:ln>
                  <a:noFill/>
                </a:ln>
                <a:solidFill>
                  <a:srgbClr val="FF0000"/>
                </a:solidFill>
                <a:effectLst/>
                <a:uLnTx/>
                <a:uFillTx/>
                <a:latin typeface="Calibri"/>
                <a:ea typeface="+mn-ea"/>
                <a:cs typeface="+mn-cs"/>
              </a:rPr>
              <a:t>maximum security </a:t>
            </a:r>
            <a:r>
              <a:rPr kumimoji="0" lang="en-US" sz="1600" b="0" i="0" u="none" strike="noStrike" kern="1200" cap="none" spc="0" normalizeH="0" baseline="0" noProof="0" dirty="0">
                <a:ln>
                  <a:noFill/>
                </a:ln>
                <a:solidFill>
                  <a:prstClr val="black"/>
                </a:solidFill>
                <a:effectLst/>
                <a:uLnTx/>
                <a:uFillTx/>
                <a:latin typeface="Calibri"/>
                <a:ea typeface="+mn-ea"/>
                <a:cs typeface="+mn-cs"/>
              </a:rPr>
              <a:t>while allowing known, but necessary, dangers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q"/>
              <a:tabLst/>
              <a:defRPr/>
            </a:pPr>
            <a:r>
              <a:rPr kumimoji="0" lang="en-US" sz="1600" b="0" i="0" u="none" strike="noStrike" kern="1200" cap="none" spc="0" normalizeH="0" baseline="0" noProof="0" dirty="0">
                <a:ln>
                  <a:noFill/>
                </a:ln>
                <a:solidFill>
                  <a:prstClr val="black"/>
                </a:solidFill>
                <a:effectLst/>
                <a:uLnTx/>
                <a:uFillTx/>
                <a:latin typeface="Calibri"/>
                <a:ea typeface="+mn-ea"/>
                <a:cs typeface="+mn-cs"/>
              </a:rPr>
              <a:t>All services are blocked</a:t>
            </a:r>
          </a:p>
          <a:p>
            <a:pPr marL="285750" marR="0" lvl="0" indent="-285750" algn="l" defTabSz="914400" rtl="0" eaLnBrk="1" fontAlgn="auto" latinLnBrk="0" hangingPunct="1">
              <a:lnSpc>
                <a:spcPct val="100000"/>
              </a:lnSpc>
              <a:spcBef>
                <a:spcPts val="600"/>
              </a:spcBef>
              <a:spcAft>
                <a:spcPts val="0"/>
              </a:spcAft>
              <a:buClr>
                <a:schemeClr val="tx1"/>
              </a:buClr>
              <a:buSzTx/>
              <a:buFont typeface="Wingdings" panose="05000000000000000000" pitchFamily="2" charset="2"/>
              <a:buChar char="q"/>
              <a:tabLst/>
              <a:defRPr/>
            </a:pPr>
            <a:r>
              <a:rPr kumimoji="0" lang="en-US" sz="1600" b="1" i="0" u="none" strike="noStrike" kern="1200" cap="none" spc="0" normalizeH="0" baseline="0" noProof="0" dirty="0">
                <a:ln>
                  <a:noFill/>
                </a:ln>
                <a:solidFill>
                  <a:srgbClr val="FF0000"/>
                </a:solidFill>
                <a:effectLst/>
                <a:uLnTx/>
                <a:uFillTx/>
                <a:latin typeface="Calibri"/>
                <a:ea typeface="+mn-ea"/>
                <a:cs typeface="+mn-cs"/>
              </a:rPr>
              <a:t>Safe/necessary </a:t>
            </a:r>
            <a:r>
              <a:rPr kumimoji="0" lang="en-US" sz="1600" b="0" i="0" u="none" strike="noStrike" kern="1200" cap="none" spc="0" normalizeH="0" baseline="0" noProof="0" dirty="0">
                <a:ln>
                  <a:noFill/>
                </a:ln>
                <a:solidFill>
                  <a:prstClr val="black"/>
                </a:solidFill>
                <a:effectLst/>
                <a:uLnTx/>
                <a:uFillTx/>
                <a:latin typeface="Calibri"/>
                <a:ea typeface="+mn-ea"/>
                <a:cs typeface="+mn-cs"/>
              </a:rPr>
              <a:t>services are enabled individually</a:t>
            </a:r>
          </a:p>
        </p:txBody>
      </p:sp>
      <p:grpSp>
        <p:nvGrpSpPr>
          <p:cNvPr id="5" name="Group 4">
            <a:extLst>
              <a:ext uri="{FF2B5EF4-FFF2-40B4-BE49-F238E27FC236}">
                <a16:creationId xmlns:a16="http://schemas.microsoft.com/office/drawing/2014/main" id="{A4A53076-91C3-4D81-8160-1C3D5C655DAA}"/>
              </a:ext>
            </a:extLst>
          </p:cNvPr>
          <p:cNvGrpSpPr/>
          <p:nvPr/>
        </p:nvGrpSpPr>
        <p:grpSpPr>
          <a:xfrm>
            <a:off x="609600" y="4392118"/>
            <a:ext cx="694132" cy="801735"/>
            <a:chOff x="1113547" y="4392118"/>
            <a:chExt cx="694132" cy="801735"/>
          </a:xfrm>
        </p:grpSpPr>
        <p:sp>
          <p:nvSpPr>
            <p:cNvPr id="28" name="Freeform 1"/>
            <p:cNvSpPr>
              <a:spLocks noChangeArrowheads="1"/>
            </p:cNvSpPr>
            <p:nvPr/>
          </p:nvSpPr>
          <p:spPr bwMode="auto">
            <a:xfrm>
              <a:off x="1113547" y="4392118"/>
              <a:ext cx="694132" cy="801735"/>
            </a:xfrm>
            <a:custGeom>
              <a:avLst/>
              <a:gdLst>
                <a:gd name="T0" fmla="*/ 13311 w 13312"/>
                <a:gd name="T1" fmla="*/ 11531 h 15376"/>
                <a:gd name="T2" fmla="*/ 6656 w 13312"/>
                <a:gd name="T3" fmla="*/ 15375 h 15376"/>
                <a:gd name="T4" fmla="*/ 0 w 13312"/>
                <a:gd name="T5" fmla="*/ 11531 h 15376"/>
                <a:gd name="T6" fmla="*/ 0 w 13312"/>
                <a:gd name="T7" fmla="*/ 3844 h 15376"/>
                <a:gd name="T8" fmla="*/ 6656 w 13312"/>
                <a:gd name="T9" fmla="*/ 0 h 15376"/>
                <a:gd name="T10" fmla="*/ 13311 w 13312"/>
                <a:gd name="T11" fmla="*/ 3844 h 15376"/>
                <a:gd name="T12" fmla="*/ 13311 w 13312"/>
                <a:gd name="T13" fmla="*/ 11531 h 15376"/>
              </a:gdLst>
              <a:ahLst/>
              <a:cxnLst>
                <a:cxn ang="0">
                  <a:pos x="T0" y="T1"/>
                </a:cxn>
                <a:cxn ang="0">
                  <a:pos x="T2" y="T3"/>
                </a:cxn>
                <a:cxn ang="0">
                  <a:pos x="T4" y="T5"/>
                </a:cxn>
                <a:cxn ang="0">
                  <a:pos x="T6" y="T7"/>
                </a:cxn>
                <a:cxn ang="0">
                  <a:pos x="T8" y="T9"/>
                </a:cxn>
                <a:cxn ang="0">
                  <a:pos x="T10" y="T11"/>
                </a:cxn>
                <a:cxn ang="0">
                  <a:pos x="T12" y="T13"/>
                </a:cxn>
              </a:cxnLst>
              <a:rect l="0" t="0" r="r" b="b"/>
              <a:pathLst>
                <a:path w="13312" h="15376">
                  <a:moveTo>
                    <a:pt x="13311" y="11531"/>
                  </a:moveTo>
                  <a:lnTo>
                    <a:pt x="6656" y="15375"/>
                  </a:lnTo>
                  <a:lnTo>
                    <a:pt x="0" y="11531"/>
                  </a:lnTo>
                  <a:lnTo>
                    <a:pt x="0" y="3844"/>
                  </a:lnTo>
                  <a:lnTo>
                    <a:pt x="6656" y="0"/>
                  </a:lnTo>
                  <a:lnTo>
                    <a:pt x="13311" y="3844"/>
                  </a:lnTo>
                  <a:lnTo>
                    <a:pt x="13311" y="11531"/>
                  </a:lnTo>
                </a:path>
              </a:pathLst>
            </a:custGeom>
            <a:solidFill>
              <a:schemeClr val="bg1">
                <a:lumMod val="75000"/>
              </a:schemeClr>
            </a:solidFill>
            <a:ln>
              <a:noFill/>
            </a:ln>
            <a:effectLst/>
          </p:spPr>
          <p:txBody>
            <a:bodyPr wrap="none" anchor="ctr"/>
            <a:lstStyle/>
            <a:p>
              <a:pPr defTabSz="914217">
                <a:defRPr/>
              </a:pPr>
              <a:endParaRPr lang="en-US" dirty="0">
                <a:solidFill>
                  <a:prstClr val="black"/>
                </a:solidFill>
                <a:latin typeface="Calibri" panose="020F0502020204030204"/>
              </a:endParaRPr>
            </a:p>
          </p:txBody>
        </p:sp>
        <p:sp>
          <p:nvSpPr>
            <p:cNvPr id="42" name="Freeform 180">
              <a:extLst>
                <a:ext uri="{FF2B5EF4-FFF2-40B4-BE49-F238E27FC236}">
                  <a16:creationId xmlns:a16="http://schemas.microsoft.com/office/drawing/2014/main" id="{EF5B15D5-E5A5-4814-8F67-AAB106AB77A3}"/>
                </a:ext>
              </a:extLst>
            </p:cNvPr>
            <p:cNvSpPr>
              <a:spLocks noChangeAspect="1" noChangeArrowheads="1"/>
            </p:cNvSpPr>
            <p:nvPr/>
          </p:nvSpPr>
          <p:spPr bwMode="auto">
            <a:xfrm>
              <a:off x="1292175" y="4572367"/>
              <a:ext cx="336877" cy="441236"/>
            </a:xfrm>
            <a:custGeom>
              <a:avLst/>
              <a:gdLst>
                <a:gd name="T0" fmla="*/ 26163 w 487"/>
                <a:gd name="T1" fmla="*/ 138099 h 634"/>
                <a:gd name="T2" fmla="*/ 26163 w 487"/>
                <a:gd name="T3" fmla="*/ 138099 h 634"/>
                <a:gd name="T4" fmla="*/ 26163 w 487"/>
                <a:gd name="T5" fmla="*/ 132690 h 634"/>
                <a:gd name="T6" fmla="*/ 10394 w 487"/>
                <a:gd name="T7" fmla="*/ 132690 h 634"/>
                <a:gd name="T8" fmla="*/ 15770 w 487"/>
                <a:gd name="T9" fmla="*/ 148555 h 634"/>
                <a:gd name="T10" fmla="*/ 26163 w 487"/>
                <a:gd name="T11" fmla="*/ 138099 h 634"/>
                <a:gd name="T12" fmla="*/ 163431 w 487"/>
                <a:gd name="T13" fmla="*/ 21274 h 634"/>
                <a:gd name="T14" fmla="*/ 163431 w 487"/>
                <a:gd name="T15" fmla="*/ 21274 h 634"/>
                <a:gd name="T16" fmla="*/ 0 w 487"/>
                <a:gd name="T17" fmla="*/ 180646 h 634"/>
                <a:gd name="T18" fmla="*/ 10394 w 487"/>
                <a:gd name="T19" fmla="*/ 191103 h 634"/>
                <a:gd name="T20" fmla="*/ 174183 w 487"/>
                <a:gd name="T21" fmla="*/ 32091 h 634"/>
                <a:gd name="T22" fmla="*/ 163431 w 487"/>
                <a:gd name="T23" fmla="*/ 21274 h 634"/>
                <a:gd name="T24" fmla="*/ 52685 w 487"/>
                <a:gd name="T25" fmla="*/ 47595 h 634"/>
                <a:gd name="T26" fmla="*/ 52685 w 487"/>
                <a:gd name="T27" fmla="*/ 47595 h 634"/>
                <a:gd name="T28" fmla="*/ 89600 w 487"/>
                <a:gd name="T29" fmla="*/ 15865 h 634"/>
                <a:gd name="T30" fmla="*/ 121498 w 487"/>
                <a:gd name="T31" fmla="*/ 37139 h 634"/>
                <a:gd name="T32" fmla="*/ 131891 w 487"/>
                <a:gd name="T33" fmla="*/ 26682 h 634"/>
                <a:gd name="T34" fmla="*/ 89600 w 487"/>
                <a:gd name="T35" fmla="*/ 0 h 634"/>
                <a:gd name="T36" fmla="*/ 42291 w 487"/>
                <a:gd name="T37" fmla="*/ 47595 h 634"/>
                <a:gd name="T38" fmla="*/ 42291 w 487"/>
                <a:gd name="T39" fmla="*/ 122234 h 634"/>
                <a:gd name="T40" fmla="*/ 52685 w 487"/>
                <a:gd name="T41" fmla="*/ 106368 h 634"/>
                <a:gd name="T42" fmla="*/ 52685 w 487"/>
                <a:gd name="T43" fmla="*/ 47595 h 634"/>
                <a:gd name="T44" fmla="*/ 89600 w 487"/>
                <a:gd name="T45" fmla="*/ 153964 h 634"/>
                <a:gd name="T46" fmla="*/ 89600 w 487"/>
                <a:gd name="T47" fmla="*/ 153964 h 634"/>
                <a:gd name="T48" fmla="*/ 73830 w 487"/>
                <a:gd name="T49" fmla="*/ 148555 h 634"/>
                <a:gd name="T50" fmla="*/ 63078 w 487"/>
                <a:gd name="T51" fmla="*/ 159372 h 634"/>
                <a:gd name="T52" fmla="*/ 89600 w 487"/>
                <a:gd name="T53" fmla="*/ 169829 h 634"/>
                <a:gd name="T54" fmla="*/ 136909 w 487"/>
                <a:gd name="T55" fmla="*/ 122234 h 634"/>
                <a:gd name="T56" fmla="*/ 136909 w 487"/>
                <a:gd name="T57" fmla="*/ 85095 h 634"/>
                <a:gd name="T58" fmla="*/ 126515 w 487"/>
                <a:gd name="T59" fmla="*/ 100960 h 634"/>
                <a:gd name="T60" fmla="*/ 126515 w 487"/>
                <a:gd name="T61" fmla="*/ 122234 h 634"/>
                <a:gd name="T62" fmla="*/ 89600 w 487"/>
                <a:gd name="T63" fmla="*/ 153964 h 634"/>
                <a:gd name="T64" fmla="*/ 89600 w 487"/>
                <a:gd name="T65" fmla="*/ 185694 h 634"/>
                <a:gd name="T66" fmla="*/ 89600 w 487"/>
                <a:gd name="T67" fmla="*/ 185694 h 634"/>
                <a:gd name="T68" fmla="*/ 52685 w 487"/>
                <a:gd name="T69" fmla="*/ 169829 h 634"/>
                <a:gd name="T70" fmla="*/ 42291 w 487"/>
                <a:gd name="T71" fmla="*/ 180646 h 634"/>
                <a:gd name="T72" fmla="*/ 84224 w 487"/>
                <a:gd name="T73" fmla="*/ 196511 h 634"/>
                <a:gd name="T74" fmla="*/ 84224 w 487"/>
                <a:gd name="T75" fmla="*/ 212376 h 634"/>
                <a:gd name="T76" fmla="*/ 73830 w 487"/>
                <a:gd name="T77" fmla="*/ 212376 h 634"/>
                <a:gd name="T78" fmla="*/ 68454 w 487"/>
                <a:gd name="T79" fmla="*/ 217785 h 634"/>
                <a:gd name="T80" fmla="*/ 73830 w 487"/>
                <a:gd name="T81" fmla="*/ 228241 h 634"/>
                <a:gd name="T82" fmla="*/ 105370 w 487"/>
                <a:gd name="T83" fmla="*/ 228241 h 634"/>
                <a:gd name="T84" fmla="*/ 110746 w 487"/>
                <a:gd name="T85" fmla="*/ 217785 h 634"/>
                <a:gd name="T86" fmla="*/ 105370 w 487"/>
                <a:gd name="T87" fmla="*/ 212376 h 634"/>
                <a:gd name="T88" fmla="*/ 94976 w 487"/>
                <a:gd name="T89" fmla="*/ 212376 h 634"/>
                <a:gd name="T90" fmla="*/ 94976 w 487"/>
                <a:gd name="T91" fmla="*/ 196511 h 634"/>
                <a:gd name="T92" fmla="*/ 168807 w 487"/>
                <a:gd name="T93" fmla="*/ 132690 h 634"/>
                <a:gd name="T94" fmla="*/ 153037 w 487"/>
                <a:gd name="T95" fmla="*/ 132690 h 634"/>
                <a:gd name="T96" fmla="*/ 89600 w 487"/>
                <a:gd name="T97" fmla="*/ 185694 h 63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87" h="634">
                  <a:moveTo>
                    <a:pt x="73" y="383"/>
                  </a:moveTo>
                  <a:lnTo>
                    <a:pt x="73" y="383"/>
                  </a:lnTo>
                  <a:cubicBezTo>
                    <a:pt x="73" y="368"/>
                    <a:pt x="73" y="368"/>
                    <a:pt x="73" y="368"/>
                  </a:cubicBezTo>
                  <a:cubicBezTo>
                    <a:pt x="29" y="368"/>
                    <a:pt x="29" y="368"/>
                    <a:pt x="29" y="368"/>
                  </a:cubicBezTo>
                  <a:cubicBezTo>
                    <a:pt x="29" y="383"/>
                    <a:pt x="44" y="398"/>
                    <a:pt x="44" y="412"/>
                  </a:cubicBezTo>
                  <a:lnTo>
                    <a:pt x="73" y="383"/>
                  </a:lnTo>
                  <a:close/>
                  <a:moveTo>
                    <a:pt x="456" y="59"/>
                  </a:moveTo>
                  <a:lnTo>
                    <a:pt x="456" y="59"/>
                  </a:lnTo>
                  <a:cubicBezTo>
                    <a:pt x="0" y="501"/>
                    <a:pt x="0" y="501"/>
                    <a:pt x="0" y="501"/>
                  </a:cubicBezTo>
                  <a:cubicBezTo>
                    <a:pt x="29" y="530"/>
                    <a:pt x="29" y="530"/>
                    <a:pt x="29" y="530"/>
                  </a:cubicBezTo>
                  <a:cubicBezTo>
                    <a:pt x="486" y="89"/>
                    <a:pt x="486" y="89"/>
                    <a:pt x="486" y="89"/>
                  </a:cubicBezTo>
                  <a:lnTo>
                    <a:pt x="456" y="59"/>
                  </a:lnTo>
                  <a:close/>
                  <a:moveTo>
                    <a:pt x="147" y="132"/>
                  </a:moveTo>
                  <a:lnTo>
                    <a:pt x="147" y="132"/>
                  </a:lnTo>
                  <a:cubicBezTo>
                    <a:pt x="147" y="89"/>
                    <a:pt x="191" y="44"/>
                    <a:pt x="250" y="44"/>
                  </a:cubicBezTo>
                  <a:cubicBezTo>
                    <a:pt x="294" y="44"/>
                    <a:pt x="323" y="74"/>
                    <a:pt x="339" y="103"/>
                  </a:cubicBezTo>
                  <a:cubicBezTo>
                    <a:pt x="368" y="74"/>
                    <a:pt x="368" y="74"/>
                    <a:pt x="368" y="74"/>
                  </a:cubicBezTo>
                  <a:cubicBezTo>
                    <a:pt x="353" y="30"/>
                    <a:pt x="309" y="0"/>
                    <a:pt x="250" y="0"/>
                  </a:cubicBezTo>
                  <a:cubicBezTo>
                    <a:pt x="176" y="0"/>
                    <a:pt x="118" y="59"/>
                    <a:pt x="118" y="132"/>
                  </a:cubicBezTo>
                  <a:cubicBezTo>
                    <a:pt x="118" y="339"/>
                    <a:pt x="118" y="339"/>
                    <a:pt x="118" y="339"/>
                  </a:cubicBezTo>
                  <a:lnTo>
                    <a:pt x="147" y="295"/>
                  </a:lnTo>
                  <a:lnTo>
                    <a:pt x="147" y="132"/>
                  </a:lnTo>
                  <a:close/>
                  <a:moveTo>
                    <a:pt x="250" y="427"/>
                  </a:moveTo>
                  <a:lnTo>
                    <a:pt x="250" y="427"/>
                  </a:lnTo>
                  <a:cubicBezTo>
                    <a:pt x="235" y="427"/>
                    <a:pt x="221" y="427"/>
                    <a:pt x="206" y="412"/>
                  </a:cubicBezTo>
                  <a:cubicBezTo>
                    <a:pt x="176" y="442"/>
                    <a:pt x="176" y="442"/>
                    <a:pt x="176" y="442"/>
                  </a:cubicBezTo>
                  <a:cubicBezTo>
                    <a:pt x="191" y="457"/>
                    <a:pt x="221" y="471"/>
                    <a:pt x="250" y="471"/>
                  </a:cubicBezTo>
                  <a:cubicBezTo>
                    <a:pt x="323" y="471"/>
                    <a:pt x="382" y="412"/>
                    <a:pt x="382" y="339"/>
                  </a:cubicBezTo>
                  <a:cubicBezTo>
                    <a:pt x="382" y="236"/>
                    <a:pt x="382" y="236"/>
                    <a:pt x="382" y="236"/>
                  </a:cubicBezTo>
                  <a:cubicBezTo>
                    <a:pt x="353" y="280"/>
                    <a:pt x="353" y="280"/>
                    <a:pt x="353" y="280"/>
                  </a:cubicBezTo>
                  <a:cubicBezTo>
                    <a:pt x="353" y="339"/>
                    <a:pt x="353" y="339"/>
                    <a:pt x="353" y="339"/>
                  </a:cubicBezTo>
                  <a:cubicBezTo>
                    <a:pt x="353" y="383"/>
                    <a:pt x="309" y="427"/>
                    <a:pt x="250" y="427"/>
                  </a:cubicBezTo>
                  <a:close/>
                  <a:moveTo>
                    <a:pt x="250" y="515"/>
                  </a:moveTo>
                  <a:lnTo>
                    <a:pt x="250" y="515"/>
                  </a:lnTo>
                  <a:cubicBezTo>
                    <a:pt x="206" y="515"/>
                    <a:pt x="176" y="501"/>
                    <a:pt x="147" y="471"/>
                  </a:cubicBezTo>
                  <a:cubicBezTo>
                    <a:pt x="118" y="501"/>
                    <a:pt x="118" y="501"/>
                    <a:pt x="118" y="501"/>
                  </a:cubicBezTo>
                  <a:cubicBezTo>
                    <a:pt x="147" y="530"/>
                    <a:pt x="191" y="545"/>
                    <a:pt x="235" y="545"/>
                  </a:cubicBezTo>
                  <a:cubicBezTo>
                    <a:pt x="235" y="589"/>
                    <a:pt x="235" y="589"/>
                    <a:pt x="235" y="589"/>
                  </a:cubicBezTo>
                  <a:cubicBezTo>
                    <a:pt x="206" y="589"/>
                    <a:pt x="206" y="589"/>
                    <a:pt x="206" y="589"/>
                  </a:cubicBezTo>
                  <a:lnTo>
                    <a:pt x="191" y="604"/>
                  </a:lnTo>
                  <a:cubicBezTo>
                    <a:pt x="191" y="619"/>
                    <a:pt x="206" y="633"/>
                    <a:pt x="206" y="633"/>
                  </a:cubicBezTo>
                  <a:cubicBezTo>
                    <a:pt x="294" y="633"/>
                    <a:pt x="294" y="633"/>
                    <a:pt x="294" y="633"/>
                  </a:cubicBezTo>
                  <a:cubicBezTo>
                    <a:pt x="294" y="633"/>
                    <a:pt x="309" y="619"/>
                    <a:pt x="309" y="604"/>
                  </a:cubicBezTo>
                  <a:lnTo>
                    <a:pt x="294" y="589"/>
                  </a:lnTo>
                  <a:cubicBezTo>
                    <a:pt x="265" y="589"/>
                    <a:pt x="265" y="589"/>
                    <a:pt x="265" y="589"/>
                  </a:cubicBezTo>
                  <a:cubicBezTo>
                    <a:pt x="265" y="545"/>
                    <a:pt x="265" y="545"/>
                    <a:pt x="265" y="545"/>
                  </a:cubicBezTo>
                  <a:cubicBezTo>
                    <a:pt x="368" y="545"/>
                    <a:pt x="441" y="471"/>
                    <a:pt x="471" y="368"/>
                  </a:cubicBezTo>
                  <a:cubicBezTo>
                    <a:pt x="427" y="368"/>
                    <a:pt x="427" y="368"/>
                    <a:pt x="427" y="368"/>
                  </a:cubicBezTo>
                  <a:cubicBezTo>
                    <a:pt x="412" y="457"/>
                    <a:pt x="339" y="515"/>
                    <a:pt x="250" y="515"/>
                  </a:cubicBezTo>
                  <a:close/>
                </a:path>
              </a:pathLst>
            </a:custGeom>
            <a:solidFill>
              <a:schemeClr val="bg1"/>
            </a:solidFill>
            <a:ln>
              <a:noFill/>
            </a:ln>
            <a:effectLst/>
          </p:spPr>
          <p:txBody>
            <a:bodyPr wrap="none" lIns="91431" tIns="45716" rIns="91431" bIns="45716" anchor="ctr"/>
            <a:lstStyle/>
            <a:p>
              <a:endParaRPr lang="en-US" dirty="0"/>
            </a:p>
          </p:txBody>
        </p:sp>
      </p:grpSp>
    </p:spTree>
    <p:extLst>
      <p:ext uri="{BB962C8B-B14F-4D97-AF65-F5344CB8AC3E}">
        <p14:creationId xmlns:p14="http://schemas.microsoft.com/office/powerpoint/2010/main" val="33026589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 name="Rectangle 1"/>
          <p:cNvSpPr>
            <a:spLocks/>
          </p:cNvSpPr>
          <p:nvPr/>
        </p:nvSpPr>
        <p:spPr bwMode="auto">
          <a:xfrm>
            <a:off x="0" y="863364"/>
            <a:ext cx="12192000" cy="1010096"/>
          </a:xfrm>
          <a:prstGeom prst="rect">
            <a:avLst/>
          </a:prstGeom>
          <a:solidFill>
            <a:schemeClr val="bg1">
              <a:lumMod val="95000"/>
            </a:schemeClr>
          </a:solidFill>
          <a:ln w="25400">
            <a:noFill/>
            <a:miter lim="800000"/>
            <a:headEnd/>
            <a:tailEnd/>
          </a:ln>
        </p:spPr>
        <p:txBody>
          <a:bodyPr lIns="0" tIns="0" rIns="0" bIns="0"/>
          <a:lstStyle/>
          <a:p>
            <a:endParaRPr lang="en-US" sz="700" dirty="0">
              <a:solidFill>
                <a:schemeClr val="tx2"/>
              </a:solidFill>
            </a:endParaRPr>
          </a:p>
        </p:txBody>
      </p:sp>
      <p:sp>
        <p:nvSpPr>
          <p:cNvPr id="24" name="Title 1">
            <a:extLst>
              <a:ext uri="{FF2B5EF4-FFF2-40B4-BE49-F238E27FC236}">
                <a16:creationId xmlns:a16="http://schemas.microsoft.com/office/drawing/2014/main" id="{659775D2-B817-49AF-B877-1BD4484AAA03}"/>
              </a:ext>
            </a:extLst>
          </p:cNvPr>
          <p:cNvSpPr txBox="1">
            <a:spLocks/>
          </p:cNvSpPr>
          <p:nvPr/>
        </p:nvSpPr>
        <p:spPr>
          <a:xfrm>
            <a:off x="4076072" y="130664"/>
            <a:ext cx="4039857" cy="646331"/>
          </a:xfrm>
          <a:prstGeom prst="rect">
            <a:avLst/>
          </a:prstGeom>
        </p:spPr>
        <p:txBody>
          <a:bodyPr vert="horz" wrap="square" lIns="91440" tIns="45720" rIns="91440" bIns="45720" rtlCol="0" anchor="ctr">
            <a:spAutoFit/>
          </a:bodyPr>
          <a:lstStyle>
            <a:defPPr>
              <a:defRPr lang="en-US"/>
            </a:defPPr>
            <a:lvl1pPr algn="ct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IN" dirty="0"/>
              <a:t>Password Policy</a:t>
            </a:r>
          </a:p>
        </p:txBody>
      </p:sp>
      <p:sp>
        <p:nvSpPr>
          <p:cNvPr id="25" name="Rectangle 24">
            <a:extLst>
              <a:ext uri="{FF2B5EF4-FFF2-40B4-BE49-F238E27FC236}">
                <a16:creationId xmlns:a16="http://schemas.microsoft.com/office/drawing/2014/main" id="{EA845F04-853C-4020-9A2E-74EC9F7E792D}"/>
              </a:ext>
            </a:extLst>
          </p:cNvPr>
          <p:cNvSpPr/>
          <p:nvPr/>
        </p:nvSpPr>
        <p:spPr>
          <a:xfrm>
            <a:off x="1035894" y="1168357"/>
            <a:ext cx="10089306" cy="400110"/>
          </a:xfrm>
          <a:prstGeom prst="rect">
            <a:avLst/>
          </a:prstGeom>
        </p:spPr>
        <p:txBody>
          <a:bodyPr wrap="square" anchor="ctr">
            <a:spAutoFit/>
          </a:bodyPr>
          <a:lstStyle/>
          <a:p>
            <a:pPr marR="0" lvl="0" algn="l" defTabSz="914400" rtl="0" eaLnBrk="1" fontAlgn="base" latinLnBrk="0" hangingPunct="1">
              <a:lnSpc>
                <a:spcPct val="100000"/>
              </a:lnSpc>
              <a:spcBef>
                <a:spcPts val="600"/>
              </a:spcBef>
              <a:spcAft>
                <a:spcPct val="0"/>
              </a:spcAft>
              <a:buClrTx/>
              <a:buSzTx/>
              <a:tabLst/>
              <a:defRPr/>
            </a:pPr>
            <a:r>
              <a:rPr kumimoji="0" lang="en-IN" sz="2000" b="1" i="0" u="none" strike="noStrike" kern="1200" cap="none" spc="0" normalizeH="0" baseline="0" noProof="0" dirty="0">
                <a:ln>
                  <a:noFill/>
                </a:ln>
                <a:solidFill>
                  <a:srgbClr val="FF0000"/>
                </a:solidFill>
                <a:effectLst/>
                <a:uLnTx/>
                <a:uFillTx/>
                <a:latin typeface="Calibri"/>
                <a:ea typeface="+mn-ea"/>
                <a:cs typeface="+mn-cs"/>
              </a:rPr>
              <a:t>Password policy </a:t>
            </a:r>
            <a:r>
              <a:rPr kumimoji="0" lang="en-IN" sz="2000" b="0" i="0" u="none" strike="noStrike" kern="1200" cap="none" spc="0" normalizeH="0" baseline="0" noProof="0" dirty="0">
                <a:ln>
                  <a:noFill/>
                </a:ln>
                <a:solidFill>
                  <a:prstClr val="black"/>
                </a:solidFill>
                <a:effectLst/>
                <a:uLnTx/>
                <a:uFillTx/>
                <a:latin typeface="Calibri"/>
                <a:ea typeface="+mn-ea"/>
                <a:cs typeface="+mn-cs"/>
              </a:rPr>
              <a:t>provides guidelines for using strong passwords for an organization’s resources</a:t>
            </a:r>
          </a:p>
        </p:txBody>
      </p:sp>
      <p:sp>
        <p:nvSpPr>
          <p:cNvPr id="26" name="AutoShape 94">
            <a:extLst>
              <a:ext uri="{FF2B5EF4-FFF2-40B4-BE49-F238E27FC236}">
                <a16:creationId xmlns:a16="http://schemas.microsoft.com/office/drawing/2014/main" id="{5FCC8A87-0F9A-4197-B508-097FA43C143D}"/>
              </a:ext>
            </a:extLst>
          </p:cNvPr>
          <p:cNvSpPr>
            <a:spLocks noChangeAspect="1"/>
          </p:cNvSpPr>
          <p:nvPr/>
        </p:nvSpPr>
        <p:spPr bwMode="auto">
          <a:xfrm>
            <a:off x="381000" y="1116909"/>
            <a:ext cx="426295" cy="5030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bg2">
              <a:lumMod val="25000"/>
            </a:schemeClr>
          </a:solidFill>
          <a:ln>
            <a:noFill/>
          </a:ln>
          <a:effectLst/>
        </p:spPr>
        <p:txBody>
          <a:bodyPr lIns="19050" tIns="19050" rIns="19050" bIns="19050" anchor="ctr"/>
          <a:lstStyle/>
          <a:p>
            <a:pPr defTabSz="171264">
              <a:defRPr/>
            </a:pPr>
            <a:endParaRPr lang="es-ES" sz="105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42" name="Freeform 100">
            <a:extLst>
              <a:ext uri="{FF2B5EF4-FFF2-40B4-BE49-F238E27FC236}">
                <a16:creationId xmlns:a16="http://schemas.microsoft.com/office/drawing/2014/main" id="{B91A5B88-EAFC-4385-BDE1-0154D91D096A}"/>
              </a:ext>
            </a:extLst>
          </p:cNvPr>
          <p:cNvSpPr>
            <a:spLocks noChangeArrowheads="1"/>
          </p:cNvSpPr>
          <p:nvPr/>
        </p:nvSpPr>
        <p:spPr bwMode="auto">
          <a:xfrm>
            <a:off x="0" y="2286000"/>
            <a:ext cx="2963074" cy="916095"/>
          </a:xfrm>
          <a:custGeom>
            <a:avLst/>
            <a:gdLst>
              <a:gd name="T0" fmla="*/ 4868 w 4869"/>
              <a:gd name="T1" fmla="*/ 1817 h 1818"/>
              <a:gd name="T2" fmla="*/ 0 w 4869"/>
              <a:gd name="T3" fmla="*/ 1817 h 1818"/>
              <a:gd name="T4" fmla="*/ 0 w 4869"/>
              <a:gd name="T5" fmla="*/ 0 h 1818"/>
              <a:gd name="T6" fmla="*/ 4868 w 4869"/>
              <a:gd name="T7" fmla="*/ 0 h 1818"/>
              <a:gd name="T8" fmla="*/ 4173 w 4869"/>
              <a:gd name="T9" fmla="*/ 912 h 1818"/>
              <a:gd name="T10" fmla="*/ 4868 w 4869"/>
              <a:gd name="T11" fmla="*/ 1817 h 1818"/>
            </a:gdLst>
            <a:ahLst/>
            <a:cxnLst>
              <a:cxn ang="0">
                <a:pos x="T0" y="T1"/>
              </a:cxn>
              <a:cxn ang="0">
                <a:pos x="T2" y="T3"/>
              </a:cxn>
              <a:cxn ang="0">
                <a:pos x="T4" y="T5"/>
              </a:cxn>
              <a:cxn ang="0">
                <a:pos x="T6" y="T7"/>
              </a:cxn>
              <a:cxn ang="0">
                <a:pos x="T8" y="T9"/>
              </a:cxn>
              <a:cxn ang="0">
                <a:pos x="T10" y="T11"/>
              </a:cxn>
            </a:cxnLst>
            <a:rect l="0" t="0" r="r" b="b"/>
            <a:pathLst>
              <a:path w="4869" h="1818">
                <a:moveTo>
                  <a:pt x="4868" y="1817"/>
                </a:moveTo>
                <a:lnTo>
                  <a:pt x="0" y="1817"/>
                </a:lnTo>
                <a:lnTo>
                  <a:pt x="0" y="0"/>
                </a:lnTo>
                <a:lnTo>
                  <a:pt x="4868" y="0"/>
                </a:lnTo>
                <a:lnTo>
                  <a:pt x="4173" y="912"/>
                </a:lnTo>
                <a:lnTo>
                  <a:pt x="4868" y="1817"/>
                </a:lnTo>
              </a:path>
            </a:pathLst>
          </a:custGeom>
          <a:solidFill>
            <a:srgbClr val="5B9BD5"/>
          </a:solidFill>
          <a:ln>
            <a:noFill/>
          </a:ln>
          <a:effectLst/>
        </p:spPr>
        <p:txBody>
          <a:bodyPr wrap="none" anchor="ctr"/>
          <a:lstStyle/>
          <a:p>
            <a:endParaRPr lang="en-US" sz="900" dirty="0"/>
          </a:p>
        </p:txBody>
      </p:sp>
      <p:sp>
        <p:nvSpPr>
          <p:cNvPr id="27" name="TextBox 26">
            <a:extLst>
              <a:ext uri="{FF2B5EF4-FFF2-40B4-BE49-F238E27FC236}">
                <a16:creationId xmlns:a16="http://schemas.microsoft.com/office/drawing/2014/main" id="{276FD42C-608F-4492-A367-4960E8DCDEFB}"/>
              </a:ext>
            </a:extLst>
          </p:cNvPr>
          <p:cNvSpPr txBox="1"/>
          <p:nvPr/>
        </p:nvSpPr>
        <p:spPr bwMode="auto">
          <a:xfrm>
            <a:off x="0" y="2420882"/>
            <a:ext cx="2257706" cy="646331"/>
          </a:xfrm>
          <a:prstGeom prst="rect">
            <a:avLst/>
          </a:prstGeom>
          <a:noFill/>
          <a:ln w="19050" algn="ctr">
            <a:noFill/>
            <a:miter lim="800000"/>
            <a:headEnd/>
            <a:tailEnd/>
          </a:ln>
          <a:effectLst/>
        </p:spPr>
        <p:txBody>
          <a:bodyPr wrap="square" rtlCol="0" anchor="ctr">
            <a:spAutoFit/>
          </a:bodyPr>
          <a:lstStyle/>
          <a:p>
            <a:pPr marL="0" marR="0" lvl="0" indent="0" algn="ctr" defTabSz="914400" rtl="0" eaLnBrk="1" fontAlgn="auto" latinLnBrk="0" hangingPunct="1">
              <a:lnSpc>
                <a:spcPct val="100000"/>
              </a:lnSpc>
              <a:spcBef>
                <a:spcPct val="40000"/>
              </a:spcBef>
              <a:spcAft>
                <a:spcPts val="0"/>
              </a:spcAft>
              <a:buClr>
                <a:srgbClr val="4F81BD"/>
              </a:buClr>
              <a:buSzTx/>
              <a:buFontTx/>
              <a:buNone/>
              <a:tabLst/>
              <a:defRPr/>
            </a:pPr>
            <a:r>
              <a:rPr kumimoji="0" lang="en-US" sz="1800" b="1" i="0" u="none" strike="noStrike" kern="1200" cap="none" spc="0" normalizeH="0" baseline="0" noProof="0" dirty="0">
                <a:ln>
                  <a:noFill/>
                </a:ln>
                <a:solidFill>
                  <a:schemeClr val="bg1"/>
                </a:solidFill>
                <a:effectLst/>
                <a:uLnTx/>
                <a:uFillTx/>
                <a:latin typeface="Rockwell" panose="02060603020205020403" pitchFamily="18" charset="0"/>
              </a:rPr>
              <a:t>Design Considerations</a:t>
            </a:r>
          </a:p>
        </p:txBody>
      </p:sp>
      <p:grpSp>
        <p:nvGrpSpPr>
          <p:cNvPr id="9" name="Group 8">
            <a:extLst>
              <a:ext uri="{FF2B5EF4-FFF2-40B4-BE49-F238E27FC236}">
                <a16:creationId xmlns:a16="http://schemas.microsoft.com/office/drawing/2014/main" id="{B2A1C746-7FFD-4421-8165-BC1C235F0A11}"/>
              </a:ext>
            </a:extLst>
          </p:cNvPr>
          <p:cNvGrpSpPr/>
          <p:nvPr/>
        </p:nvGrpSpPr>
        <p:grpSpPr>
          <a:xfrm>
            <a:off x="762000" y="2212932"/>
            <a:ext cx="8821919" cy="4244854"/>
            <a:chOff x="3141481" y="2212932"/>
            <a:chExt cx="8821919" cy="4244854"/>
          </a:xfrm>
        </p:grpSpPr>
        <p:sp>
          <p:nvSpPr>
            <p:cNvPr id="87" name="Rectangle 1"/>
            <p:cNvSpPr>
              <a:spLocks/>
            </p:cNvSpPr>
            <p:nvPr/>
          </p:nvSpPr>
          <p:spPr bwMode="auto">
            <a:xfrm>
              <a:off x="3141481" y="4722735"/>
              <a:ext cx="2257705" cy="1361795"/>
            </a:xfrm>
            <a:prstGeom prst="rect">
              <a:avLst/>
            </a:prstGeom>
            <a:solidFill>
              <a:schemeClr val="accent6">
                <a:lumMod val="20000"/>
                <a:lumOff val="80000"/>
              </a:schemeClr>
            </a:solidFill>
            <a:ln w="25400">
              <a:solidFill>
                <a:schemeClr val="accent6">
                  <a:lumMod val="75000"/>
                </a:schemeClr>
              </a:solidFill>
              <a:miter lim="800000"/>
              <a:headEnd/>
              <a:tailEnd/>
            </a:ln>
          </p:spPr>
          <p:txBody>
            <a:bodyPr lIns="0" tIns="0" rIns="0" bIns="0"/>
            <a:lstStyle/>
            <a:p>
              <a:endParaRPr lang="en-US" sz="900" dirty="0"/>
            </a:p>
          </p:txBody>
        </p:sp>
        <p:sp>
          <p:nvSpPr>
            <p:cNvPr id="88" name="Freeform 2"/>
            <p:cNvSpPr>
              <a:spLocks/>
            </p:cNvSpPr>
            <p:nvPr/>
          </p:nvSpPr>
          <p:spPr bwMode="auto">
            <a:xfrm>
              <a:off x="4765907" y="5458990"/>
              <a:ext cx="619762" cy="62554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2">
                <a:lumMod val="75000"/>
              </a:schemeClr>
            </a:solidFill>
            <a:ln>
              <a:noFill/>
            </a:ln>
          </p:spPr>
          <p:txBody>
            <a:bodyPr lIns="0" tIns="0" rIns="0" bIns="0"/>
            <a:lstStyle/>
            <a:p>
              <a:pPr defTabSz="609631">
                <a:defRPr/>
              </a:pPr>
              <a:endParaRPr lang="en-US" sz="900" dirty="0"/>
            </a:p>
          </p:txBody>
        </p:sp>
        <p:sp>
          <p:nvSpPr>
            <p:cNvPr id="90" name="Rectangle 4"/>
            <p:cNvSpPr>
              <a:spLocks/>
            </p:cNvSpPr>
            <p:nvPr/>
          </p:nvSpPr>
          <p:spPr bwMode="auto">
            <a:xfrm>
              <a:off x="4784957" y="4097195"/>
              <a:ext cx="2257705" cy="1361795"/>
            </a:xfrm>
            <a:prstGeom prst="rect">
              <a:avLst/>
            </a:prstGeom>
            <a:solidFill>
              <a:schemeClr val="tx2">
                <a:lumMod val="20000"/>
                <a:lumOff val="80000"/>
              </a:schemeClr>
            </a:solidFill>
            <a:ln w="25400">
              <a:solidFill>
                <a:schemeClr val="accent1"/>
              </a:solidFill>
              <a:miter lim="800000"/>
              <a:headEnd/>
              <a:tailEnd/>
            </a:ln>
          </p:spPr>
          <p:txBody>
            <a:bodyPr lIns="0" tIns="0" rIns="0" bIns="0"/>
            <a:lstStyle/>
            <a:p>
              <a:endParaRPr lang="en-US" sz="900" dirty="0"/>
            </a:p>
          </p:txBody>
        </p:sp>
        <p:sp>
          <p:nvSpPr>
            <p:cNvPr id="91" name="Freeform 5"/>
            <p:cNvSpPr>
              <a:spLocks/>
            </p:cNvSpPr>
            <p:nvPr/>
          </p:nvSpPr>
          <p:spPr bwMode="auto">
            <a:xfrm>
              <a:off x="6409383" y="4833450"/>
              <a:ext cx="619762" cy="625540"/>
            </a:xfrm>
            <a:custGeom>
              <a:avLst/>
              <a:gdLst>
                <a:gd name="T0" fmla="*/ 0 w 21600"/>
                <a:gd name="T1" fmla="*/ 0 h 21600"/>
                <a:gd name="T2" fmla="*/ 93667674 w 21600"/>
                <a:gd name="T3" fmla="*/ 0 h 21600"/>
                <a:gd name="T4" fmla="*/ 93667674 w 21600"/>
                <a:gd name="T5" fmla="*/ 95347778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3">
                <a:lumMod val="75000"/>
              </a:schemeClr>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endParaRPr lang="en-US" sz="900" dirty="0"/>
            </a:p>
          </p:txBody>
        </p:sp>
        <p:sp>
          <p:nvSpPr>
            <p:cNvPr id="92" name="Rectangle 9"/>
            <p:cNvSpPr>
              <a:spLocks/>
            </p:cNvSpPr>
            <p:nvPr/>
          </p:nvSpPr>
          <p:spPr bwMode="auto">
            <a:xfrm>
              <a:off x="6433967" y="3471655"/>
              <a:ext cx="2257705" cy="1361795"/>
            </a:xfrm>
            <a:prstGeom prst="rect">
              <a:avLst/>
            </a:prstGeom>
            <a:solidFill>
              <a:schemeClr val="accent3">
                <a:lumMod val="40000"/>
                <a:lumOff val="60000"/>
              </a:schemeClr>
            </a:solidFill>
            <a:ln w="25400">
              <a:solidFill>
                <a:schemeClr val="accent3"/>
              </a:solidFill>
              <a:miter lim="800000"/>
              <a:headEnd/>
              <a:tailEnd/>
            </a:ln>
          </p:spPr>
          <p:txBody>
            <a:bodyPr lIns="0" tIns="0" rIns="0" bIns="0"/>
            <a:lstStyle/>
            <a:p>
              <a:pPr defTabSz="609631">
                <a:defRPr/>
              </a:pPr>
              <a:endParaRPr lang="en-US" sz="900" dirty="0"/>
            </a:p>
          </p:txBody>
        </p:sp>
        <p:sp>
          <p:nvSpPr>
            <p:cNvPr id="93" name="Freeform 10"/>
            <p:cNvSpPr>
              <a:spLocks/>
            </p:cNvSpPr>
            <p:nvPr/>
          </p:nvSpPr>
          <p:spPr bwMode="auto">
            <a:xfrm>
              <a:off x="8066375" y="4207910"/>
              <a:ext cx="619762" cy="62554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4">
                <a:lumMod val="75000"/>
              </a:schemeClr>
            </a:solidFill>
            <a:ln>
              <a:noFill/>
            </a:ln>
          </p:spPr>
          <p:txBody>
            <a:bodyPr lIns="0" tIns="0" rIns="0" bIns="0"/>
            <a:lstStyle/>
            <a:p>
              <a:pPr defTabSz="609631">
                <a:defRPr/>
              </a:pPr>
              <a:endParaRPr lang="en-US" sz="900" dirty="0"/>
            </a:p>
          </p:txBody>
        </p:sp>
        <p:sp>
          <p:nvSpPr>
            <p:cNvPr id="94" name="Rectangle 11"/>
            <p:cNvSpPr>
              <a:spLocks/>
            </p:cNvSpPr>
            <p:nvPr/>
          </p:nvSpPr>
          <p:spPr bwMode="auto">
            <a:xfrm>
              <a:off x="8066376" y="2851651"/>
              <a:ext cx="2257705" cy="1361795"/>
            </a:xfrm>
            <a:prstGeom prst="rect">
              <a:avLst/>
            </a:prstGeom>
            <a:solidFill>
              <a:schemeClr val="accent4">
                <a:lumMod val="20000"/>
                <a:lumOff val="80000"/>
              </a:schemeClr>
            </a:solidFill>
            <a:ln w="25400">
              <a:solidFill>
                <a:schemeClr val="accent4">
                  <a:lumMod val="75000"/>
                </a:schemeClr>
              </a:solidFill>
              <a:miter lim="800000"/>
              <a:headEnd/>
              <a:tailEnd/>
            </a:ln>
          </p:spPr>
          <p:txBody>
            <a:bodyPr lIns="0" tIns="0" rIns="0" bIns="0"/>
            <a:lstStyle/>
            <a:p>
              <a:pPr defTabSz="609631"/>
              <a:endParaRPr lang="en-US" sz="900" dirty="0"/>
            </a:p>
          </p:txBody>
        </p:sp>
        <p:sp>
          <p:nvSpPr>
            <p:cNvPr id="33" name="Rectangle 11">
              <a:extLst>
                <a:ext uri="{FF2B5EF4-FFF2-40B4-BE49-F238E27FC236}">
                  <a16:creationId xmlns:a16="http://schemas.microsoft.com/office/drawing/2014/main" id="{38027C22-D816-4915-82CB-9AED1D5A9747}"/>
                </a:ext>
              </a:extLst>
            </p:cNvPr>
            <p:cNvSpPr>
              <a:spLocks/>
            </p:cNvSpPr>
            <p:nvPr/>
          </p:nvSpPr>
          <p:spPr bwMode="auto">
            <a:xfrm>
              <a:off x="9705695" y="2212932"/>
              <a:ext cx="2257705" cy="1361795"/>
            </a:xfrm>
            <a:prstGeom prst="rect">
              <a:avLst/>
            </a:prstGeom>
            <a:solidFill>
              <a:schemeClr val="accent5">
                <a:lumMod val="20000"/>
                <a:lumOff val="80000"/>
              </a:schemeClr>
            </a:solidFill>
            <a:ln w="25400">
              <a:solidFill>
                <a:schemeClr val="accent5"/>
              </a:solidFill>
              <a:miter lim="800000"/>
              <a:headEnd/>
              <a:tailEnd/>
            </a:ln>
          </p:spPr>
          <p:txBody>
            <a:bodyPr lIns="0" tIns="0" rIns="0" bIns="0"/>
            <a:lstStyle/>
            <a:p>
              <a:pPr defTabSz="609631"/>
              <a:endParaRPr lang="en-US" sz="900" dirty="0"/>
            </a:p>
          </p:txBody>
        </p:sp>
        <p:sp>
          <p:nvSpPr>
            <p:cNvPr id="95" name="Freeform 12"/>
            <p:cNvSpPr>
              <a:spLocks/>
            </p:cNvSpPr>
            <p:nvPr/>
          </p:nvSpPr>
          <p:spPr bwMode="auto">
            <a:xfrm>
              <a:off x="9694793" y="3576834"/>
              <a:ext cx="619762" cy="625540"/>
            </a:xfrm>
            <a:custGeom>
              <a:avLst/>
              <a:gdLst>
                <a:gd name="T0" fmla="*/ 0 w 21600"/>
                <a:gd name="T1" fmla="*/ 0 h 21600"/>
                <a:gd name="T2" fmla="*/ 1422400 w 21600"/>
                <a:gd name="T3" fmla="*/ 0 h 21600"/>
                <a:gd name="T4" fmla="*/ 1422400 w 21600"/>
                <a:gd name="T5" fmla="*/ 143510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0"/>
                  </a:moveTo>
                  <a:lnTo>
                    <a:pt x="21600" y="0"/>
                  </a:lnTo>
                  <a:lnTo>
                    <a:pt x="21600" y="21600"/>
                  </a:lnTo>
                  <a:lnTo>
                    <a:pt x="0" y="0"/>
                  </a:lnTo>
                  <a:close/>
                  <a:moveTo>
                    <a:pt x="0" y="0"/>
                  </a:moveTo>
                </a:path>
              </a:pathLst>
            </a:custGeom>
            <a:solidFill>
              <a:schemeClr val="accent5">
                <a:lumMod val="75000"/>
              </a:schemeClr>
            </a:solidFill>
            <a:ln>
              <a:noFill/>
            </a:ln>
          </p:spPr>
          <p:txBody>
            <a:bodyPr lIns="0" tIns="0" rIns="0" bIns="0"/>
            <a:lstStyle/>
            <a:p>
              <a:pPr defTabSz="609631">
                <a:defRPr/>
              </a:pPr>
              <a:endParaRPr lang="en-US" sz="900" dirty="0"/>
            </a:p>
          </p:txBody>
        </p:sp>
        <p:sp>
          <p:nvSpPr>
            <p:cNvPr id="28" name="TextBox 27">
              <a:extLst>
                <a:ext uri="{FF2B5EF4-FFF2-40B4-BE49-F238E27FC236}">
                  <a16:creationId xmlns:a16="http://schemas.microsoft.com/office/drawing/2014/main" id="{A067C350-B479-4A14-A929-EBD57903574F}"/>
                </a:ext>
              </a:extLst>
            </p:cNvPr>
            <p:cNvSpPr txBox="1"/>
            <p:nvPr/>
          </p:nvSpPr>
          <p:spPr bwMode="auto">
            <a:xfrm>
              <a:off x="3222488" y="5333135"/>
              <a:ext cx="1662530" cy="584775"/>
            </a:xfrm>
            <a:prstGeom prst="rect">
              <a:avLst/>
            </a:prstGeom>
            <a:noFill/>
            <a:ln w="19050" algn="ctr">
              <a:noFill/>
              <a:miter lim="800000"/>
              <a:headEnd/>
              <a:tailEnd/>
            </a:ln>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mn-cs"/>
                </a:rPr>
                <a:t>Password length and formation</a:t>
              </a:r>
            </a:p>
          </p:txBody>
        </p:sp>
        <p:sp>
          <p:nvSpPr>
            <p:cNvPr id="34" name="TextBox 33">
              <a:extLst>
                <a:ext uri="{FF2B5EF4-FFF2-40B4-BE49-F238E27FC236}">
                  <a16:creationId xmlns:a16="http://schemas.microsoft.com/office/drawing/2014/main" id="{C9750035-6CBA-4426-A98C-1D99BA3B1F65}"/>
                </a:ext>
              </a:extLst>
            </p:cNvPr>
            <p:cNvSpPr txBox="1"/>
            <p:nvPr/>
          </p:nvSpPr>
          <p:spPr bwMode="auto">
            <a:xfrm>
              <a:off x="4852366" y="4681050"/>
              <a:ext cx="1666604" cy="584775"/>
            </a:xfrm>
            <a:prstGeom prst="rect">
              <a:avLst/>
            </a:prstGeom>
            <a:noFill/>
            <a:ln w="19050" algn="ctr">
              <a:noFill/>
              <a:miter lim="800000"/>
              <a:headEnd/>
              <a:tailEnd/>
            </a:ln>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mn-cs"/>
                </a:rPr>
                <a:t>Complexity of password</a:t>
              </a:r>
            </a:p>
          </p:txBody>
        </p:sp>
        <p:sp>
          <p:nvSpPr>
            <p:cNvPr id="35" name="TextBox 34">
              <a:extLst>
                <a:ext uri="{FF2B5EF4-FFF2-40B4-BE49-F238E27FC236}">
                  <a16:creationId xmlns:a16="http://schemas.microsoft.com/office/drawing/2014/main" id="{E00E0488-BAF2-4EF1-AC1E-0048AD53D180}"/>
                </a:ext>
              </a:extLst>
            </p:cNvPr>
            <p:cNvSpPr txBox="1"/>
            <p:nvPr/>
          </p:nvSpPr>
          <p:spPr bwMode="auto">
            <a:xfrm>
              <a:off x="6514868" y="4160212"/>
              <a:ext cx="1562576" cy="584775"/>
            </a:xfrm>
            <a:prstGeom prst="rect">
              <a:avLst/>
            </a:prstGeom>
            <a:noFill/>
            <a:ln w="19050" algn="ctr">
              <a:noFill/>
              <a:miter lim="800000"/>
              <a:headEnd/>
              <a:tailEnd/>
            </a:ln>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mn-cs"/>
                </a:rPr>
                <a:t>Password blacklists</a:t>
              </a:r>
            </a:p>
          </p:txBody>
        </p:sp>
        <p:sp>
          <p:nvSpPr>
            <p:cNvPr id="40" name="TextBox 39">
              <a:extLst>
                <a:ext uri="{FF2B5EF4-FFF2-40B4-BE49-F238E27FC236}">
                  <a16:creationId xmlns:a16="http://schemas.microsoft.com/office/drawing/2014/main" id="{8B1D79F3-50FF-4A36-99E6-E71927118A65}"/>
                </a:ext>
              </a:extLst>
            </p:cNvPr>
            <p:cNvSpPr txBox="1"/>
            <p:nvPr/>
          </p:nvSpPr>
          <p:spPr bwMode="auto">
            <a:xfrm>
              <a:off x="8140020" y="3537239"/>
              <a:ext cx="1640847" cy="584775"/>
            </a:xfrm>
            <a:prstGeom prst="rect">
              <a:avLst/>
            </a:prstGeom>
            <a:noFill/>
            <a:ln w="19050" algn="ctr">
              <a:noFill/>
              <a:miter lim="800000"/>
              <a:headEnd/>
              <a:tailEnd/>
            </a:ln>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mn-cs"/>
                </a:rPr>
                <a:t>Password duration</a:t>
              </a:r>
            </a:p>
          </p:txBody>
        </p:sp>
        <p:sp>
          <p:nvSpPr>
            <p:cNvPr id="41" name="TextBox 40">
              <a:extLst>
                <a:ext uri="{FF2B5EF4-FFF2-40B4-BE49-F238E27FC236}">
                  <a16:creationId xmlns:a16="http://schemas.microsoft.com/office/drawing/2014/main" id="{D4D2EA54-CDFF-4E2C-8987-3E1D2296DDC9}"/>
                </a:ext>
              </a:extLst>
            </p:cNvPr>
            <p:cNvSpPr txBox="1"/>
            <p:nvPr/>
          </p:nvSpPr>
          <p:spPr bwMode="auto">
            <a:xfrm>
              <a:off x="9780867" y="2777982"/>
              <a:ext cx="1981201" cy="584775"/>
            </a:xfrm>
            <a:prstGeom prst="rect">
              <a:avLst/>
            </a:prstGeom>
            <a:noFill/>
            <a:ln w="19050" algn="ctr">
              <a:noFill/>
              <a:miter lim="800000"/>
              <a:headEnd/>
              <a:tailEnd/>
            </a:ln>
            <a:effectLst/>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effectLst/>
                  <a:uLnTx/>
                  <a:uFillTx/>
                  <a:latin typeface="Calibri"/>
                  <a:ea typeface="+mn-ea"/>
                  <a:cs typeface="+mn-cs"/>
                </a:rPr>
                <a:t>Common password practice</a:t>
              </a:r>
            </a:p>
          </p:txBody>
        </p:sp>
        <p:grpSp>
          <p:nvGrpSpPr>
            <p:cNvPr id="8" name="Group 7">
              <a:extLst>
                <a:ext uri="{FF2B5EF4-FFF2-40B4-BE49-F238E27FC236}">
                  <a16:creationId xmlns:a16="http://schemas.microsoft.com/office/drawing/2014/main" id="{261A4C72-6BC5-45B1-9180-1000DAC7CC25}"/>
                </a:ext>
              </a:extLst>
            </p:cNvPr>
            <p:cNvGrpSpPr/>
            <p:nvPr/>
          </p:nvGrpSpPr>
          <p:grpSpPr>
            <a:xfrm>
              <a:off x="4031749" y="4798935"/>
              <a:ext cx="477168" cy="477168"/>
              <a:chOff x="4031749" y="4798935"/>
              <a:chExt cx="477168" cy="477168"/>
            </a:xfrm>
          </p:grpSpPr>
          <p:sp>
            <p:nvSpPr>
              <p:cNvPr id="48" name="Oval 47">
                <a:extLst>
                  <a:ext uri="{FF2B5EF4-FFF2-40B4-BE49-F238E27FC236}">
                    <a16:creationId xmlns:a16="http://schemas.microsoft.com/office/drawing/2014/main" id="{F70B1C5F-8376-44D0-9DD1-2C83B4318D0D}"/>
                  </a:ext>
                </a:extLst>
              </p:cNvPr>
              <p:cNvSpPr/>
              <p:nvPr/>
            </p:nvSpPr>
            <p:spPr>
              <a:xfrm>
                <a:off x="4031749" y="4798935"/>
                <a:ext cx="477168" cy="477168"/>
              </a:xfrm>
              <a:prstGeom prst="ellipse">
                <a:avLst/>
              </a:pr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ckwell" panose="02060603020205020403" pitchFamily="18" charset="0"/>
                </a:endParaRPr>
              </a:p>
            </p:txBody>
          </p:sp>
          <p:sp>
            <p:nvSpPr>
              <p:cNvPr id="49" name="TextBox 48">
                <a:extLst>
                  <a:ext uri="{FF2B5EF4-FFF2-40B4-BE49-F238E27FC236}">
                    <a16:creationId xmlns:a16="http://schemas.microsoft.com/office/drawing/2014/main" id="{1A92675B-3E89-47A8-94B6-639FFFE0C373}"/>
                  </a:ext>
                </a:extLst>
              </p:cNvPr>
              <p:cNvSpPr txBox="1"/>
              <p:nvPr/>
            </p:nvSpPr>
            <p:spPr>
              <a:xfrm>
                <a:off x="4064187" y="4883631"/>
                <a:ext cx="412293" cy="338554"/>
              </a:xfrm>
              <a:prstGeom prst="rect">
                <a:avLst/>
              </a:prstGeom>
              <a:noFill/>
            </p:spPr>
            <p:txBody>
              <a:bodyPr wrap="none" rtlCol="0">
                <a:spAutoFit/>
              </a:bodyPr>
              <a:lstStyle/>
              <a:p>
                <a:pPr algn="ctr"/>
                <a:r>
                  <a:rPr lang="en-US" sz="1600" b="1" dirty="0">
                    <a:solidFill>
                      <a:schemeClr val="bg1"/>
                    </a:solidFill>
                    <a:latin typeface="Rockwell" panose="02060603020205020403" pitchFamily="18" charset="0"/>
                  </a:rPr>
                  <a:t>01</a:t>
                </a:r>
              </a:p>
            </p:txBody>
          </p:sp>
        </p:grpSp>
        <p:grpSp>
          <p:nvGrpSpPr>
            <p:cNvPr id="5" name="Group 4">
              <a:extLst>
                <a:ext uri="{FF2B5EF4-FFF2-40B4-BE49-F238E27FC236}">
                  <a16:creationId xmlns:a16="http://schemas.microsoft.com/office/drawing/2014/main" id="{E4118573-50B8-4B83-BB71-071589E3F65F}"/>
                </a:ext>
              </a:extLst>
            </p:cNvPr>
            <p:cNvGrpSpPr/>
            <p:nvPr/>
          </p:nvGrpSpPr>
          <p:grpSpPr>
            <a:xfrm>
              <a:off x="8956644" y="2927851"/>
              <a:ext cx="477168" cy="477168"/>
              <a:chOff x="8956644" y="2927851"/>
              <a:chExt cx="477168" cy="477168"/>
            </a:xfrm>
          </p:grpSpPr>
          <p:sp>
            <p:nvSpPr>
              <p:cNvPr id="51" name="Oval 50">
                <a:extLst>
                  <a:ext uri="{FF2B5EF4-FFF2-40B4-BE49-F238E27FC236}">
                    <a16:creationId xmlns:a16="http://schemas.microsoft.com/office/drawing/2014/main" id="{C2FEAA0E-A12A-4513-B944-F5CE3F5E7640}"/>
                  </a:ext>
                </a:extLst>
              </p:cNvPr>
              <p:cNvSpPr/>
              <p:nvPr/>
            </p:nvSpPr>
            <p:spPr>
              <a:xfrm>
                <a:off x="8956644" y="2927851"/>
                <a:ext cx="477168" cy="477168"/>
              </a:xfrm>
              <a:prstGeom prst="ellipse">
                <a:avLst/>
              </a:prstGeom>
              <a:solidFill>
                <a:schemeClr val="accent4"/>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ckwell" panose="02060603020205020403" pitchFamily="18" charset="0"/>
                </a:endParaRPr>
              </a:p>
            </p:txBody>
          </p:sp>
          <p:sp>
            <p:nvSpPr>
              <p:cNvPr id="52" name="TextBox 51">
                <a:extLst>
                  <a:ext uri="{FF2B5EF4-FFF2-40B4-BE49-F238E27FC236}">
                    <a16:creationId xmlns:a16="http://schemas.microsoft.com/office/drawing/2014/main" id="{0CA6418A-725C-4565-BABA-46E473930142}"/>
                  </a:ext>
                </a:extLst>
              </p:cNvPr>
              <p:cNvSpPr txBox="1"/>
              <p:nvPr/>
            </p:nvSpPr>
            <p:spPr>
              <a:xfrm>
                <a:off x="8989082" y="3012547"/>
                <a:ext cx="412292" cy="338554"/>
              </a:xfrm>
              <a:prstGeom prst="rect">
                <a:avLst/>
              </a:prstGeom>
              <a:noFill/>
            </p:spPr>
            <p:txBody>
              <a:bodyPr wrap="none" rtlCol="0">
                <a:spAutoFit/>
              </a:bodyPr>
              <a:lstStyle/>
              <a:p>
                <a:pPr algn="ctr"/>
                <a:r>
                  <a:rPr lang="en-US" sz="1600" b="1" dirty="0">
                    <a:solidFill>
                      <a:schemeClr val="bg1"/>
                    </a:solidFill>
                    <a:latin typeface="Rockwell" panose="02060603020205020403" pitchFamily="18" charset="0"/>
                  </a:rPr>
                  <a:t>04</a:t>
                </a:r>
              </a:p>
            </p:txBody>
          </p:sp>
        </p:grpSp>
        <p:grpSp>
          <p:nvGrpSpPr>
            <p:cNvPr id="6" name="Group 5">
              <a:extLst>
                <a:ext uri="{FF2B5EF4-FFF2-40B4-BE49-F238E27FC236}">
                  <a16:creationId xmlns:a16="http://schemas.microsoft.com/office/drawing/2014/main" id="{E30DE4C1-A074-492F-8A1E-D8D22BC176DE}"/>
                </a:ext>
              </a:extLst>
            </p:cNvPr>
            <p:cNvGrpSpPr/>
            <p:nvPr/>
          </p:nvGrpSpPr>
          <p:grpSpPr>
            <a:xfrm>
              <a:off x="7324235" y="3547855"/>
              <a:ext cx="477168" cy="477168"/>
              <a:chOff x="7324235" y="3547855"/>
              <a:chExt cx="477168" cy="477168"/>
            </a:xfrm>
          </p:grpSpPr>
          <p:sp>
            <p:nvSpPr>
              <p:cNvPr id="54" name="Oval 53">
                <a:extLst>
                  <a:ext uri="{FF2B5EF4-FFF2-40B4-BE49-F238E27FC236}">
                    <a16:creationId xmlns:a16="http://schemas.microsoft.com/office/drawing/2014/main" id="{C6DFEA6A-87F8-43EE-AE6B-39043E61F6F6}"/>
                  </a:ext>
                </a:extLst>
              </p:cNvPr>
              <p:cNvSpPr/>
              <p:nvPr/>
            </p:nvSpPr>
            <p:spPr>
              <a:xfrm>
                <a:off x="7324235" y="3547855"/>
                <a:ext cx="477168" cy="477168"/>
              </a:xfrm>
              <a:prstGeom prst="ellipse">
                <a:avLst/>
              </a:prstGeom>
              <a:solidFill>
                <a:schemeClr val="accent3">
                  <a:lumMod val="7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ckwell" panose="02060603020205020403" pitchFamily="18" charset="0"/>
                </a:endParaRPr>
              </a:p>
            </p:txBody>
          </p:sp>
          <p:sp>
            <p:nvSpPr>
              <p:cNvPr id="55" name="TextBox 54">
                <a:extLst>
                  <a:ext uri="{FF2B5EF4-FFF2-40B4-BE49-F238E27FC236}">
                    <a16:creationId xmlns:a16="http://schemas.microsoft.com/office/drawing/2014/main" id="{FAB496EB-6375-486F-B689-B59078CE823C}"/>
                  </a:ext>
                </a:extLst>
              </p:cNvPr>
              <p:cNvSpPr txBox="1"/>
              <p:nvPr/>
            </p:nvSpPr>
            <p:spPr>
              <a:xfrm>
                <a:off x="7356673" y="3632551"/>
                <a:ext cx="412293" cy="338554"/>
              </a:xfrm>
              <a:prstGeom prst="rect">
                <a:avLst/>
              </a:prstGeom>
              <a:noFill/>
            </p:spPr>
            <p:txBody>
              <a:bodyPr wrap="none" rtlCol="0">
                <a:spAutoFit/>
              </a:bodyPr>
              <a:lstStyle/>
              <a:p>
                <a:pPr algn="ctr"/>
                <a:r>
                  <a:rPr lang="en-US" sz="1600" b="1" dirty="0">
                    <a:solidFill>
                      <a:schemeClr val="bg1"/>
                    </a:solidFill>
                    <a:latin typeface="Rockwell" panose="02060603020205020403" pitchFamily="18" charset="0"/>
                  </a:rPr>
                  <a:t>03</a:t>
                </a:r>
              </a:p>
            </p:txBody>
          </p:sp>
        </p:grpSp>
        <p:grpSp>
          <p:nvGrpSpPr>
            <p:cNvPr id="4" name="Group 3">
              <a:extLst>
                <a:ext uri="{FF2B5EF4-FFF2-40B4-BE49-F238E27FC236}">
                  <a16:creationId xmlns:a16="http://schemas.microsoft.com/office/drawing/2014/main" id="{BFDF6E16-B0D4-4C66-86D2-030CA91B6413}"/>
                </a:ext>
              </a:extLst>
            </p:cNvPr>
            <p:cNvGrpSpPr/>
            <p:nvPr/>
          </p:nvGrpSpPr>
          <p:grpSpPr>
            <a:xfrm>
              <a:off x="10595963" y="2289132"/>
              <a:ext cx="477168" cy="477168"/>
              <a:chOff x="10595963" y="2289132"/>
              <a:chExt cx="477168" cy="477168"/>
            </a:xfrm>
          </p:grpSpPr>
          <p:sp>
            <p:nvSpPr>
              <p:cNvPr id="57" name="Oval 56">
                <a:extLst>
                  <a:ext uri="{FF2B5EF4-FFF2-40B4-BE49-F238E27FC236}">
                    <a16:creationId xmlns:a16="http://schemas.microsoft.com/office/drawing/2014/main" id="{D716E342-07FB-4078-9DE0-14FDC08A81C1}"/>
                  </a:ext>
                </a:extLst>
              </p:cNvPr>
              <p:cNvSpPr/>
              <p:nvPr/>
            </p:nvSpPr>
            <p:spPr>
              <a:xfrm>
                <a:off x="10595963" y="2289132"/>
                <a:ext cx="477168" cy="477168"/>
              </a:xfrm>
              <a:prstGeom prst="ellipse">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ckwell" panose="02060603020205020403" pitchFamily="18" charset="0"/>
                </a:endParaRPr>
              </a:p>
            </p:txBody>
          </p:sp>
          <p:sp>
            <p:nvSpPr>
              <p:cNvPr id="58" name="TextBox 57">
                <a:extLst>
                  <a:ext uri="{FF2B5EF4-FFF2-40B4-BE49-F238E27FC236}">
                    <a16:creationId xmlns:a16="http://schemas.microsoft.com/office/drawing/2014/main" id="{F278A46B-C6FC-4713-99AF-DD65038323F0}"/>
                  </a:ext>
                </a:extLst>
              </p:cNvPr>
              <p:cNvSpPr txBox="1"/>
              <p:nvPr/>
            </p:nvSpPr>
            <p:spPr>
              <a:xfrm>
                <a:off x="10628401" y="2373828"/>
                <a:ext cx="412292" cy="338554"/>
              </a:xfrm>
              <a:prstGeom prst="rect">
                <a:avLst/>
              </a:prstGeom>
              <a:noFill/>
            </p:spPr>
            <p:txBody>
              <a:bodyPr wrap="none" rtlCol="0">
                <a:spAutoFit/>
              </a:bodyPr>
              <a:lstStyle/>
              <a:p>
                <a:pPr algn="ctr"/>
                <a:r>
                  <a:rPr lang="en-US" sz="1600" b="1" dirty="0">
                    <a:solidFill>
                      <a:schemeClr val="bg1"/>
                    </a:solidFill>
                    <a:latin typeface="Rockwell" panose="02060603020205020403" pitchFamily="18" charset="0"/>
                  </a:rPr>
                  <a:t>05</a:t>
                </a:r>
              </a:p>
            </p:txBody>
          </p:sp>
        </p:grpSp>
        <p:grpSp>
          <p:nvGrpSpPr>
            <p:cNvPr id="7" name="Group 6">
              <a:extLst>
                <a:ext uri="{FF2B5EF4-FFF2-40B4-BE49-F238E27FC236}">
                  <a16:creationId xmlns:a16="http://schemas.microsoft.com/office/drawing/2014/main" id="{EDA539EE-8A77-4E61-81AF-4F39DC00A954}"/>
                </a:ext>
              </a:extLst>
            </p:cNvPr>
            <p:cNvGrpSpPr/>
            <p:nvPr/>
          </p:nvGrpSpPr>
          <p:grpSpPr>
            <a:xfrm>
              <a:off x="5675225" y="4173395"/>
              <a:ext cx="477168" cy="477168"/>
              <a:chOff x="5675225" y="4173395"/>
              <a:chExt cx="477168" cy="477168"/>
            </a:xfrm>
          </p:grpSpPr>
          <p:sp>
            <p:nvSpPr>
              <p:cNvPr id="60" name="Oval 59">
                <a:extLst>
                  <a:ext uri="{FF2B5EF4-FFF2-40B4-BE49-F238E27FC236}">
                    <a16:creationId xmlns:a16="http://schemas.microsoft.com/office/drawing/2014/main" id="{A9CC5A64-E9BA-4976-937C-6F4924EA2FE4}"/>
                  </a:ext>
                </a:extLst>
              </p:cNvPr>
              <p:cNvSpPr/>
              <p:nvPr/>
            </p:nvSpPr>
            <p:spPr>
              <a:xfrm>
                <a:off x="5675225" y="4173395"/>
                <a:ext cx="477168" cy="477168"/>
              </a:xfrm>
              <a:prstGeom prst="ellipse">
                <a:avLst/>
              </a:prstGeom>
              <a:solidFill>
                <a:schemeClr val="tx2">
                  <a:lumMod val="60000"/>
                  <a:lumOff val="4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Rockwell" panose="02060603020205020403" pitchFamily="18" charset="0"/>
                </a:endParaRPr>
              </a:p>
            </p:txBody>
          </p:sp>
          <p:sp>
            <p:nvSpPr>
              <p:cNvPr id="61" name="TextBox 60">
                <a:extLst>
                  <a:ext uri="{FF2B5EF4-FFF2-40B4-BE49-F238E27FC236}">
                    <a16:creationId xmlns:a16="http://schemas.microsoft.com/office/drawing/2014/main" id="{DB55EE22-7859-4433-8837-71815906EA48}"/>
                  </a:ext>
                </a:extLst>
              </p:cNvPr>
              <p:cNvSpPr txBox="1"/>
              <p:nvPr/>
            </p:nvSpPr>
            <p:spPr>
              <a:xfrm>
                <a:off x="5707663" y="4258091"/>
                <a:ext cx="412292" cy="338554"/>
              </a:xfrm>
              <a:prstGeom prst="rect">
                <a:avLst/>
              </a:prstGeom>
              <a:noFill/>
            </p:spPr>
            <p:txBody>
              <a:bodyPr wrap="none" rtlCol="0">
                <a:spAutoFit/>
              </a:bodyPr>
              <a:lstStyle/>
              <a:p>
                <a:pPr algn="ctr"/>
                <a:r>
                  <a:rPr lang="en-US" sz="1600" b="1" dirty="0">
                    <a:solidFill>
                      <a:schemeClr val="bg1"/>
                    </a:solidFill>
                    <a:latin typeface="Rockwell" panose="02060603020205020403" pitchFamily="18" charset="0"/>
                  </a:rPr>
                  <a:t>02</a:t>
                </a:r>
              </a:p>
            </p:txBody>
          </p:sp>
        </p:grpSp>
        <p:sp>
          <p:nvSpPr>
            <p:cNvPr id="62" name="Freeform 28">
              <a:extLst>
                <a:ext uri="{FF2B5EF4-FFF2-40B4-BE49-F238E27FC236}">
                  <a16:creationId xmlns:a16="http://schemas.microsoft.com/office/drawing/2014/main" id="{F7FB7A53-644E-41DD-A5C8-9DA22E062E71}"/>
                </a:ext>
              </a:extLst>
            </p:cNvPr>
            <p:cNvSpPr>
              <a:spLocks noChangeAspect="1" noEditPoints="1"/>
            </p:cNvSpPr>
            <p:nvPr/>
          </p:nvSpPr>
          <p:spPr bwMode="auto">
            <a:xfrm>
              <a:off x="4067383" y="6121601"/>
              <a:ext cx="405901" cy="336185"/>
            </a:xfrm>
            <a:custGeom>
              <a:avLst/>
              <a:gdLst>
                <a:gd name="T0" fmla="*/ 415925 w 256"/>
                <a:gd name="T1" fmla="*/ 324988 h 212"/>
                <a:gd name="T2" fmla="*/ 396429 w 256"/>
                <a:gd name="T3" fmla="*/ 344487 h 212"/>
                <a:gd name="T4" fmla="*/ 396429 w 256"/>
                <a:gd name="T5" fmla="*/ 344487 h 212"/>
                <a:gd name="T6" fmla="*/ 19496 w 256"/>
                <a:gd name="T7" fmla="*/ 344487 h 212"/>
                <a:gd name="T8" fmla="*/ 19496 w 256"/>
                <a:gd name="T9" fmla="*/ 344487 h 212"/>
                <a:gd name="T10" fmla="*/ 19496 w 256"/>
                <a:gd name="T11" fmla="*/ 344487 h 212"/>
                <a:gd name="T12" fmla="*/ 0 w 256"/>
                <a:gd name="T13" fmla="*/ 324988 h 212"/>
                <a:gd name="T14" fmla="*/ 3249 w 256"/>
                <a:gd name="T15" fmla="*/ 313613 h 212"/>
                <a:gd name="T16" fmla="*/ 3249 w 256"/>
                <a:gd name="T17" fmla="*/ 313613 h 212"/>
                <a:gd name="T18" fmla="*/ 191715 w 256"/>
                <a:gd name="T19" fmla="*/ 8125 h 212"/>
                <a:gd name="T20" fmla="*/ 191715 w 256"/>
                <a:gd name="T21" fmla="*/ 8125 h 212"/>
                <a:gd name="T22" fmla="*/ 207963 w 256"/>
                <a:gd name="T23" fmla="*/ 0 h 212"/>
                <a:gd name="T24" fmla="*/ 224210 w 256"/>
                <a:gd name="T25" fmla="*/ 9750 h 212"/>
                <a:gd name="T26" fmla="*/ 224210 w 256"/>
                <a:gd name="T27" fmla="*/ 9750 h 212"/>
                <a:gd name="T28" fmla="*/ 412676 w 256"/>
                <a:gd name="T29" fmla="*/ 315238 h 212"/>
                <a:gd name="T30" fmla="*/ 412676 w 256"/>
                <a:gd name="T31" fmla="*/ 315238 h 212"/>
                <a:gd name="T32" fmla="*/ 415925 w 256"/>
                <a:gd name="T33" fmla="*/ 324988 h 212"/>
                <a:gd name="T34" fmla="*/ 233958 w 256"/>
                <a:gd name="T35" fmla="*/ 110496 h 212"/>
                <a:gd name="T36" fmla="*/ 207963 w 256"/>
                <a:gd name="T37" fmla="*/ 84497 h 212"/>
                <a:gd name="T38" fmla="*/ 181967 w 256"/>
                <a:gd name="T39" fmla="*/ 110496 h 212"/>
                <a:gd name="T40" fmla="*/ 181967 w 256"/>
                <a:gd name="T41" fmla="*/ 207992 h 212"/>
                <a:gd name="T42" fmla="*/ 207963 w 256"/>
                <a:gd name="T43" fmla="*/ 233991 h 212"/>
                <a:gd name="T44" fmla="*/ 233958 w 256"/>
                <a:gd name="T45" fmla="*/ 207992 h 212"/>
                <a:gd name="T46" fmla="*/ 233958 w 256"/>
                <a:gd name="T47" fmla="*/ 110496 h 212"/>
                <a:gd name="T48" fmla="*/ 207963 w 256"/>
                <a:gd name="T49" fmla="*/ 253490 h 212"/>
                <a:gd name="T50" fmla="*/ 181967 w 256"/>
                <a:gd name="T51" fmla="*/ 279489 h 212"/>
                <a:gd name="T52" fmla="*/ 207963 w 256"/>
                <a:gd name="T53" fmla="*/ 305488 h 212"/>
                <a:gd name="T54" fmla="*/ 233958 w 256"/>
                <a:gd name="T55" fmla="*/ 279489 h 212"/>
                <a:gd name="T56" fmla="*/ 207963 w 256"/>
                <a:gd name="T57" fmla="*/ 253490 h 2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 h="212">
                  <a:moveTo>
                    <a:pt x="256" y="200"/>
                  </a:moveTo>
                  <a:cubicBezTo>
                    <a:pt x="256" y="207"/>
                    <a:pt x="251" y="212"/>
                    <a:pt x="244" y="212"/>
                  </a:cubicBezTo>
                  <a:cubicBezTo>
                    <a:pt x="244" y="212"/>
                    <a:pt x="244" y="212"/>
                    <a:pt x="244" y="212"/>
                  </a:cubicBezTo>
                  <a:cubicBezTo>
                    <a:pt x="12" y="212"/>
                    <a:pt x="12" y="212"/>
                    <a:pt x="12" y="212"/>
                  </a:cubicBezTo>
                  <a:cubicBezTo>
                    <a:pt x="12" y="212"/>
                    <a:pt x="12" y="212"/>
                    <a:pt x="12" y="212"/>
                  </a:cubicBezTo>
                  <a:cubicBezTo>
                    <a:pt x="12" y="212"/>
                    <a:pt x="12" y="212"/>
                    <a:pt x="12" y="212"/>
                  </a:cubicBezTo>
                  <a:cubicBezTo>
                    <a:pt x="5" y="212"/>
                    <a:pt x="0" y="207"/>
                    <a:pt x="0" y="200"/>
                  </a:cubicBezTo>
                  <a:cubicBezTo>
                    <a:pt x="0" y="198"/>
                    <a:pt x="1" y="195"/>
                    <a:pt x="2" y="193"/>
                  </a:cubicBezTo>
                  <a:cubicBezTo>
                    <a:pt x="2" y="193"/>
                    <a:pt x="2" y="193"/>
                    <a:pt x="2" y="193"/>
                  </a:cubicBezTo>
                  <a:cubicBezTo>
                    <a:pt x="118" y="5"/>
                    <a:pt x="118" y="5"/>
                    <a:pt x="118" y="5"/>
                  </a:cubicBezTo>
                  <a:cubicBezTo>
                    <a:pt x="118" y="5"/>
                    <a:pt x="118" y="5"/>
                    <a:pt x="118" y="5"/>
                  </a:cubicBezTo>
                  <a:cubicBezTo>
                    <a:pt x="120" y="2"/>
                    <a:pt x="124" y="0"/>
                    <a:pt x="128" y="0"/>
                  </a:cubicBezTo>
                  <a:cubicBezTo>
                    <a:pt x="132" y="0"/>
                    <a:pt x="136" y="2"/>
                    <a:pt x="138" y="6"/>
                  </a:cubicBezTo>
                  <a:cubicBezTo>
                    <a:pt x="138" y="6"/>
                    <a:pt x="138" y="6"/>
                    <a:pt x="138" y="6"/>
                  </a:cubicBezTo>
                  <a:cubicBezTo>
                    <a:pt x="254" y="194"/>
                    <a:pt x="254" y="194"/>
                    <a:pt x="254" y="194"/>
                  </a:cubicBezTo>
                  <a:cubicBezTo>
                    <a:pt x="254" y="194"/>
                    <a:pt x="254" y="194"/>
                    <a:pt x="254" y="194"/>
                  </a:cubicBezTo>
                  <a:cubicBezTo>
                    <a:pt x="255" y="196"/>
                    <a:pt x="256" y="198"/>
                    <a:pt x="256" y="200"/>
                  </a:cubicBezTo>
                  <a:moveTo>
                    <a:pt x="144" y="68"/>
                  </a:moveTo>
                  <a:cubicBezTo>
                    <a:pt x="144" y="59"/>
                    <a:pt x="137" y="52"/>
                    <a:pt x="128" y="52"/>
                  </a:cubicBezTo>
                  <a:cubicBezTo>
                    <a:pt x="119" y="52"/>
                    <a:pt x="112" y="59"/>
                    <a:pt x="112" y="68"/>
                  </a:cubicBezTo>
                  <a:cubicBezTo>
                    <a:pt x="112" y="128"/>
                    <a:pt x="112" y="128"/>
                    <a:pt x="112" y="128"/>
                  </a:cubicBezTo>
                  <a:cubicBezTo>
                    <a:pt x="112" y="137"/>
                    <a:pt x="119" y="144"/>
                    <a:pt x="128" y="144"/>
                  </a:cubicBezTo>
                  <a:cubicBezTo>
                    <a:pt x="137" y="144"/>
                    <a:pt x="144" y="137"/>
                    <a:pt x="144" y="128"/>
                  </a:cubicBezTo>
                  <a:lnTo>
                    <a:pt x="144" y="68"/>
                  </a:lnTo>
                  <a:close/>
                  <a:moveTo>
                    <a:pt x="128" y="156"/>
                  </a:moveTo>
                  <a:cubicBezTo>
                    <a:pt x="119" y="156"/>
                    <a:pt x="112" y="163"/>
                    <a:pt x="112" y="172"/>
                  </a:cubicBezTo>
                  <a:cubicBezTo>
                    <a:pt x="112" y="181"/>
                    <a:pt x="119" y="188"/>
                    <a:pt x="128" y="188"/>
                  </a:cubicBezTo>
                  <a:cubicBezTo>
                    <a:pt x="137" y="188"/>
                    <a:pt x="144" y="181"/>
                    <a:pt x="144" y="172"/>
                  </a:cubicBezTo>
                  <a:cubicBezTo>
                    <a:pt x="144" y="163"/>
                    <a:pt x="137" y="156"/>
                    <a:pt x="128" y="156"/>
                  </a:cubicBezTo>
                </a:path>
              </a:pathLst>
            </a:custGeom>
            <a:solidFill>
              <a:schemeClr val="tx2"/>
            </a:solidFill>
            <a:ln>
              <a:noFill/>
            </a:ln>
          </p:spPr>
          <p:txBody>
            <a:bodyPr/>
            <a:lstStyle/>
            <a:p>
              <a:endParaRPr lang="en-US" dirty="0"/>
            </a:p>
          </p:txBody>
        </p:sp>
        <p:sp>
          <p:nvSpPr>
            <p:cNvPr id="63" name="Freeform 27">
              <a:extLst>
                <a:ext uri="{FF2B5EF4-FFF2-40B4-BE49-F238E27FC236}">
                  <a16:creationId xmlns:a16="http://schemas.microsoft.com/office/drawing/2014/main" id="{687A6EFD-23E0-4DBE-97E2-96927DF398C0}"/>
                </a:ext>
              </a:extLst>
            </p:cNvPr>
            <p:cNvSpPr>
              <a:spLocks noChangeAspect="1" noEditPoints="1"/>
            </p:cNvSpPr>
            <p:nvPr/>
          </p:nvSpPr>
          <p:spPr bwMode="auto">
            <a:xfrm>
              <a:off x="5675225" y="5495196"/>
              <a:ext cx="477168" cy="477168"/>
            </a:xfrm>
            <a:custGeom>
              <a:avLst/>
              <a:gdLst>
                <a:gd name="T0" fmla="*/ 360685 w 256"/>
                <a:gd name="T1" fmla="*/ 250205 h 256"/>
                <a:gd name="T2" fmla="*/ 346063 w 256"/>
                <a:gd name="T3" fmla="*/ 285948 h 256"/>
                <a:gd name="T4" fmla="*/ 359060 w 256"/>
                <a:gd name="T5" fmla="*/ 349312 h 256"/>
                <a:gd name="T6" fmla="*/ 349312 w 256"/>
                <a:gd name="T7" fmla="*/ 360685 h 256"/>
                <a:gd name="T8" fmla="*/ 285948 w 256"/>
                <a:gd name="T9" fmla="*/ 344438 h 256"/>
                <a:gd name="T10" fmla="*/ 246955 w 256"/>
                <a:gd name="T11" fmla="*/ 360685 h 256"/>
                <a:gd name="T12" fmla="*/ 250205 w 256"/>
                <a:gd name="T13" fmla="*/ 360685 h 256"/>
                <a:gd name="T14" fmla="*/ 212837 w 256"/>
                <a:gd name="T15" fmla="*/ 415925 h 256"/>
                <a:gd name="T16" fmla="*/ 203088 w 256"/>
                <a:gd name="T17" fmla="*/ 415925 h 256"/>
                <a:gd name="T18" fmla="*/ 165720 w 256"/>
                <a:gd name="T19" fmla="*/ 359060 h 256"/>
                <a:gd name="T20" fmla="*/ 128352 w 256"/>
                <a:gd name="T21" fmla="*/ 342813 h 256"/>
                <a:gd name="T22" fmla="*/ 129977 w 256"/>
                <a:gd name="T23" fmla="*/ 346063 h 256"/>
                <a:gd name="T24" fmla="*/ 64988 w 256"/>
                <a:gd name="T25" fmla="*/ 359060 h 256"/>
                <a:gd name="T26" fmla="*/ 56865 w 256"/>
                <a:gd name="T27" fmla="*/ 350937 h 256"/>
                <a:gd name="T28" fmla="*/ 71487 w 256"/>
                <a:gd name="T29" fmla="*/ 284324 h 256"/>
                <a:gd name="T30" fmla="*/ 56865 w 256"/>
                <a:gd name="T31" fmla="*/ 250205 h 256"/>
                <a:gd name="T32" fmla="*/ 0 w 256"/>
                <a:gd name="T33" fmla="*/ 212837 h 256"/>
                <a:gd name="T34" fmla="*/ 0 w 256"/>
                <a:gd name="T35" fmla="*/ 203088 h 256"/>
                <a:gd name="T36" fmla="*/ 56865 w 256"/>
                <a:gd name="T37" fmla="*/ 165720 h 256"/>
                <a:gd name="T38" fmla="*/ 71487 w 256"/>
                <a:gd name="T39" fmla="*/ 129977 h 256"/>
                <a:gd name="T40" fmla="*/ 55240 w 256"/>
                <a:gd name="T41" fmla="*/ 64988 h 256"/>
                <a:gd name="T42" fmla="*/ 64988 w 256"/>
                <a:gd name="T43" fmla="*/ 56865 h 256"/>
                <a:gd name="T44" fmla="*/ 129977 w 256"/>
                <a:gd name="T45" fmla="*/ 69862 h 256"/>
                <a:gd name="T46" fmla="*/ 165720 w 256"/>
                <a:gd name="T47" fmla="*/ 55240 h 256"/>
                <a:gd name="T48" fmla="*/ 203088 w 256"/>
                <a:gd name="T49" fmla="*/ 0 h 256"/>
                <a:gd name="T50" fmla="*/ 212837 w 256"/>
                <a:gd name="T51" fmla="*/ 0 h 256"/>
                <a:gd name="T52" fmla="*/ 250205 w 256"/>
                <a:gd name="T53" fmla="*/ 55240 h 256"/>
                <a:gd name="T54" fmla="*/ 285948 w 256"/>
                <a:gd name="T55" fmla="*/ 69862 h 256"/>
                <a:gd name="T56" fmla="*/ 350937 w 256"/>
                <a:gd name="T57" fmla="*/ 55240 h 256"/>
                <a:gd name="T58" fmla="*/ 360685 w 256"/>
                <a:gd name="T59" fmla="*/ 64988 h 256"/>
                <a:gd name="T60" fmla="*/ 346063 w 256"/>
                <a:gd name="T61" fmla="*/ 129977 h 256"/>
                <a:gd name="T62" fmla="*/ 360685 w 256"/>
                <a:gd name="T63" fmla="*/ 165720 h 256"/>
                <a:gd name="T64" fmla="*/ 415925 w 256"/>
                <a:gd name="T65" fmla="*/ 203088 h 256"/>
                <a:gd name="T66" fmla="*/ 415925 w 256"/>
                <a:gd name="T67" fmla="*/ 212837 h 256"/>
                <a:gd name="T68" fmla="*/ 360685 w 256"/>
                <a:gd name="T69" fmla="*/ 250205 h 256"/>
                <a:gd name="T70" fmla="*/ 207963 w 256"/>
                <a:gd name="T71" fmla="*/ 90984 h 256"/>
                <a:gd name="T72" fmla="*/ 90984 w 256"/>
                <a:gd name="T73" fmla="*/ 207963 h 256"/>
                <a:gd name="T74" fmla="*/ 207963 w 256"/>
                <a:gd name="T75" fmla="*/ 324941 h 256"/>
                <a:gd name="T76" fmla="*/ 324941 w 256"/>
                <a:gd name="T77" fmla="*/ 207963 h 256"/>
                <a:gd name="T78" fmla="*/ 207963 w 256"/>
                <a:gd name="T79" fmla="*/ 90984 h 256"/>
                <a:gd name="T80" fmla="*/ 207963 w 256"/>
                <a:gd name="T81" fmla="*/ 285948 h 256"/>
                <a:gd name="T82" fmla="*/ 129977 w 256"/>
                <a:gd name="T83" fmla="*/ 207963 h 256"/>
                <a:gd name="T84" fmla="*/ 207963 w 256"/>
                <a:gd name="T85" fmla="*/ 129977 h 256"/>
                <a:gd name="T86" fmla="*/ 285948 w 256"/>
                <a:gd name="T87" fmla="*/ 207963 h 256"/>
                <a:gd name="T88" fmla="*/ 207963 w 256"/>
                <a:gd name="T89" fmla="*/ 285948 h 256"/>
                <a:gd name="T90" fmla="*/ 207963 w 256"/>
                <a:gd name="T91" fmla="*/ 168970 h 256"/>
                <a:gd name="T92" fmla="*/ 168970 w 256"/>
                <a:gd name="T93" fmla="*/ 207963 h 256"/>
                <a:gd name="T94" fmla="*/ 207963 w 256"/>
                <a:gd name="T95" fmla="*/ 246955 h 256"/>
                <a:gd name="T96" fmla="*/ 246955 w 256"/>
                <a:gd name="T97" fmla="*/ 207963 h 256"/>
                <a:gd name="T98" fmla="*/ 207963 w 256"/>
                <a:gd name="T99" fmla="*/ 168970 h 2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6" h="256">
                  <a:moveTo>
                    <a:pt x="222" y="154"/>
                  </a:moveTo>
                  <a:cubicBezTo>
                    <a:pt x="220" y="162"/>
                    <a:pt x="217" y="169"/>
                    <a:pt x="213" y="176"/>
                  </a:cubicBezTo>
                  <a:cubicBezTo>
                    <a:pt x="213" y="177"/>
                    <a:pt x="234" y="203"/>
                    <a:pt x="221" y="215"/>
                  </a:cubicBezTo>
                  <a:cubicBezTo>
                    <a:pt x="215" y="222"/>
                    <a:pt x="215" y="222"/>
                    <a:pt x="215" y="222"/>
                  </a:cubicBezTo>
                  <a:cubicBezTo>
                    <a:pt x="205" y="231"/>
                    <a:pt x="182" y="216"/>
                    <a:pt x="176" y="212"/>
                  </a:cubicBezTo>
                  <a:cubicBezTo>
                    <a:pt x="169" y="217"/>
                    <a:pt x="161" y="220"/>
                    <a:pt x="152" y="222"/>
                  </a:cubicBezTo>
                  <a:cubicBezTo>
                    <a:pt x="154" y="222"/>
                    <a:pt x="154" y="222"/>
                    <a:pt x="154" y="222"/>
                  </a:cubicBezTo>
                  <a:cubicBezTo>
                    <a:pt x="154" y="222"/>
                    <a:pt x="150" y="256"/>
                    <a:pt x="131" y="256"/>
                  </a:cubicBezTo>
                  <a:cubicBezTo>
                    <a:pt x="125" y="256"/>
                    <a:pt x="125" y="256"/>
                    <a:pt x="125" y="256"/>
                  </a:cubicBezTo>
                  <a:cubicBezTo>
                    <a:pt x="111" y="256"/>
                    <a:pt x="103" y="227"/>
                    <a:pt x="102" y="221"/>
                  </a:cubicBezTo>
                  <a:cubicBezTo>
                    <a:pt x="94" y="219"/>
                    <a:pt x="86" y="216"/>
                    <a:pt x="79" y="211"/>
                  </a:cubicBezTo>
                  <a:cubicBezTo>
                    <a:pt x="80" y="213"/>
                    <a:pt x="80" y="213"/>
                    <a:pt x="80" y="213"/>
                  </a:cubicBezTo>
                  <a:cubicBezTo>
                    <a:pt x="80" y="213"/>
                    <a:pt x="53" y="234"/>
                    <a:pt x="40" y="221"/>
                  </a:cubicBezTo>
                  <a:cubicBezTo>
                    <a:pt x="35" y="216"/>
                    <a:pt x="35" y="216"/>
                    <a:pt x="35" y="216"/>
                  </a:cubicBezTo>
                  <a:cubicBezTo>
                    <a:pt x="25" y="206"/>
                    <a:pt x="41" y="180"/>
                    <a:pt x="44" y="175"/>
                  </a:cubicBezTo>
                  <a:cubicBezTo>
                    <a:pt x="40" y="169"/>
                    <a:pt x="37" y="162"/>
                    <a:pt x="35" y="154"/>
                  </a:cubicBezTo>
                  <a:cubicBezTo>
                    <a:pt x="29" y="153"/>
                    <a:pt x="0" y="145"/>
                    <a:pt x="0" y="131"/>
                  </a:cubicBezTo>
                  <a:cubicBezTo>
                    <a:pt x="0" y="125"/>
                    <a:pt x="0" y="125"/>
                    <a:pt x="0" y="125"/>
                  </a:cubicBezTo>
                  <a:cubicBezTo>
                    <a:pt x="0" y="108"/>
                    <a:pt x="28" y="103"/>
                    <a:pt x="35" y="102"/>
                  </a:cubicBezTo>
                  <a:cubicBezTo>
                    <a:pt x="37" y="94"/>
                    <a:pt x="40" y="87"/>
                    <a:pt x="44" y="80"/>
                  </a:cubicBezTo>
                  <a:cubicBezTo>
                    <a:pt x="41" y="76"/>
                    <a:pt x="24" y="50"/>
                    <a:pt x="34" y="40"/>
                  </a:cubicBezTo>
                  <a:cubicBezTo>
                    <a:pt x="40" y="35"/>
                    <a:pt x="40" y="35"/>
                    <a:pt x="40" y="35"/>
                  </a:cubicBezTo>
                  <a:cubicBezTo>
                    <a:pt x="51" y="23"/>
                    <a:pt x="75" y="39"/>
                    <a:pt x="80" y="43"/>
                  </a:cubicBezTo>
                  <a:cubicBezTo>
                    <a:pt x="87" y="39"/>
                    <a:pt x="94" y="36"/>
                    <a:pt x="102" y="34"/>
                  </a:cubicBezTo>
                  <a:cubicBezTo>
                    <a:pt x="104" y="27"/>
                    <a:pt x="112" y="0"/>
                    <a:pt x="125" y="0"/>
                  </a:cubicBezTo>
                  <a:cubicBezTo>
                    <a:pt x="131" y="0"/>
                    <a:pt x="131" y="0"/>
                    <a:pt x="131" y="0"/>
                  </a:cubicBezTo>
                  <a:cubicBezTo>
                    <a:pt x="147" y="0"/>
                    <a:pt x="153" y="26"/>
                    <a:pt x="154" y="34"/>
                  </a:cubicBezTo>
                  <a:cubicBezTo>
                    <a:pt x="162" y="36"/>
                    <a:pt x="169" y="39"/>
                    <a:pt x="176" y="43"/>
                  </a:cubicBezTo>
                  <a:cubicBezTo>
                    <a:pt x="182" y="39"/>
                    <a:pt x="206" y="24"/>
                    <a:pt x="216" y="34"/>
                  </a:cubicBezTo>
                  <a:cubicBezTo>
                    <a:pt x="222" y="40"/>
                    <a:pt x="222" y="40"/>
                    <a:pt x="222" y="40"/>
                  </a:cubicBezTo>
                  <a:cubicBezTo>
                    <a:pt x="233" y="51"/>
                    <a:pt x="217" y="74"/>
                    <a:pt x="213" y="80"/>
                  </a:cubicBezTo>
                  <a:cubicBezTo>
                    <a:pt x="217" y="87"/>
                    <a:pt x="220" y="94"/>
                    <a:pt x="222" y="102"/>
                  </a:cubicBezTo>
                  <a:cubicBezTo>
                    <a:pt x="224" y="102"/>
                    <a:pt x="256" y="107"/>
                    <a:pt x="256" y="125"/>
                  </a:cubicBezTo>
                  <a:cubicBezTo>
                    <a:pt x="256" y="131"/>
                    <a:pt x="256" y="131"/>
                    <a:pt x="256" y="131"/>
                  </a:cubicBezTo>
                  <a:cubicBezTo>
                    <a:pt x="256" y="144"/>
                    <a:pt x="229" y="152"/>
                    <a:pt x="222" y="154"/>
                  </a:cubicBezTo>
                  <a:moveTo>
                    <a:pt x="128" y="56"/>
                  </a:moveTo>
                  <a:cubicBezTo>
                    <a:pt x="88" y="56"/>
                    <a:pt x="56" y="88"/>
                    <a:pt x="56" y="128"/>
                  </a:cubicBezTo>
                  <a:cubicBezTo>
                    <a:pt x="56" y="168"/>
                    <a:pt x="88" y="200"/>
                    <a:pt x="128" y="200"/>
                  </a:cubicBezTo>
                  <a:cubicBezTo>
                    <a:pt x="168" y="200"/>
                    <a:pt x="200" y="168"/>
                    <a:pt x="200" y="128"/>
                  </a:cubicBezTo>
                  <a:cubicBezTo>
                    <a:pt x="200" y="88"/>
                    <a:pt x="168" y="56"/>
                    <a:pt x="128" y="56"/>
                  </a:cubicBezTo>
                  <a:moveTo>
                    <a:pt x="128" y="176"/>
                  </a:moveTo>
                  <a:cubicBezTo>
                    <a:pt x="101" y="176"/>
                    <a:pt x="80" y="155"/>
                    <a:pt x="80" y="128"/>
                  </a:cubicBezTo>
                  <a:cubicBezTo>
                    <a:pt x="80" y="101"/>
                    <a:pt x="101" y="80"/>
                    <a:pt x="128" y="80"/>
                  </a:cubicBezTo>
                  <a:cubicBezTo>
                    <a:pt x="155" y="80"/>
                    <a:pt x="176" y="101"/>
                    <a:pt x="176" y="128"/>
                  </a:cubicBezTo>
                  <a:cubicBezTo>
                    <a:pt x="176" y="155"/>
                    <a:pt x="155" y="176"/>
                    <a:pt x="128" y="176"/>
                  </a:cubicBezTo>
                  <a:moveTo>
                    <a:pt x="128" y="104"/>
                  </a:moveTo>
                  <a:cubicBezTo>
                    <a:pt x="115" y="104"/>
                    <a:pt x="104" y="115"/>
                    <a:pt x="104" y="128"/>
                  </a:cubicBezTo>
                  <a:cubicBezTo>
                    <a:pt x="104" y="141"/>
                    <a:pt x="115" y="152"/>
                    <a:pt x="128" y="152"/>
                  </a:cubicBezTo>
                  <a:cubicBezTo>
                    <a:pt x="141" y="152"/>
                    <a:pt x="152" y="141"/>
                    <a:pt x="152" y="128"/>
                  </a:cubicBezTo>
                  <a:cubicBezTo>
                    <a:pt x="152" y="115"/>
                    <a:pt x="141" y="104"/>
                    <a:pt x="128" y="104"/>
                  </a:cubicBezTo>
                </a:path>
              </a:pathLst>
            </a:custGeom>
            <a:solidFill>
              <a:schemeClr val="tx2"/>
            </a:solidFill>
            <a:ln>
              <a:noFill/>
            </a:ln>
          </p:spPr>
          <p:txBody>
            <a:bodyPr/>
            <a:lstStyle/>
            <a:p>
              <a:endParaRPr lang="en-US" dirty="0"/>
            </a:p>
          </p:txBody>
        </p:sp>
        <p:grpSp>
          <p:nvGrpSpPr>
            <p:cNvPr id="64" name="Group 63">
              <a:extLst>
                <a:ext uri="{FF2B5EF4-FFF2-40B4-BE49-F238E27FC236}">
                  <a16:creationId xmlns:a16="http://schemas.microsoft.com/office/drawing/2014/main" id="{3C5AF6E8-A531-44BF-8DB6-A1FC580369CC}"/>
                </a:ext>
              </a:extLst>
            </p:cNvPr>
            <p:cNvGrpSpPr>
              <a:grpSpLocks noChangeAspect="1"/>
            </p:cNvGrpSpPr>
            <p:nvPr/>
          </p:nvGrpSpPr>
          <p:grpSpPr>
            <a:xfrm>
              <a:off x="7323840" y="4946729"/>
              <a:ext cx="364771" cy="366721"/>
              <a:chOff x="7989888" y="755650"/>
              <a:chExt cx="296863" cy="298450"/>
            </a:xfrm>
            <a:solidFill>
              <a:schemeClr val="tx2"/>
            </a:solidFill>
          </p:grpSpPr>
          <p:sp>
            <p:nvSpPr>
              <p:cNvPr id="65" name="Freeform 5">
                <a:extLst>
                  <a:ext uri="{FF2B5EF4-FFF2-40B4-BE49-F238E27FC236}">
                    <a16:creationId xmlns:a16="http://schemas.microsoft.com/office/drawing/2014/main" id="{AEB9232C-D3E4-4EF5-AEC5-F5F1ECEAEC60}"/>
                  </a:ext>
                </a:extLst>
              </p:cNvPr>
              <p:cNvSpPr>
                <a:spLocks noEditPoints="1"/>
              </p:cNvSpPr>
              <p:nvPr/>
            </p:nvSpPr>
            <p:spPr bwMode="auto">
              <a:xfrm>
                <a:off x="7989888" y="755650"/>
                <a:ext cx="296863" cy="298450"/>
              </a:xfrm>
              <a:custGeom>
                <a:avLst/>
                <a:gdLst/>
                <a:ahLst/>
                <a:cxnLst>
                  <a:cxn ang="0">
                    <a:pos x="58" y="0"/>
                  </a:cxn>
                  <a:cxn ang="0">
                    <a:pos x="0" y="58"/>
                  </a:cxn>
                  <a:cxn ang="0">
                    <a:pos x="58" y="116"/>
                  </a:cxn>
                  <a:cxn ang="0">
                    <a:pos x="116" y="58"/>
                  </a:cxn>
                  <a:cxn ang="0">
                    <a:pos x="58" y="0"/>
                  </a:cxn>
                  <a:cxn ang="0">
                    <a:pos x="58" y="109"/>
                  </a:cxn>
                  <a:cxn ang="0">
                    <a:pos x="7" y="58"/>
                  </a:cxn>
                  <a:cxn ang="0">
                    <a:pos x="58" y="7"/>
                  </a:cxn>
                  <a:cxn ang="0">
                    <a:pos x="109" y="58"/>
                  </a:cxn>
                  <a:cxn ang="0">
                    <a:pos x="58" y="109"/>
                  </a:cxn>
                </a:cxnLst>
                <a:rect l="0" t="0" r="r" b="b"/>
                <a:pathLst>
                  <a:path w="116" h="116">
                    <a:moveTo>
                      <a:pt x="58" y="0"/>
                    </a:moveTo>
                    <a:cubicBezTo>
                      <a:pt x="26" y="0"/>
                      <a:pt x="0" y="26"/>
                      <a:pt x="0" y="58"/>
                    </a:cubicBezTo>
                    <a:cubicBezTo>
                      <a:pt x="0" y="90"/>
                      <a:pt x="26" y="116"/>
                      <a:pt x="58" y="116"/>
                    </a:cubicBezTo>
                    <a:cubicBezTo>
                      <a:pt x="90" y="116"/>
                      <a:pt x="116" y="90"/>
                      <a:pt x="116" y="58"/>
                    </a:cubicBezTo>
                    <a:cubicBezTo>
                      <a:pt x="116" y="26"/>
                      <a:pt x="90" y="0"/>
                      <a:pt x="58" y="0"/>
                    </a:cubicBezTo>
                    <a:close/>
                    <a:moveTo>
                      <a:pt x="58" y="109"/>
                    </a:moveTo>
                    <a:cubicBezTo>
                      <a:pt x="30" y="109"/>
                      <a:pt x="7" y="86"/>
                      <a:pt x="7" y="58"/>
                    </a:cubicBezTo>
                    <a:cubicBezTo>
                      <a:pt x="7" y="30"/>
                      <a:pt x="30" y="7"/>
                      <a:pt x="58" y="7"/>
                    </a:cubicBezTo>
                    <a:cubicBezTo>
                      <a:pt x="86" y="7"/>
                      <a:pt x="109" y="30"/>
                      <a:pt x="109" y="58"/>
                    </a:cubicBezTo>
                    <a:cubicBezTo>
                      <a:pt x="109" y="86"/>
                      <a:pt x="86" y="109"/>
                      <a:pt x="58" y="109"/>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66" name="Freeform 6">
                <a:extLst>
                  <a:ext uri="{FF2B5EF4-FFF2-40B4-BE49-F238E27FC236}">
                    <a16:creationId xmlns:a16="http://schemas.microsoft.com/office/drawing/2014/main" id="{DC414E06-3678-4A40-98FD-EC8AB2BB065A}"/>
                  </a:ext>
                </a:extLst>
              </p:cNvPr>
              <p:cNvSpPr>
                <a:spLocks/>
              </p:cNvSpPr>
              <p:nvPr/>
            </p:nvSpPr>
            <p:spPr bwMode="auto">
              <a:xfrm>
                <a:off x="8043863" y="812800"/>
                <a:ext cx="138113" cy="138113"/>
              </a:xfrm>
              <a:custGeom>
                <a:avLst/>
                <a:gdLst/>
                <a:ahLst/>
                <a:cxnLst>
                  <a:cxn ang="0">
                    <a:pos x="37" y="0"/>
                  </a:cxn>
                  <a:cxn ang="0">
                    <a:pos x="0" y="36"/>
                  </a:cxn>
                  <a:cxn ang="0">
                    <a:pos x="5" y="54"/>
                  </a:cxn>
                  <a:cxn ang="0">
                    <a:pos x="54" y="4"/>
                  </a:cxn>
                  <a:cxn ang="0">
                    <a:pos x="37" y="0"/>
                  </a:cxn>
                </a:cxnLst>
                <a:rect l="0" t="0" r="r" b="b"/>
                <a:pathLst>
                  <a:path w="54" h="54">
                    <a:moveTo>
                      <a:pt x="37" y="0"/>
                    </a:moveTo>
                    <a:cubicBezTo>
                      <a:pt x="17" y="0"/>
                      <a:pt x="0" y="16"/>
                      <a:pt x="0" y="36"/>
                    </a:cubicBezTo>
                    <a:cubicBezTo>
                      <a:pt x="0" y="42"/>
                      <a:pt x="2" y="48"/>
                      <a:pt x="5" y="54"/>
                    </a:cubicBezTo>
                    <a:cubicBezTo>
                      <a:pt x="54" y="4"/>
                      <a:pt x="54" y="4"/>
                      <a:pt x="54" y="4"/>
                    </a:cubicBezTo>
                    <a:cubicBezTo>
                      <a:pt x="49" y="2"/>
                      <a:pt x="43" y="0"/>
                      <a:pt x="37" y="0"/>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67" name="Freeform 7">
                <a:extLst>
                  <a:ext uri="{FF2B5EF4-FFF2-40B4-BE49-F238E27FC236}">
                    <a16:creationId xmlns:a16="http://schemas.microsoft.com/office/drawing/2014/main" id="{C4F12BA9-B452-449C-80B0-BBDE11836103}"/>
                  </a:ext>
                </a:extLst>
              </p:cNvPr>
              <p:cNvSpPr>
                <a:spLocks/>
              </p:cNvSpPr>
              <p:nvPr/>
            </p:nvSpPr>
            <p:spPr bwMode="auto">
              <a:xfrm>
                <a:off x="8091488" y="862013"/>
                <a:ext cx="138113" cy="134938"/>
              </a:xfrm>
              <a:custGeom>
                <a:avLst/>
                <a:gdLst/>
                <a:ahLst/>
                <a:cxnLst>
                  <a:cxn ang="0">
                    <a:pos x="49" y="0"/>
                  </a:cxn>
                  <a:cxn ang="0">
                    <a:pos x="0" y="49"/>
                  </a:cxn>
                  <a:cxn ang="0">
                    <a:pos x="18" y="53"/>
                  </a:cxn>
                  <a:cxn ang="0">
                    <a:pos x="54" y="17"/>
                  </a:cxn>
                  <a:cxn ang="0">
                    <a:pos x="49" y="0"/>
                  </a:cxn>
                </a:cxnLst>
                <a:rect l="0" t="0" r="r" b="b"/>
                <a:pathLst>
                  <a:path w="54" h="53">
                    <a:moveTo>
                      <a:pt x="49" y="0"/>
                    </a:moveTo>
                    <a:cubicBezTo>
                      <a:pt x="0" y="49"/>
                      <a:pt x="0" y="49"/>
                      <a:pt x="0" y="49"/>
                    </a:cubicBezTo>
                    <a:cubicBezTo>
                      <a:pt x="6" y="52"/>
                      <a:pt x="11" y="53"/>
                      <a:pt x="18" y="53"/>
                    </a:cubicBezTo>
                    <a:cubicBezTo>
                      <a:pt x="38" y="53"/>
                      <a:pt x="54" y="37"/>
                      <a:pt x="54" y="17"/>
                    </a:cubicBezTo>
                    <a:cubicBezTo>
                      <a:pt x="54" y="11"/>
                      <a:pt x="52" y="5"/>
                      <a:pt x="49" y="0"/>
                    </a:cubicBez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grpSp>
          <p:nvGrpSpPr>
            <p:cNvPr id="68" name="Group 67">
              <a:extLst>
                <a:ext uri="{FF2B5EF4-FFF2-40B4-BE49-F238E27FC236}">
                  <a16:creationId xmlns:a16="http://schemas.microsoft.com/office/drawing/2014/main" id="{C8149BD2-142A-4F33-B34C-AFEC6667364C}"/>
                </a:ext>
              </a:extLst>
            </p:cNvPr>
            <p:cNvGrpSpPr>
              <a:grpSpLocks noChangeAspect="1"/>
            </p:cNvGrpSpPr>
            <p:nvPr/>
          </p:nvGrpSpPr>
          <p:grpSpPr>
            <a:xfrm>
              <a:off x="9012843" y="4323681"/>
              <a:ext cx="364771" cy="298448"/>
              <a:chOff x="6207125" y="2001838"/>
              <a:chExt cx="296863" cy="242887"/>
            </a:xfrm>
            <a:solidFill>
              <a:schemeClr val="tx2"/>
            </a:solidFill>
          </p:grpSpPr>
          <p:sp>
            <p:nvSpPr>
              <p:cNvPr id="69" name="Rectangle 61">
                <a:extLst>
                  <a:ext uri="{FF2B5EF4-FFF2-40B4-BE49-F238E27FC236}">
                    <a16:creationId xmlns:a16="http://schemas.microsoft.com/office/drawing/2014/main" id="{255C083B-8850-4F99-9C53-6FC6FA21A07D}"/>
                  </a:ext>
                </a:extLst>
              </p:cNvPr>
              <p:cNvSpPr>
                <a:spLocks noChangeArrowheads="1"/>
              </p:cNvSpPr>
              <p:nvPr/>
            </p:nvSpPr>
            <p:spPr bwMode="auto">
              <a:xfrm>
                <a:off x="6316663" y="2001838"/>
                <a:ext cx="187325" cy="130175"/>
              </a:xfrm>
              <a:prstGeom prst="rect">
                <a:avLst/>
              </a:prstGeom>
              <a:grpFill/>
              <a:ln w="9525">
                <a:noFill/>
                <a:miter lim="800000"/>
                <a:headEnd/>
                <a:tailEnd/>
              </a:ln>
            </p:spPr>
            <p:txBody>
              <a:bodyPr/>
              <a:lstStyle/>
              <a:p>
                <a:pPr fontAlgn="auto">
                  <a:spcBef>
                    <a:spcPts val="0"/>
                  </a:spcBef>
                  <a:spcAft>
                    <a:spcPts val="0"/>
                  </a:spcAft>
                  <a:defRPr/>
                </a:pPr>
                <a:endParaRPr lang="en-US" dirty="0">
                  <a:latin typeface="+mn-lt"/>
                  <a:ea typeface="+mn-ea"/>
                </a:endParaRPr>
              </a:p>
            </p:txBody>
          </p:sp>
          <p:sp>
            <p:nvSpPr>
              <p:cNvPr id="70" name="Freeform 62">
                <a:extLst>
                  <a:ext uri="{FF2B5EF4-FFF2-40B4-BE49-F238E27FC236}">
                    <a16:creationId xmlns:a16="http://schemas.microsoft.com/office/drawing/2014/main" id="{A6AC3AFA-BC7A-4015-B35F-9DB53B731750}"/>
                  </a:ext>
                </a:extLst>
              </p:cNvPr>
              <p:cNvSpPr>
                <a:spLocks/>
              </p:cNvSpPr>
              <p:nvPr/>
            </p:nvSpPr>
            <p:spPr bwMode="auto">
              <a:xfrm>
                <a:off x="6262688" y="2057400"/>
                <a:ext cx="184150" cy="130175"/>
              </a:xfrm>
              <a:custGeom>
                <a:avLst/>
                <a:gdLst/>
                <a:ahLst/>
                <a:cxnLst>
                  <a:cxn ang="0">
                    <a:pos x="23" y="0"/>
                  </a:cxn>
                  <a:cxn ang="0">
                    <a:pos x="0" y="0"/>
                  </a:cxn>
                  <a:cxn ang="0">
                    <a:pos x="0" y="82"/>
                  </a:cxn>
                  <a:cxn ang="0">
                    <a:pos x="116" y="82"/>
                  </a:cxn>
                  <a:cxn ang="0">
                    <a:pos x="116" y="58"/>
                  </a:cxn>
                  <a:cxn ang="0">
                    <a:pos x="23" y="58"/>
                  </a:cxn>
                  <a:cxn ang="0">
                    <a:pos x="23" y="0"/>
                  </a:cxn>
                </a:cxnLst>
                <a:rect l="0" t="0" r="r" b="b"/>
                <a:pathLst>
                  <a:path w="116" h="82">
                    <a:moveTo>
                      <a:pt x="23" y="0"/>
                    </a:moveTo>
                    <a:lnTo>
                      <a:pt x="0" y="0"/>
                    </a:lnTo>
                    <a:lnTo>
                      <a:pt x="0" y="82"/>
                    </a:lnTo>
                    <a:lnTo>
                      <a:pt x="116" y="82"/>
                    </a:lnTo>
                    <a:lnTo>
                      <a:pt x="116" y="58"/>
                    </a:lnTo>
                    <a:lnTo>
                      <a:pt x="23" y="58"/>
                    </a:lnTo>
                    <a:lnTo>
                      <a:pt x="23" y="0"/>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sp>
            <p:nvSpPr>
              <p:cNvPr id="71" name="Freeform 63">
                <a:extLst>
                  <a:ext uri="{FF2B5EF4-FFF2-40B4-BE49-F238E27FC236}">
                    <a16:creationId xmlns:a16="http://schemas.microsoft.com/office/drawing/2014/main" id="{76C88AC6-2929-4BA3-8FD5-000D94A2D48B}"/>
                  </a:ext>
                </a:extLst>
              </p:cNvPr>
              <p:cNvSpPr>
                <a:spLocks/>
              </p:cNvSpPr>
              <p:nvPr/>
            </p:nvSpPr>
            <p:spPr bwMode="auto">
              <a:xfrm>
                <a:off x="6207125" y="2114550"/>
                <a:ext cx="184150" cy="130175"/>
              </a:xfrm>
              <a:custGeom>
                <a:avLst/>
                <a:gdLst/>
                <a:ahLst/>
                <a:cxnLst>
                  <a:cxn ang="0">
                    <a:pos x="22" y="0"/>
                  </a:cxn>
                  <a:cxn ang="0">
                    <a:pos x="0" y="0"/>
                  </a:cxn>
                  <a:cxn ang="0">
                    <a:pos x="0" y="82"/>
                  </a:cxn>
                  <a:cxn ang="0">
                    <a:pos x="116" y="82"/>
                  </a:cxn>
                  <a:cxn ang="0">
                    <a:pos x="116" y="58"/>
                  </a:cxn>
                  <a:cxn ang="0">
                    <a:pos x="22" y="58"/>
                  </a:cxn>
                  <a:cxn ang="0">
                    <a:pos x="22" y="0"/>
                  </a:cxn>
                </a:cxnLst>
                <a:rect l="0" t="0" r="r" b="b"/>
                <a:pathLst>
                  <a:path w="116" h="82">
                    <a:moveTo>
                      <a:pt x="22" y="0"/>
                    </a:moveTo>
                    <a:lnTo>
                      <a:pt x="0" y="0"/>
                    </a:lnTo>
                    <a:lnTo>
                      <a:pt x="0" y="82"/>
                    </a:lnTo>
                    <a:lnTo>
                      <a:pt x="116" y="82"/>
                    </a:lnTo>
                    <a:lnTo>
                      <a:pt x="116" y="58"/>
                    </a:lnTo>
                    <a:lnTo>
                      <a:pt x="22" y="58"/>
                    </a:lnTo>
                    <a:lnTo>
                      <a:pt x="22" y="0"/>
                    </a:lnTo>
                    <a:close/>
                  </a:path>
                </a:pathLst>
              </a:custGeom>
              <a:grpFill/>
              <a:ln w="9525">
                <a:noFill/>
                <a:round/>
                <a:headEnd/>
                <a:tailEnd/>
              </a:ln>
            </p:spPr>
            <p:txBody>
              <a:bodyPr/>
              <a:lstStyle/>
              <a:p>
                <a:pPr fontAlgn="auto">
                  <a:spcBef>
                    <a:spcPts val="0"/>
                  </a:spcBef>
                  <a:spcAft>
                    <a:spcPts val="0"/>
                  </a:spcAft>
                  <a:defRPr/>
                </a:pPr>
                <a:endParaRPr lang="en-US" dirty="0">
                  <a:latin typeface="+mn-lt"/>
                  <a:ea typeface="+mn-ea"/>
                </a:endParaRPr>
              </a:p>
            </p:txBody>
          </p:sp>
        </p:grpSp>
        <p:sp>
          <p:nvSpPr>
            <p:cNvPr id="72" name="Freeform 177">
              <a:extLst>
                <a:ext uri="{FF2B5EF4-FFF2-40B4-BE49-F238E27FC236}">
                  <a16:creationId xmlns:a16="http://schemas.microsoft.com/office/drawing/2014/main" id="{DED354C9-7509-4FE5-B1E5-0650214BF3AA}"/>
                </a:ext>
              </a:extLst>
            </p:cNvPr>
            <p:cNvSpPr>
              <a:spLocks noChangeAspect="1" noEditPoints="1"/>
            </p:cNvSpPr>
            <p:nvPr/>
          </p:nvSpPr>
          <p:spPr bwMode="auto">
            <a:xfrm>
              <a:off x="10649828" y="3609937"/>
              <a:ext cx="369439" cy="297547"/>
            </a:xfrm>
            <a:custGeom>
              <a:avLst/>
              <a:gdLst>
                <a:gd name="T0" fmla="*/ 146844 w 116"/>
                <a:gd name="T1" fmla="*/ 55360 h 94"/>
                <a:gd name="T2" fmla="*/ 0 w 116"/>
                <a:gd name="T3" fmla="*/ 0 h 94"/>
                <a:gd name="T4" fmla="*/ 0 w 116"/>
                <a:gd name="T5" fmla="*/ 201308 h 94"/>
                <a:gd name="T6" fmla="*/ 7595 w 116"/>
                <a:gd name="T7" fmla="*/ 201308 h 94"/>
                <a:gd name="T8" fmla="*/ 17723 w 116"/>
                <a:gd name="T9" fmla="*/ 201308 h 94"/>
                <a:gd name="T10" fmla="*/ 17723 w 116"/>
                <a:gd name="T11" fmla="*/ 218923 h 94"/>
                <a:gd name="T12" fmla="*/ 129121 w 116"/>
                <a:gd name="T13" fmla="*/ 236537 h 94"/>
                <a:gd name="T14" fmla="*/ 164567 w 116"/>
                <a:gd name="T15" fmla="*/ 236537 h 94"/>
                <a:gd name="T16" fmla="*/ 275965 w 116"/>
                <a:gd name="T17" fmla="*/ 218923 h 94"/>
                <a:gd name="T18" fmla="*/ 275965 w 116"/>
                <a:gd name="T19" fmla="*/ 201308 h 94"/>
                <a:gd name="T20" fmla="*/ 283561 w 116"/>
                <a:gd name="T21" fmla="*/ 201308 h 94"/>
                <a:gd name="T22" fmla="*/ 293688 w 116"/>
                <a:gd name="T23" fmla="*/ 201308 h 94"/>
                <a:gd name="T24" fmla="*/ 293688 w 116"/>
                <a:gd name="T25" fmla="*/ 0 h 94"/>
                <a:gd name="T26" fmla="*/ 146844 w 116"/>
                <a:gd name="T27" fmla="*/ 55360 h 94"/>
                <a:gd name="T28" fmla="*/ 129121 w 116"/>
                <a:gd name="T29" fmla="*/ 191243 h 94"/>
                <a:gd name="T30" fmla="*/ 17723 w 116"/>
                <a:gd name="T31" fmla="*/ 173628 h 94"/>
                <a:gd name="T32" fmla="*/ 17723 w 116"/>
                <a:gd name="T33" fmla="*/ 17614 h 94"/>
                <a:gd name="T34" fmla="*/ 43040 w 116"/>
                <a:gd name="T35" fmla="*/ 17614 h 94"/>
                <a:gd name="T36" fmla="*/ 48104 w 116"/>
                <a:gd name="T37" fmla="*/ 20131 h 94"/>
                <a:gd name="T38" fmla="*/ 48104 w 116"/>
                <a:gd name="T39" fmla="*/ 20131 h 94"/>
                <a:gd name="T40" fmla="*/ 126590 w 116"/>
                <a:gd name="T41" fmla="*/ 50327 h 94"/>
                <a:gd name="T42" fmla="*/ 129121 w 116"/>
                <a:gd name="T43" fmla="*/ 55360 h 94"/>
                <a:gd name="T44" fmla="*/ 129121 w 116"/>
                <a:gd name="T45" fmla="*/ 191243 h 94"/>
                <a:gd name="T46" fmla="*/ 275965 w 116"/>
                <a:gd name="T47" fmla="*/ 173628 h 94"/>
                <a:gd name="T48" fmla="*/ 164567 w 116"/>
                <a:gd name="T49" fmla="*/ 191243 h 94"/>
                <a:gd name="T50" fmla="*/ 164567 w 116"/>
                <a:gd name="T51" fmla="*/ 55360 h 94"/>
                <a:gd name="T52" fmla="*/ 275965 w 116"/>
                <a:gd name="T53" fmla="*/ 17614 h 94"/>
                <a:gd name="T54" fmla="*/ 275965 w 116"/>
                <a:gd name="T55" fmla="*/ 173628 h 9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16" h="94">
                  <a:moveTo>
                    <a:pt x="58" y="22"/>
                  </a:moveTo>
                  <a:cubicBezTo>
                    <a:pt x="58" y="3"/>
                    <a:pt x="17" y="0"/>
                    <a:pt x="0" y="0"/>
                  </a:cubicBezTo>
                  <a:cubicBezTo>
                    <a:pt x="0" y="80"/>
                    <a:pt x="0" y="80"/>
                    <a:pt x="0" y="80"/>
                  </a:cubicBezTo>
                  <a:cubicBezTo>
                    <a:pt x="3" y="80"/>
                    <a:pt x="3" y="80"/>
                    <a:pt x="3" y="80"/>
                  </a:cubicBezTo>
                  <a:cubicBezTo>
                    <a:pt x="5" y="80"/>
                    <a:pt x="6" y="80"/>
                    <a:pt x="7" y="80"/>
                  </a:cubicBezTo>
                  <a:cubicBezTo>
                    <a:pt x="7" y="87"/>
                    <a:pt x="7" y="87"/>
                    <a:pt x="7" y="87"/>
                  </a:cubicBezTo>
                  <a:cubicBezTo>
                    <a:pt x="21" y="87"/>
                    <a:pt x="51" y="83"/>
                    <a:pt x="51" y="94"/>
                  </a:cubicBezTo>
                  <a:cubicBezTo>
                    <a:pt x="65" y="94"/>
                    <a:pt x="65" y="94"/>
                    <a:pt x="65" y="94"/>
                  </a:cubicBezTo>
                  <a:cubicBezTo>
                    <a:pt x="65" y="83"/>
                    <a:pt x="94" y="87"/>
                    <a:pt x="109" y="87"/>
                  </a:cubicBezTo>
                  <a:cubicBezTo>
                    <a:pt x="109" y="80"/>
                    <a:pt x="109" y="80"/>
                    <a:pt x="109" y="80"/>
                  </a:cubicBezTo>
                  <a:cubicBezTo>
                    <a:pt x="110" y="80"/>
                    <a:pt x="111" y="80"/>
                    <a:pt x="112" y="80"/>
                  </a:cubicBezTo>
                  <a:cubicBezTo>
                    <a:pt x="116" y="80"/>
                    <a:pt x="116" y="80"/>
                    <a:pt x="116" y="80"/>
                  </a:cubicBezTo>
                  <a:cubicBezTo>
                    <a:pt x="116" y="0"/>
                    <a:pt x="116" y="0"/>
                    <a:pt x="116" y="0"/>
                  </a:cubicBezTo>
                  <a:cubicBezTo>
                    <a:pt x="98" y="0"/>
                    <a:pt x="58" y="3"/>
                    <a:pt x="58" y="22"/>
                  </a:cubicBezTo>
                  <a:close/>
                  <a:moveTo>
                    <a:pt x="51" y="76"/>
                  </a:moveTo>
                  <a:cubicBezTo>
                    <a:pt x="40" y="69"/>
                    <a:pt x="20" y="69"/>
                    <a:pt x="7" y="69"/>
                  </a:cubicBezTo>
                  <a:cubicBezTo>
                    <a:pt x="7" y="7"/>
                    <a:pt x="7" y="7"/>
                    <a:pt x="7" y="7"/>
                  </a:cubicBezTo>
                  <a:cubicBezTo>
                    <a:pt x="11" y="7"/>
                    <a:pt x="14" y="7"/>
                    <a:pt x="17" y="7"/>
                  </a:cubicBezTo>
                  <a:cubicBezTo>
                    <a:pt x="19" y="8"/>
                    <a:pt x="19" y="8"/>
                    <a:pt x="19" y="8"/>
                  </a:cubicBezTo>
                  <a:cubicBezTo>
                    <a:pt x="19" y="8"/>
                    <a:pt x="19" y="8"/>
                    <a:pt x="19" y="8"/>
                  </a:cubicBezTo>
                  <a:cubicBezTo>
                    <a:pt x="34" y="9"/>
                    <a:pt x="49" y="12"/>
                    <a:pt x="50" y="20"/>
                  </a:cubicBezTo>
                  <a:cubicBezTo>
                    <a:pt x="51" y="22"/>
                    <a:pt x="51" y="22"/>
                    <a:pt x="51" y="22"/>
                  </a:cubicBezTo>
                  <a:lnTo>
                    <a:pt x="51" y="76"/>
                  </a:lnTo>
                  <a:close/>
                  <a:moveTo>
                    <a:pt x="109" y="69"/>
                  </a:moveTo>
                  <a:cubicBezTo>
                    <a:pt x="95" y="69"/>
                    <a:pt x="76" y="69"/>
                    <a:pt x="65" y="76"/>
                  </a:cubicBezTo>
                  <a:cubicBezTo>
                    <a:pt x="65" y="22"/>
                    <a:pt x="65" y="22"/>
                    <a:pt x="65" y="22"/>
                  </a:cubicBezTo>
                  <a:cubicBezTo>
                    <a:pt x="65" y="17"/>
                    <a:pt x="73" y="7"/>
                    <a:pt x="109" y="7"/>
                  </a:cubicBezTo>
                  <a:lnTo>
                    <a:pt x="109" y="69"/>
                  </a:lnTo>
                  <a:close/>
                </a:path>
              </a:pathLst>
            </a:custGeom>
            <a:solidFill>
              <a:schemeClr val="tx2"/>
            </a:solidFill>
            <a:ln>
              <a:noFill/>
            </a:ln>
          </p:spPr>
          <p:txBody>
            <a:bodyPr/>
            <a:lstStyle/>
            <a:p>
              <a:endParaRPr lang="en-US" dirty="0"/>
            </a:p>
          </p:txBody>
        </p:sp>
      </p:grpSp>
      <p:pic>
        <p:nvPicPr>
          <p:cNvPr id="11" name="Picture 10" descr="A picture containing icon&#10;&#10;Description automatically generated">
            <a:extLst>
              <a:ext uri="{FF2B5EF4-FFF2-40B4-BE49-F238E27FC236}">
                <a16:creationId xmlns:a16="http://schemas.microsoft.com/office/drawing/2014/main" id="{F90D4E2D-4655-4886-A656-78C8F726D9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24794" y="4886311"/>
            <a:ext cx="1353881" cy="1236152"/>
          </a:xfrm>
          <a:prstGeom prst="rect">
            <a:avLst/>
          </a:prstGeom>
        </p:spPr>
      </p:pic>
    </p:spTree>
    <p:extLst>
      <p:ext uri="{BB962C8B-B14F-4D97-AF65-F5344CB8AC3E}">
        <p14:creationId xmlns:p14="http://schemas.microsoft.com/office/powerpoint/2010/main" val="1796630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F20BE01-8478-4F17-8E62-33B31E4DCD49}"/>
              </a:ext>
            </a:extLst>
          </p:cNvPr>
          <p:cNvSpPr/>
          <p:nvPr/>
        </p:nvSpPr>
        <p:spPr>
          <a:xfrm>
            <a:off x="3021816" y="1639763"/>
            <a:ext cx="5207784" cy="646331"/>
          </a:xfrm>
          <a:prstGeom prst="rect">
            <a:avLst/>
          </a:prstGeom>
          <a:noFill/>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Calibri" panose="020F0502020204030204" pitchFamily="34" charset="0"/>
              </a:rPr>
              <a:t>Discuss Various Regulatory Frameworks, Laws, and Acts</a:t>
            </a:r>
            <a:endParaRPr kumimoji="0" lang="en-US" sz="1800" b="0"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BB008E46-C295-484C-9D47-92EFA9398ED3}"/>
              </a:ext>
            </a:extLst>
          </p:cNvPr>
          <p:cNvSpPr/>
          <p:nvPr/>
        </p:nvSpPr>
        <p:spPr>
          <a:xfrm>
            <a:off x="5191123" y="2903944"/>
            <a:ext cx="5019677" cy="646331"/>
          </a:xfrm>
          <a:prstGeom prst="rect">
            <a:avLst/>
          </a:prstGeom>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Calibri" panose="020F0502020204030204" pitchFamily="34" charset="0"/>
              </a:rPr>
              <a:t>Learn to Design and Develop Security Policies</a:t>
            </a:r>
            <a:endParaRPr kumimoji="0" lang="en-US" sz="1800" b="0" i="0" u="none" strike="noStrike" kern="1200" cap="none" spc="0" normalizeH="0" baseline="0" noProof="0" dirty="0">
              <a:ln>
                <a:noFill/>
              </a:ln>
              <a:solidFill>
                <a:schemeClr val="tx1">
                  <a:lumMod val="75000"/>
                  <a:lumOff val="25000"/>
                </a:schemeClr>
              </a:solidFill>
              <a:effectLst/>
              <a:uLnTx/>
              <a:uFillTx/>
              <a:latin typeface="Rockwell" panose="02060603020205020403" pitchFamily="18"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AD026A05-65C4-4D48-98B2-6A2E0C903584}"/>
              </a:ext>
            </a:extLst>
          </p:cNvPr>
          <p:cNvSpPr/>
          <p:nvPr/>
        </p:nvSpPr>
        <p:spPr>
          <a:xfrm>
            <a:off x="7362825" y="4877817"/>
            <a:ext cx="4448175" cy="646331"/>
          </a:xfrm>
          <a:prstGeom prst="rect">
            <a:avLst/>
          </a:prstGeom>
          <a:solidFill>
            <a:schemeClr val="bg1">
              <a:lumMod val="95000"/>
            </a:schemeClr>
          </a:solidFill>
        </p:spPr>
        <p:txBody>
          <a:bodyPr wrap="square" anchor="ctr">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Rockwell" panose="02060603020205020403" pitchFamily="18" charset="0"/>
                <a:ea typeface="+mn-ea"/>
                <a:cs typeface="Calibri" panose="020F0502020204030204" pitchFamily="34" charset="0"/>
              </a:rPr>
              <a:t>Learn to Conduct Different Types of Security and Awareness Training</a:t>
            </a:r>
          </a:p>
        </p:txBody>
      </p:sp>
      <p:grpSp>
        <p:nvGrpSpPr>
          <p:cNvPr id="9" name="Group 8">
            <a:extLst>
              <a:ext uri="{FF2B5EF4-FFF2-40B4-BE49-F238E27FC236}">
                <a16:creationId xmlns:a16="http://schemas.microsoft.com/office/drawing/2014/main" id="{1E16ED32-65FC-4CEF-938B-A0D1A6B80777}"/>
              </a:ext>
            </a:extLst>
          </p:cNvPr>
          <p:cNvGrpSpPr/>
          <p:nvPr/>
        </p:nvGrpSpPr>
        <p:grpSpPr>
          <a:xfrm>
            <a:off x="2420335" y="1747486"/>
            <a:ext cx="429514" cy="430887"/>
            <a:chOff x="5867400" y="1201500"/>
            <a:chExt cx="429514" cy="430887"/>
          </a:xfrm>
        </p:grpSpPr>
        <p:sp>
          <p:nvSpPr>
            <p:cNvPr id="10" name="Oval 9">
              <a:extLst>
                <a:ext uri="{FF2B5EF4-FFF2-40B4-BE49-F238E27FC236}">
                  <a16:creationId xmlns:a16="http://schemas.microsoft.com/office/drawing/2014/main" id="{7152BD3D-BB4F-43CD-9CBD-8BEB127A3537}"/>
                </a:ext>
              </a:extLst>
            </p:cNvPr>
            <p:cNvSpPr/>
            <p:nvPr/>
          </p:nvSpPr>
          <p:spPr>
            <a:xfrm>
              <a:off x="5867400" y="120218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11" name="TextBox 10">
              <a:extLst>
                <a:ext uri="{FF2B5EF4-FFF2-40B4-BE49-F238E27FC236}">
                  <a16:creationId xmlns:a16="http://schemas.microsoft.com/office/drawing/2014/main" id="{47943B2C-BD16-4D43-B808-8E6CD3427DEC}"/>
                </a:ext>
              </a:extLst>
            </p:cNvPr>
            <p:cNvSpPr txBox="1"/>
            <p:nvPr/>
          </p:nvSpPr>
          <p:spPr>
            <a:xfrm>
              <a:off x="5912078" y="1201500"/>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1</a:t>
              </a:r>
            </a:p>
          </p:txBody>
        </p:sp>
      </p:grpSp>
      <p:grpSp>
        <p:nvGrpSpPr>
          <p:cNvPr id="12" name="Group 11">
            <a:extLst>
              <a:ext uri="{FF2B5EF4-FFF2-40B4-BE49-F238E27FC236}">
                <a16:creationId xmlns:a16="http://schemas.microsoft.com/office/drawing/2014/main" id="{35407D41-4434-41BD-93F0-934FD9AD54D0}"/>
              </a:ext>
            </a:extLst>
          </p:cNvPr>
          <p:cNvGrpSpPr/>
          <p:nvPr/>
        </p:nvGrpSpPr>
        <p:grpSpPr>
          <a:xfrm>
            <a:off x="4587636" y="3011666"/>
            <a:ext cx="429514" cy="430887"/>
            <a:chOff x="5638800" y="1959280"/>
            <a:chExt cx="429514" cy="430887"/>
          </a:xfrm>
        </p:grpSpPr>
        <p:sp>
          <p:nvSpPr>
            <p:cNvPr id="13" name="Oval 12">
              <a:extLst>
                <a:ext uri="{FF2B5EF4-FFF2-40B4-BE49-F238E27FC236}">
                  <a16:creationId xmlns:a16="http://schemas.microsoft.com/office/drawing/2014/main" id="{92368199-B9E1-4CF2-8653-BB4EC0811846}"/>
                </a:ext>
              </a:extLst>
            </p:cNvPr>
            <p:cNvSpPr/>
            <p:nvPr/>
          </p:nvSpPr>
          <p:spPr>
            <a:xfrm>
              <a:off x="5638800" y="1959965"/>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14" name="TextBox 13">
              <a:extLst>
                <a:ext uri="{FF2B5EF4-FFF2-40B4-BE49-F238E27FC236}">
                  <a16:creationId xmlns:a16="http://schemas.microsoft.com/office/drawing/2014/main" id="{63335C9F-0154-4570-BA9C-E68317C333DB}"/>
                </a:ext>
              </a:extLst>
            </p:cNvPr>
            <p:cNvSpPr txBox="1"/>
            <p:nvPr/>
          </p:nvSpPr>
          <p:spPr>
            <a:xfrm>
              <a:off x="5683478" y="1959280"/>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2</a:t>
              </a:r>
            </a:p>
          </p:txBody>
        </p:sp>
      </p:grpSp>
      <p:grpSp>
        <p:nvGrpSpPr>
          <p:cNvPr id="15" name="Group 14">
            <a:extLst>
              <a:ext uri="{FF2B5EF4-FFF2-40B4-BE49-F238E27FC236}">
                <a16:creationId xmlns:a16="http://schemas.microsoft.com/office/drawing/2014/main" id="{36E64FCA-9C0B-41A9-B21F-52E4A46606E3}"/>
              </a:ext>
            </a:extLst>
          </p:cNvPr>
          <p:cNvGrpSpPr/>
          <p:nvPr/>
        </p:nvGrpSpPr>
        <p:grpSpPr>
          <a:xfrm>
            <a:off x="6762750" y="4985540"/>
            <a:ext cx="429514" cy="430887"/>
            <a:chOff x="5410200" y="2840468"/>
            <a:chExt cx="429514" cy="430887"/>
          </a:xfrm>
        </p:grpSpPr>
        <p:sp>
          <p:nvSpPr>
            <p:cNvPr id="16" name="Oval 15">
              <a:extLst>
                <a:ext uri="{FF2B5EF4-FFF2-40B4-BE49-F238E27FC236}">
                  <a16:creationId xmlns:a16="http://schemas.microsoft.com/office/drawing/2014/main" id="{09D9D953-3150-49FC-8688-CEFA28D1E50B}"/>
                </a:ext>
              </a:extLst>
            </p:cNvPr>
            <p:cNvSpPr/>
            <p:nvPr/>
          </p:nvSpPr>
          <p:spPr>
            <a:xfrm>
              <a:off x="5410200" y="2841154"/>
              <a:ext cx="429514" cy="429514"/>
            </a:xfrm>
            <a:prstGeom prst="ellipse">
              <a:avLst/>
            </a:prstGeom>
            <a:solidFill>
              <a:srgbClr val="C0392B"/>
            </a:solidFill>
            <a:ln w="28575" cap="flat" cmpd="sng" algn="ctr">
              <a:solidFill>
                <a:srgbClr val="44546A"/>
              </a:solid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700" b="1" i="0" u="none" strike="noStrike" kern="0" cap="none" spc="0" normalizeH="0" baseline="0" noProof="0" dirty="0">
                <a:ln>
                  <a:noFill/>
                </a:ln>
                <a:solidFill>
                  <a:prstClr val="white"/>
                </a:solidFill>
                <a:effectLst/>
                <a:uLnTx/>
                <a:uFillTx/>
                <a:latin typeface="Rockwell" panose="02060603020205020403" pitchFamily="18" charset="0"/>
                <a:ea typeface="+mn-ea"/>
                <a:cs typeface="+mn-cs"/>
              </a:endParaRPr>
            </a:p>
          </p:txBody>
        </p:sp>
        <p:sp>
          <p:nvSpPr>
            <p:cNvPr id="17" name="TextBox 16">
              <a:extLst>
                <a:ext uri="{FF2B5EF4-FFF2-40B4-BE49-F238E27FC236}">
                  <a16:creationId xmlns:a16="http://schemas.microsoft.com/office/drawing/2014/main" id="{CDCA93A6-4EBA-4208-90F2-37A908551ABE}"/>
                </a:ext>
              </a:extLst>
            </p:cNvPr>
            <p:cNvSpPr txBox="1"/>
            <p:nvPr/>
          </p:nvSpPr>
          <p:spPr>
            <a:xfrm>
              <a:off x="5454878" y="2840468"/>
              <a:ext cx="340158" cy="430887"/>
            </a:xfrm>
            <a:prstGeom prst="rect">
              <a:avLst/>
            </a:prstGeom>
            <a:noFill/>
          </p:spPr>
          <p:txBody>
            <a:bodyPr wrap="none" rtlCol="0" anchor="ctr">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prstClr val="white"/>
                  </a:solidFill>
                  <a:effectLst/>
                  <a:uLnTx/>
                  <a:uFillTx/>
                  <a:latin typeface="Rockwell" panose="02060603020205020403" pitchFamily="18" charset="0"/>
                  <a:ea typeface="+mn-ea"/>
                  <a:cs typeface="+mn-cs"/>
                </a:rPr>
                <a:t>3</a:t>
              </a:r>
            </a:p>
          </p:txBody>
        </p:sp>
      </p:grpSp>
      <p:pic>
        <p:nvPicPr>
          <p:cNvPr id="21" name="Picture Placeholder 20">
            <a:extLst>
              <a:ext uri="{FF2B5EF4-FFF2-40B4-BE49-F238E27FC236}">
                <a16:creationId xmlns:a16="http://schemas.microsoft.com/office/drawing/2014/main" id="{BE65A8FE-CE4A-40C7-9371-E74C63F82AC4}"/>
              </a:ext>
            </a:extLst>
          </p:cNvPr>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35796" r="35796"/>
          <a:stretch>
            <a:fillRect/>
          </a:stretch>
        </p:blipFill>
        <p:spPr>
          <a:xfrm>
            <a:off x="2171700" y="2579311"/>
            <a:ext cx="2173288" cy="3989387"/>
          </a:xfrm>
        </p:spPr>
      </p:pic>
      <p:pic>
        <p:nvPicPr>
          <p:cNvPr id="19" name="Picture Placeholder 18">
            <a:extLst>
              <a:ext uri="{FF2B5EF4-FFF2-40B4-BE49-F238E27FC236}">
                <a16:creationId xmlns:a16="http://schemas.microsoft.com/office/drawing/2014/main" id="{583DD96C-6E32-4F55-A642-F39C76D1355B}"/>
              </a:ext>
            </a:extLst>
          </p:cNvPr>
          <p:cNvPicPr>
            <a:picLocks noGrp="1" noChangeAspect="1"/>
          </p:cNvPicPr>
          <p:nvPr>
            <p:ph type="pic" sz="quarter" idx="10"/>
          </p:nvPr>
        </p:nvPicPr>
        <p:blipFill rotWithShape="1">
          <a:blip r:embed="rId4" cstate="print">
            <a:extLst>
              <a:ext uri="{28A0092B-C50C-407E-A947-70E740481C1C}">
                <a14:useLocalDpi xmlns:a14="http://schemas.microsoft.com/office/drawing/2010/main" val="0"/>
              </a:ext>
            </a:extLst>
          </a:blip>
          <a:srcRect l="55721" r="16743"/>
          <a:stretch/>
        </p:blipFill>
        <p:spPr>
          <a:xfrm>
            <a:off x="0" y="1310898"/>
            <a:ext cx="2171700" cy="5257800"/>
          </a:xfrm>
        </p:spPr>
      </p:pic>
      <p:pic>
        <p:nvPicPr>
          <p:cNvPr id="24" name="Picture Placeholder 23" descr="A person holding a microphone&#10;&#10;Description automatically generated with low confidence">
            <a:extLst>
              <a:ext uri="{FF2B5EF4-FFF2-40B4-BE49-F238E27FC236}">
                <a16:creationId xmlns:a16="http://schemas.microsoft.com/office/drawing/2014/main" id="{BA387ACB-CB36-455A-9654-E3957BCBA451}"/>
              </a:ext>
            </a:extLst>
          </p:cNvPr>
          <p:cNvPicPr>
            <a:picLocks noGrp="1" noChangeAspect="1"/>
          </p:cNvPicPr>
          <p:nvPr>
            <p:ph type="pic" sz="quarter" idx="12"/>
          </p:nvPr>
        </p:nvPicPr>
        <p:blipFill rotWithShape="1">
          <a:blip r:embed="rId5" cstate="print">
            <a:extLst>
              <a:ext uri="{28A0092B-C50C-407E-A947-70E740481C1C}">
                <a14:useLocalDpi xmlns:a14="http://schemas.microsoft.com/office/drawing/2010/main" val="0"/>
              </a:ext>
            </a:extLst>
          </a:blip>
          <a:srcRect l="6995" t="-105" r="39765" b="105"/>
          <a:stretch/>
        </p:blipFill>
        <p:spPr>
          <a:xfrm>
            <a:off x="4341813" y="3849311"/>
            <a:ext cx="2171700" cy="2719387"/>
          </a:xfrm>
        </p:spPr>
      </p:pic>
      <p:sp>
        <p:nvSpPr>
          <p:cNvPr id="18" name="Title 1">
            <a:extLst>
              <a:ext uri="{FF2B5EF4-FFF2-40B4-BE49-F238E27FC236}">
                <a16:creationId xmlns:a16="http://schemas.microsoft.com/office/drawing/2014/main" id="{D673109B-03C3-47EF-A436-72F9FCA1439C}"/>
              </a:ext>
            </a:extLst>
          </p:cNvPr>
          <p:cNvSpPr txBox="1">
            <a:spLocks/>
          </p:cNvSpPr>
          <p:nvPr/>
        </p:nvSpPr>
        <p:spPr>
          <a:xfrm>
            <a:off x="4205861" y="271147"/>
            <a:ext cx="3780279" cy="643253"/>
          </a:xfrm>
          <a:prstGeom prst="rect">
            <a:avLst/>
          </a:prstGeom>
        </p:spPr>
        <p:txBody>
          <a:bodyPr anchor="ctr"/>
          <a:lstStyle>
            <a:defPPr>
              <a:defRPr lang="en-US"/>
            </a:defPPr>
            <a:lvl1pPr defTabSz="565168">
              <a:spcBef>
                <a:spcPct val="0"/>
              </a:spcBef>
              <a:buNone/>
              <a:defRPr sz="3600" b="1">
                <a:solidFill>
                  <a:schemeClr val="bg1"/>
                </a:solidFill>
                <a:latin typeface="Rockwell" panose="02060603020205020403" pitchFamily="18" charset="0"/>
                <a:ea typeface="+mj-ea"/>
                <a:cs typeface="+mj-cs"/>
              </a:defRPr>
            </a:lvl1pPr>
          </a:lstStyle>
          <a:p>
            <a:pPr algn="ctr"/>
            <a:r>
              <a:rPr lang="en-IN" sz="4000" dirty="0">
                <a:solidFill>
                  <a:schemeClr val="tx1">
                    <a:lumMod val="75000"/>
                    <a:lumOff val="25000"/>
                  </a:schemeClr>
                </a:solidFill>
              </a:rPr>
              <a:t>Module Flow</a:t>
            </a:r>
          </a:p>
        </p:txBody>
      </p:sp>
    </p:spTree>
    <p:extLst>
      <p:ext uri="{BB962C8B-B14F-4D97-AF65-F5344CB8AC3E}">
        <p14:creationId xmlns:p14="http://schemas.microsoft.com/office/powerpoint/2010/main" val="42149351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0" name="Freeform 95">
            <a:extLst>
              <a:ext uri="{FF2B5EF4-FFF2-40B4-BE49-F238E27FC236}">
                <a16:creationId xmlns:a16="http://schemas.microsoft.com/office/drawing/2014/main" id="{DD6510B3-1345-42C9-B063-A07C513592F8}"/>
              </a:ext>
            </a:extLst>
          </p:cNvPr>
          <p:cNvSpPr>
            <a:spLocks noChangeArrowheads="1"/>
          </p:cNvSpPr>
          <p:nvPr/>
        </p:nvSpPr>
        <p:spPr bwMode="auto">
          <a:xfrm>
            <a:off x="-239" y="3962400"/>
            <a:ext cx="2731995" cy="1482985"/>
          </a:xfrm>
          <a:custGeom>
            <a:avLst/>
            <a:gdLst>
              <a:gd name="T0" fmla="*/ 6600 w 7287"/>
              <a:gd name="T1" fmla="*/ 1896 h 1897"/>
              <a:gd name="T2" fmla="*/ 7286 w 7287"/>
              <a:gd name="T3" fmla="*/ 950 h 1897"/>
              <a:gd name="T4" fmla="*/ 6600 w 7287"/>
              <a:gd name="T5" fmla="*/ 0 h 1897"/>
              <a:gd name="T6" fmla="*/ 0 w 7287"/>
              <a:gd name="T7" fmla="*/ 0 h 1897"/>
              <a:gd name="T8" fmla="*/ 0 w 7287"/>
              <a:gd name="T9" fmla="*/ 1896 h 1897"/>
              <a:gd name="T10" fmla="*/ 6600 w 7287"/>
              <a:gd name="T11" fmla="*/ 1896 h 1897"/>
            </a:gdLst>
            <a:ahLst/>
            <a:cxnLst>
              <a:cxn ang="0">
                <a:pos x="T0" y="T1"/>
              </a:cxn>
              <a:cxn ang="0">
                <a:pos x="T2" y="T3"/>
              </a:cxn>
              <a:cxn ang="0">
                <a:pos x="T4" y="T5"/>
              </a:cxn>
              <a:cxn ang="0">
                <a:pos x="T6" y="T7"/>
              </a:cxn>
              <a:cxn ang="0">
                <a:pos x="T8" y="T9"/>
              </a:cxn>
              <a:cxn ang="0">
                <a:pos x="T10" y="T11"/>
              </a:cxn>
            </a:cxnLst>
            <a:rect l="0" t="0" r="r" b="b"/>
            <a:pathLst>
              <a:path w="7287" h="1897">
                <a:moveTo>
                  <a:pt x="6600" y="1896"/>
                </a:moveTo>
                <a:lnTo>
                  <a:pt x="7286" y="950"/>
                </a:lnTo>
                <a:lnTo>
                  <a:pt x="6600" y="0"/>
                </a:lnTo>
                <a:lnTo>
                  <a:pt x="0" y="0"/>
                </a:lnTo>
                <a:lnTo>
                  <a:pt x="0" y="1896"/>
                </a:lnTo>
                <a:lnTo>
                  <a:pt x="6600" y="1896"/>
                </a:lnTo>
              </a:path>
            </a:pathLst>
          </a:custGeom>
          <a:solidFill>
            <a:schemeClr val="accent1">
              <a:lumMod val="10000"/>
              <a:lumOff val="90000"/>
            </a:schemeClr>
          </a:solidFill>
          <a:ln>
            <a:noFill/>
          </a:ln>
          <a:effectLst/>
        </p:spPr>
        <p:txBody>
          <a:bodyPr wrap="none"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0" name="Rectangle 309">
            <a:extLst>
              <a:ext uri="{FF2B5EF4-FFF2-40B4-BE49-F238E27FC236}">
                <a16:creationId xmlns:a16="http://schemas.microsoft.com/office/drawing/2014/main" id="{5C0B3CF4-5834-43E0-808F-BE35F46BD017}"/>
              </a:ext>
            </a:extLst>
          </p:cNvPr>
          <p:cNvSpPr/>
          <p:nvPr/>
        </p:nvSpPr>
        <p:spPr bwMode="auto">
          <a:xfrm rot="16200000">
            <a:off x="5638390" y="-3189531"/>
            <a:ext cx="2515421" cy="10591801"/>
          </a:xfrm>
          <a:prstGeom prst="rect">
            <a:avLst/>
          </a:prstGeom>
          <a:solidFill>
            <a:schemeClr val="accent5">
              <a:lumMod val="20000"/>
              <a:lumOff val="80000"/>
            </a:schemeClr>
          </a:solidFill>
          <a:ln>
            <a:noFill/>
          </a:ln>
          <a:effectLst>
            <a:outerShdw blurRad="50800" dist="38100" dir="8100000" algn="tr" rotWithShape="0">
              <a:prstClr val="black">
                <a:alpha val="40000"/>
              </a:prstClr>
            </a:outerShdw>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prstClr val="black"/>
              </a:solidFill>
              <a:effectLst/>
              <a:uLnTx/>
              <a:uFillTx/>
            </a:endParaRPr>
          </a:p>
        </p:txBody>
      </p:sp>
      <p:grpSp>
        <p:nvGrpSpPr>
          <p:cNvPr id="127" name="Group 126"/>
          <p:cNvGrpSpPr>
            <a:grpSpLocks noChangeAspect="1"/>
          </p:cNvGrpSpPr>
          <p:nvPr/>
        </p:nvGrpSpPr>
        <p:grpSpPr>
          <a:xfrm>
            <a:off x="10795268" y="1561871"/>
            <a:ext cx="1091932" cy="1088998"/>
            <a:chOff x="2865557" y="4639756"/>
            <a:chExt cx="3987931" cy="3991470"/>
          </a:xfrm>
        </p:grpSpPr>
        <p:grpSp>
          <p:nvGrpSpPr>
            <p:cNvPr id="128" name="Group 127"/>
            <p:cNvGrpSpPr/>
            <p:nvPr/>
          </p:nvGrpSpPr>
          <p:grpSpPr>
            <a:xfrm>
              <a:off x="4008752" y="4901590"/>
              <a:ext cx="2844736" cy="3729636"/>
              <a:chOff x="12795250" y="366713"/>
              <a:chExt cx="2738438" cy="3589337"/>
            </a:xfrm>
          </p:grpSpPr>
          <p:sp>
            <p:nvSpPr>
              <p:cNvPr id="139" name="Freeform 129"/>
              <p:cNvSpPr>
                <a:spLocks/>
              </p:cNvSpPr>
              <p:nvPr/>
            </p:nvSpPr>
            <p:spPr bwMode="auto">
              <a:xfrm>
                <a:off x="12795250" y="561975"/>
                <a:ext cx="2687638" cy="3394075"/>
              </a:xfrm>
              <a:custGeom>
                <a:avLst/>
                <a:gdLst>
                  <a:gd name="T0" fmla="*/ 9 w 424"/>
                  <a:gd name="T1" fmla="*/ 0 h 536"/>
                  <a:gd name="T2" fmla="*/ 0 w 424"/>
                  <a:gd name="T3" fmla="*/ 25 h 536"/>
                  <a:gd name="T4" fmla="*/ 0 w 424"/>
                  <a:gd name="T5" fmla="*/ 497 h 536"/>
                  <a:gd name="T6" fmla="*/ 39 w 424"/>
                  <a:gd name="T7" fmla="*/ 536 h 536"/>
                  <a:gd name="T8" fmla="*/ 391 w 424"/>
                  <a:gd name="T9" fmla="*/ 536 h 536"/>
                  <a:gd name="T10" fmla="*/ 424 w 424"/>
                  <a:gd name="T11" fmla="*/ 519 h 536"/>
                  <a:gd name="T12" fmla="*/ 393 w 424"/>
                  <a:gd name="T13" fmla="*/ 534 h 536"/>
                  <a:gd name="T14" fmla="*/ 42 w 424"/>
                  <a:gd name="T15" fmla="*/ 534 h 536"/>
                  <a:gd name="T16" fmla="*/ 2 w 424"/>
                  <a:gd name="T17" fmla="*/ 494 h 536"/>
                  <a:gd name="T18" fmla="*/ 2 w 424"/>
                  <a:gd name="T19" fmla="*/ 22 h 536"/>
                  <a:gd name="T20" fmla="*/ 9 w 424"/>
                  <a:gd name="T21"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4" h="536">
                    <a:moveTo>
                      <a:pt x="9" y="0"/>
                    </a:moveTo>
                    <a:cubicBezTo>
                      <a:pt x="3" y="6"/>
                      <a:pt x="0" y="15"/>
                      <a:pt x="0" y="25"/>
                    </a:cubicBezTo>
                    <a:cubicBezTo>
                      <a:pt x="0" y="497"/>
                      <a:pt x="0" y="497"/>
                      <a:pt x="0" y="497"/>
                    </a:cubicBezTo>
                    <a:cubicBezTo>
                      <a:pt x="0" y="519"/>
                      <a:pt x="18" y="536"/>
                      <a:pt x="39" y="536"/>
                    </a:cubicBezTo>
                    <a:cubicBezTo>
                      <a:pt x="391" y="536"/>
                      <a:pt x="391" y="536"/>
                      <a:pt x="391" y="536"/>
                    </a:cubicBezTo>
                    <a:cubicBezTo>
                      <a:pt x="405" y="536"/>
                      <a:pt x="416" y="530"/>
                      <a:pt x="424" y="519"/>
                    </a:cubicBezTo>
                    <a:cubicBezTo>
                      <a:pt x="416" y="528"/>
                      <a:pt x="405" y="534"/>
                      <a:pt x="393" y="534"/>
                    </a:cubicBezTo>
                    <a:cubicBezTo>
                      <a:pt x="42" y="534"/>
                      <a:pt x="42" y="534"/>
                      <a:pt x="42" y="534"/>
                    </a:cubicBezTo>
                    <a:cubicBezTo>
                      <a:pt x="20" y="534"/>
                      <a:pt x="2" y="516"/>
                      <a:pt x="2" y="494"/>
                    </a:cubicBezTo>
                    <a:cubicBezTo>
                      <a:pt x="2" y="22"/>
                      <a:pt x="2" y="22"/>
                      <a:pt x="2" y="22"/>
                    </a:cubicBezTo>
                    <a:cubicBezTo>
                      <a:pt x="2" y="14"/>
                      <a:pt x="5" y="6"/>
                      <a:pt x="9" y="0"/>
                    </a:cubicBezTo>
                  </a:path>
                </a:pathLst>
              </a:custGeom>
              <a:solidFill>
                <a:srgbClr val="93959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0" name="Freeform 130"/>
              <p:cNvSpPr>
                <a:spLocks/>
              </p:cNvSpPr>
              <p:nvPr/>
            </p:nvSpPr>
            <p:spPr bwMode="auto">
              <a:xfrm>
                <a:off x="12807950" y="455613"/>
                <a:ext cx="2725738" cy="3487737"/>
              </a:xfrm>
              <a:custGeom>
                <a:avLst/>
                <a:gdLst>
                  <a:gd name="T0" fmla="*/ 430 w 430"/>
                  <a:gd name="T1" fmla="*/ 511 h 551"/>
                  <a:gd name="T2" fmla="*/ 391 w 430"/>
                  <a:gd name="T3" fmla="*/ 551 h 551"/>
                  <a:gd name="T4" fmla="*/ 40 w 430"/>
                  <a:gd name="T5" fmla="*/ 551 h 551"/>
                  <a:gd name="T6" fmla="*/ 0 w 430"/>
                  <a:gd name="T7" fmla="*/ 511 h 551"/>
                  <a:gd name="T8" fmla="*/ 0 w 430"/>
                  <a:gd name="T9" fmla="*/ 39 h 551"/>
                  <a:gd name="T10" fmla="*/ 40 w 430"/>
                  <a:gd name="T11" fmla="*/ 0 h 551"/>
                  <a:gd name="T12" fmla="*/ 391 w 430"/>
                  <a:gd name="T13" fmla="*/ 0 h 551"/>
                  <a:gd name="T14" fmla="*/ 430 w 430"/>
                  <a:gd name="T15" fmla="*/ 39 h 551"/>
                  <a:gd name="T16" fmla="*/ 430 w 430"/>
                  <a:gd name="T17" fmla="*/ 511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0" h="551">
                    <a:moveTo>
                      <a:pt x="430" y="511"/>
                    </a:moveTo>
                    <a:cubicBezTo>
                      <a:pt x="430" y="533"/>
                      <a:pt x="413" y="551"/>
                      <a:pt x="391" y="551"/>
                    </a:cubicBezTo>
                    <a:cubicBezTo>
                      <a:pt x="40" y="551"/>
                      <a:pt x="40" y="551"/>
                      <a:pt x="40" y="551"/>
                    </a:cubicBezTo>
                    <a:cubicBezTo>
                      <a:pt x="18" y="551"/>
                      <a:pt x="0" y="533"/>
                      <a:pt x="0" y="511"/>
                    </a:cubicBezTo>
                    <a:cubicBezTo>
                      <a:pt x="0" y="39"/>
                      <a:pt x="0" y="39"/>
                      <a:pt x="0" y="39"/>
                    </a:cubicBezTo>
                    <a:cubicBezTo>
                      <a:pt x="0" y="17"/>
                      <a:pt x="18" y="0"/>
                      <a:pt x="40" y="0"/>
                    </a:cubicBezTo>
                    <a:cubicBezTo>
                      <a:pt x="391" y="0"/>
                      <a:pt x="391" y="0"/>
                      <a:pt x="391" y="0"/>
                    </a:cubicBezTo>
                    <a:cubicBezTo>
                      <a:pt x="413" y="0"/>
                      <a:pt x="430" y="17"/>
                      <a:pt x="430" y="39"/>
                    </a:cubicBezTo>
                    <a:cubicBezTo>
                      <a:pt x="430" y="511"/>
                      <a:pt x="430" y="511"/>
                      <a:pt x="430" y="511"/>
                    </a:cubicBezTo>
                  </a:path>
                </a:pathLst>
              </a:custGeom>
              <a:solidFill>
                <a:srgbClr val="414042"/>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1" name="Freeform 131"/>
              <p:cNvSpPr>
                <a:spLocks/>
              </p:cNvSpPr>
              <p:nvPr/>
            </p:nvSpPr>
            <p:spPr bwMode="auto">
              <a:xfrm>
                <a:off x="12934950" y="657225"/>
                <a:ext cx="2459038" cy="3133725"/>
              </a:xfrm>
              <a:custGeom>
                <a:avLst/>
                <a:gdLst>
                  <a:gd name="T0" fmla="*/ 1549 w 1549"/>
                  <a:gd name="T1" fmla="*/ 0 h 1974"/>
                  <a:gd name="T2" fmla="*/ 1541 w 1549"/>
                  <a:gd name="T3" fmla="*/ 0 h 1974"/>
                  <a:gd name="T4" fmla="*/ 1541 w 1549"/>
                  <a:gd name="T5" fmla="*/ 1962 h 1974"/>
                  <a:gd name="T6" fmla="*/ 355 w 1549"/>
                  <a:gd name="T7" fmla="*/ 1962 h 1974"/>
                  <a:gd name="T8" fmla="*/ 0 w 1549"/>
                  <a:gd name="T9" fmla="*/ 1619 h 1974"/>
                  <a:gd name="T10" fmla="*/ 0 w 1549"/>
                  <a:gd name="T11" fmla="*/ 1619 h 1974"/>
                  <a:gd name="T12" fmla="*/ 363 w 1549"/>
                  <a:gd name="T13" fmla="*/ 1974 h 1974"/>
                  <a:gd name="T14" fmla="*/ 1549 w 1549"/>
                  <a:gd name="T15" fmla="*/ 1974 h 1974"/>
                  <a:gd name="T16" fmla="*/ 1549 w 1549"/>
                  <a:gd name="T17"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9" h="1974">
                    <a:moveTo>
                      <a:pt x="1549" y="0"/>
                    </a:moveTo>
                    <a:lnTo>
                      <a:pt x="1541" y="0"/>
                    </a:lnTo>
                    <a:lnTo>
                      <a:pt x="1541" y="1962"/>
                    </a:lnTo>
                    <a:lnTo>
                      <a:pt x="355" y="1962"/>
                    </a:lnTo>
                    <a:lnTo>
                      <a:pt x="0" y="1619"/>
                    </a:lnTo>
                    <a:lnTo>
                      <a:pt x="0" y="1619"/>
                    </a:lnTo>
                    <a:lnTo>
                      <a:pt x="363" y="1974"/>
                    </a:lnTo>
                    <a:lnTo>
                      <a:pt x="1549" y="1974"/>
                    </a:lnTo>
                    <a:lnTo>
                      <a:pt x="1549" y="0"/>
                    </a:lnTo>
                    <a:close/>
                  </a:path>
                </a:pathLst>
              </a:custGeom>
              <a:solidFill>
                <a:srgbClr val="1C1C1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2" name="Freeform 132"/>
              <p:cNvSpPr>
                <a:spLocks/>
              </p:cNvSpPr>
              <p:nvPr/>
            </p:nvSpPr>
            <p:spPr bwMode="auto">
              <a:xfrm>
                <a:off x="12934950" y="657225"/>
                <a:ext cx="2459038" cy="3133725"/>
              </a:xfrm>
              <a:custGeom>
                <a:avLst/>
                <a:gdLst>
                  <a:gd name="T0" fmla="*/ 1549 w 1549"/>
                  <a:gd name="T1" fmla="*/ 0 h 1974"/>
                  <a:gd name="T2" fmla="*/ 1541 w 1549"/>
                  <a:gd name="T3" fmla="*/ 0 h 1974"/>
                  <a:gd name="T4" fmla="*/ 1541 w 1549"/>
                  <a:gd name="T5" fmla="*/ 1962 h 1974"/>
                  <a:gd name="T6" fmla="*/ 355 w 1549"/>
                  <a:gd name="T7" fmla="*/ 1962 h 1974"/>
                  <a:gd name="T8" fmla="*/ 0 w 1549"/>
                  <a:gd name="T9" fmla="*/ 1619 h 1974"/>
                  <a:gd name="T10" fmla="*/ 0 w 1549"/>
                  <a:gd name="T11" fmla="*/ 1619 h 1974"/>
                  <a:gd name="T12" fmla="*/ 363 w 1549"/>
                  <a:gd name="T13" fmla="*/ 1974 h 1974"/>
                  <a:gd name="T14" fmla="*/ 1549 w 1549"/>
                  <a:gd name="T15" fmla="*/ 1974 h 1974"/>
                  <a:gd name="T16" fmla="*/ 1549 w 1549"/>
                  <a:gd name="T17" fmla="*/ 0 h 1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9" h="1974">
                    <a:moveTo>
                      <a:pt x="1549" y="0"/>
                    </a:moveTo>
                    <a:lnTo>
                      <a:pt x="1541" y="0"/>
                    </a:lnTo>
                    <a:lnTo>
                      <a:pt x="1541" y="1962"/>
                    </a:lnTo>
                    <a:lnTo>
                      <a:pt x="355" y="1962"/>
                    </a:lnTo>
                    <a:lnTo>
                      <a:pt x="0" y="1619"/>
                    </a:lnTo>
                    <a:lnTo>
                      <a:pt x="0" y="1619"/>
                    </a:lnTo>
                    <a:lnTo>
                      <a:pt x="363" y="1974"/>
                    </a:lnTo>
                    <a:lnTo>
                      <a:pt x="1549" y="1974"/>
                    </a:lnTo>
                    <a:lnTo>
                      <a:pt x="1549"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3" name="Freeform 133"/>
              <p:cNvSpPr>
                <a:spLocks/>
              </p:cNvSpPr>
              <p:nvPr/>
            </p:nvSpPr>
            <p:spPr bwMode="auto">
              <a:xfrm>
                <a:off x="12915900" y="644525"/>
                <a:ext cx="2465388" cy="3127375"/>
              </a:xfrm>
              <a:custGeom>
                <a:avLst/>
                <a:gdLst>
                  <a:gd name="T0" fmla="*/ 367 w 1553"/>
                  <a:gd name="T1" fmla="*/ 1970 h 1970"/>
                  <a:gd name="T2" fmla="*/ 1553 w 1553"/>
                  <a:gd name="T3" fmla="*/ 1970 h 1970"/>
                  <a:gd name="T4" fmla="*/ 1553 w 1553"/>
                  <a:gd name="T5" fmla="*/ 0 h 1970"/>
                  <a:gd name="T6" fmla="*/ 0 w 1553"/>
                  <a:gd name="T7" fmla="*/ 0 h 1970"/>
                  <a:gd name="T8" fmla="*/ 0 w 1553"/>
                  <a:gd name="T9" fmla="*/ 1619 h 1970"/>
                  <a:gd name="T10" fmla="*/ 367 w 1553"/>
                  <a:gd name="T11" fmla="*/ 1970 h 1970"/>
                </a:gdLst>
                <a:ahLst/>
                <a:cxnLst>
                  <a:cxn ang="0">
                    <a:pos x="T0" y="T1"/>
                  </a:cxn>
                  <a:cxn ang="0">
                    <a:pos x="T2" y="T3"/>
                  </a:cxn>
                  <a:cxn ang="0">
                    <a:pos x="T4" y="T5"/>
                  </a:cxn>
                  <a:cxn ang="0">
                    <a:pos x="T6" y="T7"/>
                  </a:cxn>
                  <a:cxn ang="0">
                    <a:pos x="T8" y="T9"/>
                  </a:cxn>
                  <a:cxn ang="0">
                    <a:pos x="T10" y="T11"/>
                  </a:cxn>
                </a:cxnLst>
                <a:rect l="0" t="0" r="r" b="b"/>
                <a:pathLst>
                  <a:path w="1553" h="1970">
                    <a:moveTo>
                      <a:pt x="367" y="1970"/>
                    </a:moveTo>
                    <a:lnTo>
                      <a:pt x="1553" y="1970"/>
                    </a:lnTo>
                    <a:lnTo>
                      <a:pt x="1553" y="0"/>
                    </a:lnTo>
                    <a:lnTo>
                      <a:pt x="0" y="0"/>
                    </a:lnTo>
                    <a:lnTo>
                      <a:pt x="0" y="1619"/>
                    </a:lnTo>
                    <a:lnTo>
                      <a:pt x="367" y="1970"/>
                    </a:lnTo>
                    <a:close/>
                  </a:path>
                </a:pathLst>
              </a:custGeom>
              <a:solidFill>
                <a:srgbClr val="FFFCF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4" name="Freeform 134"/>
              <p:cNvSpPr>
                <a:spLocks/>
              </p:cNvSpPr>
              <p:nvPr/>
            </p:nvSpPr>
            <p:spPr bwMode="auto">
              <a:xfrm>
                <a:off x="12915900" y="644525"/>
                <a:ext cx="2465388" cy="3127375"/>
              </a:xfrm>
              <a:custGeom>
                <a:avLst/>
                <a:gdLst>
                  <a:gd name="T0" fmla="*/ 367 w 1553"/>
                  <a:gd name="T1" fmla="*/ 1970 h 1970"/>
                  <a:gd name="T2" fmla="*/ 1553 w 1553"/>
                  <a:gd name="T3" fmla="*/ 1970 h 1970"/>
                  <a:gd name="T4" fmla="*/ 1553 w 1553"/>
                  <a:gd name="T5" fmla="*/ 0 h 1970"/>
                  <a:gd name="T6" fmla="*/ 0 w 1553"/>
                  <a:gd name="T7" fmla="*/ 0 h 1970"/>
                  <a:gd name="T8" fmla="*/ 0 w 1553"/>
                  <a:gd name="T9" fmla="*/ 1619 h 1970"/>
                  <a:gd name="T10" fmla="*/ 367 w 1553"/>
                  <a:gd name="T11" fmla="*/ 1970 h 1970"/>
                </a:gdLst>
                <a:ahLst/>
                <a:cxnLst>
                  <a:cxn ang="0">
                    <a:pos x="T0" y="T1"/>
                  </a:cxn>
                  <a:cxn ang="0">
                    <a:pos x="T2" y="T3"/>
                  </a:cxn>
                  <a:cxn ang="0">
                    <a:pos x="T4" y="T5"/>
                  </a:cxn>
                  <a:cxn ang="0">
                    <a:pos x="T6" y="T7"/>
                  </a:cxn>
                  <a:cxn ang="0">
                    <a:pos x="T8" y="T9"/>
                  </a:cxn>
                  <a:cxn ang="0">
                    <a:pos x="T10" y="T11"/>
                  </a:cxn>
                </a:cxnLst>
                <a:rect l="0" t="0" r="r" b="b"/>
                <a:pathLst>
                  <a:path w="1553" h="1970">
                    <a:moveTo>
                      <a:pt x="367" y="1970"/>
                    </a:moveTo>
                    <a:lnTo>
                      <a:pt x="1553" y="1970"/>
                    </a:lnTo>
                    <a:lnTo>
                      <a:pt x="1553" y="0"/>
                    </a:lnTo>
                    <a:lnTo>
                      <a:pt x="0" y="0"/>
                    </a:lnTo>
                    <a:lnTo>
                      <a:pt x="0" y="1619"/>
                    </a:lnTo>
                    <a:lnTo>
                      <a:pt x="367" y="197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5" name="Rectangle 135"/>
              <p:cNvSpPr>
                <a:spLocks noChangeArrowheads="1"/>
              </p:cNvSpPr>
              <p:nvPr/>
            </p:nvSpPr>
            <p:spPr bwMode="auto">
              <a:xfrm>
                <a:off x="14228763" y="3360738"/>
                <a:ext cx="868363" cy="107950"/>
              </a:xfrm>
              <a:prstGeom prst="rect">
                <a:avLst/>
              </a:prstGeom>
              <a:solidFill>
                <a:srgbClr val="EB5055"/>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6" name="Rectangle 136"/>
              <p:cNvSpPr>
                <a:spLocks noChangeArrowheads="1"/>
              </p:cNvSpPr>
              <p:nvPr/>
            </p:nvSpPr>
            <p:spPr bwMode="auto">
              <a:xfrm>
                <a:off x="13214350" y="1423988"/>
                <a:ext cx="1882775" cy="5080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7" name="Rectangle 137"/>
              <p:cNvSpPr>
                <a:spLocks noChangeArrowheads="1"/>
              </p:cNvSpPr>
              <p:nvPr/>
            </p:nvSpPr>
            <p:spPr bwMode="auto">
              <a:xfrm>
                <a:off x="13214350" y="1619250"/>
                <a:ext cx="1882775" cy="5715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8" name="Rectangle 138"/>
              <p:cNvSpPr>
                <a:spLocks noChangeArrowheads="1"/>
              </p:cNvSpPr>
              <p:nvPr/>
            </p:nvSpPr>
            <p:spPr bwMode="auto">
              <a:xfrm>
                <a:off x="13214350" y="1822450"/>
                <a:ext cx="1882775" cy="5080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49" name="Rectangle 139"/>
              <p:cNvSpPr>
                <a:spLocks noChangeArrowheads="1"/>
              </p:cNvSpPr>
              <p:nvPr/>
            </p:nvSpPr>
            <p:spPr bwMode="auto">
              <a:xfrm>
                <a:off x="13214350" y="2019300"/>
                <a:ext cx="1882775" cy="5715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0" name="Rectangle 140"/>
              <p:cNvSpPr>
                <a:spLocks noChangeArrowheads="1"/>
              </p:cNvSpPr>
              <p:nvPr/>
            </p:nvSpPr>
            <p:spPr bwMode="auto">
              <a:xfrm>
                <a:off x="13214350" y="2220913"/>
                <a:ext cx="1882775" cy="5715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1" name="Rectangle 141"/>
              <p:cNvSpPr>
                <a:spLocks noChangeArrowheads="1"/>
              </p:cNvSpPr>
              <p:nvPr/>
            </p:nvSpPr>
            <p:spPr bwMode="auto">
              <a:xfrm>
                <a:off x="13214350" y="2424113"/>
                <a:ext cx="1882775" cy="5080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2" name="Rectangle 142"/>
              <p:cNvSpPr>
                <a:spLocks noChangeArrowheads="1"/>
              </p:cNvSpPr>
              <p:nvPr/>
            </p:nvSpPr>
            <p:spPr bwMode="auto">
              <a:xfrm>
                <a:off x="13214350" y="2619375"/>
                <a:ext cx="1882775" cy="5715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3" name="Rectangle 143"/>
              <p:cNvSpPr>
                <a:spLocks noChangeArrowheads="1"/>
              </p:cNvSpPr>
              <p:nvPr/>
            </p:nvSpPr>
            <p:spPr bwMode="auto">
              <a:xfrm>
                <a:off x="13214350" y="2822575"/>
                <a:ext cx="1882775" cy="5080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4" name="Rectangle 144"/>
              <p:cNvSpPr>
                <a:spLocks noChangeArrowheads="1"/>
              </p:cNvSpPr>
              <p:nvPr/>
            </p:nvSpPr>
            <p:spPr bwMode="auto">
              <a:xfrm>
                <a:off x="13214350" y="3025775"/>
                <a:ext cx="1882775" cy="50800"/>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5" name="Rectangle 145"/>
              <p:cNvSpPr>
                <a:spLocks noChangeArrowheads="1"/>
              </p:cNvSpPr>
              <p:nvPr/>
            </p:nvSpPr>
            <p:spPr bwMode="auto">
              <a:xfrm>
                <a:off x="13511213" y="1006475"/>
                <a:ext cx="1325563" cy="106362"/>
              </a:xfrm>
              <a:prstGeom prst="rect">
                <a:avLst/>
              </a:prstGeom>
              <a:solidFill>
                <a:srgbClr val="A7A9AC"/>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6" name="Freeform 146"/>
              <p:cNvSpPr>
                <a:spLocks/>
              </p:cNvSpPr>
              <p:nvPr/>
            </p:nvSpPr>
            <p:spPr bwMode="auto">
              <a:xfrm>
                <a:off x="12915900" y="3214688"/>
                <a:ext cx="595313" cy="557212"/>
              </a:xfrm>
              <a:custGeom>
                <a:avLst/>
                <a:gdLst>
                  <a:gd name="T0" fmla="*/ 375 w 375"/>
                  <a:gd name="T1" fmla="*/ 0 h 351"/>
                  <a:gd name="T2" fmla="*/ 0 w 375"/>
                  <a:gd name="T3" fmla="*/ 0 h 351"/>
                  <a:gd name="T4" fmla="*/ 367 w 375"/>
                  <a:gd name="T5" fmla="*/ 351 h 351"/>
                  <a:gd name="T6" fmla="*/ 375 w 375"/>
                  <a:gd name="T7" fmla="*/ 0 h 351"/>
                </a:gdLst>
                <a:ahLst/>
                <a:cxnLst>
                  <a:cxn ang="0">
                    <a:pos x="T0" y="T1"/>
                  </a:cxn>
                  <a:cxn ang="0">
                    <a:pos x="T2" y="T3"/>
                  </a:cxn>
                  <a:cxn ang="0">
                    <a:pos x="T4" y="T5"/>
                  </a:cxn>
                  <a:cxn ang="0">
                    <a:pos x="T6" y="T7"/>
                  </a:cxn>
                </a:cxnLst>
                <a:rect l="0" t="0" r="r" b="b"/>
                <a:pathLst>
                  <a:path w="375" h="351">
                    <a:moveTo>
                      <a:pt x="375" y="0"/>
                    </a:moveTo>
                    <a:lnTo>
                      <a:pt x="0" y="0"/>
                    </a:lnTo>
                    <a:lnTo>
                      <a:pt x="367" y="351"/>
                    </a:lnTo>
                    <a:lnTo>
                      <a:pt x="375" y="0"/>
                    </a:lnTo>
                    <a:close/>
                  </a:path>
                </a:pathLst>
              </a:custGeom>
              <a:solidFill>
                <a:srgbClr val="BCBCB8"/>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7" name="Freeform 147"/>
              <p:cNvSpPr>
                <a:spLocks/>
              </p:cNvSpPr>
              <p:nvPr/>
            </p:nvSpPr>
            <p:spPr bwMode="auto">
              <a:xfrm>
                <a:off x="12915900" y="3214688"/>
                <a:ext cx="595313" cy="557212"/>
              </a:xfrm>
              <a:custGeom>
                <a:avLst/>
                <a:gdLst>
                  <a:gd name="T0" fmla="*/ 375 w 375"/>
                  <a:gd name="T1" fmla="*/ 0 h 351"/>
                  <a:gd name="T2" fmla="*/ 0 w 375"/>
                  <a:gd name="T3" fmla="*/ 0 h 351"/>
                  <a:gd name="T4" fmla="*/ 367 w 375"/>
                  <a:gd name="T5" fmla="*/ 351 h 351"/>
                  <a:gd name="T6" fmla="*/ 375 w 375"/>
                  <a:gd name="T7" fmla="*/ 0 h 351"/>
                </a:gdLst>
                <a:ahLst/>
                <a:cxnLst>
                  <a:cxn ang="0">
                    <a:pos x="T0" y="T1"/>
                  </a:cxn>
                  <a:cxn ang="0">
                    <a:pos x="T2" y="T3"/>
                  </a:cxn>
                  <a:cxn ang="0">
                    <a:pos x="T4" y="T5"/>
                  </a:cxn>
                  <a:cxn ang="0">
                    <a:pos x="T6" y="T7"/>
                  </a:cxn>
                </a:cxnLst>
                <a:rect l="0" t="0" r="r" b="b"/>
                <a:pathLst>
                  <a:path w="375" h="351">
                    <a:moveTo>
                      <a:pt x="375" y="0"/>
                    </a:moveTo>
                    <a:lnTo>
                      <a:pt x="0" y="0"/>
                    </a:lnTo>
                    <a:lnTo>
                      <a:pt x="367" y="351"/>
                    </a:lnTo>
                    <a:lnTo>
                      <a:pt x="37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8" name="Freeform 148"/>
              <p:cNvSpPr>
                <a:spLocks/>
              </p:cNvSpPr>
              <p:nvPr/>
            </p:nvSpPr>
            <p:spPr bwMode="auto">
              <a:xfrm>
                <a:off x="12915900" y="3214688"/>
                <a:ext cx="582613" cy="557212"/>
              </a:xfrm>
              <a:custGeom>
                <a:avLst/>
                <a:gdLst>
                  <a:gd name="T0" fmla="*/ 351 w 367"/>
                  <a:gd name="T1" fmla="*/ 20 h 351"/>
                  <a:gd name="T2" fmla="*/ 0 w 367"/>
                  <a:gd name="T3" fmla="*/ 0 h 351"/>
                  <a:gd name="T4" fmla="*/ 367 w 367"/>
                  <a:gd name="T5" fmla="*/ 351 h 351"/>
                  <a:gd name="T6" fmla="*/ 351 w 367"/>
                  <a:gd name="T7" fmla="*/ 20 h 351"/>
                </a:gdLst>
                <a:ahLst/>
                <a:cxnLst>
                  <a:cxn ang="0">
                    <a:pos x="T0" y="T1"/>
                  </a:cxn>
                  <a:cxn ang="0">
                    <a:pos x="T2" y="T3"/>
                  </a:cxn>
                  <a:cxn ang="0">
                    <a:pos x="T4" y="T5"/>
                  </a:cxn>
                  <a:cxn ang="0">
                    <a:pos x="T6" y="T7"/>
                  </a:cxn>
                </a:cxnLst>
                <a:rect l="0" t="0" r="r" b="b"/>
                <a:pathLst>
                  <a:path w="367" h="351">
                    <a:moveTo>
                      <a:pt x="351" y="20"/>
                    </a:moveTo>
                    <a:lnTo>
                      <a:pt x="0" y="0"/>
                    </a:lnTo>
                    <a:lnTo>
                      <a:pt x="367" y="351"/>
                    </a:lnTo>
                    <a:lnTo>
                      <a:pt x="351" y="20"/>
                    </a:lnTo>
                    <a:close/>
                  </a:path>
                </a:pathLst>
              </a:custGeom>
              <a:solidFill>
                <a:srgbClr val="F2EFE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59" name="Rectangle 149"/>
              <p:cNvSpPr>
                <a:spLocks noChangeArrowheads="1"/>
              </p:cNvSpPr>
              <p:nvPr/>
            </p:nvSpPr>
            <p:spPr bwMode="auto">
              <a:xfrm>
                <a:off x="13682663" y="366713"/>
                <a:ext cx="944563" cy="290512"/>
              </a:xfrm>
              <a:prstGeom prst="rect">
                <a:avLst/>
              </a:prstGeom>
              <a:solidFill>
                <a:srgbClr val="1E1E1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grpSp>
        <p:grpSp>
          <p:nvGrpSpPr>
            <p:cNvPr id="129" name="Group 128"/>
            <p:cNvGrpSpPr/>
            <p:nvPr/>
          </p:nvGrpSpPr>
          <p:grpSpPr>
            <a:xfrm>
              <a:off x="4915488" y="4639756"/>
              <a:ext cx="998195" cy="540472"/>
              <a:chOff x="17801829" y="5891398"/>
              <a:chExt cx="954592" cy="516864"/>
            </a:xfrm>
          </p:grpSpPr>
          <p:sp>
            <p:nvSpPr>
              <p:cNvPr id="137" name="Freeform 279"/>
              <p:cNvSpPr>
                <a:spLocks/>
              </p:cNvSpPr>
              <p:nvPr/>
            </p:nvSpPr>
            <p:spPr bwMode="auto">
              <a:xfrm>
                <a:off x="17801829" y="5891398"/>
                <a:ext cx="954592" cy="516864"/>
              </a:xfrm>
              <a:custGeom>
                <a:avLst/>
                <a:gdLst>
                  <a:gd name="T0" fmla="*/ 115 w 167"/>
                  <a:gd name="T1" fmla="*/ 42 h 88"/>
                  <a:gd name="T2" fmla="*/ 117 w 167"/>
                  <a:gd name="T3" fmla="*/ 33 h 88"/>
                  <a:gd name="T4" fmla="*/ 83 w 167"/>
                  <a:gd name="T5" fmla="*/ 0 h 88"/>
                  <a:gd name="T6" fmla="*/ 50 w 167"/>
                  <a:gd name="T7" fmla="*/ 33 h 88"/>
                  <a:gd name="T8" fmla="*/ 51 w 167"/>
                  <a:gd name="T9" fmla="*/ 42 h 88"/>
                  <a:gd name="T10" fmla="*/ 0 w 167"/>
                  <a:gd name="T11" fmla="*/ 42 h 88"/>
                  <a:gd name="T12" fmla="*/ 0 w 167"/>
                  <a:gd name="T13" fmla="*/ 88 h 88"/>
                  <a:gd name="T14" fmla="*/ 167 w 167"/>
                  <a:gd name="T15" fmla="*/ 88 h 88"/>
                  <a:gd name="T16" fmla="*/ 167 w 167"/>
                  <a:gd name="T17" fmla="*/ 42 h 88"/>
                  <a:gd name="T18" fmla="*/ 115 w 167"/>
                  <a:gd name="T19" fmla="*/ 42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88">
                    <a:moveTo>
                      <a:pt x="115" y="42"/>
                    </a:moveTo>
                    <a:cubicBezTo>
                      <a:pt x="116" y="39"/>
                      <a:pt x="117" y="36"/>
                      <a:pt x="117" y="33"/>
                    </a:cubicBezTo>
                    <a:cubicBezTo>
                      <a:pt x="117" y="15"/>
                      <a:pt x="102" y="0"/>
                      <a:pt x="83" y="0"/>
                    </a:cubicBezTo>
                    <a:cubicBezTo>
                      <a:pt x="65" y="0"/>
                      <a:pt x="50" y="15"/>
                      <a:pt x="50" y="33"/>
                    </a:cubicBezTo>
                    <a:cubicBezTo>
                      <a:pt x="50" y="36"/>
                      <a:pt x="51" y="39"/>
                      <a:pt x="51" y="42"/>
                    </a:cubicBezTo>
                    <a:cubicBezTo>
                      <a:pt x="0" y="42"/>
                      <a:pt x="0" y="42"/>
                      <a:pt x="0" y="42"/>
                    </a:cubicBezTo>
                    <a:cubicBezTo>
                      <a:pt x="0" y="88"/>
                      <a:pt x="0" y="88"/>
                      <a:pt x="0" y="88"/>
                    </a:cubicBezTo>
                    <a:cubicBezTo>
                      <a:pt x="167" y="88"/>
                      <a:pt x="167" y="88"/>
                      <a:pt x="167" y="88"/>
                    </a:cubicBezTo>
                    <a:cubicBezTo>
                      <a:pt x="167" y="42"/>
                      <a:pt x="167" y="42"/>
                      <a:pt x="167" y="42"/>
                    </a:cubicBezTo>
                    <a:lnTo>
                      <a:pt x="115" y="42"/>
                    </a:lnTo>
                    <a:close/>
                  </a:path>
                </a:pathLst>
              </a:custGeom>
              <a:solidFill>
                <a:srgbClr val="FFB033"/>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8" name="Oval 280"/>
              <p:cNvSpPr>
                <a:spLocks noChangeArrowheads="1"/>
              </p:cNvSpPr>
              <p:nvPr/>
            </p:nvSpPr>
            <p:spPr bwMode="auto">
              <a:xfrm>
                <a:off x="18167266" y="5973356"/>
                <a:ext cx="229951" cy="230011"/>
              </a:xfrm>
              <a:prstGeom prst="ellipse">
                <a:avLst/>
              </a:prstGeom>
              <a:solidFill>
                <a:srgbClr val="000529"/>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grpSp>
        <p:grpSp>
          <p:nvGrpSpPr>
            <p:cNvPr id="130" name="Group 129"/>
            <p:cNvGrpSpPr/>
            <p:nvPr/>
          </p:nvGrpSpPr>
          <p:grpSpPr>
            <a:xfrm rot="1080935">
              <a:off x="2865557" y="5552197"/>
              <a:ext cx="2681043" cy="955676"/>
              <a:chOff x="485775" y="495300"/>
              <a:chExt cx="5238750" cy="1866901"/>
            </a:xfrm>
          </p:grpSpPr>
          <p:sp>
            <p:nvSpPr>
              <p:cNvPr id="131" name="Freeform 5"/>
              <p:cNvSpPr>
                <a:spLocks/>
              </p:cNvSpPr>
              <p:nvPr/>
            </p:nvSpPr>
            <p:spPr bwMode="auto">
              <a:xfrm>
                <a:off x="4603750" y="1674813"/>
                <a:ext cx="1120775" cy="687388"/>
              </a:xfrm>
              <a:custGeom>
                <a:avLst/>
                <a:gdLst>
                  <a:gd name="T0" fmla="*/ 6 w 117"/>
                  <a:gd name="T1" fmla="*/ 29 h 71"/>
                  <a:gd name="T2" fmla="*/ 0 w 117"/>
                  <a:gd name="T3" fmla="*/ 58 h 71"/>
                  <a:gd name="T4" fmla="*/ 63 w 117"/>
                  <a:gd name="T5" fmla="*/ 71 h 71"/>
                  <a:gd name="T6" fmla="*/ 115 w 117"/>
                  <a:gd name="T7" fmla="*/ 55 h 71"/>
                  <a:gd name="T8" fmla="*/ 115 w 117"/>
                  <a:gd name="T9" fmla="*/ 55 h 71"/>
                  <a:gd name="T10" fmla="*/ 115 w 117"/>
                  <a:gd name="T11" fmla="*/ 53 h 71"/>
                  <a:gd name="T12" fmla="*/ 68 w 117"/>
                  <a:gd name="T13" fmla="*/ 43 h 71"/>
                  <a:gd name="T14" fmla="*/ 62 w 117"/>
                  <a:gd name="T15" fmla="*/ 46 h 71"/>
                  <a:gd name="T16" fmla="*/ 57 w 117"/>
                  <a:gd name="T17" fmla="*/ 39 h 71"/>
                  <a:gd name="T18" fmla="*/ 64 w 117"/>
                  <a:gd name="T19" fmla="*/ 35 h 71"/>
                  <a:gd name="T20" fmla="*/ 68 w 117"/>
                  <a:gd name="T21" fmla="*/ 40 h 71"/>
                  <a:gd name="T22" fmla="*/ 116 w 117"/>
                  <a:gd name="T23" fmla="*/ 50 h 71"/>
                  <a:gd name="T24" fmla="*/ 117 w 117"/>
                  <a:gd name="T25" fmla="*/ 48 h 71"/>
                  <a:gd name="T26" fmla="*/ 117 w 117"/>
                  <a:gd name="T27" fmla="*/ 48 h 71"/>
                  <a:gd name="T28" fmla="*/ 75 w 117"/>
                  <a:gd name="T29" fmla="*/ 13 h 71"/>
                  <a:gd name="T30" fmla="*/ 12 w 117"/>
                  <a:gd name="T31" fmla="*/ 0 h 71"/>
                  <a:gd name="T32" fmla="*/ 6 w 117"/>
                  <a:gd name="T33" fmla="*/ 2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71">
                    <a:moveTo>
                      <a:pt x="6" y="29"/>
                    </a:moveTo>
                    <a:cubicBezTo>
                      <a:pt x="0" y="58"/>
                      <a:pt x="0" y="58"/>
                      <a:pt x="0" y="58"/>
                    </a:cubicBezTo>
                    <a:cubicBezTo>
                      <a:pt x="63" y="71"/>
                      <a:pt x="63" y="71"/>
                      <a:pt x="63" y="71"/>
                    </a:cubicBezTo>
                    <a:cubicBezTo>
                      <a:pt x="76" y="58"/>
                      <a:pt x="95" y="51"/>
                      <a:pt x="115" y="55"/>
                    </a:cubicBezTo>
                    <a:cubicBezTo>
                      <a:pt x="115" y="55"/>
                      <a:pt x="115" y="55"/>
                      <a:pt x="115" y="55"/>
                    </a:cubicBezTo>
                    <a:cubicBezTo>
                      <a:pt x="115" y="53"/>
                      <a:pt x="115" y="53"/>
                      <a:pt x="115" y="53"/>
                    </a:cubicBezTo>
                    <a:cubicBezTo>
                      <a:pt x="68" y="43"/>
                      <a:pt x="68" y="43"/>
                      <a:pt x="68" y="43"/>
                    </a:cubicBezTo>
                    <a:cubicBezTo>
                      <a:pt x="67" y="45"/>
                      <a:pt x="64" y="47"/>
                      <a:pt x="62" y="46"/>
                    </a:cubicBezTo>
                    <a:cubicBezTo>
                      <a:pt x="59" y="45"/>
                      <a:pt x="57" y="42"/>
                      <a:pt x="57" y="39"/>
                    </a:cubicBezTo>
                    <a:cubicBezTo>
                      <a:pt x="58" y="36"/>
                      <a:pt x="61" y="34"/>
                      <a:pt x="64" y="35"/>
                    </a:cubicBezTo>
                    <a:cubicBezTo>
                      <a:pt x="67" y="36"/>
                      <a:pt x="68" y="38"/>
                      <a:pt x="68" y="40"/>
                    </a:cubicBezTo>
                    <a:cubicBezTo>
                      <a:pt x="116" y="50"/>
                      <a:pt x="116" y="50"/>
                      <a:pt x="116" y="50"/>
                    </a:cubicBezTo>
                    <a:cubicBezTo>
                      <a:pt x="117" y="48"/>
                      <a:pt x="117" y="48"/>
                      <a:pt x="117" y="48"/>
                    </a:cubicBezTo>
                    <a:cubicBezTo>
                      <a:pt x="117" y="48"/>
                      <a:pt x="117" y="48"/>
                      <a:pt x="117" y="48"/>
                    </a:cubicBezTo>
                    <a:cubicBezTo>
                      <a:pt x="97" y="44"/>
                      <a:pt x="82" y="30"/>
                      <a:pt x="75" y="13"/>
                    </a:cubicBezTo>
                    <a:cubicBezTo>
                      <a:pt x="12" y="0"/>
                      <a:pt x="12" y="0"/>
                      <a:pt x="12" y="0"/>
                    </a:cubicBezTo>
                    <a:lnTo>
                      <a:pt x="6" y="29"/>
                    </a:lnTo>
                    <a:close/>
                  </a:path>
                </a:pathLst>
              </a:custGeom>
              <a:solidFill>
                <a:srgbClr val="1D8C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2" name="Freeform 6"/>
              <p:cNvSpPr>
                <a:spLocks/>
              </p:cNvSpPr>
              <p:nvPr/>
            </p:nvSpPr>
            <p:spPr bwMode="auto">
              <a:xfrm>
                <a:off x="1549400" y="989013"/>
                <a:ext cx="3351213" cy="1335088"/>
              </a:xfrm>
              <a:custGeom>
                <a:avLst/>
                <a:gdLst>
                  <a:gd name="T0" fmla="*/ 2111 w 2111"/>
                  <a:gd name="T1" fmla="*/ 420 h 841"/>
                  <a:gd name="T2" fmla="*/ 2027 w 2111"/>
                  <a:gd name="T3" fmla="*/ 841 h 841"/>
                  <a:gd name="T4" fmla="*/ 0 w 2111"/>
                  <a:gd name="T5" fmla="*/ 426 h 841"/>
                  <a:gd name="T6" fmla="*/ 84 w 2111"/>
                  <a:gd name="T7" fmla="*/ 0 h 841"/>
                  <a:gd name="T8" fmla="*/ 2111 w 2111"/>
                  <a:gd name="T9" fmla="*/ 420 h 841"/>
                </a:gdLst>
                <a:ahLst/>
                <a:cxnLst>
                  <a:cxn ang="0">
                    <a:pos x="T0" y="T1"/>
                  </a:cxn>
                  <a:cxn ang="0">
                    <a:pos x="T2" y="T3"/>
                  </a:cxn>
                  <a:cxn ang="0">
                    <a:pos x="T4" y="T5"/>
                  </a:cxn>
                  <a:cxn ang="0">
                    <a:pos x="T6" y="T7"/>
                  </a:cxn>
                  <a:cxn ang="0">
                    <a:pos x="T8" y="T9"/>
                  </a:cxn>
                </a:cxnLst>
                <a:rect l="0" t="0" r="r" b="b"/>
                <a:pathLst>
                  <a:path w="2111" h="841">
                    <a:moveTo>
                      <a:pt x="2111" y="420"/>
                    </a:moveTo>
                    <a:lnTo>
                      <a:pt x="2027" y="841"/>
                    </a:lnTo>
                    <a:lnTo>
                      <a:pt x="0" y="426"/>
                    </a:lnTo>
                    <a:lnTo>
                      <a:pt x="84" y="0"/>
                    </a:lnTo>
                    <a:lnTo>
                      <a:pt x="2111" y="420"/>
                    </a:lnTo>
                    <a:close/>
                  </a:path>
                </a:pathLst>
              </a:custGeom>
              <a:solidFill>
                <a:srgbClr val="0EB3B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3" name="Freeform 7"/>
              <p:cNvSpPr>
                <a:spLocks/>
              </p:cNvSpPr>
              <p:nvPr/>
            </p:nvSpPr>
            <p:spPr bwMode="auto">
              <a:xfrm>
                <a:off x="1414463" y="958850"/>
                <a:ext cx="3352800" cy="1344613"/>
              </a:xfrm>
              <a:custGeom>
                <a:avLst/>
                <a:gdLst>
                  <a:gd name="T0" fmla="*/ 2112 w 2112"/>
                  <a:gd name="T1" fmla="*/ 421 h 847"/>
                  <a:gd name="T2" fmla="*/ 2027 w 2112"/>
                  <a:gd name="T3" fmla="*/ 847 h 847"/>
                  <a:gd name="T4" fmla="*/ 0 w 2112"/>
                  <a:gd name="T5" fmla="*/ 427 h 847"/>
                  <a:gd name="T6" fmla="*/ 85 w 2112"/>
                  <a:gd name="T7" fmla="*/ 0 h 847"/>
                  <a:gd name="T8" fmla="*/ 2112 w 2112"/>
                  <a:gd name="T9" fmla="*/ 421 h 847"/>
                </a:gdLst>
                <a:ahLst/>
                <a:cxnLst>
                  <a:cxn ang="0">
                    <a:pos x="T0" y="T1"/>
                  </a:cxn>
                  <a:cxn ang="0">
                    <a:pos x="T2" y="T3"/>
                  </a:cxn>
                  <a:cxn ang="0">
                    <a:pos x="T4" y="T5"/>
                  </a:cxn>
                  <a:cxn ang="0">
                    <a:pos x="T6" y="T7"/>
                  </a:cxn>
                  <a:cxn ang="0">
                    <a:pos x="T8" y="T9"/>
                  </a:cxn>
                </a:cxnLst>
                <a:rect l="0" t="0" r="r" b="b"/>
                <a:pathLst>
                  <a:path w="2112" h="847">
                    <a:moveTo>
                      <a:pt x="2112" y="421"/>
                    </a:moveTo>
                    <a:lnTo>
                      <a:pt x="2027" y="847"/>
                    </a:lnTo>
                    <a:lnTo>
                      <a:pt x="0" y="427"/>
                    </a:lnTo>
                    <a:lnTo>
                      <a:pt x="85" y="0"/>
                    </a:lnTo>
                    <a:lnTo>
                      <a:pt x="2112" y="421"/>
                    </a:lnTo>
                    <a:close/>
                  </a:path>
                </a:pathLst>
              </a:custGeom>
              <a:solidFill>
                <a:srgbClr val="FD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4" name="Freeform 8"/>
              <p:cNvSpPr>
                <a:spLocks/>
              </p:cNvSpPr>
              <p:nvPr/>
            </p:nvSpPr>
            <p:spPr bwMode="auto">
              <a:xfrm>
                <a:off x="485775" y="736600"/>
                <a:ext cx="536575" cy="862013"/>
              </a:xfrm>
              <a:custGeom>
                <a:avLst/>
                <a:gdLst>
                  <a:gd name="T0" fmla="*/ 37 w 56"/>
                  <a:gd name="T1" fmla="*/ 88 h 89"/>
                  <a:gd name="T2" fmla="*/ 39 w 56"/>
                  <a:gd name="T3" fmla="*/ 89 h 89"/>
                  <a:gd name="T4" fmla="*/ 56 w 56"/>
                  <a:gd name="T5" fmla="*/ 5 h 89"/>
                  <a:gd name="T6" fmla="*/ 54 w 56"/>
                  <a:gd name="T7" fmla="*/ 4 h 89"/>
                  <a:gd name="T8" fmla="*/ 5 w 56"/>
                  <a:gd name="T9" fmla="*/ 38 h 89"/>
                  <a:gd name="T10" fmla="*/ 37 w 56"/>
                  <a:gd name="T11" fmla="*/ 88 h 89"/>
                </a:gdLst>
                <a:ahLst/>
                <a:cxnLst>
                  <a:cxn ang="0">
                    <a:pos x="T0" y="T1"/>
                  </a:cxn>
                  <a:cxn ang="0">
                    <a:pos x="T2" y="T3"/>
                  </a:cxn>
                  <a:cxn ang="0">
                    <a:pos x="T4" y="T5"/>
                  </a:cxn>
                  <a:cxn ang="0">
                    <a:pos x="T6" y="T7"/>
                  </a:cxn>
                  <a:cxn ang="0">
                    <a:pos x="T8" y="T9"/>
                  </a:cxn>
                  <a:cxn ang="0">
                    <a:pos x="T10" y="T11"/>
                  </a:cxn>
                </a:cxnLst>
                <a:rect l="0" t="0" r="r" b="b"/>
                <a:pathLst>
                  <a:path w="56" h="89">
                    <a:moveTo>
                      <a:pt x="37" y="88"/>
                    </a:moveTo>
                    <a:cubicBezTo>
                      <a:pt x="39" y="89"/>
                      <a:pt x="39" y="89"/>
                      <a:pt x="39" y="89"/>
                    </a:cubicBezTo>
                    <a:cubicBezTo>
                      <a:pt x="56" y="5"/>
                      <a:pt x="56" y="5"/>
                      <a:pt x="56" y="5"/>
                    </a:cubicBezTo>
                    <a:cubicBezTo>
                      <a:pt x="54" y="4"/>
                      <a:pt x="54" y="4"/>
                      <a:pt x="54" y="4"/>
                    </a:cubicBezTo>
                    <a:cubicBezTo>
                      <a:pt x="32" y="0"/>
                      <a:pt x="10" y="15"/>
                      <a:pt x="5" y="38"/>
                    </a:cubicBezTo>
                    <a:cubicBezTo>
                      <a:pt x="0" y="61"/>
                      <a:pt x="15" y="83"/>
                      <a:pt x="37" y="88"/>
                    </a:cubicBezTo>
                    <a:close/>
                  </a:path>
                </a:pathLst>
              </a:custGeom>
              <a:solidFill>
                <a:srgbClr val="FD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5" name="Freeform 9"/>
              <p:cNvSpPr>
                <a:spLocks/>
              </p:cNvSpPr>
              <p:nvPr/>
            </p:nvSpPr>
            <p:spPr bwMode="auto">
              <a:xfrm>
                <a:off x="858838" y="495300"/>
                <a:ext cx="2087563" cy="1373188"/>
              </a:xfrm>
              <a:custGeom>
                <a:avLst/>
                <a:gdLst>
                  <a:gd name="T0" fmla="*/ 17 w 218"/>
                  <a:gd name="T1" fmla="*/ 30 h 142"/>
                  <a:gd name="T2" fmla="*/ 0 w 218"/>
                  <a:gd name="T3" fmla="*/ 114 h 142"/>
                  <a:gd name="T4" fmla="*/ 137 w 218"/>
                  <a:gd name="T5" fmla="*/ 142 h 142"/>
                  <a:gd name="T6" fmla="*/ 145 w 218"/>
                  <a:gd name="T7" fmla="*/ 136 h 142"/>
                  <a:gd name="T8" fmla="*/ 159 w 218"/>
                  <a:gd name="T9" fmla="*/ 65 h 142"/>
                  <a:gd name="T10" fmla="*/ 154 w 218"/>
                  <a:gd name="T11" fmla="*/ 58 h 142"/>
                  <a:gd name="T12" fmla="*/ 31 w 218"/>
                  <a:gd name="T13" fmla="*/ 32 h 142"/>
                  <a:gd name="T14" fmla="*/ 54 w 218"/>
                  <a:gd name="T15" fmla="*/ 18 h 142"/>
                  <a:gd name="T16" fmla="*/ 206 w 218"/>
                  <a:gd name="T17" fmla="*/ 49 h 142"/>
                  <a:gd name="T18" fmla="*/ 206 w 218"/>
                  <a:gd name="T19" fmla="*/ 49 h 142"/>
                  <a:gd name="T20" fmla="*/ 216 w 218"/>
                  <a:gd name="T21" fmla="*/ 44 h 142"/>
                  <a:gd name="T22" fmla="*/ 216 w 218"/>
                  <a:gd name="T23" fmla="*/ 44 h 142"/>
                  <a:gd name="T24" fmla="*/ 218 w 218"/>
                  <a:gd name="T25" fmla="*/ 36 h 142"/>
                  <a:gd name="T26" fmla="*/ 57 w 218"/>
                  <a:gd name="T27" fmla="*/ 3 h 142"/>
                  <a:gd name="T28" fmla="*/ 17 w 218"/>
                  <a:gd name="T29" fmla="*/ 3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8" h="142">
                    <a:moveTo>
                      <a:pt x="17" y="30"/>
                    </a:moveTo>
                    <a:cubicBezTo>
                      <a:pt x="0" y="114"/>
                      <a:pt x="0" y="114"/>
                      <a:pt x="0" y="114"/>
                    </a:cubicBezTo>
                    <a:cubicBezTo>
                      <a:pt x="137" y="142"/>
                      <a:pt x="137" y="142"/>
                      <a:pt x="137" y="142"/>
                    </a:cubicBezTo>
                    <a:cubicBezTo>
                      <a:pt x="140" y="142"/>
                      <a:pt x="144" y="140"/>
                      <a:pt x="145" y="136"/>
                    </a:cubicBezTo>
                    <a:cubicBezTo>
                      <a:pt x="159" y="65"/>
                      <a:pt x="159" y="65"/>
                      <a:pt x="159" y="65"/>
                    </a:cubicBezTo>
                    <a:cubicBezTo>
                      <a:pt x="160" y="62"/>
                      <a:pt x="158" y="58"/>
                      <a:pt x="154" y="58"/>
                    </a:cubicBezTo>
                    <a:cubicBezTo>
                      <a:pt x="31" y="32"/>
                      <a:pt x="31" y="32"/>
                      <a:pt x="31" y="32"/>
                    </a:cubicBezTo>
                    <a:cubicBezTo>
                      <a:pt x="33" y="22"/>
                      <a:pt x="44" y="15"/>
                      <a:pt x="54" y="18"/>
                    </a:cubicBezTo>
                    <a:cubicBezTo>
                      <a:pt x="206" y="49"/>
                      <a:pt x="206" y="49"/>
                      <a:pt x="206" y="49"/>
                    </a:cubicBezTo>
                    <a:cubicBezTo>
                      <a:pt x="206" y="49"/>
                      <a:pt x="206" y="49"/>
                      <a:pt x="206" y="49"/>
                    </a:cubicBezTo>
                    <a:cubicBezTo>
                      <a:pt x="210" y="49"/>
                      <a:pt x="215" y="47"/>
                      <a:pt x="216" y="44"/>
                    </a:cubicBezTo>
                    <a:cubicBezTo>
                      <a:pt x="216" y="44"/>
                      <a:pt x="216" y="44"/>
                      <a:pt x="216" y="44"/>
                    </a:cubicBezTo>
                    <a:cubicBezTo>
                      <a:pt x="218" y="36"/>
                      <a:pt x="218" y="36"/>
                      <a:pt x="218" y="36"/>
                    </a:cubicBezTo>
                    <a:cubicBezTo>
                      <a:pt x="57" y="3"/>
                      <a:pt x="57" y="3"/>
                      <a:pt x="57" y="3"/>
                    </a:cubicBezTo>
                    <a:cubicBezTo>
                      <a:pt x="39" y="0"/>
                      <a:pt x="21" y="11"/>
                      <a:pt x="17" y="30"/>
                    </a:cubicBezTo>
                    <a:close/>
                  </a:path>
                </a:pathLst>
              </a:custGeom>
              <a:solidFill>
                <a:srgbClr val="1D8C9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sp>
            <p:nvSpPr>
              <p:cNvPr id="136" name="Freeform 10"/>
              <p:cNvSpPr>
                <a:spLocks/>
              </p:cNvSpPr>
              <p:nvPr/>
            </p:nvSpPr>
            <p:spPr bwMode="auto">
              <a:xfrm>
                <a:off x="993775" y="804863"/>
                <a:ext cx="344488" cy="850900"/>
              </a:xfrm>
              <a:custGeom>
                <a:avLst/>
                <a:gdLst>
                  <a:gd name="T0" fmla="*/ 114 w 217"/>
                  <a:gd name="T1" fmla="*/ 536 h 536"/>
                  <a:gd name="T2" fmla="*/ 217 w 217"/>
                  <a:gd name="T3" fmla="*/ 24 h 536"/>
                  <a:gd name="T4" fmla="*/ 102 w 217"/>
                  <a:gd name="T5" fmla="*/ 0 h 536"/>
                  <a:gd name="T6" fmla="*/ 0 w 217"/>
                  <a:gd name="T7" fmla="*/ 512 h 536"/>
                  <a:gd name="T8" fmla="*/ 114 w 217"/>
                  <a:gd name="T9" fmla="*/ 536 h 536"/>
                </a:gdLst>
                <a:ahLst/>
                <a:cxnLst>
                  <a:cxn ang="0">
                    <a:pos x="T0" y="T1"/>
                  </a:cxn>
                  <a:cxn ang="0">
                    <a:pos x="T2" y="T3"/>
                  </a:cxn>
                  <a:cxn ang="0">
                    <a:pos x="T4" y="T5"/>
                  </a:cxn>
                  <a:cxn ang="0">
                    <a:pos x="T6" y="T7"/>
                  </a:cxn>
                  <a:cxn ang="0">
                    <a:pos x="T8" y="T9"/>
                  </a:cxn>
                </a:cxnLst>
                <a:rect l="0" t="0" r="r" b="b"/>
                <a:pathLst>
                  <a:path w="217" h="536">
                    <a:moveTo>
                      <a:pt x="114" y="536"/>
                    </a:moveTo>
                    <a:lnTo>
                      <a:pt x="217" y="24"/>
                    </a:lnTo>
                    <a:lnTo>
                      <a:pt x="102" y="0"/>
                    </a:lnTo>
                    <a:lnTo>
                      <a:pt x="0" y="512"/>
                    </a:lnTo>
                    <a:lnTo>
                      <a:pt x="114" y="536"/>
                    </a:lnTo>
                    <a:close/>
                  </a:path>
                </a:pathLst>
              </a:custGeom>
              <a:solidFill>
                <a:srgbClr val="FDC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en-US" sz="900" dirty="0"/>
              </a:p>
            </p:txBody>
          </p:sp>
        </p:grpSp>
      </p:grpSp>
      <p:sp>
        <p:nvSpPr>
          <p:cNvPr id="100" name="Title 2">
            <a:extLst>
              <a:ext uri="{FF2B5EF4-FFF2-40B4-BE49-F238E27FC236}">
                <a16:creationId xmlns:a16="http://schemas.microsoft.com/office/drawing/2014/main" id="{98AFBF8F-5FAB-43CD-84CF-673904ACC244}"/>
              </a:ext>
            </a:extLst>
          </p:cNvPr>
          <p:cNvSpPr txBox="1">
            <a:spLocks/>
          </p:cNvSpPr>
          <p:nvPr/>
        </p:nvSpPr>
        <p:spPr>
          <a:xfrm>
            <a:off x="2057402" y="135187"/>
            <a:ext cx="8077197" cy="584775"/>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pPr algn="ctr"/>
            <a:r>
              <a:rPr lang="en-IN" dirty="0"/>
              <a:t>Employee Awareness and Training</a:t>
            </a:r>
          </a:p>
        </p:txBody>
      </p:sp>
      <p:sp>
        <p:nvSpPr>
          <p:cNvPr id="101" name="Content Placeholder 2">
            <a:extLst>
              <a:ext uri="{FF2B5EF4-FFF2-40B4-BE49-F238E27FC236}">
                <a16:creationId xmlns:a16="http://schemas.microsoft.com/office/drawing/2014/main" id="{7617BF30-FB94-47C4-8583-C34E4694235A}"/>
              </a:ext>
            </a:extLst>
          </p:cNvPr>
          <p:cNvSpPr txBox="1">
            <a:spLocks/>
          </p:cNvSpPr>
          <p:nvPr/>
        </p:nvSpPr>
        <p:spPr>
          <a:xfrm>
            <a:off x="1652437" y="888488"/>
            <a:ext cx="9560029" cy="2435764"/>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R="0" lvl="0" algn="l" defTabSz="914400" rtl="0" eaLnBrk="1" fontAlgn="auto" latinLnBrk="0" hangingPunct="1">
              <a:lnSpc>
                <a:spcPct val="100000"/>
              </a:lnSpc>
              <a:spcBef>
                <a:spcPts val="9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An organization need to provide </a:t>
            </a:r>
            <a:r>
              <a:rPr kumimoji="0" lang="en-US" sz="1800" b="1" i="0" u="none" strike="noStrike" kern="1200" cap="none" spc="0" normalizeH="0" baseline="0" noProof="0" dirty="0">
                <a:ln>
                  <a:noFill/>
                </a:ln>
                <a:solidFill>
                  <a:srgbClr val="FF0000"/>
                </a:solidFill>
                <a:effectLst/>
                <a:uLnTx/>
                <a:uFillTx/>
                <a:latin typeface="Calibri"/>
                <a:ea typeface="+mn-ea"/>
                <a:cs typeface="+mn-cs"/>
              </a:rPr>
              <a:t>formal security awareness training </a:t>
            </a:r>
            <a:r>
              <a:rPr kumimoji="0" lang="en-US" sz="1800" b="0" i="0" u="none" strike="noStrike" kern="1200" cap="none" spc="0" normalizeH="0" baseline="0" noProof="0" dirty="0">
                <a:ln>
                  <a:noFill/>
                </a:ln>
                <a:solidFill>
                  <a:prstClr val="black"/>
                </a:solidFill>
                <a:effectLst/>
                <a:uLnTx/>
                <a:uFillTx/>
                <a:latin typeface="Calibri"/>
                <a:ea typeface="+mn-ea"/>
                <a:cs typeface="+mn-cs"/>
              </a:rPr>
              <a:t>for its employees when they join and periodically thereafter, so employees</a:t>
            </a:r>
          </a:p>
          <a:p>
            <a:pPr marL="690563" marR="0" lvl="1" indent="-346075" algn="l" defTabSz="914400" rtl="0" eaLnBrk="1" fontAlgn="auto" latinLnBrk="0" hangingPunct="1">
              <a:lnSpc>
                <a:spcPct val="100000"/>
              </a:lnSpc>
              <a:spcBef>
                <a:spcPts val="900"/>
              </a:spcBef>
              <a:spcAft>
                <a:spcPts val="0"/>
              </a:spcAft>
              <a:buClrTx/>
              <a:buSzTx/>
              <a:buBlip>
                <a:blip r:embed="rId3"/>
              </a:buBlip>
              <a:tabLst/>
              <a:defRPr/>
            </a:pPr>
            <a:r>
              <a:rPr kumimoji="0" lang="en-US" sz="1600" b="0" i="0" u="none" strike="noStrike" kern="1200" cap="none" spc="0" normalizeH="0" baseline="0" noProof="0" dirty="0">
                <a:ln>
                  <a:noFill/>
                </a:ln>
                <a:solidFill>
                  <a:prstClr val="black"/>
                </a:solidFill>
                <a:effectLst/>
                <a:uLnTx/>
                <a:uFillTx/>
                <a:latin typeface="Calibri"/>
              </a:rPr>
              <a:t>Know </a:t>
            </a:r>
            <a:r>
              <a:rPr kumimoji="0" lang="en-US" sz="1600" b="1" i="0" u="none" strike="noStrike" kern="1200" cap="none" spc="0" normalizeH="0" baseline="0" noProof="0" dirty="0">
                <a:ln>
                  <a:noFill/>
                </a:ln>
                <a:solidFill>
                  <a:srgbClr val="FF0000"/>
                </a:solidFill>
                <a:effectLst/>
                <a:uLnTx/>
                <a:uFillTx/>
                <a:latin typeface="Calibri"/>
              </a:rPr>
              <a:t>how to defend </a:t>
            </a:r>
            <a:r>
              <a:rPr kumimoji="0" lang="en-US" sz="1600" b="0" i="0" u="none" strike="noStrike" kern="1200" cap="none" spc="0" normalizeH="0" baseline="0" noProof="0" dirty="0">
                <a:ln>
                  <a:noFill/>
                </a:ln>
                <a:solidFill>
                  <a:prstClr val="black"/>
                </a:solidFill>
                <a:effectLst/>
                <a:uLnTx/>
                <a:uFillTx/>
                <a:latin typeface="Calibri"/>
              </a:rPr>
              <a:t>themselves and the organization against threats</a:t>
            </a:r>
          </a:p>
          <a:p>
            <a:pPr marL="690563" marR="0" lvl="1" indent="-346075" algn="l" defTabSz="914400" rtl="0" eaLnBrk="1" fontAlgn="auto" latinLnBrk="0" hangingPunct="1">
              <a:lnSpc>
                <a:spcPct val="100000"/>
              </a:lnSpc>
              <a:spcBef>
                <a:spcPts val="900"/>
              </a:spcBef>
              <a:spcAft>
                <a:spcPts val="0"/>
              </a:spcAft>
              <a:buClrTx/>
              <a:buSzTx/>
              <a:buBlip>
                <a:blip r:embed="rId3"/>
              </a:buBlip>
              <a:tabLst/>
              <a:defRPr/>
            </a:pPr>
            <a:r>
              <a:rPr lang="en-US" sz="1600" b="1" dirty="0">
                <a:solidFill>
                  <a:srgbClr val="FF0000"/>
                </a:solidFill>
                <a:latin typeface="Calibri"/>
              </a:rPr>
              <a:t>Follow security policies </a:t>
            </a:r>
            <a:r>
              <a:rPr kumimoji="0" lang="en-US" sz="1600" b="0" i="0" u="none" strike="noStrike" kern="1200" cap="none" spc="0" normalizeH="0" baseline="0" noProof="0" dirty="0">
                <a:ln>
                  <a:noFill/>
                </a:ln>
                <a:solidFill>
                  <a:prstClr val="black"/>
                </a:solidFill>
                <a:effectLst/>
                <a:uLnTx/>
                <a:uFillTx/>
                <a:latin typeface="Calibri"/>
              </a:rPr>
              <a:t>and procedures for working with IT</a:t>
            </a:r>
          </a:p>
          <a:p>
            <a:pPr marL="690563" marR="0" lvl="1" indent="-346075" algn="l" defTabSz="914400" rtl="0" eaLnBrk="1" fontAlgn="auto" latinLnBrk="0" hangingPunct="1">
              <a:lnSpc>
                <a:spcPct val="100000"/>
              </a:lnSpc>
              <a:spcBef>
                <a:spcPts val="900"/>
              </a:spcBef>
              <a:spcAft>
                <a:spcPts val="0"/>
              </a:spcAft>
              <a:buClrTx/>
              <a:buSzTx/>
              <a:buBlip>
                <a:blip r:embed="rId3"/>
              </a:buBlip>
              <a:tabLst/>
              <a:defRPr/>
            </a:pPr>
            <a:r>
              <a:rPr kumimoji="0" lang="en-US" sz="1600" b="0" i="0" u="none" strike="noStrike" kern="1200" cap="none" spc="0" normalizeH="0" baseline="0" noProof="0" dirty="0">
                <a:ln>
                  <a:noFill/>
                </a:ln>
                <a:solidFill>
                  <a:prstClr val="black"/>
                </a:solidFill>
                <a:effectLst/>
                <a:uLnTx/>
                <a:uFillTx/>
                <a:latin typeface="Calibri"/>
              </a:rPr>
              <a:t>Know </a:t>
            </a:r>
            <a:r>
              <a:rPr lang="en-US" sz="1600" b="1" dirty="0">
                <a:solidFill>
                  <a:srgbClr val="FF0000"/>
                </a:solidFill>
                <a:latin typeface="Calibri"/>
              </a:rPr>
              <a:t>whom to contact </a:t>
            </a:r>
            <a:r>
              <a:rPr kumimoji="0" lang="en-US" sz="1600" b="0" i="0" u="none" strike="noStrike" kern="1200" cap="none" spc="0" normalizeH="0" baseline="0" noProof="0" dirty="0">
                <a:ln>
                  <a:noFill/>
                </a:ln>
                <a:solidFill>
                  <a:prstClr val="black"/>
                </a:solidFill>
                <a:effectLst/>
                <a:uLnTx/>
                <a:uFillTx/>
                <a:latin typeface="Calibri"/>
              </a:rPr>
              <a:t>if they discover a security threat </a:t>
            </a:r>
          </a:p>
          <a:p>
            <a:pPr marL="690563" marR="0" lvl="1" indent="-346075" algn="l" defTabSz="914400" rtl="0" eaLnBrk="1" fontAlgn="auto" latinLnBrk="0" hangingPunct="1">
              <a:lnSpc>
                <a:spcPct val="100000"/>
              </a:lnSpc>
              <a:spcBef>
                <a:spcPts val="900"/>
              </a:spcBef>
              <a:spcAft>
                <a:spcPts val="0"/>
              </a:spcAft>
              <a:buClrTx/>
              <a:buSzTx/>
              <a:buBlip>
                <a:blip r:embed="rId3"/>
              </a:buBlip>
              <a:tabLst/>
              <a:defRPr/>
            </a:pPr>
            <a:r>
              <a:rPr kumimoji="0" lang="en-US" sz="1600" b="0" i="0" u="none" strike="noStrike" kern="1200" cap="none" spc="0" normalizeH="0" baseline="0" noProof="0" dirty="0">
                <a:ln>
                  <a:noFill/>
                </a:ln>
                <a:solidFill>
                  <a:prstClr val="black"/>
                </a:solidFill>
                <a:effectLst/>
                <a:uLnTx/>
                <a:uFillTx/>
                <a:latin typeface="Calibri"/>
              </a:rPr>
              <a:t>Can identify the </a:t>
            </a:r>
            <a:r>
              <a:rPr lang="en-US" sz="1600" b="1" dirty="0">
                <a:solidFill>
                  <a:srgbClr val="FF0000"/>
                </a:solidFill>
                <a:latin typeface="Calibri"/>
              </a:rPr>
              <a:t>nature of the data </a:t>
            </a:r>
            <a:r>
              <a:rPr kumimoji="0" lang="en-US" sz="1600" b="0" i="0" u="none" strike="noStrike" kern="1200" cap="none" spc="0" normalizeH="0" baseline="0" noProof="0" dirty="0">
                <a:ln>
                  <a:noFill/>
                </a:ln>
                <a:solidFill>
                  <a:prstClr val="black"/>
                </a:solidFill>
                <a:effectLst/>
                <a:uLnTx/>
                <a:uFillTx/>
                <a:latin typeface="Calibri"/>
              </a:rPr>
              <a:t>based on data classification </a:t>
            </a:r>
          </a:p>
          <a:p>
            <a:pPr marL="690563" marR="0" lvl="1" indent="-346075" algn="l" defTabSz="914400" rtl="0" eaLnBrk="1" fontAlgn="auto" latinLnBrk="0" hangingPunct="1">
              <a:lnSpc>
                <a:spcPct val="100000"/>
              </a:lnSpc>
              <a:spcBef>
                <a:spcPts val="900"/>
              </a:spcBef>
              <a:spcAft>
                <a:spcPts val="0"/>
              </a:spcAft>
              <a:buClrTx/>
              <a:buSzTx/>
              <a:buBlip>
                <a:blip r:embed="rId3"/>
              </a:buBlip>
              <a:tabLst/>
              <a:defRPr/>
            </a:pPr>
            <a:r>
              <a:rPr kumimoji="0" lang="en-US" sz="1600" b="0" i="0" u="none" strike="noStrike" kern="1200" cap="none" spc="0" normalizeH="0" baseline="0" noProof="0" dirty="0">
                <a:ln>
                  <a:noFill/>
                </a:ln>
                <a:solidFill>
                  <a:prstClr val="black"/>
                </a:solidFill>
                <a:effectLst/>
                <a:uLnTx/>
                <a:uFillTx/>
                <a:latin typeface="Calibri"/>
              </a:rPr>
              <a:t>Protect physical and </a:t>
            </a:r>
            <a:r>
              <a:rPr lang="en-US" sz="1600" b="1" dirty="0">
                <a:solidFill>
                  <a:srgbClr val="FF0000"/>
                </a:solidFill>
                <a:latin typeface="Calibri"/>
              </a:rPr>
              <a:t>informational assets </a:t>
            </a:r>
            <a:r>
              <a:rPr kumimoji="0" lang="en-US" sz="1600" b="0" i="0" u="none" strike="noStrike" kern="1200" cap="none" spc="0" normalizeH="0" baseline="0" noProof="0" dirty="0">
                <a:ln>
                  <a:noFill/>
                </a:ln>
                <a:solidFill>
                  <a:prstClr val="black"/>
                </a:solidFill>
                <a:effectLst/>
                <a:uLnTx/>
                <a:uFillTx/>
                <a:latin typeface="Calibri"/>
              </a:rPr>
              <a:t>of that organization</a:t>
            </a:r>
          </a:p>
        </p:txBody>
      </p:sp>
      <p:sp>
        <p:nvSpPr>
          <p:cNvPr id="281" name="Content Placeholder 2">
            <a:extLst>
              <a:ext uri="{FF2B5EF4-FFF2-40B4-BE49-F238E27FC236}">
                <a16:creationId xmlns:a16="http://schemas.microsoft.com/office/drawing/2014/main" id="{DAA2E064-D410-46BD-8E48-7828550A425C}"/>
              </a:ext>
            </a:extLst>
          </p:cNvPr>
          <p:cNvSpPr txBox="1">
            <a:spLocks/>
          </p:cNvSpPr>
          <p:nvPr/>
        </p:nvSpPr>
        <p:spPr>
          <a:xfrm>
            <a:off x="177867" y="4132877"/>
            <a:ext cx="2136309" cy="114203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spcBef>
                <a:spcPts val="1200"/>
              </a:spcBef>
              <a:buClrTx/>
              <a:buSz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rPr>
              <a:t>Different methods to train employees are:</a:t>
            </a:r>
          </a:p>
        </p:txBody>
      </p:sp>
      <p:sp>
        <p:nvSpPr>
          <p:cNvPr id="280" name="Content Placeholder 2">
            <a:extLst>
              <a:ext uri="{FF2B5EF4-FFF2-40B4-BE49-F238E27FC236}">
                <a16:creationId xmlns:a16="http://schemas.microsoft.com/office/drawing/2014/main" id="{2931074B-6447-43DE-902B-42805A145B8A}"/>
              </a:ext>
            </a:extLst>
          </p:cNvPr>
          <p:cNvSpPr txBox="1">
            <a:spLocks/>
          </p:cNvSpPr>
          <p:nvPr/>
        </p:nvSpPr>
        <p:spPr>
          <a:xfrm>
            <a:off x="2991556" y="3891606"/>
            <a:ext cx="2585062" cy="40027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r">
              <a:spcBef>
                <a:spcPts val="1200"/>
              </a:spcBef>
              <a:buNone/>
              <a:defRPr/>
            </a:pPr>
            <a:r>
              <a:rPr lang="en-US" sz="1700" dirty="0">
                <a:solidFill>
                  <a:prstClr val="black"/>
                </a:solidFill>
                <a:latin typeface="Calibri"/>
              </a:rPr>
              <a:t>Classroom style training</a:t>
            </a:r>
          </a:p>
        </p:txBody>
      </p:sp>
      <p:sp>
        <p:nvSpPr>
          <p:cNvPr id="282" name="Content Placeholder 2">
            <a:extLst>
              <a:ext uri="{FF2B5EF4-FFF2-40B4-BE49-F238E27FC236}">
                <a16:creationId xmlns:a16="http://schemas.microsoft.com/office/drawing/2014/main" id="{D9618C01-60FD-4CEF-877F-70943A0F6B1E}"/>
              </a:ext>
            </a:extLst>
          </p:cNvPr>
          <p:cNvSpPr txBox="1">
            <a:spLocks/>
          </p:cNvSpPr>
          <p:nvPr/>
        </p:nvSpPr>
        <p:spPr>
          <a:xfrm>
            <a:off x="9249539" y="3513949"/>
            <a:ext cx="2866261" cy="363886"/>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defTabSz="914400" rtl="0" eaLnBrk="1" fontAlgn="auto" latinLnBrk="0" hangingPunct="1">
              <a:spcBef>
                <a:spcPts val="1200"/>
              </a:spcBef>
              <a:buClrTx/>
              <a:buSzTx/>
              <a:buNone/>
              <a:tabLst/>
              <a:defRPr/>
            </a:pPr>
            <a:r>
              <a:rPr kumimoji="0" lang="en-US" sz="1700" b="0" i="0" u="none" strike="noStrike" kern="1200" cap="none" spc="0" normalizeH="0" baseline="0" noProof="0" dirty="0">
                <a:ln>
                  <a:noFill/>
                </a:ln>
                <a:solidFill>
                  <a:prstClr val="black"/>
                </a:solidFill>
                <a:effectLst/>
                <a:uLnTx/>
                <a:uFillTx/>
                <a:latin typeface="Calibri"/>
                <a:ea typeface="+mn-ea"/>
                <a:cs typeface="+mn-cs"/>
              </a:rPr>
              <a:t>Security awareness website</a:t>
            </a:r>
          </a:p>
        </p:txBody>
      </p:sp>
      <p:sp>
        <p:nvSpPr>
          <p:cNvPr id="283" name="Content Placeholder 2">
            <a:extLst>
              <a:ext uri="{FF2B5EF4-FFF2-40B4-BE49-F238E27FC236}">
                <a16:creationId xmlns:a16="http://schemas.microsoft.com/office/drawing/2014/main" id="{717C4746-7F5F-4F6F-AA6B-BF41ED9078F2}"/>
              </a:ext>
            </a:extLst>
          </p:cNvPr>
          <p:cNvSpPr txBox="1">
            <a:spLocks/>
          </p:cNvSpPr>
          <p:nvPr/>
        </p:nvSpPr>
        <p:spPr>
          <a:xfrm>
            <a:off x="9249539" y="4090424"/>
            <a:ext cx="1914037" cy="34957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1200"/>
              </a:spcBef>
              <a:buNone/>
              <a:defRPr/>
            </a:pPr>
            <a:r>
              <a:rPr lang="en-US" sz="1700" dirty="0">
                <a:solidFill>
                  <a:prstClr val="black"/>
                </a:solidFill>
                <a:latin typeface="Calibri"/>
              </a:rPr>
              <a:t>Providing hints</a:t>
            </a:r>
          </a:p>
        </p:txBody>
      </p:sp>
      <p:sp>
        <p:nvSpPr>
          <p:cNvPr id="284" name="Content Placeholder 2">
            <a:extLst>
              <a:ext uri="{FF2B5EF4-FFF2-40B4-BE49-F238E27FC236}">
                <a16:creationId xmlns:a16="http://schemas.microsoft.com/office/drawing/2014/main" id="{8B7C9612-8B17-403C-9DF0-2B1BDC74A265}"/>
              </a:ext>
            </a:extLst>
          </p:cNvPr>
          <p:cNvSpPr txBox="1">
            <a:spLocks/>
          </p:cNvSpPr>
          <p:nvPr/>
        </p:nvSpPr>
        <p:spPr>
          <a:xfrm>
            <a:off x="9249539" y="4664621"/>
            <a:ext cx="1914037" cy="363126"/>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fontAlgn="auto">
              <a:spcBef>
                <a:spcPts val="1200"/>
              </a:spcBef>
              <a:buClrTx/>
              <a:buSzTx/>
              <a:buNone/>
              <a:tabLst/>
              <a:defRPr/>
            </a:pPr>
            <a:r>
              <a:rPr lang="en-US" sz="1700" dirty="0">
                <a:solidFill>
                  <a:prstClr val="black"/>
                </a:solidFill>
                <a:latin typeface="Calibri"/>
              </a:rPr>
              <a:t>Making short films </a:t>
            </a:r>
          </a:p>
        </p:txBody>
      </p:sp>
      <p:sp>
        <p:nvSpPr>
          <p:cNvPr id="285" name="Content Placeholder 2">
            <a:extLst>
              <a:ext uri="{FF2B5EF4-FFF2-40B4-BE49-F238E27FC236}">
                <a16:creationId xmlns:a16="http://schemas.microsoft.com/office/drawing/2014/main" id="{930A7DF8-6AC3-4479-9170-4B3A14058202}"/>
              </a:ext>
            </a:extLst>
          </p:cNvPr>
          <p:cNvSpPr txBox="1">
            <a:spLocks/>
          </p:cNvSpPr>
          <p:nvPr/>
        </p:nvSpPr>
        <p:spPr>
          <a:xfrm>
            <a:off x="9249539" y="5321954"/>
            <a:ext cx="2152862" cy="35222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1200"/>
              </a:spcBef>
              <a:buNone/>
              <a:defRPr/>
            </a:pPr>
            <a:r>
              <a:rPr lang="en-US" sz="1700" dirty="0">
                <a:solidFill>
                  <a:prstClr val="black"/>
                </a:solidFill>
                <a:latin typeface="Calibri"/>
              </a:rPr>
              <a:t>Conducting seminars</a:t>
            </a:r>
          </a:p>
        </p:txBody>
      </p:sp>
      <p:sp>
        <p:nvSpPr>
          <p:cNvPr id="286" name="Content Placeholder 2">
            <a:extLst>
              <a:ext uri="{FF2B5EF4-FFF2-40B4-BE49-F238E27FC236}">
                <a16:creationId xmlns:a16="http://schemas.microsoft.com/office/drawing/2014/main" id="{70F92440-B8BD-46C4-B2CF-37CFB57B5E06}"/>
              </a:ext>
            </a:extLst>
          </p:cNvPr>
          <p:cNvSpPr txBox="1">
            <a:spLocks/>
          </p:cNvSpPr>
          <p:nvPr/>
        </p:nvSpPr>
        <p:spPr>
          <a:xfrm>
            <a:off x="3153579" y="5293171"/>
            <a:ext cx="2423039" cy="400275"/>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r">
              <a:spcBef>
                <a:spcPts val="1200"/>
              </a:spcBef>
              <a:buNone/>
              <a:defRPr/>
            </a:pPr>
            <a:r>
              <a:rPr lang="en-US" sz="1700" dirty="0">
                <a:solidFill>
                  <a:prstClr val="black"/>
                </a:solidFill>
                <a:latin typeface="Calibri"/>
              </a:rPr>
              <a:t>Round table discussions</a:t>
            </a:r>
          </a:p>
        </p:txBody>
      </p:sp>
      <p:sp>
        <p:nvSpPr>
          <p:cNvPr id="287" name="Content Placeholder 2">
            <a:extLst>
              <a:ext uri="{FF2B5EF4-FFF2-40B4-BE49-F238E27FC236}">
                <a16:creationId xmlns:a16="http://schemas.microsoft.com/office/drawing/2014/main" id="{7DD777C1-C722-4763-A218-36ADC8AADFF4}"/>
              </a:ext>
            </a:extLst>
          </p:cNvPr>
          <p:cNvSpPr txBox="1">
            <a:spLocks/>
          </p:cNvSpPr>
          <p:nvPr/>
        </p:nvSpPr>
        <p:spPr>
          <a:xfrm>
            <a:off x="3744933" y="4607050"/>
            <a:ext cx="1831685" cy="37095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1" indent="0" algn="r" fontAlgn="auto">
              <a:spcBef>
                <a:spcPts val="1200"/>
              </a:spcBef>
              <a:buClrTx/>
              <a:buSzTx/>
              <a:buNone/>
              <a:tabLst/>
              <a:defRPr/>
            </a:pPr>
            <a:r>
              <a:rPr lang="en-US" sz="1700" dirty="0">
                <a:solidFill>
                  <a:prstClr val="black"/>
                </a:solidFill>
                <a:latin typeface="Calibri"/>
              </a:rPr>
              <a:t>Online training</a:t>
            </a:r>
          </a:p>
        </p:txBody>
      </p:sp>
      <p:cxnSp>
        <p:nvCxnSpPr>
          <p:cNvPr id="267" name="Straight Connector 266">
            <a:extLst>
              <a:ext uri="{FF2B5EF4-FFF2-40B4-BE49-F238E27FC236}">
                <a16:creationId xmlns:a16="http://schemas.microsoft.com/office/drawing/2014/main" id="{0537AC91-C784-4E1A-AA55-A7985104E5FE}"/>
              </a:ext>
            </a:extLst>
          </p:cNvPr>
          <p:cNvCxnSpPr>
            <a:cxnSpLocks/>
          </p:cNvCxnSpPr>
          <p:nvPr/>
        </p:nvCxnSpPr>
        <p:spPr>
          <a:xfrm>
            <a:off x="8649038" y="4846184"/>
            <a:ext cx="510112" cy="0"/>
          </a:xfrm>
          <a:prstGeom prst="line">
            <a:avLst/>
          </a:prstGeom>
          <a:ln>
            <a:solidFill>
              <a:schemeClr val="accent6"/>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E133D969-E926-4282-B9CE-346378226D84}"/>
              </a:ext>
            </a:extLst>
          </p:cNvPr>
          <p:cNvCxnSpPr>
            <a:cxnSpLocks/>
          </p:cNvCxnSpPr>
          <p:nvPr/>
        </p:nvCxnSpPr>
        <p:spPr>
          <a:xfrm>
            <a:off x="7803644" y="3695892"/>
            <a:ext cx="1355506" cy="0"/>
          </a:xfrm>
          <a:prstGeom prst="line">
            <a:avLst/>
          </a:prstGeom>
          <a:ln>
            <a:solidFill>
              <a:schemeClr val="accent4"/>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54A4B5D1-978D-42BB-B9F0-7613C256357F}"/>
              </a:ext>
            </a:extLst>
          </p:cNvPr>
          <p:cNvCxnSpPr>
            <a:cxnSpLocks/>
          </p:cNvCxnSpPr>
          <p:nvPr/>
        </p:nvCxnSpPr>
        <p:spPr>
          <a:xfrm>
            <a:off x="8470989" y="5498066"/>
            <a:ext cx="688161" cy="0"/>
          </a:xfrm>
          <a:prstGeom prst="line">
            <a:avLst/>
          </a:prstGeom>
          <a:ln>
            <a:solidFill>
              <a:schemeClr val="accent5"/>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03A9936C-D9EF-41EC-97AE-4F7C4C710426}"/>
              </a:ext>
            </a:extLst>
          </p:cNvPr>
          <p:cNvCxnSpPr>
            <a:cxnSpLocks/>
          </p:cNvCxnSpPr>
          <p:nvPr/>
        </p:nvCxnSpPr>
        <p:spPr>
          <a:xfrm flipH="1" flipV="1">
            <a:off x="5710656" y="4089758"/>
            <a:ext cx="643908" cy="3971"/>
          </a:xfrm>
          <a:prstGeom prst="line">
            <a:avLst/>
          </a:prstGeom>
          <a:ln>
            <a:solidFill>
              <a:schemeClr val="tx2">
                <a:lumMod val="20000"/>
                <a:lumOff val="8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E5EFA85C-A265-4663-A121-B8501A132E1F}"/>
              </a:ext>
            </a:extLst>
          </p:cNvPr>
          <p:cNvCxnSpPr>
            <a:cxnSpLocks/>
          </p:cNvCxnSpPr>
          <p:nvPr/>
        </p:nvCxnSpPr>
        <p:spPr>
          <a:xfrm flipH="1">
            <a:off x="5710656" y="4792525"/>
            <a:ext cx="346571" cy="0"/>
          </a:xfrm>
          <a:prstGeom prst="line">
            <a:avLst/>
          </a:prstGeom>
          <a:ln>
            <a:solidFill>
              <a:schemeClr val="accent2"/>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F8E747F7-C4A7-475E-BDDE-19643509CD1A}"/>
              </a:ext>
            </a:extLst>
          </p:cNvPr>
          <p:cNvCxnSpPr>
            <a:cxnSpLocks/>
          </p:cNvCxnSpPr>
          <p:nvPr/>
        </p:nvCxnSpPr>
        <p:spPr>
          <a:xfrm flipH="1">
            <a:off x="5710656" y="5493308"/>
            <a:ext cx="523164" cy="0"/>
          </a:xfrm>
          <a:prstGeom prst="line">
            <a:avLst/>
          </a:prstGeom>
          <a:ln>
            <a:solidFill>
              <a:schemeClr val="accent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999B553D-C5AC-44A2-B3FD-DC0BF3475562}"/>
              </a:ext>
            </a:extLst>
          </p:cNvPr>
          <p:cNvCxnSpPr>
            <a:cxnSpLocks/>
          </p:cNvCxnSpPr>
          <p:nvPr/>
        </p:nvCxnSpPr>
        <p:spPr>
          <a:xfrm flipH="1">
            <a:off x="8470989" y="4265211"/>
            <a:ext cx="688161" cy="1"/>
          </a:xfrm>
          <a:prstGeom prst="line">
            <a:avLst/>
          </a:prstGeom>
          <a:ln>
            <a:solidFill>
              <a:schemeClr val="accent5"/>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33703227-0E29-4F6C-8360-9E3FD47A70E7}"/>
              </a:ext>
            </a:extLst>
          </p:cNvPr>
          <p:cNvGrpSpPr/>
          <p:nvPr/>
        </p:nvGrpSpPr>
        <p:grpSpPr>
          <a:xfrm>
            <a:off x="6156004" y="3465235"/>
            <a:ext cx="2445736" cy="3091358"/>
            <a:chOff x="6156004" y="3478883"/>
            <a:chExt cx="2445736" cy="3091358"/>
          </a:xfrm>
        </p:grpSpPr>
        <p:sp>
          <p:nvSpPr>
            <p:cNvPr id="229" name="Oval 129">
              <a:extLst>
                <a:ext uri="{FF2B5EF4-FFF2-40B4-BE49-F238E27FC236}">
                  <a16:creationId xmlns:a16="http://schemas.microsoft.com/office/drawing/2014/main" id="{2C061DD4-EE2E-4F3B-A40F-38629E88659D}"/>
                </a:ext>
              </a:extLst>
            </p:cNvPr>
            <p:cNvSpPr>
              <a:spLocks noChangeArrowheads="1"/>
            </p:cNvSpPr>
            <p:nvPr/>
          </p:nvSpPr>
          <p:spPr bwMode="auto">
            <a:xfrm>
              <a:off x="6263087" y="3703944"/>
              <a:ext cx="2214400" cy="2213497"/>
            </a:xfrm>
            <a:prstGeom prst="ellipse">
              <a:avLst/>
            </a:prstGeom>
            <a:noFill/>
            <a:ln w="9525" cap="rnd">
              <a:solidFill>
                <a:schemeClr val="tx2">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30" name="Oval 130">
              <a:extLst>
                <a:ext uri="{FF2B5EF4-FFF2-40B4-BE49-F238E27FC236}">
                  <a16:creationId xmlns:a16="http://schemas.microsoft.com/office/drawing/2014/main" id="{549AE7F1-8042-4758-A7CF-04889D114FD4}"/>
                </a:ext>
              </a:extLst>
            </p:cNvPr>
            <p:cNvSpPr>
              <a:spLocks noChangeArrowheads="1"/>
            </p:cNvSpPr>
            <p:nvPr/>
          </p:nvSpPr>
          <p:spPr bwMode="auto">
            <a:xfrm>
              <a:off x="6428455" y="3869313"/>
              <a:ext cx="1883212" cy="1882308"/>
            </a:xfrm>
            <a:prstGeom prst="ellipse">
              <a:avLst/>
            </a:prstGeom>
            <a:noFill/>
            <a:ln w="9525" cap="rnd">
              <a:solidFill>
                <a:schemeClr val="tx2">
                  <a:lumMod val="20000"/>
                  <a:lumOff val="80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nvGrpSpPr>
            <p:cNvPr id="231" name="Group 230">
              <a:extLst>
                <a:ext uri="{FF2B5EF4-FFF2-40B4-BE49-F238E27FC236}">
                  <a16:creationId xmlns:a16="http://schemas.microsoft.com/office/drawing/2014/main" id="{9692A851-BEBD-41B7-AEEF-3FDB8099074F}"/>
                </a:ext>
              </a:extLst>
            </p:cNvPr>
            <p:cNvGrpSpPr/>
            <p:nvPr/>
          </p:nvGrpSpPr>
          <p:grpSpPr>
            <a:xfrm>
              <a:off x="6807990" y="4225352"/>
              <a:ext cx="1149898" cy="2344889"/>
              <a:chOff x="5101641" y="2822878"/>
              <a:chExt cx="1925269" cy="4035122"/>
            </a:xfrm>
          </p:grpSpPr>
          <p:sp>
            <p:nvSpPr>
              <p:cNvPr id="232" name="Oval 131">
                <a:extLst>
                  <a:ext uri="{FF2B5EF4-FFF2-40B4-BE49-F238E27FC236}">
                    <a16:creationId xmlns:a16="http://schemas.microsoft.com/office/drawing/2014/main" id="{0C4CCD69-1A8D-4FB8-8CAF-B6492454F741}"/>
                  </a:ext>
                </a:extLst>
              </p:cNvPr>
              <p:cNvSpPr>
                <a:spLocks noChangeArrowheads="1"/>
              </p:cNvSpPr>
              <p:nvPr/>
            </p:nvSpPr>
            <p:spPr bwMode="auto">
              <a:xfrm>
                <a:off x="5162916" y="2884910"/>
                <a:ext cx="1803474" cy="1801205"/>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3" name="Rectangle 132">
                <a:extLst>
                  <a:ext uri="{FF2B5EF4-FFF2-40B4-BE49-F238E27FC236}">
                    <a16:creationId xmlns:a16="http://schemas.microsoft.com/office/drawing/2014/main" id="{913112D1-6E87-410B-8267-C50E344F38DB}"/>
                  </a:ext>
                </a:extLst>
              </p:cNvPr>
              <p:cNvSpPr>
                <a:spLocks noChangeArrowheads="1"/>
              </p:cNvSpPr>
              <p:nvPr/>
            </p:nvSpPr>
            <p:spPr bwMode="auto">
              <a:xfrm>
                <a:off x="5928485" y="4683089"/>
                <a:ext cx="264772" cy="271580"/>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133">
                <a:extLst>
                  <a:ext uri="{FF2B5EF4-FFF2-40B4-BE49-F238E27FC236}">
                    <a16:creationId xmlns:a16="http://schemas.microsoft.com/office/drawing/2014/main" id="{E1B785F0-4EE1-4CD0-9DEC-57B927A8A1B4}"/>
                  </a:ext>
                </a:extLst>
              </p:cNvPr>
              <p:cNvSpPr>
                <a:spLocks/>
              </p:cNvSpPr>
              <p:nvPr/>
            </p:nvSpPr>
            <p:spPr bwMode="auto">
              <a:xfrm>
                <a:off x="6057088" y="5957776"/>
                <a:ext cx="685381" cy="621079"/>
              </a:xfrm>
              <a:custGeom>
                <a:avLst/>
                <a:gdLst>
                  <a:gd name="T0" fmla="*/ 383 w 383"/>
                  <a:gd name="T1" fmla="*/ 0 h 347"/>
                  <a:gd name="T2" fmla="*/ 200 w 383"/>
                  <a:gd name="T3" fmla="*/ 198 h 347"/>
                  <a:gd name="T4" fmla="*/ 200 w 383"/>
                  <a:gd name="T5" fmla="*/ 347 h 347"/>
                  <a:gd name="T6" fmla="*/ 0 w 383"/>
                  <a:gd name="T7" fmla="*/ 347 h 347"/>
                  <a:gd name="T8" fmla="*/ 0 w 383"/>
                  <a:gd name="T9" fmla="*/ 90 h 347"/>
                  <a:gd name="T10" fmla="*/ 383 w 383"/>
                  <a:gd name="T11" fmla="*/ 0 h 347"/>
                </a:gdLst>
                <a:ahLst/>
                <a:cxnLst>
                  <a:cxn ang="0">
                    <a:pos x="T0" y="T1"/>
                  </a:cxn>
                  <a:cxn ang="0">
                    <a:pos x="T2" y="T3"/>
                  </a:cxn>
                  <a:cxn ang="0">
                    <a:pos x="T4" y="T5"/>
                  </a:cxn>
                  <a:cxn ang="0">
                    <a:pos x="T6" y="T7"/>
                  </a:cxn>
                  <a:cxn ang="0">
                    <a:pos x="T8" y="T9"/>
                  </a:cxn>
                  <a:cxn ang="0">
                    <a:pos x="T10" y="T11"/>
                  </a:cxn>
                </a:cxnLst>
                <a:rect l="0" t="0" r="r" b="b"/>
                <a:pathLst>
                  <a:path w="383" h="347">
                    <a:moveTo>
                      <a:pt x="383" y="0"/>
                    </a:moveTo>
                    <a:cubicBezTo>
                      <a:pt x="383" y="0"/>
                      <a:pt x="352" y="89"/>
                      <a:pt x="200" y="198"/>
                    </a:cubicBezTo>
                    <a:cubicBezTo>
                      <a:pt x="200" y="347"/>
                      <a:pt x="200" y="347"/>
                      <a:pt x="200" y="347"/>
                    </a:cubicBezTo>
                    <a:cubicBezTo>
                      <a:pt x="0" y="347"/>
                      <a:pt x="0" y="347"/>
                      <a:pt x="0" y="347"/>
                    </a:cubicBezTo>
                    <a:cubicBezTo>
                      <a:pt x="0" y="90"/>
                      <a:pt x="0" y="90"/>
                      <a:pt x="0" y="90"/>
                    </a:cubicBezTo>
                    <a:lnTo>
                      <a:pt x="383" y="0"/>
                    </a:lnTo>
                    <a:close/>
                  </a:path>
                </a:pathLst>
              </a:custGeom>
              <a:solidFill>
                <a:srgbClr val="F4B2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5" name="Rectangle 134">
                <a:extLst>
                  <a:ext uri="{FF2B5EF4-FFF2-40B4-BE49-F238E27FC236}">
                    <a16:creationId xmlns:a16="http://schemas.microsoft.com/office/drawing/2014/main" id="{BC1E1AFD-5F06-4965-A5B0-2B37C8100E01}"/>
                  </a:ext>
                </a:extLst>
              </p:cNvPr>
              <p:cNvSpPr>
                <a:spLocks noChangeArrowheads="1"/>
              </p:cNvSpPr>
              <p:nvPr/>
            </p:nvSpPr>
            <p:spPr bwMode="auto">
              <a:xfrm>
                <a:off x="5792317" y="4919114"/>
                <a:ext cx="543917" cy="1165752"/>
              </a:xfrm>
              <a:prstGeom prst="rect">
                <a:avLst/>
              </a:pr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135">
                <a:extLst>
                  <a:ext uri="{FF2B5EF4-FFF2-40B4-BE49-F238E27FC236}">
                    <a16:creationId xmlns:a16="http://schemas.microsoft.com/office/drawing/2014/main" id="{9CE49ABF-8F21-4ACB-BD43-9D3E25E6D4FA}"/>
                  </a:ext>
                </a:extLst>
              </p:cNvPr>
              <p:cNvSpPr>
                <a:spLocks/>
              </p:cNvSpPr>
              <p:nvPr/>
            </p:nvSpPr>
            <p:spPr bwMode="auto">
              <a:xfrm>
                <a:off x="6039689" y="4904741"/>
                <a:ext cx="731527" cy="482641"/>
              </a:xfrm>
              <a:custGeom>
                <a:avLst/>
                <a:gdLst>
                  <a:gd name="T0" fmla="*/ 395 w 409"/>
                  <a:gd name="T1" fmla="*/ 56 h 270"/>
                  <a:gd name="T2" fmla="*/ 353 w 409"/>
                  <a:gd name="T3" fmla="*/ 150 h 270"/>
                  <a:gd name="T4" fmla="*/ 108 w 409"/>
                  <a:gd name="T5" fmla="*/ 256 h 270"/>
                  <a:gd name="T6" fmla="*/ 15 w 409"/>
                  <a:gd name="T7" fmla="*/ 213 h 270"/>
                  <a:gd name="T8" fmla="*/ 15 w 409"/>
                  <a:gd name="T9" fmla="*/ 213 h 270"/>
                  <a:gd name="T10" fmla="*/ 57 w 409"/>
                  <a:gd name="T11" fmla="*/ 119 h 270"/>
                  <a:gd name="T12" fmla="*/ 302 w 409"/>
                  <a:gd name="T13" fmla="*/ 14 h 270"/>
                  <a:gd name="T14" fmla="*/ 395 w 409"/>
                  <a:gd name="T15" fmla="*/ 56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6"/>
                    </a:moveTo>
                    <a:cubicBezTo>
                      <a:pt x="409" y="94"/>
                      <a:pt x="390" y="136"/>
                      <a:pt x="353" y="150"/>
                    </a:cubicBezTo>
                    <a:cubicBezTo>
                      <a:pt x="108" y="256"/>
                      <a:pt x="108" y="256"/>
                      <a:pt x="108" y="256"/>
                    </a:cubicBezTo>
                    <a:cubicBezTo>
                      <a:pt x="71" y="270"/>
                      <a:pt x="29" y="250"/>
                      <a:pt x="15" y="213"/>
                    </a:cubicBezTo>
                    <a:cubicBezTo>
                      <a:pt x="15" y="213"/>
                      <a:pt x="15" y="213"/>
                      <a:pt x="15" y="213"/>
                    </a:cubicBezTo>
                    <a:cubicBezTo>
                      <a:pt x="0" y="175"/>
                      <a:pt x="20" y="133"/>
                      <a:pt x="57" y="119"/>
                    </a:cubicBezTo>
                    <a:cubicBezTo>
                      <a:pt x="302" y="14"/>
                      <a:pt x="302" y="14"/>
                      <a:pt x="302" y="14"/>
                    </a:cubicBezTo>
                    <a:cubicBezTo>
                      <a:pt x="339" y="0"/>
                      <a:pt x="381" y="19"/>
                      <a:pt x="395" y="56"/>
                    </a:cubicBezTo>
                    <a:close/>
                  </a:path>
                </a:pathLst>
              </a:custGeom>
              <a:solidFill>
                <a:srgbClr val="F4B2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7" name="Freeform 136">
                <a:extLst>
                  <a:ext uri="{FF2B5EF4-FFF2-40B4-BE49-F238E27FC236}">
                    <a16:creationId xmlns:a16="http://schemas.microsoft.com/office/drawing/2014/main" id="{117C0F65-8856-4329-8CA5-4D3DE5CCCE47}"/>
                  </a:ext>
                </a:extLst>
              </p:cNvPr>
              <p:cNvSpPr>
                <a:spLocks/>
              </p:cNvSpPr>
              <p:nvPr/>
            </p:nvSpPr>
            <p:spPr bwMode="auto">
              <a:xfrm>
                <a:off x="6079027" y="5136983"/>
                <a:ext cx="161133" cy="225434"/>
              </a:xfrm>
              <a:custGeom>
                <a:avLst/>
                <a:gdLst>
                  <a:gd name="T0" fmla="*/ 12 w 90"/>
                  <a:gd name="T1" fmla="*/ 78 h 126"/>
                  <a:gd name="T2" fmla="*/ 47 w 90"/>
                  <a:gd name="T3" fmla="*/ 0 h 126"/>
                  <a:gd name="T4" fmla="*/ 90 w 90"/>
                  <a:gd name="T5" fmla="*/ 114 h 126"/>
                  <a:gd name="T6" fmla="*/ 12 w 90"/>
                  <a:gd name="T7" fmla="*/ 78 h 126"/>
                </a:gdLst>
                <a:ahLst/>
                <a:cxnLst>
                  <a:cxn ang="0">
                    <a:pos x="T0" y="T1"/>
                  </a:cxn>
                  <a:cxn ang="0">
                    <a:pos x="T2" y="T3"/>
                  </a:cxn>
                  <a:cxn ang="0">
                    <a:pos x="T4" y="T5"/>
                  </a:cxn>
                  <a:cxn ang="0">
                    <a:pos x="T6" y="T7"/>
                  </a:cxn>
                </a:cxnLst>
                <a:rect l="0" t="0" r="r" b="b"/>
                <a:pathLst>
                  <a:path w="90" h="126">
                    <a:moveTo>
                      <a:pt x="12" y="78"/>
                    </a:moveTo>
                    <a:cubicBezTo>
                      <a:pt x="0" y="47"/>
                      <a:pt x="16" y="12"/>
                      <a:pt x="47" y="0"/>
                    </a:cubicBezTo>
                    <a:cubicBezTo>
                      <a:pt x="90" y="114"/>
                      <a:pt x="90" y="114"/>
                      <a:pt x="90" y="114"/>
                    </a:cubicBezTo>
                    <a:cubicBezTo>
                      <a:pt x="58" y="126"/>
                      <a:pt x="23" y="110"/>
                      <a:pt x="12" y="78"/>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8" name="Freeform 137">
                <a:extLst>
                  <a:ext uri="{FF2B5EF4-FFF2-40B4-BE49-F238E27FC236}">
                    <a16:creationId xmlns:a16="http://schemas.microsoft.com/office/drawing/2014/main" id="{83D81FA6-62AB-4619-9A36-9E841B6A78A8}"/>
                  </a:ext>
                </a:extLst>
              </p:cNvPr>
              <p:cNvSpPr>
                <a:spLocks/>
              </p:cNvSpPr>
              <p:nvPr/>
            </p:nvSpPr>
            <p:spPr bwMode="auto">
              <a:xfrm>
                <a:off x="6057088" y="5180103"/>
                <a:ext cx="732283" cy="484911"/>
              </a:xfrm>
              <a:custGeom>
                <a:avLst/>
                <a:gdLst>
                  <a:gd name="T0" fmla="*/ 395 w 409"/>
                  <a:gd name="T1" fmla="*/ 57 h 271"/>
                  <a:gd name="T2" fmla="*/ 352 w 409"/>
                  <a:gd name="T3" fmla="*/ 151 h 271"/>
                  <a:gd name="T4" fmla="*/ 108 w 409"/>
                  <a:gd name="T5" fmla="*/ 256 h 271"/>
                  <a:gd name="T6" fmla="*/ 14 w 409"/>
                  <a:gd name="T7" fmla="*/ 214 h 271"/>
                  <a:gd name="T8" fmla="*/ 14 w 409"/>
                  <a:gd name="T9" fmla="*/ 214 h 271"/>
                  <a:gd name="T10" fmla="*/ 57 w 409"/>
                  <a:gd name="T11" fmla="*/ 120 h 271"/>
                  <a:gd name="T12" fmla="*/ 301 w 409"/>
                  <a:gd name="T13" fmla="*/ 15 h 271"/>
                  <a:gd name="T14" fmla="*/ 395 w 409"/>
                  <a:gd name="T15" fmla="*/ 57 h 27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1">
                    <a:moveTo>
                      <a:pt x="395" y="57"/>
                    </a:moveTo>
                    <a:cubicBezTo>
                      <a:pt x="409" y="95"/>
                      <a:pt x="390" y="137"/>
                      <a:pt x="352" y="151"/>
                    </a:cubicBezTo>
                    <a:cubicBezTo>
                      <a:pt x="108" y="256"/>
                      <a:pt x="108" y="256"/>
                      <a:pt x="108" y="256"/>
                    </a:cubicBezTo>
                    <a:cubicBezTo>
                      <a:pt x="70" y="271"/>
                      <a:pt x="28" y="251"/>
                      <a:pt x="14" y="214"/>
                    </a:cubicBezTo>
                    <a:cubicBezTo>
                      <a:pt x="14" y="214"/>
                      <a:pt x="14" y="214"/>
                      <a:pt x="14" y="214"/>
                    </a:cubicBezTo>
                    <a:cubicBezTo>
                      <a:pt x="0" y="176"/>
                      <a:pt x="19" y="134"/>
                      <a:pt x="57" y="120"/>
                    </a:cubicBezTo>
                    <a:cubicBezTo>
                      <a:pt x="301" y="15"/>
                      <a:pt x="301" y="15"/>
                      <a:pt x="301" y="15"/>
                    </a:cubicBezTo>
                    <a:cubicBezTo>
                      <a:pt x="339" y="0"/>
                      <a:pt x="381" y="20"/>
                      <a:pt x="395" y="57"/>
                    </a:cubicBezTo>
                    <a:close/>
                  </a:path>
                </a:pathLst>
              </a:custGeom>
              <a:solidFill>
                <a:srgbClr val="F4B2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9" name="Freeform 138">
                <a:extLst>
                  <a:ext uri="{FF2B5EF4-FFF2-40B4-BE49-F238E27FC236}">
                    <a16:creationId xmlns:a16="http://schemas.microsoft.com/office/drawing/2014/main" id="{C2FB93FF-E04E-406C-A4A8-CEE951F28C57}"/>
                  </a:ext>
                </a:extLst>
              </p:cNvPr>
              <p:cNvSpPr>
                <a:spLocks/>
              </p:cNvSpPr>
              <p:nvPr/>
            </p:nvSpPr>
            <p:spPr bwMode="auto">
              <a:xfrm>
                <a:off x="6094913" y="5405537"/>
                <a:ext cx="161133" cy="225434"/>
              </a:xfrm>
              <a:custGeom>
                <a:avLst/>
                <a:gdLst>
                  <a:gd name="T0" fmla="*/ 12 w 90"/>
                  <a:gd name="T1" fmla="*/ 79 h 126"/>
                  <a:gd name="T2" fmla="*/ 48 w 90"/>
                  <a:gd name="T3" fmla="*/ 0 h 126"/>
                  <a:gd name="T4" fmla="*/ 90 w 90"/>
                  <a:gd name="T5" fmla="*/ 114 h 126"/>
                  <a:gd name="T6" fmla="*/ 12 w 90"/>
                  <a:gd name="T7" fmla="*/ 79 h 126"/>
                </a:gdLst>
                <a:ahLst/>
                <a:cxnLst>
                  <a:cxn ang="0">
                    <a:pos x="T0" y="T1"/>
                  </a:cxn>
                  <a:cxn ang="0">
                    <a:pos x="T2" y="T3"/>
                  </a:cxn>
                  <a:cxn ang="0">
                    <a:pos x="T4" y="T5"/>
                  </a:cxn>
                  <a:cxn ang="0">
                    <a:pos x="T6" y="T7"/>
                  </a:cxn>
                </a:cxnLst>
                <a:rect l="0" t="0" r="r" b="b"/>
                <a:pathLst>
                  <a:path w="90" h="126">
                    <a:moveTo>
                      <a:pt x="12" y="79"/>
                    </a:moveTo>
                    <a:cubicBezTo>
                      <a:pt x="0" y="47"/>
                      <a:pt x="16" y="12"/>
                      <a:pt x="48" y="0"/>
                    </a:cubicBezTo>
                    <a:cubicBezTo>
                      <a:pt x="90" y="114"/>
                      <a:pt x="90" y="114"/>
                      <a:pt x="90" y="114"/>
                    </a:cubicBezTo>
                    <a:cubicBezTo>
                      <a:pt x="59" y="126"/>
                      <a:pt x="24" y="110"/>
                      <a:pt x="12" y="79"/>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Freeform 139">
                <a:extLst>
                  <a:ext uri="{FF2B5EF4-FFF2-40B4-BE49-F238E27FC236}">
                    <a16:creationId xmlns:a16="http://schemas.microsoft.com/office/drawing/2014/main" id="{B39930BA-4B73-446E-B2AF-433C8EB464C8}"/>
                  </a:ext>
                </a:extLst>
              </p:cNvPr>
              <p:cNvSpPr>
                <a:spLocks/>
              </p:cNvSpPr>
              <p:nvPr/>
            </p:nvSpPr>
            <p:spPr bwMode="auto">
              <a:xfrm>
                <a:off x="5463243" y="5195990"/>
                <a:ext cx="963013" cy="1382865"/>
              </a:xfrm>
              <a:custGeom>
                <a:avLst/>
                <a:gdLst>
                  <a:gd name="T0" fmla="*/ 485 w 538"/>
                  <a:gd name="T1" fmla="*/ 66 h 773"/>
                  <a:gd name="T2" fmla="*/ 357 w 538"/>
                  <a:gd name="T3" fmla="*/ 9 h 773"/>
                  <a:gd name="T4" fmla="*/ 275 w 538"/>
                  <a:gd name="T5" fmla="*/ 5 h 773"/>
                  <a:gd name="T6" fmla="*/ 140 w 538"/>
                  <a:gd name="T7" fmla="*/ 5 h 773"/>
                  <a:gd name="T8" fmla="*/ 85 w 538"/>
                  <a:gd name="T9" fmla="*/ 5 h 773"/>
                  <a:gd name="T10" fmla="*/ 0 w 538"/>
                  <a:gd name="T11" fmla="*/ 80 h 773"/>
                  <a:gd name="T12" fmla="*/ 0 w 538"/>
                  <a:gd name="T13" fmla="*/ 136 h 773"/>
                  <a:gd name="T14" fmla="*/ 0 w 538"/>
                  <a:gd name="T15" fmla="*/ 540 h 773"/>
                  <a:gd name="T16" fmla="*/ 124 w 538"/>
                  <a:gd name="T17" fmla="*/ 675 h 773"/>
                  <a:gd name="T18" fmla="*/ 124 w 538"/>
                  <a:gd name="T19" fmla="*/ 773 h 773"/>
                  <a:gd name="T20" fmla="*/ 344 w 538"/>
                  <a:gd name="T21" fmla="*/ 773 h 773"/>
                  <a:gd name="T22" fmla="*/ 344 w 538"/>
                  <a:gd name="T23" fmla="*/ 596 h 773"/>
                  <a:gd name="T24" fmla="*/ 344 w 538"/>
                  <a:gd name="T25" fmla="*/ 552 h 773"/>
                  <a:gd name="T26" fmla="*/ 188 w 538"/>
                  <a:gd name="T27" fmla="*/ 148 h 773"/>
                  <a:gd name="T28" fmla="*/ 315 w 538"/>
                  <a:gd name="T29" fmla="*/ 151 h 773"/>
                  <a:gd name="T30" fmla="*/ 424 w 538"/>
                  <a:gd name="T31" fmla="*/ 198 h 773"/>
                  <a:gd name="T32" fmla="*/ 521 w 538"/>
                  <a:gd name="T33" fmla="*/ 162 h 773"/>
                  <a:gd name="T34" fmla="*/ 485 w 538"/>
                  <a:gd name="T35" fmla="*/ 66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38" h="773">
                    <a:moveTo>
                      <a:pt x="485" y="66"/>
                    </a:moveTo>
                    <a:cubicBezTo>
                      <a:pt x="357" y="9"/>
                      <a:pt x="357" y="9"/>
                      <a:pt x="357" y="9"/>
                    </a:cubicBezTo>
                    <a:cubicBezTo>
                      <a:pt x="338" y="0"/>
                      <a:pt x="284" y="5"/>
                      <a:pt x="275" y="5"/>
                    </a:cubicBezTo>
                    <a:cubicBezTo>
                      <a:pt x="140" y="5"/>
                      <a:pt x="140" y="5"/>
                      <a:pt x="140" y="5"/>
                    </a:cubicBezTo>
                    <a:cubicBezTo>
                      <a:pt x="85" y="5"/>
                      <a:pt x="85" y="5"/>
                      <a:pt x="85" y="5"/>
                    </a:cubicBezTo>
                    <a:cubicBezTo>
                      <a:pt x="41" y="5"/>
                      <a:pt x="0" y="35"/>
                      <a:pt x="0" y="80"/>
                    </a:cubicBezTo>
                    <a:cubicBezTo>
                      <a:pt x="0" y="136"/>
                      <a:pt x="0" y="136"/>
                      <a:pt x="0" y="136"/>
                    </a:cubicBezTo>
                    <a:cubicBezTo>
                      <a:pt x="0" y="540"/>
                      <a:pt x="0" y="540"/>
                      <a:pt x="0" y="540"/>
                    </a:cubicBezTo>
                    <a:cubicBezTo>
                      <a:pt x="0" y="610"/>
                      <a:pt x="56" y="669"/>
                      <a:pt x="124" y="675"/>
                    </a:cubicBezTo>
                    <a:cubicBezTo>
                      <a:pt x="124" y="773"/>
                      <a:pt x="124" y="773"/>
                      <a:pt x="124" y="773"/>
                    </a:cubicBezTo>
                    <a:cubicBezTo>
                      <a:pt x="344" y="773"/>
                      <a:pt x="344" y="773"/>
                      <a:pt x="344" y="773"/>
                    </a:cubicBezTo>
                    <a:cubicBezTo>
                      <a:pt x="344" y="596"/>
                      <a:pt x="344" y="596"/>
                      <a:pt x="344" y="596"/>
                    </a:cubicBezTo>
                    <a:cubicBezTo>
                      <a:pt x="344" y="552"/>
                      <a:pt x="344" y="552"/>
                      <a:pt x="344" y="552"/>
                    </a:cubicBezTo>
                    <a:cubicBezTo>
                      <a:pt x="344" y="303"/>
                      <a:pt x="188" y="148"/>
                      <a:pt x="188" y="148"/>
                    </a:cubicBezTo>
                    <a:cubicBezTo>
                      <a:pt x="188" y="148"/>
                      <a:pt x="283" y="147"/>
                      <a:pt x="315" y="151"/>
                    </a:cubicBezTo>
                    <a:cubicBezTo>
                      <a:pt x="349" y="155"/>
                      <a:pt x="424" y="198"/>
                      <a:pt x="424" y="198"/>
                    </a:cubicBezTo>
                    <a:cubicBezTo>
                      <a:pt x="461" y="215"/>
                      <a:pt x="504" y="199"/>
                      <a:pt x="521" y="162"/>
                    </a:cubicBezTo>
                    <a:cubicBezTo>
                      <a:pt x="538" y="126"/>
                      <a:pt x="522" y="83"/>
                      <a:pt x="485" y="66"/>
                    </a:cubicBezTo>
                    <a:close/>
                  </a:path>
                </a:pathLst>
              </a:custGeom>
              <a:solidFill>
                <a:srgbClr val="FCC39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140">
                <a:extLst>
                  <a:ext uri="{FF2B5EF4-FFF2-40B4-BE49-F238E27FC236}">
                    <a16:creationId xmlns:a16="http://schemas.microsoft.com/office/drawing/2014/main" id="{CAA74132-88BC-46F5-8F5B-4891A23488C0}"/>
                  </a:ext>
                </a:extLst>
              </p:cNvPr>
              <p:cNvSpPr>
                <a:spLocks/>
              </p:cNvSpPr>
              <p:nvPr/>
            </p:nvSpPr>
            <p:spPr bwMode="auto">
              <a:xfrm>
                <a:off x="6228812" y="5329888"/>
                <a:ext cx="164915" cy="218626"/>
              </a:xfrm>
              <a:custGeom>
                <a:avLst/>
                <a:gdLst>
                  <a:gd name="T0" fmla="*/ 78 w 92"/>
                  <a:gd name="T1" fmla="*/ 79 h 122"/>
                  <a:gd name="T2" fmla="*/ 0 w 92"/>
                  <a:gd name="T3" fmla="*/ 108 h 122"/>
                  <a:gd name="T4" fmla="*/ 49 w 92"/>
                  <a:gd name="T5" fmla="*/ 0 h 122"/>
                  <a:gd name="T6" fmla="*/ 78 w 92"/>
                  <a:gd name="T7" fmla="*/ 79 h 122"/>
                </a:gdLst>
                <a:ahLst/>
                <a:cxnLst>
                  <a:cxn ang="0">
                    <a:pos x="T0" y="T1"/>
                  </a:cxn>
                  <a:cxn ang="0">
                    <a:pos x="T2" y="T3"/>
                  </a:cxn>
                  <a:cxn ang="0">
                    <a:pos x="T4" y="T5"/>
                  </a:cxn>
                  <a:cxn ang="0">
                    <a:pos x="T6" y="T7"/>
                  </a:cxn>
                </a:cxnLst>
                <a:rect l="0" t="0" r="r" b="b"/>
                <a:pathLst>
                  <a:path w="92" h="122">
                    <a:moveTo>
                      <a:pt x="78" y="79"/>
                    </a:moveTo>
                    <a:cubicBezTo>
                      <a:pt x="65" y="109"/>
                      <a:pt x="30" y="122"/>
                      <a:pt x="0" y="108"/>
                    </a:cubicBezTo>
                    <a:cubicBezTo>
                      <a:pt x="49" y="0"/>
                      <a:pt x="49" y="0"/>
                      <a:pt x="49" y="0"/>
                    </a:cubicBezTo>
                    <a:cubicBezTo>
                      <a:pt x="79" y="14"/>
                      <a:pt x="92" y="49"/>
                      <a:pt x="78" y="79"/>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Rectangle 141">
                <a:extLst>
                  <a:ext uri="{FF2B5EF4-FFF2-40B4-BE49-F238E27FC236}">
                    <a16:creationId xmlns:a16="http://schemas.microsoft.com/office/drawing/2014/main" id="{F6270361-6109-4376-93F4-CF6DC922CA8A}"/>
                  </a:ext>
                </a:extLst>
              </p:cNvPr>
              <p:cNvSpPr>
                <a:spLocks noChangeArrowheads="1"/>
              </p:cNvSpPr>
              <p:nvPr/>
            </p:nvSpPr>
            <p:spPr bwMode="auto">
              <a:xfrm>
                <a:off x="5628158" y="6556917"/>
                <a:ext cx="865425" cy="301083"/>
              </a:xfrm>
              <a:prstGeom prst="rect">
                <a:avLst/>
              </a:prstGeom>
              <a:solidFill>
                <a:schemeClr val="tx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3" name="Rectangle 142">
                <a:extLst>
                  <a:ext uri="{FF2B5EF4-FFF2-40B4-BE49-F238E27FC236}">
                    <a16:creationId xmlns:a16="http://schemas.microsoft.com/office/drawing/2014/main" id="{1F0D6769-4D79-48BE-B243-5CF0EC2A7282}"/>
                  </a:ext>
                </a:extLst>
              </p:cNvPr>
              <p:cNvSpPr>
                <a:spLocks noChangeArrowheads="1"/>
              </p:cNvSpPr>
              <p:nvPr/>
            </p:nvSpPr>
            <p:spPr bwMode="auto">
              <a:xfrm>
                <a:off x="6079027" y="6556917"/>
                <a:ext cx="414557" cy="301083"/>
              </a:xfrm>
              <a:prstGeom prst="rect">
                <a:avLst/>
              </a:prstGeom>
              <a:solidFill>
                <a:schemeClr val="tx2">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4" name="Freeform 143">
                <a:extLst>
                  <a:ext uri="{FF2B5EF4-FFF2-40B4-BE49-F238E27FC236}">
                    <a16:creationId xmlns:a16="http://schemas.microsoft.com/office/drawing/2014/main" id="{C18ED34A-3551-45E9-A369-7E9ADC6C01F2}"/>
                  </a:ext>
                </a:extLst>
              </p:cNvPr>
              <p:cNvSpPr>
                <a:spLocks/>
              </p:cNvSpPr>
              <p:nvPr/>
            </p:nvSpPr>
            <p:spPr bwMode="auto">
              <a:xfrm>
                <a:off x="6066166" y="5456979"/>
                <a:ext cx="732283" cy="483398"/>
              </a:xfrm>
              <a:custGeom>
                <a:avLst/>
                <a:gdLst>
                  <a:gd name="T0" fmla="*/ 395 w 409"/>
                  <a:gd name="T1" fmla="*/ 57 h 270"/>
                  <a:gd name="T2" fmla="*/ 352 w 409"/>
                  <a:gd name="T3" fmla="*/ 151 h 270"/>
                  <a:gd name="T4" fmla="*/ 107 w 409"/>
                  <a:gd name="T5" fmla="*/ 256 h 270"/>
                  <a:gd name="T6" fmla="*/ 14 w 409"/>
                  <a:gd name="T7" fmla="*/ 214 h 270"/>
                  <a:gd name="T8" fmla="*/ 14 w 409"/>
                  <a:gd name="T9" fmla="*/ 214 h 270"/>
                  <a:gd name="T10" fmla="*/ 56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5"/>
                      <a:pt x="389" y="137"/>
                      <a:pt x="352" y="151"/>
                    </a:cubicBezTo>
                    <a:cubicBezTo>
                      <a:pt x="107" y="256"/>
                      <a:pt x="107" y="256"/>
                      <a:pt x="107" y="256"/>
                    </a:cubicBezTo>
                    <a:cubicBezTo>
                      <a:pt x="70" y="270"/>
                      <a:pt x="28" y="251"/>
                      <a:pt x="14" y="214"/>
                    </a:cubicBezTo>
                    <a:cubicBezTo>
                      <a:pt x="14" y="214"/>
                      <a:pt x="14" y="214"/>
                      <a:pt x="14" y="214"/>
                    </a:cubicBezTo>
                    <a:cubicBezTo>
                      <a:pt x="0" y="176"/>
                      <a:pt x="19" y="134"/>
                      <a:pt x="56" y="120"/>
                    </a:cubicBezTo>
                    <a:cubicBezTo>
                      <a:pt x="301" y="14"/>
                      <a:pt x="301" y="14"/>
                      <a:pt x="301" y="14"/>
                    </a:cubicBezTo>
                    <a:cubicBezTo>
                      <a:pt x="339" y="0"/>
                      <a:pt x="380" y="19"/>
                      <a:pt x="395" y="57"/>
                    </a:cubicBezTo>
                    <a:close/>
                  </a:path>
                </a:pathLst>
              </a:custGeom>
              <a:solidFill>
                <a:srgbClr val="F4B2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5" name="Freeform 144">
                <a:extLst>
                  <a:ext uri="{FF2B5EF4-FFF2-40B4-BE49-F238E27FC236}">
                    <a16:creationId xmlns:a16="http://schemas.microsoft.com/office/drawing/2014/main" id="{549EE9E2-3232-4184-9736-93CDEDD1BF84}"/>
                  </a:ext>
                </a:extLst>
              </p:cNvPr>
              <p:cNvSpPr>
                <a:spLocks/>
              </p:cNvSpPr>
              <p:nvPr/>
            </p:nvSpPr>
            <p:spPr bwMode="auto">
              <a:xfrm>
                <a:off x="6096426" y="5691491"/>
                <a:ext cx="155837" cy="216356"/>
              </a:xfrm>
              <a:custGeom>
                <a:avLst/>
                <a:gdLst>
                  <a:gd name="T0" fmla="*/ 12 w 87"/>
                  <a:gd name="T1" fmla="*/ 76 h 121"/>
                  <a:gd name="T2" fmla="*/ 46 w 87"/>
                  <a:gd name="T3" fmla="*/ 0 h 121"/>
                  <a:gd name="T4" fmla="*/ 87 w 87"/>
                  <a:gd name="T5" fmla="*/ 110 h 121"/>
                  <a:gd name="T6" fmla="*/ 12 w 87"/>
                  <a:gd name="T7" fmla="*/ 76 h 121"/>
                </a:gdLst>
                <a:ahLst/>
                <a:cxnLst>
                  <a:cxn ang="0">
                    <a:pos x="T0" y="T1"/>
                  </a:cxn>
                  <a:cxn ang="0">
                    <a:pos x="T2" y="T3"/>
                  </a:cxn>
                  <a:cxn ang="0">
                    <a:pos x="T4" y="T5"/>
                  </a:cxn>
                  <a:cxn ang="0">
                    <a:pos x="T6" y="T7"/>
                  </a:cxn>
                </a:cxnLst>
                <a:rect l="0" t="0" r="r" b="b"/>
                <a:pathLst>
                  <a:path w="87" h="121">
                    <a:moveTo>
                      <a:pt x="12" y="76"/>
                    </a:moveTo>
                    <a:cubicBezTo>
                      <a:pt x="0" y="45"/>
                      <a:pt x="16" y="11"/>
                      <a:pt x="46" y="0"/>
                    </a:cubicBezTo>
                    <a:cubicBezTo>
                      <a:pt x="87" y="110"/>
                      <a:pt x="87" y="110"/>
                      <a:pt x="87" y="110"/>
                    </a:cubicBezTo>
                    <a:cubicBezTo>
                      <a:pt x="57" y="121"/>
                      <a:pt x="23" y="106"/>
                      <a:pt x="12" y="76"/>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Freeform 145">
                <a:extLst>
                  <a:ext uri="{FF2B5EF4-FFF2-40B4-BE49-F238E27FC236}">
                    <a16:creationId xmlns:a16="http://schemas.microsoft.com/office/drawing/2014/main" id="{6D074A78-4778-4E91-AB36-AA7423BFE3CE}"/>
                  </a:ext>
                </a:extLst>
              </p:cNvPr>
              <p:cNvSpPr>
                <a:spLocks/>
              </p:cNvSpPr>
              <p:nvPr/>
            </p:nvSpPr>
            <p:spPr bwMode="auto">
              <a:xfrm>
                <a:off x="6057088" y="5743689"/>
                <a:ext cx="732283" cy="482641"/>
              </a:xfrm>
              <a:custGeom>
                <a:avLst/>
                <a:gdLst>
                  <a:gd name="T0" fmla="*/ 395 w 409"/>
                  <a:gd name="T1" fmla="*/ 57 h 270"/>
                  <a:gd name="T2" fmla="*/ 352 w 409"/>
                  <a:gd name="T3" fmla="*/ 150 h 270"/>
                  <a:gd name="T4" fmla="*/ 108 w 409"/>
                  <a:gd name="T5" fmla="*/ 256 h 270"/>
                  <a:gd name="T6" fmla="*/ 14 w 409"/>
                  <a:gd name="T7" fmla="*/ 213 h 270"/>
                  <a:gd name="T8" fmla="*/ 14 w 409"/>
                  <a:gd name="T9" fmla="*/ 213 h 270"/>
                  <a:gd name="T10" fmla="*/ 57 w 409"/>
                  <a:gd name="T11" fmla="*/ 120 h 270"/>
                  <a:gd name="T12" fmla="*/ 301 w 409"/>
                  <a:gd name="T13" fmla="*/ 14 h 270"/>
                  <a:gd name="T14" fmla="*/ 395 w 409"/>
                  <a:gd name="T15" fmla="*/ 57 h 2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9" h="270">
                    <a:moveTo>
                      <a:pt x="395" y="57"/>
                    </a:moveTo>
                    <a:cubicBezTo>
                      <a:pt x="409" y="94"/>
                      <a:pt x="390" y="136"/>
                      <a:pt x="352" y="150"/>
                    </a:cubicBezTo>
                    <a:cubicBezTo>
                      <a:pt x="108" y="256"/>
                      <a:pt x="108" y="256"/>
                      <a:pt x="108" y="256"/>
                    </a:cubicBezTo>
                    <a:cubicBezTo>
                      <a:pt x="70" y="270"/>
                      <a:pt x="28" y="251"/>
                      <a:pt x="14" y="213"/>
                    </a:cubicBezTo>
                    <a:cubicBezTo>
                      <a:pt x="14" y="213"/>
                      <a:pt x="14" y="213"/>
                      <a:pt x="14" y="213"/>
                    </a:cubicBezTo>
                    <a:cubicBezTo>
                      <a:pt x="0" y="176"/>
                      <a:pt x="19" y="134"/>
                      <a:pt x="57" y="120"/>
                    </a:cubicBezTo>
                    <a:cubicBezTo>
                      <a:pt x="301" y="14"/>
                      <a:pt x="301" y="14"/>
                      <a:pt x="301" y="14"/>
                    </a:cubicBezTo>
                    <a:cubicBezTo>
                      <a:pt x="339" y="0"/>
                      <a:pt x="381" y="19"/>
                      <a:pt x="395" y="57"/>
                    </a:cubicBezTo>
                    <a:close/>
                  </a:path>
                </a:pathLst>
              </a:custGeom>
              <a:solidFill>
                <a:srgbClr val="F4B289"/>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7" name="Freeform 146">
                <a:extLst>
                  <a:ext uri="{FF2B5EF4-FFF2-40B4-BE49-F238E27FC236}">
                    <a16:creationId xmlns:a16="http://schemas.microsoft.com/office/drawing/2014/main" id="{53C821D4-021A-41FA-8CE1-A66A3D1E9DB3}"/>
                  </a:ext>
                </a:extLst>
              </p:cNvPr>
              <p:cNvSpPr>
                <a:spLocks/>
              </p:cNvSpPr>
              <p:nvPr/>
            </p:nvSpPr>
            <p:spPr bwMode="auto">
              <a:xfrm>
                <a:off x="6096426" y="5977445"/>
                <a:ext cx="155837" cy="216356"/>
              </a:xfrm>
              <a:custGeom>
                <a:avLst/>
                <a:gdLst>
                  <a:gd name="T0" fmla="*/ 12 w 87"/>
                  <a:gd name="T1" fmla="*/ 75 h 121"/>
                  <a:gd name="T2" fmla="*/ 46 w 87"/>
                  <a:gd name="T3" fmla="*/ 0 h 121"/>
                  <a:gd name="T4" fmla="*/ 87 w 87"/>
                  <a:gd name="T5" fmla="*/ 110 h 121"/>
                  <a:gd name="T6" fmla="*/ 12 w 87"/>
                  <a:gd name="T7" fmla="*/ 75 h 121"/>
                </a:gdLst>
                <a:ahLst/>
                <a:cxnLst>
                  <a:cxn ang="0">
                    <a:pos x="T0" y="T1"/>
                  </a:cxn>
                  <a:cxn ang="0">
                    <a:pos x="T2" y="T3"/>
                  </a:cxn>
                  <a:cxn ang="0">
                    <a:pos x="T4" y="T5"/>
                  </a:cxn>
                  <a:cxn ang="0">
                    <a:pos x="T6" y="T7"/>
                  </a:cxn>
                </a:cxnLst>
                <a:rect l="0" t="0" r="r" b="b"/>
                <a:pathLst>
                  <a:path w="87" h="121">
                    <a:moveTo>
                      <a:pt x="12" y="75"/>
                    </a:moveTo>
                    <a:cubicBezTo>
                      <a:pt x="0" y="45"/>
                      <a:pt x="16" y="11"/>
                      <a:pt x="46" y="0"/>
                    </a:cubicBezTo>
                    <a:cubicBezTo>
                      <a:pt x="87" y="110"/>
                      <a:pt x="87" y="110"/>
                      <a:pt x="87" y="110"/>
                    </a:cubicBezTo>
                    <a:cubicBezTo>
                      <a:pt x="57" y="121"/>
                      <a:pt x="23" y="106"/>
                      <a:pt x="12" y="75"/>
                    </a:cubicBezTo>
                    <a:close/>
                  </a:path>
                </a:pathLst>
              </a:custGeom>
              <a:solidFill>
                <a:srgbClr val="FFE1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8" name="Freeform 147">
                <a:extLst>
                  <a:ext uri="{FF2B5EF4-FFF2-40B4-BE49-F238E27FC236}">
                    <a16:creationId xmlns:a16="http://schemas.microsoft.com/office/drawing/2014/main" id="{DF80FB15-931D-47A1-BD3C-C98F4F1955D6}"/>
                  </a:ext>
                </a:extLst>
              </p:cNvPr>
              <p:cNvSpPr>
                <a:spLocks noEditPoints="1"/>
              </p:cNvSpPr>
              <p:nvPr/>
            </p:nvSpPr>
            <p:spPr bwMode="auto">
              <a:xfrm>
                <a:off x="5101641" y="2822878"/>
                <a:ext cx="1925269" cy="1924513"/>
              </a:xfrm>
              <a:custGeom>
                <a:avLst/>
                <a:gdLst>
                  <a:gd name="T0" fmla="*/ 538 w 1076"/>
                  <a:gd name="T1" fmla="*/ 1076 h 1076"/>
                  <a:gd name="T2" fmla="*/ 0 w 1076"/>
                  <a:gd name="T3" fmla="*/ 538 h 1076"/>
                  <a:gd name="T4" fmla="*/ 538 w 1076"/>
                  <a:gd name="T5" fmla="*/ 0 h 1076"/>
                  <a:gd name="T6" fmla="*/ 1076 w 1076"/>
                  <a:gd name="T7" fmla="*/ 538 h 1076"/>
                  <a:gd name="T8" fmla="*/ 538 w 1076"/>
                  <a:gd name="T9" fmla="*/ 1076 h 1076"/>
                  <a:gd name="T10" fmla="*/ 538 w 1076"/>
                  <a:gd name="T11" fmla="*/ 80 h 1076"/>
                  <a:gd name="T12" fmla="*/ 80 w 1076"/>
                  <a:gd name="T13" fmla="*/ 538 h 1076"/>
                  <a:gd name="T14" fmla="*/ 538 w 1076"/>
                  <a:gd name="T15" fmla="*/ 996 h 1076"/>
                  <a:gd name="T16" fmla="*/ 996 w 1076"/>
                  <a:gd name="T17" fmla="*/ 538 h 1076"/>
                  <a:gd name="T18" fmla="*/ 538 w 1076"/>
                  <a:gd name="T19" fmla="*/ 80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76" h="1076">
                    <a:moveTo>
                      <a:pt x="538" y="1076"/>
                    </a:moveTo>
                    <a:cubicBezTo>
                      <a:pt x="241" y="1076"/>
                      <a:pt x="0" y="835"/>
                      <a:pt x="0" y="538"/>
                    </a:cubicBezTo>
                    <a:cubicBezTo>
                      <a:pt x="0" y="242"/>
                      <a:pt x="241" y="0"/>
                      <a:pt x="538" y="0"/>
                    </a:cubicBezTo>
                    <a:cubicBezTo>
                      <a:pt x="835" y="0"/>
                      <a:pt x="1076" y="242"/>
                      <a:pt x="1076" y="538"/>
                    </a:cubicBezTo>
                    <a:cubicBezTo>
                      <a:pt x="1076" y="835"/>
                      <a:pt x="835" y="1076"/>
                      <a:pt x="538" y="1076"/>
                    </a:cubicBezTo>
                    <a:close/>
                    <a:moveTo>
                      <a:pt x="538" y="80"/>
                    </a:moveTo>
                    <a:cubicBezTo>
                      <a:pt x="286" y="80"/>
                      <a:pt x="80" y="286"/>
                      <a:pt x="80" y="538"/>
                    </a:cubicBezTo>
                    <a:cubicBezTo>
                      <a:pt x="80" y="791"/>
                      <a:pt x="286" y="996"/>
                      <a:pt x="538" y="996"/>
                    </a:cubicBezTo>
                    <a:cubicBezTo>
                      <a:pt x="791" y="996"/>
                      <a:pt x="996" y="791"/>
                      <a:pt x="996" y="538"/>
                    </a:cubicBezTo>
                    <a:cubicBezTo>
                      <a:pt x="996" y="286"/>
                      <a:pt x="791" y="80"/>
                      <a:pt x="538" y="8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49" name="Freeform 248">
              <a:extLst>
                <a:ext uri="{FF2B5EF4-FFF2-40B4-BE49-F238E27FC236}">
                  <a16:creationId xmlns:a16="http://schemas.microsoft.com/office/drawing/2014/main" id="{CFC460F4-AEF5-488E-8928-320E4BE0513C}"/>
                </a:ext>
              </a:extLst>
            </p:cNvPr>
            <p:cNvSpPr>
              <a:spLocks/>
            </p:cNvSpPr>
            <p:nvPr/>
          </p:nvSpPr>
          <p:spPr bwMode="auto">
            <a:xfrm>
              <a:off x="7049716" y="4584101"/>
              <a:ext cx="662377" cy="451826"/>
            </a:xfrm>
            <a:custGeom>
              <a:avLst/>
              <a:gdLst>
                <a:gd name="connsiteX0" fmla="*/ 629751 w 1109015"/>
                <a:gd name="connsiteY0" fmla="*/ 593846 h 756491"/>
                <a:gd name="connsiteX1" fmla="*/ 1002001 w 1109015"/>
                <a:gd name="connsiteY1" fmla="*/ 593846 h 756491"/>
                <a:gd name="connsiteX2" fmla="*/ 1009159 w 1109015"/>
                <a:gd name="connsiteY2" fmla="*/ 601033 h 756491"/>
                <a:gd name="connsiteX3" fmla="*/ 1002001 w 1109015"/>
                <a:gd name="connsiteY3" fmla="*/ 608219 h 756491"/>
                <a:gd name="connsiteX4" fmla="*/ 629751 w 1109015"/>
                <a:gd name="connsiteY4" fmla="*/ 608219 h 756491"/>
                <a:gd name="connsiteX5" fmla="*/ 622592 w 1109015"/>
                <a:gd name="connsiteY5" fmla="*/ 601033 h 756491"/>
                <a:gd name="connsiteX6" fmla="*/ 629751 w 1109015"/>
                <a:gd name="connsiteY6" fmla="*/ 593846 h 756491"/>
                <a:gd name="connsiteX7" fmla="*/ 114580 w 1109015"/>
                <a:gd name="connsiteY7" fmla="*/ 593846 h 756491"/>
                <a:gd name="connsiteX8" fmla="*/ 486830 w 1109015"/>
                <a:gd name="connsiteY8" fmla="*/ 593846 h 756491"/>
                <a:gd name="connsiteX9" fmla="*/ 493989 w 1109015"/>
                <a:gd name="connsiteY9" fmla="*/ 601033 h 756491"/>
                <a:gd name="connsiteX10" fmla="*/ 486830 w 1109015"/>
                <a:gd name="connsiteY10" fmla="*/ 608219 h 756491"/>
                <a:gd name="connsiteX11" fmla="*/ 114580 w 1109015"/>
                <a:gd name="connsiteY11" fmla="*/ 608219 h 756491"/>
                <a:gd name="connsiteX12" fmla="*/ 107422 w 1109015"/>
                <a:gd name="connsiteY12" fmla="*/ 601033 h 756491"/>
                <a:gd name="connsiteX13" fmla="*/ 114580 w 1109015"/>
                <a:gd name="connsiteY13" fmla="*/ 593846 h 756491"/>
                <a:gd name="connsiteX14" fmla="*/ 629751 w 1109015"/>
                <a:gd name="connsiteY14" fmla="*/ 515171 h 756491"/>
                <a:gd name="connsiteX15" fmla="*/ 1002001 w 1109015"/>
                <a:gd name="connsiteY15" fmla="*/ 515171 h 756491"/>
                <a:gd name="connsiteX16" fmla="*/ 1009159 w 1109015"/>
                <a:gd name="connsiteY16" fmla="*/ 522358 h 756491"/>
                <a:gd name="connsiteX17" fmla="*/ 1002001 w 1109015"/>
                <a:gd name="connsiteY17" fmla="*/ 529544 h 756491"/>
                <a:gd name="connsiteX18" fmla="*/ 629751 w 1109015"/>
                <a:gd name="connsiteY18" fmla="*/ 529544 h 756491"/>
                <a:gd name="connsiteX19" fmla="*/ 622592 w 1109015"/>
                <a:gd name="connsiteY19" fmla="*/ 522358 h 756491"/>
                <a:gd name="connsiteX20" fmla="*/ 629751 w 1109015"/>
                <a:gd name="connsiteY20" fmla="*/ 515171 h 756491"/>
                <a:gd name="connsiteX21" fmla="*/ 114580 w 1109015"/>
                <a:gd name="connsiteY21" fmla="*/ 515171 h 756491"/>
                <a:gd name="connsiteX22" fmla="*/ 486830 w 1109015"/>
                <a:gd name="connsiteY22" fmla="*/ 515171 h 756491"/>
                <a:gd name="connsiteX23" fmla="*/ 493989 w 1109015"/>
                <a:gd name="connsiteY23" fmla="*/ 522358 h 756491"/>
                <a:gd name="connsiteX24" fmla="*/ 486830 w 1109015"/>
                <a:gd name="connsiteY24" fmla="*/ 529544 h 756491"/>
                <a:gd name="connsiteX25" fmla="*/ 114580 w 1109015"/>
                <a:gd name="connsiteY25" fmla="*/ 529544 h 756491"/>
                <a:gd name="connsiteX26" fmla="*/ 107422 w 1109015"/>
                <a:gd name="connsiteY26" fmla="*/ 522358 h 756491"/>
                <a:gd name="connsiteX27" fmla="*/ 114580 w 1109015"/>
                <a:gd name="connsiteY27" fmla="*/ 515171 h 756491"/>
                <a:gd name="connsiteX28" fmla="*/ 629751 w 1109015"/>
                <a:gd name="connsiteY28" fmla="*/ 436496 h 756491"/>
                <a:gd name="connsiteX29" fmla="*/ 1002001 w 1109015"/>
                <a:gd name="connsiteY29" fmla="*/ 436496 h 756491"/>
                <a:gd name="connsiteX30" fmla="*/ 1009159 w 1109015"/>
                <a:gd name="connsiteY30" fmla="*/ 443683 h 756491"/>
                <a:gd name="connsiteX31" fmla="*/ 1002001 w 1109015"/>
                <a:gd name="connsiteY31" fmla="*/ 450869 h 756491"/>
                <a:gd name="connsiteX32" fmla="*/ 629751 w 1109015"/>
                <a:gd name="connsiteY32" fmla="*/ 450869 h 756491"/>
                <a:gd name="connsiteX33" fmla="*/ 622592 w 1109015"/>
                <a:gd name="connsiteY33" fmla="*/ 443683 h 756491"/>
                <a:gd name="connsiteX34" fmla="*/ 629751 w 1109015"/>
                <a:gd name="connsiteY34" fmla="*/ 436496 h 756491"/>
                <a:gd name="connsiteX35" fmla="*/ 114580 w 1109015"/>
                <a:gd name="connsiteY35" fmla="*/ 436496 h 756491"/>
                <a:gd name="connsiteX36" fmla="*/ 486830 w 1109015"/>
                <a:gd name="connsiteY36" fmla="*/ 436496 h 756491"/>
                <a:gd name="connsiteX37" fmla="*/ 493989 w 1109015"/>
                <a:gd name="connsiteY37" fmla="*/ 443683 h 756491"/>
                <a:gd name="connsiteX38" fmla="*/ 486830 w 1109015"/>
                <a:gd name="connsiteY38" fmla="*/ 450869 h 756491"/>
                <a:gd name="connsiteX39" fmla="*/ 114580 w 1109015"/>
                <a:gd name="connsiteY39" fmla="*/ 450869 h 756491"/>
                <a:gd name="connsiteX40" fmla="*/ 107422 w 1109015"/>
                <a:gd name="connsiteY40" fmla="*/ 443683 h 756491"/>
                <a:gd name="connsiteX41" fmla="*/ 114580 w 1109015"/>
                <a:gd name="connsiteY41" fmla="*/ 436496 h 756491"/>
                <a:gd name="connsiteX42" fmla="*/ 629751 w 1109015"/>
                <a:gd name="connsiteY42" fmla="*/ 357821 h 756491"/>
                <a:gd name="connsiteX43" fmla="*/ 1002001 w 1109015"/>
                <a:gd name="connsiteY43" fmla="*/ 357821 h 756491"/>
                <a:gd name="connsiteX44" fmla="*/ 1009159 w 1109015"/>
                <a:gd name="connsiteY44" fmla="*/ 365008 h 756491"/>
                <a:gd name="connsiteX45" fmla="*/ 1002001 w 1109015"/>
                <a:gd name="connsiteY45" fmla="*/ 372194 h 756491"/>
                <a:gd name="connsiteX46" fmla="*/ 629751 w 1109015"/>
                <a:gd name="connsiteY46" fmla="*/ 372194 h 756491"/>
                <a:gd name="connsiteX47" fmla="*/ 622592 w 1109015"/>
                <a:gd name="connsiteY47" fmla="*/ 365008 h 756491"/>
                <a:gd name="connsiteX48" fmla="*/ 629751 w 1109015"/>
                <a:gd name="connsiteY48" fmla="*/ 357821 h 756491"/>
                <a:gd name="connsiteX49" fmla="*/ 114580 w 1109015"/>
                <a:gd name="connsiteY49" fmla="*/ 357821 h 756491"/>
                <a:gd name="connsiteX50" fmla="*/ 486830 w 1109015"/>
                <a:gd name="connsiteY50" fmla="*/ 357821 h 756491"/>
                <a:gd name="connsiteX51" fmla="*/ 493989 w 1109015"/>
                <a:gd name="connsiteY51" fmla="*/ 365008 h 756491"/>
                <a:gd name="connsiteX52" fmla="*/ 486830 w 1109015"/>
                <a:gd name="connsiteY52" fmla="*/ 372194 h 756491"/>
                <a:gd name="connsiteX53" fmla="*/ 114580 w 1109015"/>
                <a:gd name="connsiteY53" fmla="*/ 372194 h 756491"/>
                <a:gd name="connsiteX54" fmla="*/ 107422 w 1109015"/>
                <a:gd name="connsiteY54" fmla="*/ 365008 h 756491"/>
                <a:gd name="connsiteX55" fmla="*/ 114580 w 1109015"/>
                <a:gd name="connsiteY55" fmla="*/ 357821 h 756491"/>
                <a:gd name="connsiteX56" fmla="*/ 629751 w 1109015"/>
                <a:gd name="connsiteY56" fmla="*/ 279145 h 756491"/>
                <a:gd name="connsiteX57" fmla="*/ 1002001 w 1109015"/>
                <a:gd name="connsiteY57" fmla="*/ 279145 h 756491"/>
                <a:gd name="connsiteX58" fmla="*/ 1009159 w 1109015"/>
                <a:gd name="connsiteY58" fmla="*/ 286332 h 756491"/>
                <a:gd name="connsiteX59" fmla="*/ 1002001 w 1109015"/>
                <a:gd name="connsiteY59" fmla="*/ 293518 h 756491"/>
                <a:gd name="connsiteX60" fmla="*/ 629751 w 1109015"/>
                <a:gd name="connsiteY60" fmla="*/ 293518 h 756491"/>
                <a:gd name="connsiteX61" fmla="*/ 622592 w 1109015"/>
                <a:gd name="connsiteY61" fmla="*/ 286332 h 756491"/>
                <a:gd name="connsiteX62" fmla="*/ 629751 w 1109015"/>
                <a:gd name="connsiteY62" fmla="*/ 279145 h 756491"/>
                <a:gd name="connsiteX63" fmla="*/ 114580 w 1109015"/>
                <a:gd name="connsiteY63" fmla="*/ 279145 h 756491"/>
                <a:gd name="connsiteX64" fmla="*/ 486830 w 1109015"/>
                <a:gd name="connsiteY64" fmla="*/ 279145 h 756491"/>
                <a:gd name="connsiteX65" fmla="*/ 493989 w 1109015"/>
                <a:gd name="connsiteY65" fmla="*/ 286332 h 756491"/>
                <a:gd name="connsiteX66" fmla="*/ 486830 w 1109015"/>
                <a:gd name="connsiteY66" fmla="*/ 293518 h 756491"/>
                <a:gd name="connsiteX67" fmla="*/ 114580 w 1109015"/>
                <a:gd name="connsiteY67" fmla="*/ 293518 h 756491"/>
                <a:gd name="connsiteX68" fmla="*/ 107422 w 1109015"/>
                <a:gd name="connsiteY68" fmla="*/ 286332 h 756491"/>
                <a:gd name="connsiteX69" fmla="*/ 114580 w 1109015"/>
                <a:gd name="connsiteY69" fmla="*/ 279145 h 756491"/>
                <a:gd name="connsiteX70" fmla="*/ 629751 w 1109015"/>
                <a:gd name="connsiteY70" fmla="*/ 200470 h 756491"/>
                <a:gd name="connsiteX71" fmla="*/ 1002001 w 1109015"/>
                <a:gd name="connsiteY71" fmla="*/ 200470 h 756491"/>
                <a:gd name="connsiteX72" fmla="*/ 1009159 w 1109015"/>
                <a:gd name="connsiteY72" fmla="*/ 207657 h 756491"/>
                <a:gd name="connsiteX73" fmla="*/ 1002001 w 1109015"/>
                <a:gd name="connsiteY73" fmla="*/ 214843 h 756491"/>
                <a:gd name="connsiteX74" fmla="*/ 629751 w 1109015"/>
                <a:gd name="connsiteY74" fmla="*/ 214843 h 756491"/>
                <a:gd name="connsiteX75" fmla="*/ 622592 w 1109015"/>
                <a:gd name="connsiteY75" fmla="*/ 207657 h 756491"/>
                <a:gd name="connsiteX76" fmla="*/ 629751 w 1109015"/>
                <a:gd name="connsiteY76" fmla="*/ 200470 h 756491"/>
                <a:gd name="connsiteX77" fmla="*/ 114580 w 1109015"/>
                <a:gd name="connsiteY77" fmla="*/ 200470 h 756491"/>
                <a:gd name="connsiteX78" fmla="*/ 486830 w 1109015"/>
                <a:gd name="connsiteY78" fmla="*/ 200470 h 756491"/>
                <a:gd name="connsiteX79" fmla="*/ 493989 w 1109015"/>
                <a:gd name="connsiteY79" fmla="*/ 207657 h 756491"/>
                <a:gd name="connsiteX80" fmla="*/ 486830 w 1109015"/>
                <a:gd name="connsiteY80" fmla="*/ 214843 h 756491"/>
                <a:gd name="connsiteX81" fmla="*/ 114580 w 1109015"/>
                <a:gd name="connsiteY81" fmla="*/ 214843 h 756491"/>
                <a:gd name="connsiteX82" fmla="*/ 107422 w 1109015"/>
                <a:gd name="connsiteY82" fmla="*/ 207657 h 756491"/>
                <a:gd name="connsiteX83" fmla="*/ 114580 w 1109015"/>
                <a:gd name="connsiteY83" fmla="*/ 200470 h 756491"/>
                <a:gd name="connsiteX84" fmla="*/ 629751 w 1109015"/>
                <a:gd name="connsiteY84" fmla="*/ 121795 h 756491"/>
                <a:gd name="connsiteX85" fmla="*/ 1002001 w 1109015"/>
                <a:gd name="connsiteY85" fmla="*/ 121795 h 756491"/>
                <a:gd name="connsiteX86" fmla="*/ 1009159 w 1109015"/>
                <a:gd name="connsiteY86" fmla="*/ 128982 h 756491"/>
                <a:gd name="connsiteX87" fmla="*/ 1002001 w 1109015"/>
                <a:gd name="connsiteY87" fmla="*/ 136168 h 756491"/>
                <a:gd name="connsiteX88" fmla="*/ 629751 w 1109015"/>
                <a:gd name="connsiteY88" fmla="*/ 136168 h 756491"/>
                <a:gd name="connsiteX89" fmla="*/ 622592 w 1109015"/>
                <a:gd name="connsiteY89" fmla="*/ 128982 h 756491"/>
                <a:gd name="connsiteX90" fmla="*/ 629751 w 1109015"/>
                <a:gd name="connsiteY90" fmla="*/ 121795 h 756491"/>
                <a:gd name="connsiteX91" fmla="*/ 114580 w 1109015"/>
                <a:gd name="connsiteY91" fmla="*/ 121795 h 756491"/>
                <a:gd name="connsiteX92" fmla="*/ 486830 w 1109015"/>
                <a:gd name="connsiteY92" fmla="*/ 121795 h 756491"/>
                <a:gd name="connsiteX93" fmla="*/ 493989 w 1109015"/>
                <a:gd name="connsiteY93" fmla="*/ 128982 h 756491"/>
                <a:gd name="connsiteX94" fmla="*/ 486830 w 1109015"/>
                <a:gd name="connsiteY94" fmla="*/ 136168 h 756491"/>
                <a:gd name="connsiteX95" fmla="*/ 114580 w 1109015"/>
                <a:gd name="connsiteY95" fmla="*/ 136168 h 756491"/>
                <a:gd name="connsiteX96" fmla="*/ 107422 w 1109015"/>
                <a:gd name="connsiteY96" fmla="*/ 128982 h 756491"/>
                <a:gd name="connsiteX97" fmla="*/ 114580 w 1109015"/>
                <a:gd name="connsiteY97" fmla="*/ 121795 h 756491"/>
                <a:gd name="connsiteX98" fmla="*/ 629751 w 1109015"/>
                <a:gd name="connsiteY98" fmla="*/ 43120 h 756491"/>
                <a:gd name="connsiteX99" fmla="*/ 1002001 w 1109015"/>
                <a:gd name="connsiteY99" fmla="*/ 43120 h 756491"/>
                <a:gd name="connsiteX100" fmla="*/ 1009159 w 1109015"/>
                <a:gd name="connsiteY100" fmla="*/ 50307 h 756491"/>
                <a:gd name="connsiteX101" fmla="*/ 1002001 w 1109015"/>
                <a:gd name="connsiteY101" fmla="*/ 57493 h 756491"/>
                <a:gd name="connsiteX102" fmla="*/ 629751 w 1109015"/>
                <a:gd name="connsiteY102" fmla="*/ 57493 h 756491"/>
                <a:gd name="connsiteX103" fmla="*/ 622592 w 1109015"/>
                <a:gd name="connsiteY103" fmla="*/ 50307 h 756491"/>
                <a:gd name="connsiteX104" fmla="*/ 629751 w 1109015"/>
                <a:gd name="connsiteY104" fmla="*/ 43120 h 756491"/>
                <a:gd name="connsiteX105" fmla="*/ 114580 w 1109015"/>
                <a:gd name="connsiteY105" fmla="*/ 43120 h 756491"/>
                <a:gd name="connsiteX106" fmla="*/ 486830 w 1109015"/>
                <a:gd name="connsiteY106" fmla="*/ 43120 h 756491"/>
                <a:gd name="connsiteX107" fmla="*/ 493989 w 1109015"/>
                <a:gd name="connsiteY107" fmla="*/ 50307 h 756491"/>
                <a:gd name="connsiteX108" fmla="*/ 486830 w 1109015"/>
                <a:gd name="connsiteY108" fmla="*/ 57493 h 756491"/>
                <a:gd name="connsiteX109" fmla="*/ 114580 w 1109015"/>
                <a:gd name="connsiteY109" fmla="*/ 57493 h 756491"/>
                <a:gd name="connsiteX110" fmla="*/ 107422 w 1109015"/>
                <a:gd name="connsiteY110" fmla="*/ 50307 h 756491"/>
                <a:gd name="connsiteX111" fmla="*/ 114580 w 1109015"/>
                <a:gd name="connsiteY111" fmla="*/ 43120 h 756491"/>
                <a:gd name="connsiteX112" fmla="*/ 56737 w 1109015"/>
                <a:gd name="connsiteY112" fmla="*/ 22138 h 756491"/>
                <a:gd name="connsiteX113" fmla="*/ 56737 w 1109015"/>
                <a:gd name="connsiteY113" fmla="*/ 676178 h 756491"/>
                <a:gd name="connsiteX114" fmla="*/ 490049 w 1109015"/>
                <a:gd name="connsiteY114" fmla="*/ 676178 h 756491"/>
                <a:gd name="connsiteX115" fmla="*/ 559880 w 1109015"/>
                <a:gd name="connsiteY115" fmla="*/ 726232 h 756491"/>
                <a:gd name="connsiteX116" fmla="*/ 629711 w 1109015"/>
                <a:gd name="connsiteY116" fmla="*/ 676178 h 756491"/>
                <a:gd name="connsiteX117" fmla="*/ 1052279 w 1109015"/>
                <a:gd name="connsiteY117" fmla="*/ 676178 h 756491"/>
                <a:gd name="connsiteX118" fmla="*/ 1052279 w 1109015"/>
                <a:gd name="connsiteY118" fmla="*/ 22138 h 756491"/>
                <a:gd name="connsiteX119" fmla="*/ 56737 w 1109015"/>
                <a:gd name="connsiteY119" fmla="*/ 22138 h 756491"/>
                <a:gd name="connsiteX120" fmla="*/ 0 w 1109015"/>
                <a:gd name="connsiteY120" fmla="*/ 0 h 756491"/>
                <a:gd name="connsiteX121" fmla="*/ 1109015 w 1109015"/>
                <a:gd name="connsiteY121" fmla="*/ 0 h 756491"/>
                <a:gd name="connsiteX122" fmla="*/ 1109015 w 1109015"/>
                <a:gd name="connsiteY122" fmla="*/ 701051 h 756491"/>
                <a:gd name="connsiteX123" fmla="*/ 651099 w 1109015"/>
                <a:gd name="connsiteY123" fmla="*/ 701051 h 756491"/>
                <a:gd name="connsiteX124" fmla="*/ 561663 w 1109015"/>
                <a:gd name="connsiteY124" fmla="*/ 756491 h 756491"/>
                <a:gd name="connsiteX125" fmla="*/ 466860 w 1109015"/>
                <a:gd name="connsiteY125" fmla="*/ 701051 h 756491"/>
                <a:gd name="connsiteX126" fmla="*/ 0 w 1109015"/>
                <a:gd name="connsiteY126" fmla="*/ 701051 h 756491"/>
                <a:gd name="connsiteX127" fmla="*/ 0 w 1109015"/>
                <a:gd name="connsiteY127" fmla="*/ 0 h 756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1109015" h="756491">
                  <a:moveTo>
                    <a:pt x="629751" y="593846"/>
                  </a:moveTo>
                  <a:cubicBezTo>
                    <a:pt x="1002001" y="593846"/>
                    <a:pt x="1002001" y="593846"/>
                    <a:pt x="1002001" y="593846"/>
                  </a:cubicBezTo>
                  <a:cubicBezTo>
                    <a:pt x="1005580" y="593846"/>
                    <a:pt x="1009159" y="597439"/>
                    <a:pt x="1009159" y="601033"/>
                  </a:cubicBezTo>
                  <a:cubicBezTo>
                    <a:pt x="1009159" y="604626"/>
                    <a:pt x="1005580" y="608219"/>
                    <a:pt x="1002001" y="608219"/>
                  </a:cubicBezTo>
                  <a:cubicBezTo>
                    <a:pt x="629751" y="608219"/>
                    <a:pt x="629751" y="608219"/>
                    <a:pt x="629751" y="608219"/>
                  </a:cubicBezTo>
                  <a:cubicBezTo>
                    <a:pt x="626172" y="608219"/>
                    <a:pt x="622592" y="604626"/>
                    <a:pt x="622592" y="601033"/>
                  </a:cubicBezTo>
                  <a:cubicBezTo>
                    <a:pt x="622592" y="597439"/>
                    <a:pt x="626172" y="593846"/>
                    <a:pt x="629751" y="593846"/>
                  </a:cubicBezTo>
                  <a:close/>
                  <a:moveTo>
                    <a:pt x="114580" y="593846"/>
                  </a:moveTo>
                  <a:cubicBezTo>
                    <a:pt x="486830" y="593846"/>
                    <a:pt x="486830" y="593846"/>
                    <a:pt x="486830" y="593846"/>
                  </a:cubicBezTo>
                  <a:cubicBezTo>
                    <a:pt x="490409" y="593846"/>
                    <a:pt x="493989" y="597439"/>
                    <a:pt x="493989" y="601033"/>
                  </a:cubicBezTo>
                  <a:cubicBezTo>
                    <a:pt x="493989" y="604626"/>
                    <a:pt x="490409" y="608219"/>
                    <a:pt x="486830" y="608219"/>
                  </a:cubicBezTo>
                  <a:cubicBezTo>
                    <a:pt x="114580" y="608219"/>
                    <a:pt x="114580" y="608219"/>
                    <a:pt x="114580" y="608219"/>
                  </a:cubicBezTo>
                  <a:cubicBezTo>
                    <a:pt x="111001" y="608219"/>
                    <a:pt x="107422" y="604626"/>
                    <a:pt x="107422" y="601033"/>
                  </a:cubicBezTo>
                  <a:cubicBezTo>
                    <a:pt x="107422" y="597439"/>
                    <a:pt x="111001" y="593846"/>
                    <a:pt x="114580" y="593846"/>
                  </a:cubicBezTo>
                  <a:close/>
                  <a:moveTo>
                    <a:pt x="629751" y="515171"/>
                  </a:moveTo>
                  <a:cubicBezTo>
                    <a:pt x="1002001" y="515171"/>
                    <a:pt x="1002001" y="515171"/>
                    <a:pt x="1002001" y="515171"/>
                  </a:cubicBezTo>
                  <a:cubicBezTo>
                    <a:pt x="1005580" y="515171"/>
                    <a:pt x="1009159" y="518764"/>
                    <a:pt x="1009159" y="522358"/>
                  </a:cubicBezTo>
                  <a:cubicBezTo>
                    <a:pt x="1009159" y="525951"/>
                    <a:pt x="1005580" y="529544"/>
                    <a:pt x="1002001" y="529544"/>
                  </a:cubicBezTo>
                  <a:cubicBezTo>
                    <a:pt x="629751" y="529544"/>
                    <a:pt x="629751" y="529544"/>
                    <a:pt x="629751" y="529544"/>
                  </a:cubicBezTo>
                  <a:cubicBezTo>
                    <a:pt x="626172" y="529544"/>
                    <a:pt x="622592" y="525951"/>
                    <a:pt x="622592" y="522358"/>
                  </a:cubicBezTo>
                  <a:cubicBezTo>
                    <a:pt x="622592" y="518764"/>
                    <a:pt x="626172" y="515171"/>
                    <a:pt x="629751" y="515171"/>
                  </a:cubicBezTo>
                  <a:close/>
                  <a:moveTo>
                    <a:pt x="114580" y="515171"/>
                  </a:moveTo>
                  <a:cubicBezTo>
                    <a:pt x="486830" y="515171"/>
                    <a:pt x="486830" y="515171"/>
                    <a:pt x="486830" y="515171"/>
                  </a:cubicBezTo>
                  <a:cubicBezTo>
                    <a:pt x="490409" y="515171"/>
                    <a:pt x="493989" y="518764"/>
                    <a:pt x="493989" y="522358"/>
                  </a:cubicBezTo>
                  <a:cubicBezTo>
                    <a:pt x="493989" y="525951"/>
                    <a:pt x="490409" y="529544"/>
                    <a:pt x="486830" y="529544"/>
                  </a:cubicBezTo>
                  <a:cubicBezTo>
                    <a:pt x="114580" y="529544"/>
                    <a:pt x="114580" y="529544"/>
                    <a:pt x="114580" y="529544"/>
                  </a:cubicBezTo>
                  <a:cubicBezTo>
                    <a:pt x="111001" y="529544"/>
                    <a:pt x="107422" y="525951"/>
                    <a:pt x="107422" y="522358"/>
                  </a:cubicBezTo>
                  <a:cubicBezTo>
                    <a:pt x="107422" y="518764"/>
                    <a:pt x="111001" y="515171"/>
                    <a:pt x="114580" y="515171"/>
                  </a:cubicBezTo>
                  <a:close/>
                  <a:moveTo>
                    <a:pt x="629751" y="436496"/>
                  </a:moveTo>
                  <a:cubicBezTo>
                    <a:pt x="1002001" y="436496"/>
                    <a:pt x="1002001" y="436496"/>
                    <a:pt x="1002001" y="436496"/>
                  </a:cubicBezTo>
                  <a:cubicBezTo>
                    <a:pt x="1005580" y="436496"/>
                    <a:pt x="1009159" y="440089"/>
                    <a:pt x="1009159" y="443683"/>
                  </a:cubicBezTo>
                  <a:cubicBezTo>
                    <a:pt x="1009159" y="447276"/>
                    <a:pt x="1005580" y="450869"/>
                    <a:pt x="1002001" y="450869"/>
                  </a:cubicBezTo>
                  <a:cubicBezTo>
                    <a:pt x="629751" y="450869"/>
                    <a:pt x="629751" y="450869"/>
                    <a:pt x="629751" y="450869"/>
                  </a:cubicBezTo>
                  <a:cubicBezTo>
                    <a:pt x="626172" y="450869"/>
                    <a:pt x="622592" y="447276"/>
                    <a:pt x="622592" y="443683"/>
                  </a:cubicBezTo>
                  <a:cubicBezTo>
                    <a:pt x="622592" y="440089"/>
                    <a:pt x="626172" y="436496"/>
                    <a:pt x="629751" y="436496"/>
                  </a:cubicBezTo>
                  <a:close/>
                  <a:moveTo>
                    <a:pt x="114580" y="436496"/>
                  </a:moveTo>
                  <a:cubicBezTo>
                    <a:pt x="486830" y="436496"/>
                    <a:pt x="486830" y="436496"/>
                    <a:pt x="486830" y="436496"/>
                  </a:cubicBezTo>
                  <a:cubicBezTo>
                    <a:pt x="490409" y="436496"/>
                    <a:pt x="493989" y="440089"/>
                    <a:pt x="493989" y="443683"/>
                  </a:cubicBezTo>
                  <a:cubicBezTo>
                    <a:pt x="493989" y="447276"/>
                    <a:pt x="490409" y="450869"/>
                    <a:pt x="486830" y="450869"/>
                  </a:cubicBezTo>
                  <a:cubicBezTo>
                    <a:pt x="114580" y="450869"/>
                    <a:pt x="114580" y="450869"/>
                    <a:pt x="114580" y="450869"/>
                  </a:cubicBezTo>
                  <a:cubicBezTo>
                    <a:pt x="111001" y="450869"/>
                    <a:pt x="107422" y="447276"/>
                    <a:pt x="107422" y="443683"/>
                  </a:cubicBezTo>
                  <a:cubicBezTo>
                    <a:pt x="107422" y="440089"/>
                    <a:pt x="111001" y="436496"/>
                    <a:pt x="114580" y="436496"/>
                  </a:cubicBezTo>
                  <a:close/>
                  <a:moveTo>
                    <a:pt x="629751" y="357821"/>
                  </a:moveTo>
                  <a:cubicBezTo>
                    <a:pt x="1002001" y="357821"/>
                    <a:pt x="1002001" y="357821"/>
                    <a:pt x="1002001" y="357821"/>
                  </a:cubicBezTo>
                  <a:cubicBezTo>
                    <a:pt x="1005580" y="357821"/>
                    <a:pt x="1009159" y="361414"/>
                    <a:pt x="1009159" y="365008"/>
                  </a:cubicBezTo>
                  <a:cubicBezTo>
                    <a:pt x="1009159" y="368601"/>
                    <a:pt x="1005580" y="372194"/>
                    <a:pt x="1002001" y="372194"/>
                  </a:cubicBezTo>
                  <a:cubicBezTo>
                    <a:pt x="629751" y="372194"/>
                    <a:pt x="629751" y="372194"/>
                    <a:pt x="629751" y="372194"/>
                  </a:cubicBezTo>
                  <a:cubicBezTo>
                    <a:pt x="626172" y="372194"/>
                    <a:pt x="622592" y="368601"/>
                    <a:pt x="622592" y="365008"/>
                  </a:cubicBezTo>
                  <a:cubicBezTo>
                    <a:pt x="622592" y="361414"/>
                    <a:pt x="626172" y="357821"/>
                    <a:pt x="629751" y="357821"/>
                  </a:cubicBezTo>
                  <a:close/>
                  <a:moveTo>
                    <a:pt x="114580" y="357821"/>
                  </a:moveTo>
                  <a:cubicBezTo>
                    <a:pt x="486830" y="357821"/>
                    <a:pt x="486830" y="357821"/>
                    <a:pt x="486830" y="357821"/>
                  </a:cubicBezTo>
                  <a:cubicBezTo>
                    <a:pt x="490409" y="357821"/>
                    <a:pt x="493989" y="361414"/>
                    <a:pt x="493989" y="365008"/>
                  </a:cubicBezTo>
                  <a:cubicBezTo>
                    <a:pt x="493989" y="368601"/>
                    <a:pt x="490409" y="372194"/>
                    <a:pt x="486830" y="372194"/>
                  </a:cubicBezTo>
                  <a:cubicBezTo>
                    <a:pt x="114580" y="372194"/>
                    <a:pt x="114580" y="372194"/>
                    <a:pt x="114580" y="372194"/>
                  </a:cubicBezTo>
                  <a:cubicBezTo>
                    <a:pt x="111001" y="372194"/>
                    <a:pt x="107422" y="368601"/>
                    <a:pt x="107422" y="365008"/>
                  </a:cubicBezTo>
                  <a:cubicBezTo>
                    <a:pt x="107422" y="361414"/>
                    <a:pt x="111001" y="357821"/>
                    <a:pt x="114580" y="357821"/>
                  </a:cubicBezTo>
                  <a:close/>
                  <a:moveTo>
                    <a:pt x="629751" y="279145"/>
                  </a:moveTo>
                  <a:cubicBezTo>
                    <a:pt x="1002001" y="279145"/>
                    <a:pt x="1002001" y="279145"/>
                    <a:pt x="1002001" y="279145"/>
                  </a:cubicBezTo>
                  <a:cubicBezTo>
                    <a:pt x="1005580" y="279145"/>
                    <a:pt x="1009159" y="282738"/>
                    <a:pt x="1009159" y="286332"/>
                  </a:cubicBezTo>
                  <a:cubicBezTo>
                    <a:pt x="1009159" y="289925"/>
                    <a:pt x="1005580" y="293518"/>
                    <a:pt x="1002001" y="293518"/>
                  </a:cubicBezTo>
                  <a:cubicBezTo>
                    <a:pt x="629751" y="293518"/>
                    <a:pt x="629751" y="293518"/>
                    <a:pt x="629751" y="293518"/>
                  </a:cubicBezTo>
                  <a:cubicBezTo>
                    <a:pt x="626172" y="293518"/>
                    <a:pt x="622592" y="289925"/>
                    <a:pt x="622592" y="286332"/>
                  </a:cubicBezTo>
                  <a:cubicBezTo>
                    <a:pt x="622592" y="282738"/>
                    <a:pt x="626172" y="279145"/>
                    <a:pt x="629751" y="279145"/>
                  </a:cubicBezTo>
                  <a:close/>
                  <a:moveTo>
                    <a:pt x="114580" y="279145"/>
                  </a:moveTo>
                  <a:cubicBezTo>
                    <a:pt x="486830" y="279145"/>
                    <a:pt x="486830" y="279145"/>
                    <a:pt x="486830" y="279145"/>
                  </a:cubicBezTo>
                  <a:cubicBezTo>
                    <a:pt x="490409" y="279145"/>
                    <a:pt x="493989" y="282738"/>
                    <a:pt x="493989" y="286332"/>
                  </a:cubicBezTo>
                  <a:cubicBezTo>
                    <a:pt x="493989" y="289925"/>
                    <a:pt x="490409" y="293518"/>
                    <a:pt x="486830" y="293518"/>
                  </a:cubicBezTo>
                  <a:cubicBezTo>
                    <a:pt x="114580" y="293518"/>
                    <a:pt x="114580" y="293518"/>
                    <a:pt x="114580" y="293518"/>
                  </a:cubicBezTo>
                  <a:cubicBezTo>
                    <a:pt x="111001" y="293518"/>
                    <a:pt x="107422" y="289925"/>
                    <a:pt x="107422" y="286332"/>
                  </a:cubicBezTo>
                  <a:cubicBezTo>
                    <a:pt x="107422" y="282738"/>
                    <a:pt x="111001" y="279145"/>
                    <a:pt x="114580" y="279145"/>
                  </a:cubicBezTo>
                  <a:close/>
                  <a:moveTo>
                    <a:pt x="629751" y="200470"/>
                  </a:moveTo>
                  <a:cubicBezTo>
                    <a:pt x="1002001" y="200470"/>
                    <a:pt x="1002001" y="200470"/>
                    <a:pt x="1002001" y="200470"/>
                  </a:cubicBezTo>
                  <a:cubicBezTo>
                    <a:pt x="1005580" y="200470"/>
                    <a:pt x="1009159" y="204063"/>
                    <a:pt x="1009159" y="207657"/>
                  </a:cubicBezTo>
                  <a:cubicBezTo>
                    <a:pt x="1009159" y="211250"/>
                    <a:pt x="1005580" y="214843"/>
                    <a:pt x="1002001" y="214843"/>
                  </a:cubicBezTo>
                  <a:cubicBezTo>
                    <a:pt x="629751" y="214843"/>
                    <a:pt x="629751" y="214843"/>
                    <a:pt x="629751" y="214843"/>
                  </a:cubicBezTo>
                  <a:cubicBezTo>
                    <a:pt x="626172" y="214843"/>
                    <a:pt x="622592" y="211250"/>
                    <a:pt x="622592" y="207657"/>
                  </a:cubicBezTo>
                  <a:cubicBezTo>
                    <a:pt x="622592" y="204063"/>
                    <a:pt x="626172" y="200470"/>
                    <a:pt x="629751" y="200470"/>
                  </a:cubicBezTo>
                  <a:close/>
                  <a:moveTo>
                    <a:pt x="114580" y="200470"/>
                  </a:moveTo>
                  <a:cubicBezTo>
                    <a:pt x="486830" y="200470"/>
                    <a:pt x="486830" y="200470"/>
                    <a:pt x="486830" y="200470"/>
                  </a:cubicBezTo>
                  <a:cubicBezTo>
                    <a:pt x="490409" y="200470"/>
                    <a:pt x="493989" y="204063"/>
                    <a:pt x="493989" y="207657"/>
                  </a:cubicBezTo>
                  <a:cubicBezTo>
                    <a:pt x="493989" y="211250"/>
                    <a:pt x="490409" y="214843"/>
                    <a:pt x="486830" y="214843"/>
                  </a:cubicBezTo>
                  <a:cubicBezTo>
                    <a:pt x="114580" y="214843"/>
                    <a:pt x="114580" y="214843"/>
                    <a:pt x="114580" y="214843"/>
                  </a:cubicBezTo>
                  <a:cubicBezTo>
                    <a:pt x="111001" y="214843"/>
                    <a:pt x="107422" y="211250"/>
                    <a:pt x="107422" y="207657"/>
                  </a:cubicBezTo>
                  <a:cubicBezTo>
                    <a:pt x="107422" y="204063"/>
                    <a:pt x="111001" y="200470"/>
                    <a:pt x="114580" y="200470"/>
                  </a:cubicBezTo>
                  <a:close/>
                  <a:moveTo>
                    <a:pt x="629751" y="121795"/>
                  </a:moveTo>
                  <a:cubicBezTo>
                    <a:pt x="1002001" y="121795"/>
                    <a:pt x="1002001" y="121795"/>
                    <a:pt x="1002001" y="121795"/>
                  </a:cubicBezTo>
                  <a:cubicBezTo>
                    <a:pt x="1005580" y="121795"/>
                    <a:pt x="1009159" y="125388"/>
                    <a:pt x="1009159" y="128982"/>
                  </a:cubicBezTo>
                  <a:cubicBezTo>
                    <a:pt x="1009159" y="132575"/>
                    <a:pt x="1005580" y="136168"/>
                    <a:pt x="1002001" y="136168"/>
                  </a:cubicBezTo>
                  <a:cubicBezTo>
                    <a:pt x="629751" y="136168"/>
                    <a:pt x="629751" y="136168"/>
                    <a:pt x="629751" y="136168"/>
                  </a:cubicBezTo>
                  <a:cubicBezTo>
                    <a:pt x="626172" y="136168"/>
                    <a:pt x="622592" y="132575"/>
                    <a:pt x="622592" y="128982"/>
                  </a:cubicBezTo>
                  <a:cubicBezTo>
                    <a:pt x="622592" y="125388"/>
                    <a:pt x="626172" y="121795"/>
                    <a:pt x="629751" y="121795"/>
                  </a:cubicBezTo>
                  <a:close/>
                  <a:moveTo>
                    <a:pt x="114580" y="121795"/>
                  </a:moveTo>
                  <a:cubicBezTo>
                    <a:pt x="486830" y="121795"/>
                    <a:pt x="486830" y="121795"/>
                    <a:pt x="486830" y="121795"/>
                  </a:cubicBezTo>
                  <a:cubicBezTo>
                    <a:pt x="490409" y="121795"/>
                    <a:pt x="493989" y="125388"/>
                    <a:pt x="493989" y="128982"/>
                  </a:cubicBezTo>
                  <a:cubicBezTo>
                    <a:pt x="493989" y="132575"/>
                    <a:pt x="490409" y="136168"/>
                    <a:pt x="486830" y="136168"/>
                  </a:cubicBezTo>
                  <a:cubicBezTo>
                    <a:pt x="114580" y="136168"/>
                    <a:pt x="114580" y="136168"/>
                    <a:pt x="114580" y="136168"/>
                  </a:cubicBezTo>
                  <a:cubicBezTo>
                    <a:pt x="111001" y="136168"/>
                    <a:pt x="107422" y="132575"/>
                    <a:pt x="107422" y="128982"/>
                  </a:cubicBezTo>
                  <a:cubicBezTo>
                    <a:pt x="107422" y="125388"/>
                    <a:pt x="111001" y="121795"/>
                    <a:pt x="114580" y="121795"/>
                  </a:cubicBezTo>
                  <a:close/>
                  <a:moveTo>
                    <a:pt x="629751" y="43120"/>
                  </a:moveTo>
                  <a:cubicBezTo>
                    <a:pt x="1002001" y="43120"/>
                    <a:pt x="1002001" y="43120"/>
                    <a:pt x="1002001" y="43120"/>
                  </a:cubicBezTo>
                  <a:cubicBezTo>
                    <a:pt x="1005580" y="43120"/>
                    <a:pt x="1009159" y="46713"/>
                    <a:pt x="1009159" y="50307"/>
                  </a:cubicBezTo>
                  <a:cubicBezTo>
                    <a:pt x="1009159" y="53900"/>
                    <a:pt x="1005580" y="57493"/>
                    <a:pt x="1002001" y="57493"/>
                  </a:cubicBezTo>
                  <a:cubicBezTo>
                    <a:pt x="629751" y="57493"/>
                    <a:pt x="629751" y="57493"/>
                    <a:pt x="629751" y="57493"/>
                  </a:cubicBezTo>
                  <a:cubicBezTo>
                    <a:pt x="626172" y="57493"/>
                    <a:pt x="622592" y="53900"/>
                    <a:pt x="622592" y="50307"/>
                  </a:cubicBezTo>
                  <a:cubicBezTo>
                    <a:pt x="622592" y="46713"/>
                    <a:pt x="626172" y="43120"/>
                    <a:pt x="629751" y="43120"/>
                  </a:cubicBezTo>
                  <a:close/>
                  <a:moveTo>
                    <a:pt x="114580" y="43120"/>
                  </a:moveTo>
                  <a:cubicBezTo>
                    <a:pt x="486830" y="43120"/>
                    <a:pt x="486830" y="43120"/>
                    <a:pt x="486830" y="43120"/>
                  </a:cubicBezTo>
                  <a:cubicBezTo>
                    <a:pt x="490409" y="43120"/>
                    <a:pt x="493989" y="46713"/>
                    <a:pt x="493989" y="50307"/>
                  </a:cubicBezTo>
                  <a:cubicBezTo>
                    <a:pt x="493989" y="53900"/>
                    <a:pt x="490409" y="57493"/>
                    <a:pt x="486830" y="57493"/>
                  </a:cubicBezTo>
                  <a:cubicBezTo>
                    <a:pt x="114580" y="57493"/>
                    <a:pt x="114580" y="57493"/>
                    <a:pt x="114580" y="57493"/>
                  </a:cubicBezTo>
                  <a:cubicBezTo>
                    <a:pt x="111001" y="57493"/>
                    <a:pt x="107422" y="53900"/>
                    <a:pt x="107422" y="50307"/>
                  </a:cubicBezTo>
                  <a:cubicBezTo>
                    <a:pt x="107422" y="46713"/>
                    <a:pt x="111001" y="43120"/>
                    <a:pt x="114580" y="43120"/>
                  </a:cubicBezTo>
                  <a:close/>
                  <a:moveTo>
                    <a:pt x="56737" y="22138"/>
                  </a:moveTo>
                  <a:cubicBezTo>
                    <a:pt x="56737" y="676178"/>
                    <a:pt x="56737" y="676178"/>
                    <a:pt x="56737" y="676178"/>
                  </a:cubicBezTo>
                  <a:cubicBezTo>
                    <a:pt x="490049" y="676178"/>
                    <a:pt x="490049" y="676178"/>
                    <a:pt x="490049" y="676178"/>
                  </a:cubicBezTo>
                  <a:cubicBezTo>
                    <a:pt x="493630" y="689526"/>
                    <a:pt x="511535" y="726232"/>
                    <a:pt x="559880" y="726232"/>
                  </a:cubicBezTo>
                  <a:cubicBezTo>
                    <a:pt x="604643" y="726232"/>
                    <a:pt x="624339" y="689526"/>
                    <a:pt x="629711" y="676178"/>
                  </a:cubicBezTo>
                  <a:cubicBezTo>
                    <a:pt x="1052279" y="676178"/>
                    <a:pt x="1052279" y="676178"/>
                    <a:pt x="1052279" y="676178"/>
                  </a:cubicBezTo>
                  <a:lnTo>
                    <a:pt x="1052279" y="22138"/>
                  </a:lnTo>
                  <a:cubicBezTo>
                    <a:pt x="56737" y="22138"/>
                    <a:pt x="56737" y="22138"/>
                    <a:pt x="56737" y="22138"/>
                  </a:cubicBezTo>
                  <a:close/>
                  <a:moveTo>
                    <a:pt x="0" y="0"/>
                  </a:moveTo>
                  <a:cubicBezTo>
                    <a:pt x="0" y="0"/>
                    <a:pt x="0" y="0"/>
                    <a:pt x="1109015" y="0"/>
                  </a:cubicBezTo>
                  <a:lnTo>
                    <a:pt x="1109015" y="701051"/>
                  </a:lnTo>
                  <a:cubicBezTo>
                    <a:pt x="1109015" y="701051"/>
                    <a:pt x="1109015" y="701051"/>
                    <a:pt x="651099" y="701051"/>
                  </a:cubicBezTo>
                  <a:cubicBezTo>
                    <a:pt x="645733" y="715358"/>
                    <a:pt x="611747" y="756491"/>
                    <a:pt x="561663" y="756491"/>
                  </a:cubicBezTo>
                  <a:cubicBezTo>
                    <a:pt x="508001" y="756491"/>
                    <a:pt x="472226" y="715358"/>
                    <a:pt x="466860" y="701051"/>
                  </a:cubicBezTo>
                  <a:cubicBezTo>
                    <a:pt x="466860" y="701051"/>
                    <a:pt x="466860" y="701051"/>
                    <a:pt x="0" y="701051"/>
                  </a:cubicBezTo>
                  <a:cubicBezTo>
                    <a:pt x="0" y="701051"/>
                    <a:pt x="0" y="701051"/>
                    <a:pt x="0" y="0"/>
                  </a:cubicBezTo>
                  <a:close/>
                </a:path>
              </a:pathLst>
            </a:custGeom>
            <a:solidFill>
              <a:schemeClr val="tx2"/>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50" name="Freeform 166">
              <a:extLst>
                <a:ext uri="{FF2B5EF4-FFF2-40B4-BE49-F238E27FC236}">
                  <a16:creationId xmlns:a16="http://schemas.microsoft.com/office/drawing/2014/main" id="{9298D389-31B8-4351-9D25-CCEF00E441B6}"/>
                </a:ext>
              </a:extLst>
            </p:cNvPr>
            <p:cNvSpPr>
              <a:spLocks/>
            </p:cNvSpPr>
            <p:nvPr/>
          </p:nvSpPr>
          <p:spPr bwMode="auto">
            <a:xfrm>
              <a:off x="7826406" y="5258466"/>
              <a:ext cx="506949" cy="506497"/>
            </a:xfrm>
            <a:custGeom>
              <a:avLst/>
              <a:gdLst>
                <a:gd name="T0" fmla="*/ 84 w 474"/>
                <a:gd name="T1" fmla="*/ 390 h 474"/>
                <a:gd name="T2" fmla="*/ 84 w 474"/>
                <a:gd name="T3" fmla="*/ 84 h 474"/>
                <a:gd name="T4" fmla="*/ 390 w 474"/>
                <a:gd name="T5" fmla="*/ 84 h 474"/>
                <a:gd name="T6" fmla="*/ 390 w 474"/>
                <a:gd name="T7" fmla="*/ 390 h 474"/>
                <a:gd name="T8" fmla="*/ 84 w 474"/>
                <a:gd name="T9" fmla="*/ 390 h 474"/>
              </a:gdLst>
              <a:ahLst/>
              <a:cxnLst>
                <a:cxn ang="0">
                  <a:pos x="T0" y="T1"/>
                </a:cxn>
                <a:cxn ang="0">
                  <a:pos x="T2" y="T3"/>
                </a:cxn>
                <a:cxn ang="0">
                  <a:pos x="T4" y="T5"/>
                </a:cxn>
                <a:cxn ang="0">
                  <a:pos x="T6" y="T7"/>
                </a:cxn>
                <a:cxn ang="0">
                  <a:pos x="T8" y="T9"/>
                </a:cxn>
              </a:cxnLst>
              <a:rect l="0" t="0" r="r" b="b"/>
              <a:pathLst>
                <a:path w="474" h="474">
                  <a:moveTo>
                    <a:pt x="84" y="390"/>
                  </a:moveTo>
                  <a:cubicBezTo>
                    <a:pt x="0" y="306"/>
                    <a:pt x="0" y="169"/>
                    <a:pt x="84" y="84"/>
                  </a:cubicBezTo>
                  <a:cubicBezTo>
                    <a:pt x="169" y="0"/>
                    <a:pt x="306" y="0"/>
                    <a:pt x="390" y="84"/>
                  </a:cubicBezTo>
                  <a:cubicBezTo>
                    <a:pt x="474" y="169"/>
                    <a:pt x="474" y="306"/>
                    <a:pt x="390" y="390"/>
                  </a:cubicBezTo>
                  <a:cubicBezTo>
                    <a:pt x="306" y="474"/>
                    <a:pt x="169" y="474"/>
                    <a:pt x="84" y="390"/>
                  </a:cubicBezTo>
                  <a:close/>
                </a:path>
              </a:pathLst>
            </a:custGeom>
            <a:solidFill>
              <a:schemeClr val="accent5"/>
            </a:solidFill>
            <a:ln w="58738" cap="flat">
              <a:solidFill>
                <a:schemeClr val="accent5">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2" name="Freeform 172">
              <a:extLst>
                <a:ext uri="{FF2B5EF4-FFF2-40B4-BE49-F238E27FC236}">
                  <a16:creationId xmlns:a16="http://schemas.microsoft.com/office/drawing/2014/main" id="{46F9F362-D969-4AC6-90EC-2195D296BC8A}"/>
                </a:ext>
              </a:extLst>
            </p:cNvPr>
            <p:cNvSpPr>
              <a:spLocks/>
            </p:cNvSpPr>
            <p:nvPr/>
          </p:nvSpPr>
          <p:spPr bwMode="auto">
            <a:xfrm>
              <a:off x="7826406" y="4025611"/>
              <a:ext cx="506949" cy="506497"/>
            </a:xfrm>
            <a:custGeom>
              <a:avLst/>
              <a:gdLst>
                <a:gd name="T0" fmla="*/ 390 w 474"/>
                <a:gd name="T1" fmla="*/ 390 h 474"/>
                <a:gd name="T2" fmla="*/ 84 w 474"/>
                <a:gd name="T3" fmla="*/ 390 h 474"/>
                <a:gd name="T4" fmla="*/ 84 w 474"/>
                <a:gd name="T5" fmla="*/ 84 h 474"/>
                <a:gd name="T6" fmla="*/ 390 w 474"/>
                <a:gd name="T7" fmla="*/ 84 h 474"/>
                <a:gd name="T8" fmla="*/ 390 w 474"/>
                <a:gd name="T9" fmla="*/ 390 h 474"/>
              </a:gdLst>
              <a:ahLst/>
              <a:cxnLst>
                <a:cxn ang="0">
                  <a:pos x="T0" y="T1"/>
                </a:cxn>
                <a:cxn ang="0">
                  <a:pos x="T2" y="T3"/>
                </a:cxn>
                <a:cxn ang="0">
                  <a:pos x="T4" y="T5"/>
                </a:cxn>
                <a:cxn ang="0">
                  <a:pos x="T6" y="T7"/>
                </a:cxn>
                <a:cxn ang="0">
                  <a:pos x="T8" y="T9"/>
                </a:cxn>
              </a:cxnLst>
              <a:rect l="0" t="0" r="r" b="b"/>
              <a:pathLst>
                <a:path w="474" h="474">
                  <a:moveTo>
                    <a:pt x="390" y="390"/>
                  </a:moveTo>
                  <a:cubicBezTo>
                    <a:pt x="306" y="474"/>
                    <a:pt x="169" y="474"/>
                    <a:pt x="84" y="390"/>
                  </a:cubicBezTo>
                  <a:cubicBezTo>
                    <a:pt x="0" y="305"/>
                    <a:pt x="0" y="168"/>
                    <a:pt x="84" y="84"/>
                  </a:cubicBezTo>
                  <a:cubicBezTo>
                    <a:pt x="169" y="0"/>
                    <a:pt x="306" y="0"/>
                    <a:pt x="390" y="84"/>
                  </a:cubicBezTo>
                  <a:cubicBezTo>
                    <a:pt x="474" y="168"/>
                    <a:pt x="474" y="305"/>
                    <a:pt x="390" y="390"/>
                  </a:cubicBezTo>
                  <a:close/>
                </a:path>
              </a:pathLst>
            </a:custGeom>
            <a:solidFill>
              <a:schemeClr val="accent5"/>
            </a:solidFill>
            <a:ln w="58738" cap="flat">
              <a:solidFill>
                <a:schemeClr val="accent5">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3" name="Freeform 239">
              <a:extLst>
                <a:ext uri="{FF2B5EF4-FFF2-40B4-BE49-F238E27FC236}">
                  <a16:creationId xmlns:a16="http://schemas.microsoft.com/office/drawing/2014/main" id="{9693C244-5131-49EB-AF2A-532E3B91BD85}"/>
                </a:ext>
              </a:extLst>
            </p:cNvPr>
            <p:cNvSpPr>
              <a:spLocks noChangeAspect="1" noChangeArrowheads="1"/>
            </p:cNvSpPr>
            <p:nvPr/>
          </p:nvSpPr>
          <p:spPr bwMode="auto">
            <a:xfrm>
              <a:off x="7945688" y="4107843"/>
              <a:ext cx="268385" cy="342033"/>
            </a:xfrm>
            <a:custGeom>
              <a:avLst/>
              <a:gdLst>
                <a:gd name="connsiteX0" fmla="*/ 207657 w 449356"/>
                <a:gd name="connsiteY0" fmla="*/ 397158 h 572665"/>
                <a:gd name="connsiteX1" fmla="*/ 245104 w 449356"/>
                <a:gd name="connsiteY1" fmla="*/ 435739 h 572665"/>
                <a:gd name="connsiteX2" fmla="*/ 207657 w 449356"/>
                <a:gd name="connsiteY2" fmla="*/ 474320 h 572665"/>
                <a:gd name="connsiteX3" fmla="*/ 170210 w 449356"/>
                <a:gd name="connsiteY3" fmla="*/ 435739 h 572665"/>
                <a:gd name="connsiteX4" fmla="*/ 207657 w 449356"/>
                <a:gd name="connsiteY4" fmla="*/ 397158 h 572665"/>
                <a:gd name="connsiteX5" fmla="*/ 341934 w 449356"/>
                <a:gd name="connsiteY5" fmla="*/ 395645 h 572665"/>
                <a:gd name="connsiteX6" fmla="*/ 356308 w 449356"/>
                <a:gd name="connsiteY6" fmla="*/ 408884 h 572665"/>
                <a:gd name="connsiteX7" fmla="*/ 341934 w 449356"/>
                <a:gd name="connsiteY7" fmla="*/ 422123 h 572665"/>
                <a:gd name="connsiteX8" fmla="*/ 327560 w 449356"/>
                <a:gd name="connsiteY8" fmla="*/ 408884 h 572665"/>
                <a:gd name="connsiteX9" fmla="*/ 341934 w 449356"/>
                <a:gd name="connsiteY9" fmla="*/ 395645 h 572665"/>
                <a:gd name="connsiteX10" fmla="*/ 125578 w 449356"/>
                <a:gd name="connsiteY10" fmla="*/ 332856 h 572665"/>
                <a:gd name="connsiteX11" fmla="*/ 155838 w 449356"/>
                <a:gd name="connsiteY11" fmla="*/ 363494 h 572665"/>
                <a:gd name="connsiteX12" fmla="*/ 125578 w 449356"/>
                <a:gd name="connsiteY12" fmla="*/ 394132 h 572665"/>
                <a:gd name="connsiteX13" fmla="*/ 95318 w 449356"/>
                <a:gd name="connsiteY13" fmla="*/ 363494 h 572665"/>
                <a:gd name="connsiteX14" fmla="*/ 125578 w 449356"/>
                <a:gd name="connsiteY14" fmla="*/ 332856 h 572665"/>
                <a:gd name="connsiteX15" fmla="*/ 310918 w 449356"/>
                <a:gd name="connsiteY15" fmla="*/ 323779 h 572665"/>
                <a:gd name="connsiteX16" fmla="*/ 331344 w 449356"/>
                <a:gd name="connsiteY16" fmla="*/ 344583 h 572665"/>
                <a:gd name="connsiteX17" fmla="*/ 310918 w 449356"/>
                <a:gd name="connsiteY17" fmla="*/ 365387 h 572665"/>
                <a:gd name="connsiteX18" fmla="*/ 290492 w 449356"/>
                <a:gd name="connsiteY18" fmla="*/ 344583 h 572665"/>
                <a:gd name="connsiteX19" fmla="*/ 310918 w 449356"/>
                <a:gd name="connsiteY19" fmla="*/ 323779 h 572665"/>
                <a:gd name="connsiteX20" fmla="*/ 48561 w 449356"/>
                <a:gd name="connsiteY20" fmla="*/ 286710 h 572665"/>
                <a:gd name="connsiteX21" fmla="*/ 37824 w 449356"/>
                <a:gd name="connsiteY21" fmla="*/ 349258 h 572665"/>
                <a:gd name="connsiteX22" fmla="*/ 223921 w 449356"/>
                <a:gd name="connsiteY22" fmla="*/ 533326 h 572665"/>
                <a:gd name="connsiteX23" fmla="*/ 410017 w 449356"/>
                <a:gd name="connsiteY23" fmla="*/ 349258 h 572665"/>
                <a:gd name="connsiteX24" fmla="*/ 399281 w 449356"/>
                <a:gd name="connsiteY24" fmla="*/ 286710 h 572665"/>
                <a:gd name="connsiteX25" fmla="*/ 48561 w 449356"/>
                <a:gd name="connsiteY25" fmla="*/ 286710 h 572665"/>
                <a:gd name="connsiteX26" fmla="*/ 141609 w 449356"/>
                <a:gd name="connsiteY26" fmla="*/ 0 h 572665"/>
                <a:gd name="connsiteX27" fmla="*/ 313797 w 449356"/>
                <a:gd name="connsiteY27" fmla="*/ 0 h 572665"/>
                <a:gd name="connsiteX28" fmla="*/ 338907 w 449356"/>
                <a:gd name="connsiteY28" fmla="*/ 25153 h 572665"/>
                <a:gd name="connsiteX29" fmla="*/ 338907 w 449356"/>
                <a:gd name="connsiteY29" fmla="*/ 46714 h 572665"/>
                <a:gd name="connsiteX30" fmla="*/ 313797 w 449356"/>
                <a:gd name="connsiteY30" fmla="*/ 71867 h 572665"/>
                <a:gd name="connsiteX31" fmla="*/ 302596 w 449356"/>
                <a:gd name="connsiteY31" fmla="*/ 71867 h 572665"/>
                <a:gd name="connsiteX32" fmla="*/ 302596 w 449356"/>
                <a:gd name="connsiteY32" fmla="*/ 139770 h 572665"/>
                <a:gd name="connsiteX33" fmla="*/ 312133 w 449356"/>
                <a:gd name="connsiteY33" fmla="*/ 141692 h 572665"/>
                <a:gd name="connsiteX34" fmla="*/ 449356 w 449356"/>
                <a:gd name="connsiteY34" fmla="*/ 348365 h 572665"/>
                <a:gd name="connsiteX35" fmla="*/ 224678 w 449356"/>
                <a:gd name="connsiteY35" fmla="*/ 572665 h 572665"/>
                <a:gd name="connsiteX36" fmla="*/ 0 w 449356"/>
                <a:gd name="connsiteY36" fmla="*/ 348365 h 572665"/>
                <a:gd name="connsiteX37" fmla="*/ 137223 w 449356"/>
                <a:gd name="connsiteY37" fmla="*/ 141692 h 572665"/>
                <a:gd name="connsiteX38" fmla="*/ 145246 w 449356"/>
                <a:gd name="connsiteY38" fmla="*/ 140075 h 572665"/>
                <a:gd name="connsiteX39" fmla="*/ 145246 w 449356"/>
                <a:gd name="connsiteY39" fmla="*/ 71867 h 572665"/>
                <a:gd name="connsiteX40" fmla="*/ 144300 w 449356"/>
                <a:gd name="connsiteY40" fmla="*/ 71867 h 572665"/>
                <a:gd name="connsiteX41" fmla="*/ 141609 w 449356"/>
                <a:gd name="connsiteY41" fmla="*/ 71867 h 572665"/>
                <a:gd name="connsiteX42" fmla="*/ 116499 w 449356"/>
                <a:gd name="connsiteY42" fmla="*/ 46714 h 572665"/>
                <a:gd name="connsiteX43" fmla="*/ 116499 w 449356"/>
                <a:gd name="connsiteY43" fmla="*/ 25153 h 572665"/>
                <a:gd name="connsiteX44" fmla="*/ 141609 w 449356"/>
                <a:gd name="connsiteY44" fmla="*/ 0 h 572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9356" h="572665">
                  <a:moveTo>
                    <a:pt x="207657" y="397158"/>
                  </a:moveTo>
                  <a:cubicBezTo>
                    <a:pt x="228338" y="397158"/>
                    <a:pt x="245104" y="414431"/>
                    <a:pt x="245104" y="435739"/>
                  </a:cubicBezTo>
                  <a:cubicBezTo>
                    <a:pt x="245104" y="457047"/>
                    <a:pt x="228338" y="474320"/>
                    <a:pt x="207657" y="474320"/>
                  </a:cubicBezTo>
                  <a:cubicBezTo>
                    <a:pt x="186976" y="474320"/>
                    <a:pt x="170210" y="457047"/>
                    <a:pt x="170210" y="435739"/>
                  </a:cubicBezTo>
                  <a:cubicBezTo>
                    <a:pt x="170210" y="414431"/>
                    <a:pt x="186976" y="397158"/>
                    <a:pt x="207657" y="397158"/>
                  </a:cubicBezTo>
                  <a:close/>
                  <a:moveTo>
                    <a:pt x="341934" y="395645"/>
                  </a:moveTo>
                  <a:cubicBezTo>
                    <a:pt x="349873" y="395645"/>
                    <a:pt x="356308" y="401572"/>
                    <a:pt x="356308" y="408884"/>
                  </a:cubicBezTo>
                  <a:cubicBezTo>
                    <a:pt x="356308" y="416196"/>
                    <a:pt x="349873" y="422123"/>
                    <a:pt x="341934" y="422123"/>
                  </a:cubicBezTo>
                  <a:cubicBezTo>
                    <a:pt x="333995" y="422123"/>
                    <a:pt x="327560" y="416196"/>
                    <a:pt x="327560" y="408884"/>
                  </a:cubicBezTo>
                  <a:cubicBezTo>
                    <a:pt x="327560" y="401572"/>
                    <a:pt x="333995" y="395645"/>
                    <a:pt x="341934" y="395645"/>
                  </a:cubicBezTo>
                  <a:close/>
                  <a:moveTo>
                    <a:pt x="125578" y="332856"/>
                  </a:moveTo>
                  <a:cubicBezTo>
                    <a:pt x="142290" y="332856"/>
                    <a:pt x="155838" y="346573"/>
                    <a:pt x="155838" y="363494"/>
                  </a:cubicBezTo>
                  <a:cubicBezTo>
                    <a:pt x="155838" y="380415"/>
                    <a:pt x="142290" y="394132"/>
                    <a:pt x="125578" y="394132"/>
                  </a:cubicBezTo>
                  <a:cubicBezTo>
                    <a:pt x="108866" y="394132"/>
                    <a:pt x="95318" y="380415"/>
                    <a:pt x="95318" y="363494"/>
                  </a:cubicBezTo>
                  <a:cubicBezTo>
                    <a:pt x="95318" y="346573"/>
                    <a:pt x="108866" y="332856"/>
                    <a:pt x="125578" y="332856"/>
                  </a:cubicBezTo>
                  <a:close/>
                  <a:moveTo>
                    <a:pt x="310918" y="323779"/>
                  </a:moveTo>
                  <a:cubicBezTo>
                    <a:pt x="322199" y="323779"/>
                    <a:pt x="331344" y="333093"/>
                    <a:pt x="331344" y="344583"/>
                  </a:cubicBezTo>
                  <a:cubicBezTo>
                    <a:pt x="331344" y="356073"/>
                    <a:pt x="322199" y="365387"/>
                    <a:pt x="310918" y="365387"/>
                  </a:cubicBezTo>
                  <a:cubicBezTo>
                    <a:pt x="299637" y="365387"/>
                    <a:pt x="290492" y="356073"/>
                    <a:pt x="290492" y="344583"/>
                  </a:cubicBezTo>
                  <a:cubicBezTo>
                    <a:pt x="290492" y="333093"/>
                    <a:pt x="299637" y="323779"/>
                    <a:pt x="310918" y="323779"/>
                  </a:cubicBezTo>
                  <a:close/>
                  <a:moveTo>
                    <a:pt x="48561" y="286710"/>
                  </a:moveTo>
                  <a:cubicBezTo>
                    <a:pt x="43192" y="301007"/>
                    <a:pt x="37824" y="327813"/>
                    <a:pt x="37824" y="349258"/>
                  </a:cubicBezTo>
                  <a:cubicBezTo>
                    <a:pt x="37824" y="451121"/>
                    <a:pt x="121926" y="533326"/>
                    <a:pt x="223921" y="533326"/>
                  </a:cubicBezTo>
                  <a:cubicBezTo>
                    <a:pt x="325916" y="533326"/>
                    <a:pt x="410017" y="451121"/>
                    <a:pt x="410017" y="349258"/>
                  </a:cubicBezTo>
                  <a:cubicBezTo>
                    <a:pt x="410017" y="327813"/>
                    <a:pt x="406438" y="301007"/>
                    <a:pt x="399281" y="286710"/>
                  </a:cubicBezTo>
                  <a:cubicBezTo>
                    <a:pt x="48561" y="286710"/>
                    <a:pt x="48561" y="286710"/>
                    <a:pt x="48561" y="286710"/>
                  </a:cubicBezTo>
                  <a:close/>
                  <a:moveTo>
                    <a:pt x="141609" y="0"/>
                  </a:moveTo>
                  <a:cubicBezTo>
                    <a:pt x="313797" y="0"/>
                    <a:pt x="313797" y="0"/>
                    <a:pt x="313797" y="0"/>
                  </a:cubicBezTo>
                  <a:cubicBezTo>
                    <a:pt x="328146" y="0"/>
                    <a:pt x="338907" y="10780"/>
                    <a:pt x="338907" y="25153"/>
                  </a:cubicBezTo>
                  <a:lnTo>
                    <a:pt x="338907" y="46714"/>
                  </a:lnTo>
                  <a:cubicBezTo>
                    <a:pt x="338907" y="61087"/>
                    <a:pt x="328146" y="71867"/>
                    <a:pt x="313797" y="71867"/>
                  </a:cubicBezTo>
                  <a:lnTo>
                    <a:pt x="302596" y="71867"/>
                  </a:lnTo>
                  <a:lnTo>
                    <a:pt x="302596" y="139770"/>
                  </a:lnTo>
                  <a:lnTo>
                    <a:pt x="312133" y="141692"/>
                  </a:lnTo>
                  <a:cubicBezTo>
                    <a:pt x="392773" y="175743"/>
                    <a:pt x="449356" y="255457"/>
                    <a:pt x="449356" y="348365"/>
                  </a:cubicBezTo>
                  <a:cubicBezTo>
                    <a:pt x="449356" y="472242"/>
                    <a:pt x="348764" y="572665"/>
                    <a:pt x="224678" y="572665"/>
                  </a:cubicBezTo>
                  <a:cubicBezTo>
                    <a:pt x="100592" y="572665"/>
                    <a:pt x="0" y="472242"/>
                    <a:pt x="0" y="348365"/>
                  </a:cubicBezTo>
                  <a:cubicBezTo>
                    <a:pt x="0" y="255457"/>
                    <a:pt x="56583" y="175743"/>
                    <a:pt x="137223" y="141692"/>
                  </a:cubicBezTo>
                  <a:lnTo>
                    <a:pt x="145246" y="140075"/>
                  </a:lnTo>
                  <a:lnTo>
                    <a:pt x="145246" y="71867"/>
                  </a:lnTo>
                  <a:lnTo>
                    <a:pt x="144300" y="71867"/>
                  </a:lnTo>
                  <a:cubicBezTo>
                    <a:pt x="141609" y="71867"/>
                    <a:pt x="141609" y="71867"/>
                    <a:pt x="141609" y="71867"/>
                  </a:cubicBezTo>
                  <a:cubicBezTo>
                    <a:pt x="127260" y="71867"/>
                    <a:pt x="116499" y="61087"/>
                    <a:pt x="116499" y="46714"/>
                  </a:cubicBezTo>
                  <a:cubicBezTo>
                    <a:pt x="116499" y="25153"/>
                    <a:pt x="116499" y="25153"/>
                    <a:pt x="116499" y="25153"/>
                  </a:cubicBezTo>
                  <a:cubicBezTo>
                    <a:pt x="116499" y="10780"/>
                    <a:pt x="127260" y="0"/>
                    <a:pt x="141609" y="0"/>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54" name="Oval 181">
              <a:extLst>
                <a:ext uri="{FF2B5EF4-FFF2-40B4-BE49-F238E27FC236}">
                  <a16:creationId xmlns:a16="http://schemas.microsoft.com/office/drawing/2014/main" id="{BB32D5BB-2561-4207-BE73-8C6E66082B37}"/>
                </a:ext>
              </a:extLst>
            </p:cNvPr>
            <p:cNvSpPr>
              <a:spLocks noChangeArrowheads="1"/>
            </p:cNvSpPr>
            <p:nvPr/>
          </p:nvSpPr>
          <p:spPr bwMode="auto">
            <a:xfrm>
              <a:off x="8139973" y="4629175"/>
              <a:ext cx="461767" cy="461315"/>
            </a:xfrm>
            <a:prstGeom prst="ellipse">
              <a:avLst/>
            </a:prstGeom>
            <a:solidFill>
              <a:schemeClr val="accent6"/>
            </a:solidFill>
            <a:ln w="58738" cap="flat">
              <a:solidFill>
                <a:schemeClr val="accent6">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5" name="Freeform 242">
              <a:extLst>
                <a:ext uri="{FF2B5EF4-FFF2-40B4-BE49-F238E27FC236}">
                  <a16:creationId xmlns:a16="http://schemas.microsoft.com/office/drawing/2014/main" id="{A2D55AF0-DAFF-4EF6-9A2C-A76295E34EFB}"/>
                </a:ext>
              </a:extLst>
            </p:cNvPr>
            <p:cNvSpPr>
              <a:spLocks noChangeAspect="1" noChangeArrowheads="1"/>
            </p:cNvSpPr>
            <p:nvPr/>
          </p:nvSpPr>
          <p:spPr bwMode="auto">
            <a:xfrm>
              <a:off x="8193515" y="4750942"/>
              <a:ext cx="354683" cy="217781"/>
            </a:xfrm>
            <a:custGeom>
              <a:avLst/>
              <a:gdLst>
                <a:gd name="connsiteX0" fmla="*/ 297301 w 593845"/>
                <a:gd name="connsiteY0" fmla="*/ 107043 h 364629"/>
                <a:gd name="connsiteX1" fmla="*/ 198355 w 593845"/>
                <a:gd name="connsiteY1" fmla="*/ 170266 h 364629"/>
                <a:gd name="connsiteX2" fmla="*/ 192659 w 593845"/>
                <a:gd name="connsiteY2" fmla="*/ 199714 h 364629"/>
                <a:gd name="connsiteX3" fmla="*/ 401942 w 593845"/>
                <a:gd name="connsiteY3" fmla="*/ 199714 h 364629"/>
                <a:gd name="connsiteX4" fmla="*/ 396246 w 593845"/>
                <a:gd name="connsiteY4" fmla="*/ 170266 h 364629"/>
                <a:gd name="connsiteX5" fmla="*/ 297301 w 593845"/>
                <a:gd name="connsiteY5" fmla="*/ 107043 h 364629"/>
                <a:gd name="connsiteX6" fmla="*/ 297301 w 593845"/>
                <a:gd name="connsiteY6" fmla="*/ 0 h 364629"/>
                <a:gd name="connsiteX7" fmla="*/ 495192 w 593845"/>
                <a:gd name="connsiteY7" fmla="*/ 129456 h 364629"/>
                <a:gd name="connsiteX8" fmla="*/ 509265 w 593845"/>
                <a:gd name="connsiteY8" fmla="*/ 199714 h 364629"/>
                <a:gd name="connsiteX9" fmla="*/ 593845 w 593845"/>
                <a:gd name="connsiteY9" fmla="*/ 199714 h 364629"/>
                <a:gd name="connsiteX10" fmla="*/ 593845 w 593845"/>
                <a:gd name="connsiteY10" fmla="*/ 364629 h 364629"/>
                <a:gd name="connsiteX11" fmla="*/ 537108 w 593845"/>
                <a:gd name="connsiteY11" fmla="*/ 364629 h 364629"/>
                <a:gd name="connsiteX12" fmla="*/ 537108 w 593845"/>
                <a:gd name="connsiteY12" fmla="*/ 300327 h 364629"/>
                <a:gd name="connsiteX13" fmla="*/ 515170 w 593845"/>
                <a:gd name="connsiteY13" fmla="*/ 300327 h 364629"/>
                <a:gd name="connsiteX14" fmla="*/ 515170 w 593845"/>
                <a:gd name="connsiteY14" fmla="*/ 364629 h 364629"/>
                <a:gd name="connsiteX15" fmla="*/ 479615 w 593845"/>
                <a:gd name="connsiteY15" fmla="*/ 364629 h 364629"/>
                <a:gd name="connsiteX16" fmla="*/ 479615 w 593845"/>
                <a:gd name="connsiteY16" fmla="*/ 300327 h 364629"/>
                <a:gd name="connsiteX17" fmla="*/ 458433 w 593845"/>
                <a:gd name="connsiteY17" fmla="*/ 300327 h 364629"/>
                <a:gd name="connsiteX18" fmla="*/ 458433 w 593845"/>
                <a:gd name="connsiteY18" fmla="*/ 364629 h 364629"/>
                <a:gd name="connsiteX19" fmla="*/ 422122 w 593845"/>
                <a:gd name="connsiteY19" fmla="*/ 364629 h 364629"/>
                <a:gd name="connsiteX20" fmla="*/ 422122 w 593845"/>
                <a:gd name="connsiteY20" fmla="*/ 300327 h 364629"/>
                <a:gd name="connsiteX21" fmla="*/ 400940 w 593845"/>
                <a:gd name="connsiteY21" fmla="*/ 300327 h 364629"/>
                <a:gd name="connsiteX22" fmla="*/ 400940 w 593845"/>
                <a:gd name="connsiteY22" fmla="*/ 364629 h 364629"/>
                <a:gd name="connsiteX23" fmla="*/ 365385 w 593845"/>
                <a:gd name="connsiteY23" fmla="*/ 364629 h 364629"/>
                <a:gd name="connsiteX24" fmla="*/ 365385 w 593845"/>
                <a:gd name="connsiteY24" fmla="*/ 300327 h 364629"/>
                <a:gd name="connsiteX25" fmla="*/ 343447 w 593845"/>
                <a:gd name="connsiteY25" fmla="*/ 300327 h 364629"/>
                <a:gd name="connsiteX26" fmla="*/ 343447 w 593845"/>
                <a:gd name="connsiteY26" fmla="*/ 364629 h 364629"/>
                <a:gd name="connsiteX27" fmla="*/ 307892 w 593845"/>
                <a:gd name="connsiteY27" fmla="*/ 364629 h 364629"/>
                <a:gd name="connsiteX28" fmla="*/ 307892 w 593845"/>
                <a:gd name="connsiteY28" fmla="*/ 300327 h 364629"/>
                <a:gd name="connsiteX29" fmla="*/ 286710 w 593845"/>
                <a:gd name="connsiteY29" fmla="*/ 300327 h 364629"/>
                <a:gd name="connsiteX30" fmla="*/ 286710 w 593845"/>
                <a:gd name="connsiteY30" fmla="*/ 364629 h 364629"/>
                <a:gd name="connsiteX31" fmla="*/ 250399 w 593845"/>
                <a:gd name="connsiteY31" fmla="*/ 364629 h 364629"/>
                <a:gd name="connsiteX32" fmla="*/ 250399 w 593845"/>
                <a:gd name="connsiteY32" fmla="*/ 300327 h 364629"/>
                <a:gd name="connsiteX33" fmla="*/ 229217 w 593845"/>
                <a:gd name="connsiteY33" fmla="*/ 300327 h 364629"/>
                <a:gd name="connsiteX34" fmla="*/ 229217 w 593845"/>
                <a:gd name="connsiteY34" fmla="*/ 364629 h 364629"/>
                <a:gd name="connsiteX35" fmla="*/ 193661 w 593845"/>
                <a:gd name="connsiteY35" fmla="*/ 364629 h 364629"/>
                <a:gd name="connsiteX36" fmla="*/ 193661 w 593845"/>
                <a:gd name="connsiteY36" fmla="*/ 300327 h 364629"/>
                <a:gd name="connsiteX37" fmla="*/ 171723 w 593845"/>
                <a:gd name="connsiteY37" fmla="*/ 300327 h 364629"/>
                <a:gd name="connsiteX38" fmla="*/ 171723 w 593845"/>
                <a:gd name="connsiteY38" fmla="*/ 364629 h 364629"/>
                <a:gd name="connsiteX39" fmla="*/ 136168 w 593845"/>
                <a:gd name="connsiteY39" fmla="*/ 364629 h 364629"/>
                <a:gd name="connsiteX40" fmla="*/ 136168 w 593845"/>
                <a:gd name="connsiteY40" fmla="*/ 300327 h 364629"/>
                <a:gd name="connsiteX41" fmla="*/ 114986 w 593845"/>
                <a:gd name="connsiteY41" fmla="*/ 300327 h 364629"/>
                <a:gd name="connsiteX42" fmla="*/ 114986 w 593845"/>
                <a:gd name="connsiteY42" fmla="*/ 364629 h 364629"/>
                <a:gd name="connsiteX43" fmla="*/ 78675 w 593845"/>
                <a:gd name="connsiteY43" fmla="*/ 364629 h 364629"/>
                <a:gd name="connsiteX44" fmla="*/ 78675 w 593845"/>
                <a:gd name="connsiteY44" fmla="*/ 300327 h 364629"/>
                <a:gd name="connsiteX45" fmla="*/ 57493 w 593845"/>
                <a:gd name="connsiteY45" fmla="*/ 300327 h 364629"/>
                <a:gd name="connsiteX46" fmla="*/ 57493 w 593845"/>
                <a:gd name="connsiteY46" fmla="*/ 364629 h 364629"/>
                <a:gd name="connsiteX47" fmla="*/ 0 w 593845"/>
                <a:gd name="connsiteY47" fmla="*/ 364629 h 364629"/>
                <a:gd name="connsiteX48" fmla="*/ 0 w 593845"/>
                <a:gd name="connsiteY48" fmla="*/ 199714 h 364629"/>
                <a:gd name="connsiteX49" fmla="*/ 85336 w 593845"/>
                <a:gd name="connsiteY49" fmla="*/ 199714 h 364629"/>
                <a:gd name="connsiteX50" fmla="*/ 99410 w 593845"/>
                <a:gd name="connsiteY50" fmla="*/ 129456 h 364629"/>
                <a:gd name="connsiteX51" fmla="*/ 297301 w 593845"/>
                <a:gd name="connsiteY51" fmla="*/ 0 h 364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93845" h="364629">
                  <a:moveTo>
                    <a:pt x="297301" y="107043"/>
                  </a:moveTo>
                  <a:cubicBezTo>
                    <a:pt x="252989" y="107043"/>
                    <a:pt x="214720" y="131128"/>
                    <a:pt x="198355" y="170266"/>
                  </a:cubicBezTo>
                  <a:lnTo>
                    <a:pt x="192659" y="199714"/>
                  </a:lnTo>
                  <a:lnTo>
                    <a:pt x="401942" y="199714"/>
                  </a:lnTo>
                  <a:lnTo>
                    <a:pt x="396246" y="170266"/>
                  </a:lnTo>
                  <a:cubicBezTo>
                    <a:pt x="379881" y="131128"/>
                    <a:pt x="341612" y="107043"/>
                    <a:pt x="297301" y="107043"/>
                  </a:cubicBezTo>
                  <a:close/>
                  <a:moveTo>
                    <a:pt x="297301" y="0"/>
                  </a:moveTo>
                  <a:cubicBezTo>
                    <a:pt x="385924" y="0"/>
                    <a:pt x="462462" y="52184"/>
                    <a:pt x="495192" y="129456"/>
                  </a:cubicBezTo>
                  <a:lnTo>
                    <a:pt x="509265" y="199714"/>
                  </a:lnTo>
                  <a:lnTo>
                    <a:pt x="593845" y="199714"/>
                  </a:lnTo>
                  <a:lnTo>
                    <a:pt x="593845" y="364629"/>
                  </a:lnTo>
                  <a:lnTo>
                    <a:pt x="537108" y="364629"/>
                  </a:lnTo>
                  <a:lnTo>
                    <a:pt x="537108" y="300327"/>
                  </a:lnTo>
                  <a:lnTo>
                    <a:pt x="515170" y="300327"/>
                  </a:lnTo>
                  <a:lnTo>
                    <a:pt x="515170" y="364629"/>
                  </a:lnTo>
                  <a:lnTo>
                    <a:pt x="479615" y="364629"/>
                  </a:lnTo>
                  <a:lnTo>
                    <a:pt x="479615" y="300327"/>
                  </a:lnTo>
                  <a:lnTo>
                    <a:pt x="458433" y="300327"/>
                  </a:lnTo>
                  <a:lnTo>
                    <a:pt x="458433" y="364629"/>
                  </a:lnTo>
                  <a:lnTo>
                    <a:pt x="422122" y="364629"/>
                  </a:lnTo>
                  <a:lnTo>
                    <a:pt x="422122" y="300327"/>
                  </a:lnTo>
                  <a:lnTo>
                    <a:pt x="400940" y="300327"/>
                  </a:lnTo>
                  <a:lnTo>
                    <a:pt x="400940" y="364629"/>
                  </a:lnTo>
                  <a:lnTo>
                    <a:pt x="365385" y="364629"/>
                  </a:lnTo>
                  <a:lnTo>
                    <a:pt x="365385" y="300327"/>
                  </a:lnTo>
                  <a:lnTo>
                    <a:pt x="343447" y="300327"/>
                  </a:lnTo>
                  <a:lnTo>
                    <a:pt x="343447" y="364629"/>
                  </a:lnTo>
                  <a:lnTo>
                    <a:pt x="307892" y="364629"/>
                  </a:lnTo>
                  <a:lnTo>
                    <a:pt x="307892" y="300327"/>
                  </a:lnTo>
                  <a:lnTo>
                    <a:pt x="286710" y="300327"/>
                  </a:lnTo>
                  <a:lnTo>
                    <a:pt x="286710" y="364629"/>
                  </a:lnTo>
                  <a:lnTo>
                    <a:pt x="250399" y="364629"/>
                  </a:lnTo>
                  <a:lnTo>
                    <a:pt x="250399" y="300327"/>
                  </a:lnTo>
                  <a:lnTo>
                    <a:pt x="229217" y="300327"/>
                  </a:lnTo>
                  <a:lnTo>
                    <a:pt x="229217" y="364629"/>
                  </a:lnTo>
                  <a:lnTo>
                    <a:pt x="193661" y="364629"/>
                  </a:lnTo>
                  <a:lnTo>
                    <a:pt x="193661" y="300327"/>
                  </a:lnTo>
                  <a:lnTo>
                    <a:pt x="171723" y="300327"/>
                  </a:lnTo>
                  <a:lnTo>
                    <a:pt x="171723" y="364629"/>
                  </a:lnTo>
                  <a:lnTo>
                    <a:pt x="136168" y="364629"/>
                  </a:lnTo>
                  <a:lnTo>
                    <a:pt x="136168" y="300327"/>
                  </a:lnTo>
                  <a:lnTo>
                    <a:pt x="114986" y="300327"/>
                  </a:lnTo>
                  <a:lnTo>
                    <a:pt x="114986" y="364629"/>
                  </a:lnTo>
                  <a:lnTo>
                    <a:pt x="78675" y="364629"/>
                  </a:lnTo>
                  <a:lnTo>
                    <a:pt x="78675" y="300327"/>
                  </a:lnTo>
                  <a:lnTo>
                    <a:pt x="57493" y="300327"/>
                  </a:lnTo>
                  <a:lnTo>
                    <a:pt x="57493" y="364629"/>
                  </a:lnTo>
                  <a:lnTo>
                    <a:pt x="0" y="364629"/>
                  </a:lnTo>
                  <a:lnTo>
                    <a:pt x="0" y="199714"/>
                  </a:lnTo>
                  <a:lnTo>
                    <a:pt x="85336" y="199714"/>
                  </a:lnTo>
                  <a:lnTo>
                    <a:pt x="99410" y="129456"/>
                  </a:lnTo>
                  <a:cubicBezTo>
                    <a:pt x="132140" y="52184"/>
                    <a:pt x="208678" y="0"/>
                    <a:pt x="297301"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56" name="Freeform 193">
              <a:extLst>
                <a:ext uri="{FF2B5EF4-FFF2-40B4-BE49-F238E27FC236}">
                  <a16:creationId xmlns:a16="http://schemas.microsoft.com/office/drawing/2014/main" id="{AF1CD3FA-B908-4BB0-B8C4-F7D217E8CF20}"/>
                </a:ext>
              </a:extLst>
            </p:cNvPr>
            <p:cNvSpPr>
              <a:spLocks/>
            </p:cNvSpPr>
            <p:nvPr/>
          </p:nvSpPr>
          <p:spPr bwMode="auto">
            <a:xfrm>
              <a:off x="6424389" y="3852143"/>
              <a:ext cx="506497" cy="506497"/>
            </a:xfrm>
            <a:custGeom>
              <a:avLst/>
              <a:gdLst>
                <a:gd name="T0" fmla="*/ 390 w 474"/>
                <a:gd name="T1" fmla="*/ 84 h 474"/>
                <a:gd name="T2" fmla="*/ 390 w 474"/>
                <a:gd name="T3" fmla="*/ 390 h 474"/>
                <a:gd name="T4" fmla="*/ 84 w 474"/>
                <a:gd name="T5" fmla="*/ 390 h 474"/>
                <a:gd name="T6" fmla="*/ 84 w 474"/>
                <a:gd name="T7" fmla="*/ 84 h 474"/>
                <a:gd name="T8" fmla="*/ 390 w 474"/>
                <a:gd name="T9" fmla="*/ 84 h 474"/>
              </a:gdLst>
              <a:ahLst/>
              <a:cxnLst>
                <a:cxn ang="0">
                  <a:pos x="T0" y="T1"/>
                </a:cxn>
                <a:cxn ang="0">
                  <a:pos x="T2" y="T3"/>
                </a:cxn>
                <a:cxn ang="0">
                  <a:pos x="T4" y="T5"/>
                </a:cxn>
                <a:cxn ang="0">
                  <a:pos x="T6" y="T7"/>
                </a:cxn>
                <a:cxn ang="0">
                  <a:pos x="T8" y="T9"/>
                </a:cxn>
              </a:cxnLst>
              <a:rect l="0" t="0" r="r" b="b"/>
              <a:pathLst>
                <a:path w="474" h="474">
                  <a:moveTo>
                    <a:pt x="390" y="84"/>
                  </a:moveTo>
                  <a:cubicBezTo>
                    <a:pt x="474" y="168"/>
                    <a:pt x="474" y="305"/>
                    <a:pt x="390" y="390"/>
                  </a:cubicBezTo>
                  <a:cubicBezTo>
                    <a:pt x="305" y="474"/>
                    <a:pt x="168" y="474"/>
                    <a:pt x="84" y="390"/>
                  </a:cubicBezTo>
                  <a:cubicBezTo>
                    <a:pt x="0" y="305"/>
                    <a:pt x="0" y="168"/>
                    <a:pt x="84" y="84"/>
                  </a:cubicBezTo>
                  <a:cubicBezTo>
                    <a:pt x="168" y="0"/>
                    <a:pt x="305" y="0"/>
                    <a:pt x="390" y="84"/>
                  </a:cubicBezTo>
                  <a:close/>
                </a:path>
              </a:pathLst>
            </a:custGeom>
            <a:solidFill>
              <a:schemeClr val="accent3"/>
            </a:solidFill>
            <a:ln w="58738" cap="flat">
              <a:solidFill>
                <a:schemeClr val="accent3">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58" name="Freeform 195">
              <a:extLst>
                <a:ext uri="{FF2B5EF4-FFF2-40B4-BE49-F238E27FC236}">
                  <a16:creationId xmlns:a16="http://schemas.microsoft.com/office/drawing/2014/main" id="{E46BE1C7-AE9A-4D75-9DE4-38234440D09F}"/>
                </a:ext>
              </a:extLst>
            </p:cNvPr>
            <p:cNvSpPr>
              <a:spLocks/>
            </p:cNvSpPr>
            <p:nvPr/>
          </p:nvSpPr>
          <p:spPr bwMode="auto">
            <a:xfrm>
              <a:off x="6617770" y="4101099"/>
              <a:ext cx="119734" cy="8584"/>
            </a:xfrm>
            <a:custGeom>
              <a:avLst/>
              <a:gdLst>
                <a:gd name="T0" fmla="*/ 112 w 112"/>
                <a:gd name="T1" fmla="*/ 6 h 8"/>
                <a:gd name="T2" fmla="*/ 110 w 112"/>
                <a:gd name="T3" fmla="*/ 8 h 8"/>
                <a:gd name="T4" fmla="*/ 2 w 112"/>
                <a:gd name="T5" fmla="*/ 8 h 8"/>
                <a:gd name="T6" fmla="*/ 0 w 112"/>
                <a:gd name="T7" fmla="*/ 6 h 8"/>
                <a:gd name="T8" fmla="*/ 0 w 112"/>
                <a:gd name="T9" fmla="*/ 2 h 8"/>
                <a:gd name="T10" fmla="*/ 2 w 112"/>
                <a:gd name="T11" fmla="*/ 0 h 8"/>
                <a:gd name="T12" fmla="*/ 110 w 112"/>
                <a:gd name="T13" fmla="*/ 0 h 8"/>
                <a:gd name="T14" fmla="*/ 112 w 112"/>
                <a:gd name="T15" fmla="*/ 2 h 8"/>
                <a:gd name="T16" fmla="*/ 112 w 112"/>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2" h="8">
                  <a:moveTo>
                    <a:pt x="112" y="6"/>
                  </a:moveTo>
                  <a:cubicBezTo>
                    <a:pt x="112" y="7"/>
                    <a:pt x="111" y="8"/>
                    <a:pt x="110" y="8"/>
                  </a:cubicBezTo>
                  <a:cubicBezTo>
                    <a:pt x="2" y="8"/>
                    <a:pt x="2" y="8"/>
                    <a:pt x="2" y="8"/>
                  </a:cubicBezTo>
                  <a:cubicBezTo>
                    <a:pt x="1" y="8"/>
                    <a:pt x="0" y="7"/>
                    <a:pt x="0" y="6"/>
                  </a:cubicBezTo>
                  <a:cubicBezTo>
                    <a:pt x="0" y="2"/>
                    <a:pt x="0" y="2"/>
                    <a:pt x="0" y="2"/>
                  </a:cubicBezTo>
                  <a:cubicBezTo>
                    <a:pt x="0" y="1"/>
                    <a:pt x="1" y="0"/>
                    <a:pt x="2" y="0"/>
                  </a:cubicBezTo>
                  <a:cubicBezTo>
                    <a:pt x="110" y="0"/>
                    <a:pt x="110" y="0"/>
                    <a:pt x="110" y="0"/>
                  </a:cubicBezTo>
                  <a:cubicBezTo>
                    <a:pt x="111" y="0"/>
                    <a:pt x="112" y="1"/>
                    <a:pt x="112" y="2"/>
                  </a:cubicBezTo>
                  <a:lnTo>
                    <a:pt x="112" y="6"/>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0" name="Oval 200">
              <a:extLst>
                <a:ext uri="{FF2B5EF4-FFF2-40B4-BE49-F238E27FC236}">
                  <a16:creationId xmlns:a16="http://schemas.microsoft.com/office/drawing/2014/main" id="{39358871-5A37-45AD-B788-09785652744B}"/>
                </a:ext>
              </a:extLst>
            </p:cNvPr>
            <p:cNvSpPr>
              <a:spLocks noChangeArrowheads="1"/>
            </p:cNvSpPr>
            <p:nvPr/>
          </p:nvSpPr>
          <p:spPr bwMode="auto">
            <a:xfrm>
              <a:off x="6156004" y="4575516"/>
              <a:ext cx="461767" cy="461315"/>
            </a:xfrm>
            <a:prstGeom prst="ellipse">
              <a:avLst/>
            </a:prstGeom>
            <a:solidFill>
              <a:schemeClr val="accent2"/>
            </a:solidFill>
            <a:ln w="58738" cap="flat">
              <a:solidFill>
                <a:schemeClr val="accent2">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1" name="Freeform 227">
              <a:extLst>
                <a:ext uri="{FF2B5EF4-FFF2-40B4-BE49-F238E27FC236}">
                  <a16:creationId xmlns:a16="http://schemas.microsoft.com/office/drawing/2014/main" id="{115141C9-9A12-49BC-8CDD-627B96B030E6}"/>
                </a:ext>
              </a:extLst>
            </p:cNvPr>
            <p:cNvSpPr>
              <a:spLocks noChangeAspect="1" noChangeArrowheads="1"/>
            </p:cNvSpPr>
            <p:nvPr/>
          </p:nvSpPr>
          <p:spPr bwMode="auto">
            <a:xfrm>
              <a:off x="6277997" y="4639901"/>
              <a:ext cx="217780" cy="332545"/>
            </a:xfrm>
            <a:custGeom>
              <a:avLst/>
              <a:gdLst>
                <a:gd name="connsiteX0" fmla="*/ 241321 w 364629"/>
                <a:gd name="connsiteY0" fmla="*/ 0 h 556778"/>
                <a:gd name="connsiteX1" fmla="*/ 318483 w 364629"/>
                <a:gd name="connsiteY1" fmla="*/ 53711 h 556778"/>
                <a:gd name="connsiteX2" fmla="*/ 304781 w 364629"/>
                <a:gd name="connsiteY2" fmla="*/ 72590 h 556778"/>
                <a:gd name="connsiteX3" fmla="*/ 316213 w 364629"/>
                <a:gd name="connsiteY3" fmla="*/ 80945 h 556778"/>
                <a:gd name="connsiteX4" fmla="*/ 275798 w 364629"/>
                <a:gd name="connsiteY4" fmla="*/ 137751 h 556778"/>
                <a:gd name="connsiteX5" fmla="*/ 276588 w 364629"/>
                <a:gd name="connsiteY5" fmla="*/ 138081 h 556778"/>
                <a:gd name="connsiteX6" fmla="*/ 288423 w 364629"/>
                <a:gd name="connsiteY6" fmla="*/ 155754 h 556778"/>
                <a:gd name="connsiteX7" fmla="*/ 292601 w 364629"/>
                <a:gd name="connsiteY7" fmla="*/ 176588 h 556778"/>
                <a:gd name="connsiteX8" fmla="*/ 311967 w 364629"/>
                <a:gd name="connsiteY8" fmla="*/ 188443 h 556778"/>
                <a:gd name="connsiteX9" fmla="*/ 363116 w 364629"/>
                <a:gd name="connsiteY9" fmla="*/ 297028 h 556778"/>
                <a:gd name="connsiteX10" fmla="*/ 236115 w 364629"/>
                <a:gd name="connsiteY10" fmla="*/ 440005 h 556778"/>
                <a:gd name="connsiteX11" fmla="*/ 221805 w 364629"/>
                <a:gd name="connsiteY11" fmla="*/ 441792 h 556778"/>
                <a:gd name="connsiteX12" fmla="*/ 221653 w 364629"/>
                <a:gd name="connsiteY12" fmla="*/ 441792 h 556778"/>
                <a:gd name="connsiteX13" fmla="*/ 221653 w 364629"/>
                <a:gd name="connsiteY13" fmla="*/ 528031 h 556778"/>
                <a:gd name="connsiteX14" fmla="*/ 364629 w 364629"/>
                <a:gd name="connsiteY14" fmla="*/ 528031 h 556778"/>
                <a:gd name="connsiteX15" fmla="*/ 364629 w 364629"/>
                <a:gd name="connsiteY15" fmla="*/ 556778 h 556778"/>
                <a:gd name="connsiteX16" fmla="*/ 0 w 364629"/>
                <a:gd name="connsiteY16" fmla="*/ 556778 h 556778"/>
                <a:gd name="connsiteX17" fmla="*/ 0 w 364629"/>
                <a:gd name="connsiteY17" fmla="*/ 528031 h 556778"/>
                <a:gd name="connsiteX18" fmla="*/ 71111 w 364629"/>
                <a:gd name="connsiteY18" fmla="*/ 528031 h 556778"/>
                <a:gd name="connsiteX19" fmla="*/ 71111 w 364629"/>
                <a:gd name="connsiteY19" fmla="*/ 441792 h 556778"/>
                <a:gd name="connsiteX20" fmla="*/ 0 w 364629"/>
                <a:gd name="connsiteY20" fmla="*/ 441792 h 556778"/>
                <a:gd name="connsiteX21" fmla="*/ 0 w 364629"/>
                <a:gd name="connsiteY21" fmla="*/ 391750 h 556778"/>
                <a:gd name="connsiteX22" fmla="*/ 221805 w 364629"/>
                <a:gd name="connsiteY22" fmla="*/ 391750 h 556778"/>
                <a:gd name="connsiteX23" fmla="*/ 313031 w 364629"/>
                <a:gd name="connsiteY23" fmla="*/ 298815 h 556778"/>
                <a:gd name="connsiteX24" fmla="*/ 299259 w 364629"/>
                <a:gd name="connsiteY24" fmla="*/ 247419 h 556778"/>
                <a:gd name="connsiteX25" fmla="*/ 268105 w 364629"/>
                <a:gd name="connsiteY25" fmla="*/ 220251 h 556778"/>
                <a:gd name="connsiteX26" fmla="*/ 237539 w 364629"/>
                <a:gd name="connsiteY26" fmla="*/ 232999 h 556778"/>
                <a:gd name="connsiteX27" fmla="*/ 214784 w 364629"/>
                <a:gd name="connsiteY27" fmla="*/ 223509 h 556778"/>
                <a:gd name="connsiteX28" fmla="*/ 187590 w 364629"/>
                <a:gd name="connsiteY28" fmla="*/ 261732 h 556778"/>
                <a:gd name="connsiteX29" fmla="*/ 187610 w 364629"/>
                <a:gd name="connsiteY29" fmla="*/ 261747 h 556778"/>
                <a:gd name="connsiteX30" fmla="*/ 186661 w 364629"/>
                <a:gd name="connsiteY30" fmla="*/ 263036 h 556778"/>
                <a:gd name="connsiteX31" fmla="*/ 180044 w 364629"/>
                <a:gd name="connsiteY31" fmla="*/ 272337 h 556778"/>
                <a:gd name="connsiteX32" fmla="*/ 179898 w 364629"/>
                <a:gd name="connsiteY32" fmla="*/ 272235 h 556778"/>
                <a:gd name="connsiteX33" fmla="*/ 149785 w 364629"/>
                <a:gd name="connsiteY33" fmla="*/ 313188 h 556778"/>
                <a:gd name="connsiteX34" fmla="*/ 126822 w 364629"/>
                <a:gd name="connsiteY34" fmla="*/ 296937 h 556778"/>
                <a:gd name="connsiteX35" fmla="*/ 110448 w 364629"/>
                <a:gd name="connsiteY35" fmla="*/ 320753 h 556778"/>
                <a:gd name="connsiteX36" fmla="*/ 59007 w 364629"/>
                <a:gd name="connsiteY36" fmla="*/ 282928 h 556778"/>
                <a:gd name="connsiteX37" fmla="*/ 74947 w 364629"/>
                <a:gd name="connsiteY37" fmla="*/ 260226 h 556778"/>
                <a:gd name="connsiteX38" fmla="*/ 51442 w 364629"/>
                <a:gd name="connsiteY38" fmla="*/ 243591 h 556778"/>
                <a:gd name="connsiteX39" fmla="*/ 80203 w 364629"/>
                <a:gd name="connsiteY39" fmla="*/ 202750 h 556778"/>
                <a:gd name="connsiteX40" fmla="*/ 80188 w 364629"/>
                <a:gd name="connsiteY40" fmla="*/ 202740 h 556778"/>
                <a:gd name="connsiteX41" fmla="*/ 82554 w 364629"/>
                <a:gd name="connsiteY41" fmla="*/ 199411 h 556778"/>
                <a:gd name="connsiteX42" fmla="*/ 89266 w 364629"/>
                <a:gd name="connsiteY42" fmla="*/ 189880 h 556778"/>
                <a:gd name="connsiteX43" fmla="*/ 89308 w 364629"/>
                <a:gd name="connsiteY43" fmla="*/ 189911 h 556778"/>
                <a:gd name="connsiteX44" fmla="*/ 217869 w 364629"/>
                <a:gd name="connsiteY44" fmla="*/ 9078 h 556778"/>
                <a:gd name="connsiteX45" fmla="*/ 229255 w 364629"/>
                <a:gd name="connsiteY45" fmla="*/ 17398 h 556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64629" h="556778">
                  <a:moveTo>
                    <a:pt x="241321" y="0"/>
                  </a:moveTo>
                  <a:lnTo>
                    <a:pt x="318483" y="53711"/>
                  </a:lnTo>
                  <a:lnTo>
                    <a:pt x="304781" y="72590"/>
                  </a:lnTo>
                  <a:lnTo>
                    <a:pt x="316213" y="80945"/>
                  </a:lnTo>
                  <a:lnTo>
                    <a:pt x="275798" y="137751"/>
                  </a:lnTo>
                  <a:lnTo>
                    <a:pt x="276588" y="138081"/>
                  </a:lnTo>
                  <a:cubicBezTo>
                    <a:pt x="281585" y="143112"/>
                    <a:pt x="285629" y="149102"/>
                    <a:pt x="288423" y="155754"/>
                  </a:cubicBezTo>
                  <a:lnTo>
                    <a:pt x="292601" y="176588"/>
                  </a:lnTo>
                  <a:lnTo>
                    <a:pt x="311967" y="188443"/>
                  </a:lnTo>
                  <a:cubicBezTo>
                    <a:pt x="343307" y="214530"/>
                    <a:pt x="363116" y="253800"/>
                    <a:pt x="363116" y="297028"/>
                  </a:cubicBezTo>
                  <a:cubicBezTo>
                    <a:pt x="363116" y="372091"/>
                    <a:pt x="307665" y="432856"/>
                    <a:pt x="236115" y="440005"/>
                  </a:cubicBezTo>
                  <a:cubicBezTo>
                    <a:pt x="236115" y="440005"/>
                    <a:pt x="236115" y="440005"/>
                    <a:pt x="221805" y="441792"/>
                  </a:cubicBezTo>
                  <a:lnTo>
                    <a:pt x="221653" y="441792"/>
                  </a:lnTo>
                  <a:lnTo>
                    <a:pt x="221653" y="528031"/>
                  </a:lnTo>
                  <a:lnTo>
                    <a:pt x="364629" y="528031"/>
                  </a:lnTo>
                  <a:lnTo>
                    <a:pt x="364629" y="556778"/>
                  </a:lnTo>
                  <a:lnTo>
                    <a:pt x="0" y="556778"/>
                  </a:lnTo>
                  <a:lnTo>
                    <a:pt x="0" y="528031"/>
                  </a:lnTo>
                  <a:lnTo>
                    <a:pt x="71111" y="528031"/>
                  </a:lnTo>
                  <a:lnTo>
                    <a:pt x="71111" y="441792"/>
                  </a:lnTo>
                  <a:lnTo>
                    <a:pt x="0" y="441792"/>
                  </a:lnTo>
                  <a:cubicBezTo>
                    <a:pt x="0" y="441792"/>
                    <a:pt x="0" y="441792"/>
                    <a:pt x="0" y="391750"/>
                  </a:cubicBezTo>
                  <a:cubicBezTo>
                    <a:pt x="0" y="391750"/>
                    <a:pt x="0" y="391750"/>
                    <a:pt x="221805" y="391750"/>
                  </a:cubicBezTo>
                  <a:cubicBezTo>
                    <a:pt x="279045" y="391750"/>
                    <a:pt x="313031" y="348857"/>
                    <a:pt x="313031" y="298815"/>
                  </a:cubicBezTo>
                  <a:cubicBezTo>
                    <a:pt x="313031" y="280049"/>
                    <a:pt x="308252" y="262289"/>
                    <a:pt x="299259" y="247419"/>
                  </a:cubicBezTo>
                  <a:lnTo>
                    <a:pt x="268105" y="220251"/>
                  </a:lnTo>
                  <a:lnTo>
                    <a:pt x="237539" y="232999"/>
                  </a:lnTo>
                  <a:lnTo>
                    <a:pt x="214784" y="223509"/>
                  </a:lnTo>
                  <a:lnTo>
                    <a:pt x="187590" y="261732"/>
                  </a:lnTo>
                  <a:lnTo>
                    <a:pt x="187610" y="261747"/>
                  </a:lnTo>
                  <a:lnTo>
                    <a:pt x="186661" y="263036"/>
                  </a:lnTo>
                  <a:lnTo>
                    <a:pt x="180044" y="272337"/>
                  </a:lnTo>
                  <a:lnTo>
                    <a:pt x="179898" y="272235"/>
                  </a:lnTo>
                  <a:lnTo>
                    <a:pt x="149785" y="313188"/>
                  </a:lnTo>
                  <a:lnTo>
                    <a:pt x="126822" y="296937"/>
                  </a:lnTo>
                  <a:lnTo>
                    <a:pt x="110448" y="320753"/>
                  </a:lnTo>
                  <a:lnTo>
                    <a:pt x="59007" y="282928"/>
                  </a:lnTo>
                  <a:lnTo>
                    <a:pt x="74947" y="260226"/>
                  </a:lnTo>
                  <a:lnTo>
                    <a:pt x="51442" y="243591"/>
                  </a:lnTo>
                  <a:lnTo>
                    <a:pt x="80203" y="202750"/>
                  </a:lnTo>
                  <a:lnTo>
                    <a:pt x="80188" y="202740"/>
                  </a:lnTo>
                  <a:lnTo>
                    <a:pt x="82554" y="199411"/>
                  </a:lnTo>
                  <a:lnTo>
                    <a:pt x="89266" y="189880"/>
                  </a:lnTo>
                  <a:lnTo>
                    <a:pt x="89308" y="189911"/>
                  </a:lnTo>
                  <a:lnTo>
                    <a:pt x="217869" y="9078"/>
                  </a:lnTo>
                  <a:lnTo>
                    <a:pt x="229255" y="173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sp>
          <p:nvSpPr>
            <p:cNvPr id="262" name="Freeform 210">
              <a:extLst>
                <a:ext uri="{FF2B5EF4-FFF2-40B4-BE49-F238E27FC236}">
                  <a16:creationId xmlns:a16="http://schemas.microsoft.com/office/drawing/2014/main" id="{B7F07D8E-2B69-4E22-A2CA-695C3DA060E7}"/>
                </a:ext>
              </a:extLst>
            </p:cNvPr>
            <p:cNvSpPr>
              <a:spLocks/>
            </p:cNvSpPr>
            <p:nvPr/>
          </p:nvSpPr>
          <p:spPr bwMode="auto">
            <a:xfrm>
              <a:off x="6424389" y="5253708"/>
              <a:ext cx="506497" cy="506497"/>
            </a:xfrm>
            <a:custGeom>
              <a:avLst/>
              <a:gdLst>
                <a:gd name="T0" fmla="*/ 84 w 474"/>
                <a:gd name="T1" fmla="*/ 84 h 474"/>
                <a:gd name="T2" fmla="*/ 390 w 474"/>
                <a:gd name="T3" fmla="*/ 84 h 474"/>
                <a:gd name="T4" fmla="*/ 390 w 474"/>
                <a:gd name="T5" fmla="*/ 390 h 474"/>
                <a:gd name="T6" fmla="*/ 84 w 474"/>
                <a:gd name="T7" fmla="*/ 390 h 474"/>
                <a:gd name="T8" fmla="*/ 84 w 474"/>
                <a:gd name="T9" fmla="*/ 84 h 474"/>
              </a:gdLst>
              <a:ahLst/>
              <a:cxnLst>
                <a:cxn ang="0">
                  <a:pos x="T0" y="T1"/>
                </a:cxn>
                <a:cxn ang="0">
                  <a:pos x="T2" y="T3"/>
                </a:cxn>
                <a:cxn ang="0">
                  <a:pos x="T4" y="T5"/>
                </a:cxn>
                <a:cxn ang="0">
                  <a:pos x="T6" y="T7"/>
                </a:cxn>
                <a:cxn ang="0">
                  <a:pos x="T8" y="T9"/>
                </a:cxn>
              </a:cxnLst>
              <a:rect l="0" t="0" r="r" b="b"/>
              <a:pathLst>
                <a:path w="474" h="474">
                  <a:moveTo>
                    <a:pt x="84" y="84"/>
                  </a:moveTo>
                  <a:cubicBezTo>
                    <a:pt x="168" y="0"/>
                    <a:pt x="305" y="0"/>
                    <a:pt x="390" y="84"/>
                  </a:cubicBezTo>
                  <a:cubicBezTo>
                    <a:pt x="474" y="169"/>
                    <a:pt x="474" y="306"/>
                    <a:pt x="390" y="390"/>
                  </a:cubicBezTo>
                  <a:cubicBezTo>
                    <a:pt x="305" y="474"/>
                    <a:pt x="168" y="474"/>
                    <a:pt x="84" y="390"/>
                  </a:cubicBezTo>
                  <a:cubicBezTo>
                    <a:pt x="0" y="306"/>
                    <a:pt x="0" y="169"/>
                    <a:pt x="84" y="84"/>
                  </a:cubicBezTo>
                  <a:close/>
                </a:path>
              </a:pathLst>
            </a:custGeom>
            <a:solidFill>
              <a:schemeClr val="accent1"/>
            </a:solidFill>
            <a:ln w="58738" cap="flat">
              <a:solidFill>
                <a:schemeClr val="accent1">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63" name="Freeform 228">
              <a:extLst>
                <a:ext uri="{FF2B5EF4-FFF2-40B4-BE49-F238E27FC236}">
                  <a16:creationId xmlns:a16="http://schemas.microsoft.com/office/drawing/2014/main" id="{BFE76FEC-C885-446C-BD34-76DAFFD7672A}"/>
                </a:ext>
              </a:extLst>
            </p:cNvPr>
            <p:cNvSpPr>
              <a:spLocks noChangeAspect="1"/>
            </p:cNvSpPr>
            <p:nvPr/>
          </p:nvSpPr>
          <p:spPr bwMode="auto">
            <a:xfrm>
              <a:off x="6523113" y="3953578"/>
              <a:ext cx="309049" cy="303627"/>
            </a:xfrm>
            <a:custGeom>
              <a:avLst/>
              <a:gdLst>
                <a:gd name="connsiteX0" fmla="*/ 30259 w 517439"/>
                <a:gd name="connsiteY0" fmla="*/ 232999 h 508362"/>
                <a:gd name="connsiteX1" fmla="*/ 66571 w 517439"/>
                <a:gd name="connsiteY1" fmla="*/ 307892 h 508362"/>
                <a:gd name="connsiteX2" fmla="*/ 35555 w 517439"/>
                <a:gd name="connsiteY2" fmla="*/ 322265 h 508362"/>
                <a:gd name="connsiteX3" fmla="*/ 0 w 517439"/>
                <a:gd name="connsiteY3" fmla="*/ 247372 h 508362"/>
                <a:gd name="connsiteX4" fmla="*/ 424391 w 517439"/>
                <a:gd name="connsiteY4" fmla="*/ 14373 h 508362"/>
                <a:gd name="connsiteX5" fmla="*/ 487179 w 517439"/>
                <a:gd name="connsiteY5" fmla="*/ 150542 h 508362"/>
                <a:gd name="connsiteX6" fmla="*/ 427417 w 517439"/>
                <a:gd name="connsiteY6" fmla="*/ 177019 h 508362"/>
                <a:gd name="connsiteX7" fmla="*/ 427015 w 517439"/>
                <a:gd name="connsiteY7" fmla="*/ 176172 h 508362"/>
                <a:gd name="connsiteX8" fmla="*/ 308807 w 517439"/>
                <a:gd name="connsiteY8" fmla="*/ 231027 h 508362"/>
                <a:gd name="connsiteX9" fmla="*/ 316970 w 517439"/>
                <a:gd name="connsiteY9" fmla="*/ 250507 h 508362"/>
                <a:gd name="connsiteX10" fmla="*/ 316970 w 517439"/>
                <a:gd name="connsiteY10" fmla="*/ 279038 h 508362"/>
                <a:gd name="connsiteX11" fmla="*/ 313444 w 517439"/>
                <a:gd name="connsiteY11" fmla="*/ 287453 h 508362"/>
                <a:gd name="connsiteX12" fmla="*/ 419096 w 517439"/>
                <a:gd name="connsiteY12" fmla="*/ 508362 h 508362"/>
                <a:gd name="connsiteX13" fmla="*/ 394132 w 517439"/>
                <a:gd name="connsiteY13" fmla="*/ 508362 h 508362"/>
                <a:gd name="connsiteX14" fmla="*/ 298136 w 517439"/>
                <a:gd name="connsiteY14" fmla="*/ 307643 h 508362"/>
                <a:gd name="connsiteX15" fmla="*/ 295031 w 517439"/>
                <a:gd name="connsiteY15" fmla="*/ 308924 h 508362"/>
                <a:gd name="connsiteX16" fmla="*/ 295031 w 517439"/>
                <a:gd name="connsiteY16" fmla="*/ 508362 h 508362"/>
                <a:gd name="connsiteX17" fmla="*/ 267041 w 517439"/>
                <a:gd name="connsiteY17" fmla="*/ 508362 h 508362"/>
                <a:gd name="connsiteX18" fmla="*/ 267041 w 517439"/>
                <a:gd name="connsiteY18" fmla="*/ 308924 h 508362"/>
                <a:gd name="connsiteX19" fmla="*/ 265832 w 517439"/>
                <a:gd name="connsiteY19" fmla="*/ 308425 h 508362"/>
                <a:gd name="connsiteX20" fmla="*/ 170210 w 517439"/>
                <a:gd name="connsiteY20" fmla="*/ 508362 h 508362"/>
                <a:gd name="connsiteX21" fmla="*/ 145246 w 517439"/>
                <a:gd name="connsiteY21" fmla="*/ 508362 h 508362"/>
                <a:gd name="connsiteX22" fmla="*/ 249371 w 517439"/>
                <a:gd name="connsiteY22" fmla="*/ 289223 h 508362"/>
                <a:gd name="connsiteX23" fmla="*/ 245103 w 517439"/>
                <a:gd name="connsiteY23" fmla="*/ 279038 h 508362"/>
                <a:gd name="connsiteX24" fmla="*/ 245103 w 517439"/>
                <a:gd name="connsiteY24" fmla="*/ 262543 h 508362"/>
                <a:gd name="connsiteX25" fmla="*/ 245103 w 517439"/>
                <a:gd name="connsiteY25" fmla="*/ 260589 h 508362"/>
                <a:gd name="connsiteX26" fmla="*/ 139942 w 517439"/>
                <a:gd name="connsiteY26" fmla="*/ 309389 h 508362"/>
                <a:gd name="connsiteX27" fmla="*/ 139950 w 517439"/>
                <a:gd name="connsiteY27" fmla="*/ 309406 h 508362"/>
                <a:gd name="connsiteX28" fmla="*/ 80943 w 517439"/>
                <a:gd name="connsiteY28" fmla="*/ 338152 h 508362"/>
                <a:gd name="connsiteX29" fmla="*/ 18155 w 517439"/>
                <a:gd name="connsiteY29" fmla="*/ 201983 h 508362"/>
                <a:gd name="connsiteX30" fmla="*/ 77161 w 517439"/>
                <a:gd name="connsiteY30" fmla="*/ 173993 h 508362"/>
                <a:gd name="connsiteX31" fmla="*/ 77338 w 517439"/>
                <a:gd name="connsiteY31" fmla="*/ 174375 h 508362"/>
                <a:gd name="connsiteX32" fmla="*/ 213577 w 517439"/>
                <a:gd name="connsiteY32" fmla="*/ 111747 h 508362"/>
                <a:gd name="connsiteX33" fmla="*/ 213330 w 517439"/>
                <a:gd name="connsiteY33" fmla="*/ 111204 h 508362"/>
                <a:gd name="connsiteX34" fmla="*/ 229216 w 517439"/>
                <a:gd name="connsiteY34" fmla="*/ 103639 h 508362"/>
                <a:gd name="connsiteX35" fmla="*/ 229566 w 517439"/>
                <a:gd name="connsiteY35" fmla="*/ 104397 h 508362"/>
                <a:gd name="connsiteX36" fmla="*/ 363660 w 517439"/>
                <a:gd name="connsiteY36" fmla="*/ 42754 h 508362"/>
                <a:gd name="connsiteX37" fmla="*/ 363115 w 517439"/>
                <a:gd name="connsiteY37" fmla="*/ 41606 h 508362"/>
                <a:gd name="connsiteX38" fmla="*/ 454651 w 517439"/>
                <a:gd name="connsiteY38" fmla="*/ 0 h 508362"/>
                <a:gd name="connsiteX39" fmla="*/ 517439 w 517439"/>
                <a:gd name="connsiteY39" fmla="*/ 136168 h 508362"/>
                <a:gd name="connsiteX40" fmla="*/ 487180 w 517439"/>
                <a:gd name="connsiteY40" fmla="*/ 150542 h 508362"/>
                <a:gd name="connsiteX41" fmla="*/ 424391 w 517439"/>
                <a:gd name="connsiteY41" fmla="*/ 14373 h 508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17439" h="508362">
                  <a:moveTo>
                    <a:pt x="30259" y="232999"/>
                  </a:moveTo>
                  <a:lnTo>
                    <a:pt x="66571" y="307892"/>
                  </a:lnTo>
                  <a:lnTo>
                    <a:pt x="35555" y="322265"/>
                  </a:lnTo>
                  <a:lnTo>
                    <a:pt x="0" y="247372"/>
                  </a:lnTo>
                  <a:close/>
                  <a:moveTo>
                    <a:pt x="424391" y="14373"/>
                  </a:moveTo>
                  <a:lnTo>
                    <a:pt x="487179" y="150542"/>
                  </a:lnTo>
                  <a:lnTo>
                    <a:pt x="427417" y="177019"/>
                  </a:lnTo>
                  <a:lnTo>
                    <a:pt x="427015" y="176172"/>
                  </a:lnTo>
                  <a:lnTo>
                    <a:pt x="308807" y="231027"/>
                  </a:lnTo>
                  <a:lnTo>
                    <a:pt x="316970" y="250507"/>
                  </a:lnTo>
                  <a:lnTo>
                    <a:pt x="316970" y="279038"/>
                  </a:lnTo>
                  <a:lnTo>
                    <a:pt x="313444" y="287453"/>
                  </a:lnTo>
                  <a:lnTo>
                    <a:pt x="419096" y="508362"/>
                  </a:lnTo>
                  <a:lnTo>
                    <a:pt x="394132" y="508362"/>
                  </a:lnTo>
                  <a:lnTo>
                    <a:pt x="298136" y="307643"/>
                  </a:lnTo>
                  <a:lnTo>
                    <a:pt x="295031" y="308924"/>
                  </a:lnTo>
                  <a:lnTo>
                    <a:pt x="295031" y="508362"/>
                  </a:lnTo>
                  <a:lnTo>
                    <a:pt x="267041" y="508362"/>
                  </a:lnTo>
                  <a:lnTo>
                    <a:pt x="267041" y="308924"/>
                  </a:lnTo>
                  <a:lnTo>
                    <a:pt x="265832" y="308425"/>
                  </a:lnTo>
                  <a:lnTo>
                    <a:pt x="170210" y="508362"/>
                  </a:lnTo>
                  <a:lnTo>
                    <a:pt x="145246" y="508362"/>
                  </a:lnTo>
                  <a:lnTo>
                    <a:pt x="249371" y="289223"/>
                  </a:lnTo>
                  <a:lnTo>
                    <a:pt x="245103" y="279038"/>
                  </a:lnTo>
                  <a:cubicBezTo>
                    <a:pt x="245103" y="271906"/>
                    <a:pt x="245103" y="266556"/>
                    <a:pt x="245103" y="262543"/>
                  </a:cubicBezTo>
                  <a:lnTo>
                    <a:pt x="245103" y="260589"/>
                  </a:lnTo>
                  <a:lnTo>
                    <a:pt x="139942" y="309389"/>
                  </a:lnTo>
                  <a:lnTo>
                    <a:pt x="139950" y="309406"/>
                  </a:lnTo>
                  <a:lnTo>
                    <a:pt x="80943" y="338152"/>
                  </a:lnTo>
                  <a:lnTo>
                    <a:pt x="18155" y="201983"/>
                  </a:lnTo>
                  <a:lnTo>
                    <a:pt x="77161" y="173993"/>
                  </a:lnTo>
                  <a:lnTo>
                    <a:pt x="77338" y="174375"/>
                  </a:lnTo>
                  <a:lnTo>
                    <a:pt x="213577" y="111747"/>
                  </a:lnTo>
                  <a:lnTo>
                    <a:pt x="213330" y="111204"/>
                  </a:lnTo>
                  <a:lnTo>
                    <a:pt x="229216" y="103639"/>
                  </a:lnTo>
                  <a:lnTo>
                    <a:pt x="229566" y="104397"/>
                  </a:lnTo>
                  <a:lnTo>
                    <a:pt x="363660" y="42754"/>
                  </a:lnTo>
                  <a:lnTo>
                    <a:pt x="363115" y="41606"/>
                  </a:lnTo>
                  <a:close/>
                  <a:moveTo>
                    <a:pt x="454651" y="0"/>
                  </a:moveTo>
                  <a:lnTo>
                    <a:pt x="517439" y="136168"/>
                  </a:lnTo>
                  <a:lnTo>
                    <a:pt x="487180" y="150542"/>
                  </a:lnTo>
                  <a:lnTo>
                    <a:pt x="424391" y="14373"/>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64" name="Oval 221">
              <a:extLst>
                <a:ext uri="{FF2B5EF4-FFF2-40B4-BE49-F238E27FC236}">
                  <a16:creationId xmlns:a16="http://schemas.microsoft.com/office/drawing/2014/main" id="{89F57AA0-49DA-4138-B805-893816ABDA26}"/>
                </a:ext>
              </a:extLst>
            </p:cNvPr>
            <p:cNvSpPr>
              <a:spLocks noChangeArrowheads="1"/>
            </p:cNvSpPr>
            <p:nvPr/>
          </p:nvSpPr>
          <p:spPr bwMode="auto">
            <a:xfrm>
              <a:off x="7147763" y="3478883"/>
              <a:ext cx="461767" cy="461315"/>
            </a:xfrm>
            <a:prstGeom prst="ellipse">
              <a:avLst/>
            </a:prstGeom>
            <a:solidFill>
              <a:schemeClr val="accent4"/>
            </a:solidFill>
            <a:ln w="58738" cap="flat">
              <a:solidFill>
                <a:schemeClr val="accent4">
                  <a:lumMod val="20000"/>
                  <a:lumOff val="80000"/>
                </a:schemeClr>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89" name="Freeform 226">
              <a:extLst>
                <a:ext uri="{FF2B5EF4-FFF2-40B4-BE49-F238E27FC236}">
                  <a16:creationId xmlns:a16="http://schemas.microsoft.com/office/drawing/2014/main" id="{CC950265-8363-48D6-BBE6-A478B552BF41}"/>
                </a:ext>
              </a:extLst>
            </p:cNvPr>
            <p:cNvSpPr>
              <a:spLocks noChangeAspect="1"/>
            </p:cNvSpPr>
            <p:nvPr/>
          </p:nvSpPr>
          <p:spPr bwMode="auto">
            <a:xfrm>
              <a:off x="7216215" y="3585067"/>
              <a:ext cx="324863" cy="256185"/>
            </a:xfrm>
            <a:custGeom>
              <a:avLst/>
              <a:gdLst>
                <a:gd name="connsiteX0" fmla="*/ 270824 w 543917"/>
                <a:gd name="connsiteY0" fmla="*/ 329075 h 428930"/>
                <a:gd name="connsiteX1" fmla="*/ 251911 w 543917"/>
                <a:gd name="connsiteY1" fmla="*/ 347988 h 428930"/>
                <a:gd name="connsiteX2" fmla="*/ 270824 w 543917"/>
                <a:gd name="connsiteY2" fmla="*/ 366901 h 428930"/>
                <a:gd name="connsiteX3" fmla="*/ 289737 w 543917"/>
                <a:gd name="connsiteY3" fmla="*/ 347988 h 428930"/>
                <a:gd name="connsiteX4" fmla="*/ 270824 w 543917"/>
                <a:gd name="connsiteY4" fmla="*/ 329075 h 428930"/>
                <a:gd name="connsiteX5" fmla="*/ 35555 w 543917"/>
                <a:gd name="connsiteY5" fmla="*/ 21183 h 428930"/>
                <a:gd name="connsiteX6" fmla="*/ 35555 w 543917"/>
                <a:gd name="connsiteY6" fmla="*/ 293520 h 428930"/>
                <a:gd name="connsiteX7" fmla="*/ 500797 w 543917"/>
                <a:gd name="connsiteY7" fmla="*/ 293520 h 428930"/>
                <a:gd name="connsiteX8" fmla="*/ 500797 w 543917"/>
                <a:gd name="connsiteY8" fmla="*/ 21183 h 428930"/>
                <a:gd name="connsiteX9" fmla="*/ 19681 w 543917"/>
                <a:gd name="connsiteY9" fmla="*/ 0 h 428930"/>
                <a:gd name="connsiteX10" fmla="*/ 524236 w 543917"/>
                <a:gd name="connsiteY10" fmla="*/ 0 h 428930"/>
                <a:gd name="connsiteX11" fmla="*/ 543917 w 543917"/>
                <a:gd name="connsiteY11" fmla="*/ 10742 h 428930"/>
                <a:gd name="connsiteX12" fmla="*/ 543917 w 543917"/>
                <a:gd name="connsiteY12" fmla="*/ 322265 h 428930"/>
                <a:gd name="connsiteX13" fmla="*/ 543917 w 543917"/>
                <a:gd name="connsiteY13" fmla="*/ 363045 h 428930"/>
                <a:gd name="connsiteX14" fmla="*/ 524236 w 543917"/>
                <a:gd name="connsiteY14" fmla="*/ 379002 h 428930"/>
                <a:gd name="connsiteX15" fmla="*/ 357694 w 543917"/>
                <a:gd name="connsiteY15" fmla="*/ 379002 h 428930"/>
                <a:gd name="connsiteX16" fmla="*/ 341677 w 543917"/>
                <a:gd name="connsiteY16" fmla="*/ 379002 h 428930"/>
                <a:gd name="connsiteX17" fmla="*/ 342715 w 543917"/>
                <a:gd name="connsiteY17" fmla="*/ 389775 h 428930"/>
                <a:gd name="connsiteX18" fmla="*/ 366897 w 543917"/>
                <a:gd name="connsiteY18" fmla="*/ 428930 h 428930"/>
                <a:gd name="connsiteX19" fmla="*/ 177018 w 543917"/>
                <a:gd name="connsiteY19" fmla="*/ 428930 h 428930"/>
                <a:gd name="connsiteX20" fmla="*/ 202713 w 543917"/>
                <a:gd name="connsiteY20" fmla="*/ 391281 h 428930"/>
                <a:gd name="connsiteX21" fmla="*/ 204027 w 543917"/>
                <a:gd name="connsiteY21" fmla="*/ 379002 h 428930"/>
                <a:gd name="connsiteX22" fmla="*/ 82751 w 543917"/>
                <a:gd name="connsiteY22" fmla="*/ 379002 h 428930"/>
                <a:gd name="connsiteX23" fmla="*/ 19681 w 543917"/>
                <a:gd name="connsiteY23" fmla="*/ 379002 h 428930"/>
                <a:gd name="connsiteX24" fmla="*/ 0 w 543917"/>
                <a:gd name="connsiteY24" fmla="*/ 363045 h 428930"/>
                <a:gd name="connsiteX25" fmla="*/ 0 w 543917"/>
                <a:gd name="connsiteY25" fmla="*/ 322265 h 428930"/>
                <a:gd name="connsiteX26" fmla="*/ 0 w 543917"/>
                <a:gd name="connsiteY26" fmla="*/ 10742 h 428930"/>
                <a:gd name="connsiteX27" fmla="*/ 19681 w 543917"/>
                <a:gd name="connsiteY27" fmla="*/ 0 h 428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43917" h="428930">
                  <a:moveTo>
                    <a:pt x="270824" y="329075"/>
                  </a:moveTo>
                  <a:cubicBezTo>
                    <a:pt x="260379" y="329075"/>
                    <a:pt x="251911" y="337543"/>
                    <a:pt x="251911" y="347988"/>
                  </a:cubicBezTo>
                  <a:cubicBezTo>
                    <a:pt x="251911" y="358433"/>
                    <a:pt x="260379" y="366901"/>
                    <a:pt x="270824" y="366901"/>
                  </a:cubicBezTo>
                  <a:cubicBezTo>
                    <a:pt x="281269" y="366901"/>
                    <a:pt x="289737" y="358433"/>
                    <a:pt x="289737" y="347988"/>
                  </a:cubicBezTo>
                  <a:cubicBezTo>
                    <a:pt x="289737" y="337543"/>
                    <a:pt x="281269" y="329075"/>
                    <a:pt x="270824" y="329075"/>
                  </a:cubicBezTo>
                  <a:close/>
                  <a:moveTo>
                    <a:pt x="35555" y="21183"/>
                  </a:moveTo>
                  <a:lnTo>
                    <a:pt x="35555" y="293520"/>
                  </a:lnTo>
                  <a:lnTo>
                    <a:pt x="500797" y="293520"/>
                  </a:lnTo>
                  <a:lnTo>
                    <a:pt x="500797" y="21183"/>
                  </a:lnTo>
                  <a:close/>
                  <a:moveTo>
                    <a:pt x="19681" y="0"/>
                  </a:moveTo>
                  <a:cubicBezTo>
                    <a:pt x="19681" y="0"/>
                    <a:pt x="19681" y="0"/>
                    <a:pt x="524236" y="0"/>
                  </a:cubicBezTo>
                  <a:cubicBezTo>
                    <a:pt x="533182" y="0"/>
                    <a:pt x="543917" y="1790"/>
                    <a:pt x="543917" y="10742"/>
                  </a:cubicBezTo>
                  <a:lnTo>
                    <a:pt x="543917" y="322265"/>
                  </a:lnTo>
                  <a:lnTo>
                    <a:pt x="543917" y="363045"/>
                  </a:lnTo>
                  <a:cubicBezTo>
                    <a:pt x="543917" y="371910"/>
                    <a:pt x="533182" y="379002"/>
                    <a:pt x="524236" y="379002"/>
                  </a:cubicBezTo>
                  <a:cubicBezTo>
                    <a:pt x="461167" y="379002"/>
                    <a:pt x="405981" y="379002"/>
                    <a:pt x="357694" y="379002"/>
                  </a:cubicBezTo>
                  <a:lnTo>
                    <a:pt x="341677" y="379002"/>
                  </a:lnTo>
                  <a:lnTo>
                    <a:pt x="342715" y="389775"/>
                  </a:lnTo>
                  <a:cubicBezTo>
                    <a:pt x="350775" y="424914"/>
                    <a:pt x="366897" y="428930"/>
                    <a:pt x="366897" y="428930"/>
                  </a:cubicBezTo>
                  <a:cubicBezTo>
                    <a:pt x="177018" y="428930"/>
                    <a:pt x="177018" y="428930"/>
                    <a:pt x="177018" y="428930"/>
                  </a:cubicBezTo>
                  <a:cubicBezTo>
                    <a:pt x="177018" y="428930"/>
                    <a:pt x="194148" y="424914"/>
                    <a:pt x="202713" y="391281"/>
                  </a:cubicBezTo>
                  <a:lnTo>
                    <a:pt x="204027" y="379002"/>
                  </a:lnTo>
                  <a:lnTo>
                    <a:pt x="82751" y="379002"/>
                  </a:lnTo>
                  <a:cubicBezTo>
                    <a:pt x="19681" y="379002"/>
                    <a:pt x="19681" y="379002"/>
                    <a:pt x="19681" y="379002"/>
                  </a:cubicBezTo>
                  <a:cubicBezTo>
                    <a:pt x="8946" y="379002"/>
                    <a:pt x="0" y="371910"/>
                    <a:pt x="0" y="363045"/>
                  </a:cubicBezTo>
                  <a:cubicBezTo>
                    <a:pt x="0" y="322265"/>
                    <a:pt x="0" y="322265"/>
                    <a:pt x="0" y="322265"/>
                  </a:cubicBezTo>
                  <a:cubicBezTo>
                    <a:pt x="0" y="322265"/>
                    <a:pt x="0" y="322265"/>
                    <a:pt x="0" y="10742"/>
                  </a:cubicBezTo>
                  <a:cubicBezTo>
                    <a:pt x="0" y="1790"/>
                    <a:pt x="8946" y="0"/>
                    <a:pt x="19681"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90" name="Freeform 236">
              <a:extLst>
                <a:ext uri="{FF2B5EF4-FFF2-40B4-BE49-F238E27FC236}">
                  <a16:creationId xmlns:a16="http://schemas.microsoft.com/office/drawing/2014/main" id="{9EAEA2CA-05E4-43A8-ABE6-C7067C015CB9}"/>
                </a:ext>
              </a:extLst>
            </p:cNvPr>
            <p:cNvSpPr>
              <a:spLocks noChangeAspect="1"/>
            </p:cNvSpPr>
            <p:nvPr/>
          </p:nvSpPr>
          <p:spPr bwMode="auto">
            <a:xfrm>
              <a:off x="7953595" y="5356724"/>
              <a:ext cx="252571" cy="300465"/>
            </a:xfrm>
            <a:custGeom>
              <a:avLst/>
              <a:gdLst>
                <a:gd name="connsiteX0" fmla="*/ 73466 w 422878"/>
                <a:gd name="connsiteY0" fmla="*/ 360090 h 503067"/>
                <a:gd name="connsiteX1" fmla="*/ 142586 w 422878"/>
                <a:gd name="connsiteY1" fmla="*/ 360090 h 503067"/>
                <a:gd name="connsiteX2" fmla="*/ 143732 w 422878"/>
                <a:gd name="connsiteY2" fmla="*/ 360090 h 503067"/>
                <a:gd name="connsiteX3" fmla="*/ 143732 w 422878"/>
                <a:gd name="connsiteY3" fmla="*/ 389910 h 503067"/>
                <a:gd name="connsiteX4" fmla="*/ 215221 w 422878"/>
                <a:gd name="connsiteY4" fmla="*/ 407750 h 503067"/>
                <a:gd name="connsiteX5" fmla="*/ 286709 w 422878"/>
                <a:gd name="connsiteY5" fmla="*/ 389910 h 503067"/>
                <a:gd name="connsiteX6" fmla="*/ 286709 w 422878"/>
                <a:gd name="connsiteY6" fmla="*/ 360090 h 503067"/>
                <a:gd name="connsiteX7" fmla="*/ 356580 w 422878"/>
                <a:gd name="connsiteY7" fmla="*/ 360090 h 503067"/>
                <a:gd name="connsiteX8" fmla="*/ 422878 w 422878"/>
                <a:gd name="connsiteY8" fmla="*/ 433366 h 503067"/>
                <a:gd name="connsiteX9" fmla="*/ 422878 w 422878"/>
                <a:gd name="connsiteY9" fmla="*/ 435153 h 503067"/>
                <a:gd name="connsiteX10" fmla="*/ 422878 w 422878"/>
                <a:gd name="connsiteY10" fmla="*/ 436940 h 503067"/>
                <a:gd name="connsiteX11" fmla="*/ 422878 w 422878"/>
                <a:gd name="connsiteY11" fmla="*/ 503067 h 503067"/>
                <a:gd name="connsiteX12" fmla="*/ 356580 w 422878"/>
                <a:gd name="connsiteY12" fmla="*/ 503067 h 503067"/>
                <a:gd name="connsiteX13" fmla="*/ 73466 w 422878"/>
                <a:gd name="connsiteY13" fmla="*/ 503067 h 503067"/>
                <a:gd name="connsiteX14" fmla="*/ 0 w 422878"/>
                <a:gd name="connsiteY14" fmla="*/ 503067 h 503067"/>
                <a:gd name="connsiteX15" fmla="*/ 0 w 422878"/>
                <a:gd name="connsiteY15" fmla="*/ 436940 h 503067"/>
                <a:gd name="connsiteX16" fmla="*/ 0 w 422878"/>
                <a:gd name="connsiteY16" fmla="*/ 435153 h 503067"/>
                <a:gd name="connsiteX17" fmla="*/ 0 w 422878"/>
                <a:gd name="connsiteY17" fmla="*/ 433366 h 503067"/>
                <a:gd name="connsiteX18" fmla="*/ 73466 w 422878"/>
                <a:gd name="connsiteY18" fmla="*/ 360090 h 503067"/>
                <a:gd name="connsiteX19" fmla="*/ 230257 w 422878"/>
                <a:gd name="connsiteY19" fmla="*/ 224368 h 503067"/>
                <a:gd name="connsiteX20" fmla="*/ 268724 w 422878"/>
                <a:gd name="connsiteY20" fmla="*/ 243590 h 503067"/>
                <a:gd name="connsiteX21" fmla="*/ 291983 w 422878"/>
                <a:gd name="connsiteY21" fmla="*/ 236437 h 503067"/>
                <a:gd name="connsiteX22" fmla="*/ 284826 w 422878"/>
                <a:gd name="connsiteY22" fmla="*/ 282927 h 503067"/>
                <a:gd name="connsiteX23" fmla="*/ 218627 w 422878"/>
                <a:gd name="connsiteY23" fmla="*/ 257894 h 503067"/>
                <a:gd name="connsiteX24" fmla="*/ 152428 w 422878"/>
                <a:gd name="connsiteY24" fmla="*/ 282927 h 503067"/>
                <a:gd name="connsiteX25" fmla="*/ 145272 w 422878"/>
                <a:gd name="connsiteY25" fmla="*/ 236437 h 503067"/>
                <a:gd name="connsiteX26" fmla="*/ 168531 w 422878"/>
                <a:gd name="connsiteY26" fmla="*/ 243590 h 503067"/>
                <a:gd name="connsiteX27" fmla="*/ 206998 w 422878"/>
                <a:gd name="connsiteY27" fmla="*/ 224368 h 503067"/>
                <a:gd name="connsiteX28" fmla="*/ 218627 w 422878"/>
                <a:gd name="connsiteY28" fmla="*/ 234649 h 503067"/>
                <a:gd name="connsiteX29" fmla="*/ 230257 w 422878"/>
                <a:gd name="connsiteY29" fmla="*/ 224368 h 503067"/>
                <a:gd name="connsiteX30" fmla="*/ 215223 w 422878"/>
                <a:gd name="connsiteY30" fmla="*/ 0 h 503067"/>
                <a:gd name="connsiteX31" fmla="*/ 365386 w 422878"/>
                <a:gd name="connsiteY31" fmla="*/ 16146 h 503067"/>
                <a:gd name="connsiteX32" fmla="*/ 365386 w 422878"/>
                <a:gd name="connsiteY32" fmla="*/ 176317 h 503067"/>
                <a:gd name="connsiteX33" fmla="*/ 361603 w 422878"/>
                <a:gd name="connsiteY33" fmla="*/ 171989 h 503067"/>
                <a:gd name="connsiteX34" fmla="*/ 352243 w 422878"/>
                <a:gd name="connsiteY34" fmla="*/ 176077 h 503067"/>
                <a:gd name="connsiteX35" fmla="*/ 352525 w 422878"/>
                <a:gd name="connsiteY35" fmla="*/ 173876 h 503067"/>
                <a:gd name="connsiteX36" fmla="*/ 304295 w 422878"/>
                <a:gd name="connsiteY36" fmla="*/ 70270 h 503067"/>
                <a:gd name="connsiteX37" fmla="*/ 285818 w 422878"/>
                <a:gd name="connsiteY37" fmla="*/ 65916 h 503067"/>
                <a:gd name="connsiteX38" fmla="*/ 214980 w 422878"/>
                <a:gd name="connsiteY38" fmla="*/ 80988 h 503067"/>
                <a:gd name="connsiteX39" fmla="*/ 123879 w 422878"/>
                <a:gd name="connsiteY39" fmla="*/ 72057 h 503067"/>
                <a:gd name="connsiteX40" fmla="*/ 75649 w 422878"/>
                <a:gd name="connsiteY40" fmla="*/ 175662 h 503067"/>
                <a:gd name="connsiteX41" fmla="*/ 75771 w 422878"/>
                <a:gd name="connsiteY41" fmla="*/ 176548 h 503067"/>
                <a:gd name="connsiteX42" fmla="*/ 66571 w 422878"/>
                <a:gd name="connsiteY42" fmla="*/ 171989 h 503067"/>
                <a:gd name="connsiteX43" fmla="*/ 65059 w 422878"/>
                <a:gd name="connsiteY43" fmla="*/ 173513 h 503067"/>
                <a:gd name="connsiteX44" fmla="*/ 65059 w 422878"/>
                <a:gd name="connsiteY44" fmla="*/ 131520 h 503067"/>
                <a:gd name="connsiteX45" fmla="*/ 65059 w 422878"/>
                <a:gd name="connsiteY45" fmla="*/ 16146 h 503067"/>
                <a:gd name="connsiteX46" fmla="*/ 215223 w 422878"/>
                <a:gd name="connsiteY46" fmla="*/ 0 h 503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22878" h="503067">
                  <a:moveTo>
                    <a:pt x="73466" y="360090"/>
                  </a:moveTo>
                  <a:cubicBezTo>
                    <a:pt x="73466" y="360090"/>
                    <a:pt x="73466" y="360090"/>
                    <a:pt x="142586" y="360090"/>
                  </a:cubicBezTo>
                  <a:lnTo>
                    <a:pt x="143732" y="360090"/>
                  </a:lnTo>
                  <a:lnTo>
                    <a:pt x="143732" y="389910"/>
                  </a:lnTo>
                  <a:cubicBezTo>
                    <a:pt x="143732" y="389910"/>
                    <a:pt x="175902" y="407750"/>
                    <a:pt x="215221" y="407750"/>
                  </a:cubicBezTo>
                  <a:cubicBezTo>
                    <a:pt x="249178" y="407750"/>
                    <a:pt x="286709" y="389910"/>
                    <a:pt x="286709" y="389910"/>
                  </a:cubicBezTo>
                  <a:lnTo>
                    <a:pt x="286709" y="360090"/>
                  </a:lnTo>
                  <a:lnTo>
                    <a:pt x="356580" y="360090"/>
                  </a:lnTo>
                  <a:cubicBezTo>
                    <a:pt x="396000" y="360090"/>
                    <a:pt x="422878" y="394047"/>
                    <a:pt x="422878" y="433366"/>
                  </a:cubicBezTo>
                  <a:cubicBezTo>
                    <a:pt x="422878" y="433366"/>
                    <a:pt x="422878" y="433366"/>
                    <a:pt x="422878" y="435153"/>
                  </a:cubicBezTo>
                  <a:cubicBezTo>
                    <a:pt x="422878" y="435153"/>
                    <a:pt x="422878" y="435153"/>
                    <a:pt x="422878" y="436940"/>
                  </a:cubicBezTo>
                  <a:cubicBezTo>
                    <a:pt x="422878" y="436940"/>
                    <a:pt x="422878" y="436940"/>
                    <a:pt x="422878" y="503067"/>
                  </a:cubicBezTo>
                  <a:cubicBezTo>
                    <a:pt x="422878" y="503067"/>
                    <a:pt x="422878" y="503067"/>
                    <a:pt x="356580" y="503067"/>
                  </a:cubicBezTo>
                  <a:cubicBezTo>
                    <a:pt x="356580" y="503067"/>
                    <a:pt x="356580" y="503067"/>
                    <a:pt x="73466" y="503067"/>
                  </a:cubicBezTo>
                  <a:cubicBezTo>
                    <a:pt x="73466" y="503067"/>
                    <a:pt x="73466" y="503067"/>
                    <a:pt x="0" y="503067"/>
                  </a:cubicBezTo>
                  <a:cubicBezTo>
                    <a:pt x="0" y="503067"/>
                    <a:pt x="0" y="503067"/>
                    <a:pt x="0" y="436940"/>
                  </a:cubicBezTo>
                  <a:cubicBezTo>
                    <a:pt x="0" y="436940"/>
                    <a:pt x="0" y="436940"/>
                    <a:pt x="0" y="435153"/>
                  </a:cubicBezTo>
                  <a:cubicBezTo>
                    <a:pt x="0" y="435153"/>
                    <a:pt x="0" y="435153"/>
                    <a:pt x="0" y="433366"/>
                  </a:cubicBezTo>
                  <a:cubicBezTo>
                    <a:pt x="0" y="394047"/>
                    <a:pt x="34046" y="360090"/>
                    <a:pt x="73466" y="360090"/>
                  </a:cubicBezTo>
                  <a:close/>
                  <a:moveTo>
                    <a:pt x="230257" y="224368"/>
                  </a:moveTo>
                  <a:cubicBezTo>
                    <a:pt x="238308" y="221686"/>
                    <a:pt x="250832" y="223921"/>
                    <a:pt x="268724" y="243590"/>
                  </a:cubicBezTo>
                  <a:cubicBezTo>
                    <a:pt x="304507" y="281139"/>
                    <a:pt x="291983" y="236437"/>
                    <a:pt x="291983" y="236437"/>
                  </a:cubicBezTo>
                  <a:cubicBezTo>
                    <a:pt x="291983" y="236437"/>
                    <a:pt x="331344" y="282927"/>
                    <a:pt x="284826" y="282927"/>
                  </a:cubicBezTo>
                  <a:cubicBezTo>
                    <a:pt x="266935" y="282927"/>
                    <a:pt x="229362" y="270411"/>
                    <a:pt x="218627" y="257894"/>
                  </a:cubicBezTo>
                  <a:cubicBezTo>
                    <a:pt x="207892" y="270411"/>
                    <a:pt x="170320" y="282927"/>
                    <a:pt x="152428" y="282927"/>
                  </a:cubicBezTo>
                  <a:cubicBezTo>
                    <a:pt x="105910" y="282927"/>
                    <a:pt x="145272" y="236437"/>
                    <a:pt x="145272" y="236437"/>
                  </a:cubicBezTo>
                  <a:cubicBezTo>
                    <a:pt x="145272" y="236437"/>
                    <a:pt x="132748" y="281139"/>
                    <a:pt x="168531" y="243590"/>
                  </a:cubicBezTo>
                  <a:cubicBezTo>
                    <a:pt x="186422" y="223921"/>
                    <a:pt x="198946" y="221686"/>
                    <a:pt x="206998" y="224368"/>
                  </a:cubicBezTo>
                  <a:cubicBezTo>
                    <a:pt x="215049" y="227050"/>
                    <a:pt x="218627" y="234649"/>
                    <a:pt x="218627" y="234649"/>
                  </a:cubicBezTo>
                  <a:cubicBezTo>
                    <a:pt x="218627" y="234649"/>
                    <a:pt x="222206" y="227050"/>
                    <a:pt x="230257" y="224368"/>
                  </a:cubicBezTo>
                  <a:close/>
                  <a:moveTo>
                    <a:pt x="215223" y="0"/>
                  </a:moveTo>
                  <a:cubicBezTo>
                    <a:pt x="313544" y="0"/>
                    <a:pt x="365386" y="16146"/>
                    <a:pt x="365386" y="16146"/>
                  </a:cubicBezTo>
                  <a:lnTo>
                    <a:pt x="365386" y="176317"/>
                  </a:lnTo>
                  <a:lnTo>
                    <a:pt x="361603" y="171989"/>
                  </a:lnTo>
                  <a:lnTo>
                    <a:pt x="352243" y="176077"/>
                  </a:lnTo>
                  <a:lnTo>
                    <a:pt x="352525" y="173876"/>
                  </a:lnTo>
                  <a:cubicBezTo>
                    <a:pt x="352525" y="122073"/>
                    <a:pt x="336449" y="88133"/>
                    <a:pt x="304295" y="70270"/>
                  </a:cubicBezTo>
                  <a:cubicBezTo>
                    <a:pt x="298490" y="66698"/>
                    <a:pt x="292349" y="65581"/>
                    <a:pt x="285818" y="65916"/>
                  </a:cubicBezTo>
                  <a:cubicBezTo>
                    <a:pt x="266225" y="66921"/>
                    <a:pt x="243115" y="80988"/>
                    <a:pt x="214980" y="80988"/>
                  </a:cubicBezTo>
                  <a:cubicBezTo>
                    <a:pt x="177468" y="80988"/>
                    <a:pt x="145315" y="57766"/>
                    <a:pt x="123879" y="72057"/>
                  </a:cubicBezTo>
                  <a:cubicBezTo>
                    <a:pt x="93512" y="91706"/>
                    <a:pt x="75649" y="123859"/>
                    <a:pt x="75649" y="175662"/>
                  </a:cubicBezTo>
                  <a:lnTo>
                    <a:pt x="75771" y="176548"/>
                  </a:lnTo>
                  <a:lnTo>
                    <a:pt x="66571" y="171989"/>
                  </a:lnTo>
                  <a:lnTo>
                    <a:pt x="65059" y="173513"/>
                  </a:lnTo>
                  <a:lnTo>
                    <a:pt x="65059" y="131520"/>
                  </a:lnTo>
                  <a:cubicBezTo>
                    <a:pt x="65059" y="16146"/>
                    <a:pt x="65059" y="16146"/>
                    <a:pt x="65059" y="16146"/>
                  </a:cubicBezTo>
                  <a:cubicBezTo>
                    <a:pt x="65059" y="16146"/>
                    <a:pt x="118689" y="0"/>
                    <a:pt x="215223" y="0"/>
                  </a:cubicBez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en-US" dirty="0"/>
            </a:p>
          </p:txBody>
        </p:sp>
        <p:sp>
          <p:nvSpPr>
            <p:cNvPr id="251" name="Freeform 243">
              <a:extLst>
                <a:ext uri="{FF2B5EF4-FFF2-40B4-BE49-F238E27FC236}">
                  <a16:creationId xmlns:a16="http://schemas.microsoft.com/office/drawing/2014/main" id="{0C579549-FB57-4D9A-9017-D2E4E482C1F7}"/>
                </a:ext>
              </a:extLst>
            </p:cNvPr>
            <p:cNvSpPr>
              <a:spLocks noChangeAspect="1" noChangeArrowheads="1"/>
            </p:cNvSpPr>
            <p:nvPr/>
          </p:nvSpPr>
          <p:spPr bwMode="auto">
            <a:xfrm>
              <a:off x="6553611" y="5344525"/>
              <a:ext cx="248052" cy="324863"/>
            </a:xfrm>
            <a:custGeom>
              <a:avLst/>
              <a:gdLst>
                <a:gd name="connsiteX0" fmla="*/ 315617 w 415313"/>
                <a:gd name="connsiteY0" fmla="*/ 84273 h 543916"/>
                <a:gd name="connsiteX1" fmla="*/ 296316 w 415313"/>
                <a:gd name="connsiteY1" fmla="*/ 112783 h 543916"/>
                <a:gd name="connsiteX2" fmla="*/ 302859 w 415313"/>
                <a:gd name="connsiteY2" fmla="*/ 117216 h 543916"/>
                <a:gd name="connsiteX3" fmla="*/ 349500 w 415313"/>
                <a:gd name="connsiteY3" fmla="*/ 230351 h 543916"/>
                <a:gd name="connsiteX4" fmla="*/ 190258 w 415313"/>
                <a:gd name="connsiteY4" fmla="*/ 390349 h 543916"/>
                <a:gd name="connsiteX5" fmla="*/ 128274 w 415313"/>
                <a:gd name="connsiteY5" fmla="*/ 377776 h 543916"/>
                <a:gd name="connsiteX6" fmla="*/ 120482 w 415313"/>
                <a:gd name="connsiteY6" fmla="*/ 372497 h 543916"/>
                <a:gd name="connsiteX7" fmla="*/ 100183 w 415313"/>
                <a:gd name="connsiteY7" fmla="*/ 402480 h 543916"/>
                <a:gd name="connsiteX8" fmla="*/ 136722 w 415313"/>
                <a:gd name="connsiteY8" fmla="*/ 418408 h 543916"/>
                <a:gd name="connsiteX9" fmla="*/ 189755 w 415313"/>
                <a:gd name="connsiteY9" fmla="*/ 425780 h 543916"/>
                <a:gd name="connsiteX10" fmla="*/ 384881 w 415313"/>
                <a:gd name="connsiteY10" fmla="*/ 229183 h 543916"/>
                <a:gd name="connsiteX11" fmla="*/ 336100 w 415313"/>
                <a:gd name="connsiteY11" fmla="*/ 100501 h 543916"/>
                <a:gd name="connsiteX12" fmla="*/ 327561 w 415313"/>
                <a:gd name="connsiteY12" fmla="*/ 0 h 543916"/>
                <a:gd name="connsiteX13" fmla="*/ 357820 w 415313"/>
                <a:gd name="connsiteY13" fmla="*/ 21938 h 543916"/>
                <a:gd name="connsiteX14" fmla="*/ 332459 w 415313"/>
                <a:gd name="connsiteY14" fmla="*/ 59398 h 543916"/>
                <a:gd name="connsiteX15" fmla="*/ 362952 w 415313"/>
                <a:gd name="connsiteY15" fmla="*/ 85533 h 543916"/>
                <a:gd name="connsiteX16" fmla="*/ 415313 w 415313"/>
                <a:gd name="connsiteY16" fmla="*/ 229183 h 543916"/>
                <a:gd name="connsiteX17" fmla="*/ 277864 w 415313"/>
                <a:gd name="connsiteY17" fmla="*/ 438291 h 543916"/>
                <a:gd name="connsiteX18" fmla="*/ 245103 w 415313"/>
                <a:gd name="connsiteY18" fmla="*/ 444936 h 543916"/>
                <a:gd name="connsiteX19" fmla="*/ 245103 w 415313"/>
                <a:gd name="connsiteY19" fmla="*/ 487693 h 543916"/>
                <a:gd name="connsiteX20" fmla="*/ 246888 w 415313"/>
                <a:gd name="connsiteY20" fmla="*/ 487847 h 543916"/>
                <a:gd name="connsiteX21" fmla="*/ 327561 w 415313"/>
                <a:gd name="connsiteY21" fmla="*/ 543916 h 543916"/>
                <a:gd name="connsiteX22" fmla="*/ 61276 w 415313"/>
                <a:gd name="connsiteY22" fmla="*/ 543916 h 543916"/>
                <a:gd name="connsiteX23" fmla="*/ 143457 w 415313"/>
                <a:gd name="connsiteY23" fmla="*/ 487847 h 543916"/>
                <a:gd name="connsiteX24" fmla="*/ 145246 w 415313"/>
                <a:gd name="connsiteY24" fmla="*/ 487694 h 543916"/>
                <a:gd name="connsiteX25" fmla="*/ 145246 w 415313"/>
                <a:gd name="connsiteY25" fmla="*/ 450494 h 543916"/>
                <a:gd name="connsiteX26" fmla="*/ 131659 w 415313"/>
                <a:gd name="connsiteY26" fmla="*/ 448763 h 543916"/>
                <a:gd name="connsiteX27" fmla="*/ 82275 w 415313"/>
                <a:gd name="connsiteY27" fmla="*/ 428930 h 543916"/>
                <a:gd name="connsiteX28" fmla="*/ 61276 w 415313"/>
                <a:gd name="connsiteY28" fmla="*/ 459946 h 543916"/>
                <a:gd name="connsiteX29" fmla="*/ 28747 w 415313"/>
                <a:gd name="connsiteY29" fmla="*/ 438765 h 543916"/>
                <a:gd name="connsiteX30" fmla="*/ 50635 w 415313"/>
                <a:gd name="connsiteY30" fmla="*/ 406626 h 543916"/>
                <a:gd name="connsiteX31" fmla="*/ 34936 w 415313"/>
                <a:gd name="connsiteY31" fmla="*/ 395090 h 543916"/>
                <a:gd name="connsiteX32" fmla="*/ 0 w 415313"/>
                <a:gd name="connsiteY32" fmla="*/ 352503 h 543916"/>
                <a:gd name="connsiteX33" fmla="*/ 17901 w 415313"/>
                <a:gd name="connsiteY33" fmla="*/ 323907 h 543916"/>
                <a:gd name="connsiteX34" fmla="*/ 48782 w 415313"/>
                <a:gd name="connsiteY34" fmla="*/ 365460 h 543916"/>
                <a:gd name="connsiteX35" fmla="*/ 68140 w 415313"/>
                <a:gd name="connsiteY35" fmla="*/ 380922 h 543916"/>
                <a:gd name="connsiteX36" fmla="*/ 88591 w 415313"/>
                <a:gd name="connsiteY36" fmla="*/ 350893 h 543916"/>
                <a:gd name="connsiteX37" fmla="*/ 77657 w 415313"/>
                <a:gd name="connsiteY37" fmla="*/ 343487 h 543916"/>
                <a:gd name="connsiteX38" fmla="*/ 31016 w 415313"/>
                <a:gd name="connsiteY38" fmla="*/ 230351 h 543916"/>
                <a:gd name="connsiteX39" fmla="*/ 190258 w 415313"/>
                <a:gd name="connsiteY39" fmla="*/ 70353 h 543916"/>
                <a:gd name="connsiteX40" fmla="*/ 252242 w 415313"/>
                <a:gd name="connsiteY40" fmla="*/ 82927 h 543916"/>
                <a:gd name="connsiteX41" fmla="*/ 265136 w 415313"/>
                <a:gd name="connsiteY41" fmla="*/ 91661 h 543916"/>
                <a:gd name="connsiteX42" fmla="*/ 286096 w 415313"/>
                <a:gd name="connsiteY42" fmla="*/ 60884 h 543916"/>
                <a:gd name="connsiteX43" fmla="*/ 282171 w 415313"/>
                <a:gd name="connsiteY43" fmla="*/ 57774 h 543916"/>
                <a:gd name="connsiteX44" fmla="*/ 214817 w 415313"/>
                <a:gd name="connsiteY44" fmla="*/ 36160 h 543916"/>
                <a:gd name="connsiteX45" fmla="*/ 232719 w 415313"/>
                <a:gd name="connsiteY45" fmla="*/ 7564 h 543916"/>
                <a:gd name="connsiteX46" fmla="*/ 303516 w 415313"/>
                <a:gd name="connsiteY46" fmla="*/ 35306 h 543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15313" h="543916">
                  <a:moveTo>
                    <a:pt x="315617" y="84273"/>
                  </a:moveTo>
                  <a:lnTo>
                    <a:pt x="296316" y="112783"/>
                  </a:lnTo>
                  <a:lnTo>
                    <a:pt x="302859" y="117216"/>
                  </a:lnTo>
                  <a:cubicBezTo>
                    <a:pt x="331676" y="146170"/>
                    <a:pt x="349500" y="186169"/>
                    <a:pt x="349500" y="230351"/>
                  </a:cubicBezTo>
                  <a:cubicBezTo>
                    <a:pt x="349500" y="318715"/>
                    <a:pt x="278205" y="390349"/>
                    <a:pt x="190258" y="390349"/>
                  </a:cubicBezTo>
                  <a:cubicBezTo>
                    <a:pt x="168272" y="390349"/>
                    <a:pt x="147326" y="385872"/>
                    <a:pt x="128274" y="377776"/>
                  </a:cubicBezTo>
                  <a:lnTo>
                    <a:pt x="120482" y="372497"/>
                  </a:lnTo>
                  <a:lnTo>
                    <a:pt x="100183" y="402480"/>
                  </a:lnTo>
                  <a:lnTo>
                    <a:pt x="136722" y="418408"/>
                  </a:lnTo>
                  <a:cubicBezTo>
                    <a:pt x="153617" y="423211"/>
                    <a:pt x="171406" y="425780"/>
                    <a:pt x="189755" y="425780"/>
                  </a:cubicBezTo>
                  <a:cubicBezTo>
                    <a:pt x="297164" y="425780"/>
                    <a:pt x="384881" y="338205"/>
                    <a:pt x="384881" y="229183"/>
                  </a:cubicBezTo>
                  <a:cubicBezTo>
                    <a:pt x="384881" y="180034"/>
                    <a:pt x="366532" y="134906"/>
                    <a:pt x="336100" y="100501"/>
                  </a:cubicBezTo>
                  <a:close/>
                  <a:moveTo>
                    <a:pt x="327561" y="0"/>
                  </a:moveTo>
                  <a:lnTo>
                    <a:pt x="357820" y="21938"/>
                  </a:lnTo>
                  <a:lnTo>
                    <a:pt x="332459" y="59398"/>
                  </a:lnTo>
                  <a:lnTo>
                    <a:pt x="362952" y="85533"/>
                  </a:lnTo>
                  <a:cubicBezTo>
                    <a:pt x="395622" y="124629"/>
                    <a:pt x="415313" y="174672"/>
                    <a:pt x="415313" y="229183"/>
                  </a:cubicBezTo>
                  <a:cubicBezTo>
                    <a:pt x="415313" y="323013"/>
                    <a:pt x="358924" y="403775"/>
                    <a:pt x="277864" y="438291"/>
                  </a:cubicBezTo>
                  <a:lnTo>
                    <a:pt x="245103" y="444936"/>
                  </a:lnTo>
                  <a:lnTo>
                    <a:pt x="245103" y="487693"/>
                  </a:lnTo>
                  <a:lnTo>
                    <a:pt x="246888" y="487847"/>
                  </a:lnTo>
                  <a:cubicBezTo>
                    <a:pt x="294387" y="496525"/>
                    <a:pt x="327561" y="517217"/>
                    <a:pt x="327561" y="543916"/>
                  </a:cubicBezTo>
                  <a:lnTo>
                    <a:pt x="61276" y="543916"/>
                  </a:lnTo>
                  <a:cubicBezTo>
                    <a:pt x="61276" y="517217"/>
                    <a:pt x="95455" y="496525"/>
                    <a:pt x="143457" y="487847"/>
                  </a:cubicBezTo>
                  <a:lnTo>
                    <a:pt x="145246" y="487694"/>
                  </a:lnTo>
                  <a:lnTo>
                    <a:pt x="145246" y="450494"/>
                  </a:lnTo>
                  <a:lnTo>
                    <a:pt x="131659" y="448763"/>
                  </a:lnTo>
                  <a:lnTo>
                    <a:pt x="82275" y="428930"/>
                  </a:lnTo>
                  <a:lnTo>
                    <a:pt x="61276" y="459946"/>
                  </a:lnTo>
                  <a:lnTo>
                    <a:pt x="28747" y="438765"/>
                  </a:lnTo>
                  <a:lnTo>
                    <a:pt x="50635" y="406626"/>
                  </a:lnTo>
                  <a:lnTo>
                    <a:pt x="34936" y="395090"/>
                  </a:lnTo>
                  <a:cubicBezTo>
                    <a:pt x="21593" y="382439"/>
                    <a:pt x="9846" y="368141"/>
                    <a:pt x="0" y="352503"/>
                  </a:cubicBezTo>
                  <a:cubicBezTo>
                    <a:pt x="0" y="352503"/>
                    <a:pt x="0" y="352503"/>
                    <a:pt x="17901" y="323907"/>
                  </a:cubicBezTo>
                  <a:cubicBezTo>
                    <a:pt x="26404" y="339098"/>
                    <a:pt x="36810" y="353061"/>
                    <a:pt x="48782" y="365460"/>
                  </a:cubicBezTo>
                  <a:lnTo>
                    <a:pt x="68140" y="380922"/>
                  </a:lnTo>
                  <a:lnTo>
                    <a:pt x="88591" y="350893"/>
                  </a:lnTo>
                  <a:lnTo>
                    <a:pt x="77657" y="343487"/>
                  </a:lnTo>
                  <a:cubicBezTo>
                    <a:pt x="48840" y="314533"/>
                    <a:pt x="31016" y="274533"/>
                    <a:pt x="31016" y="230351"/>
                  </a:cubicBezTo>
                  <a:cubicBezTo>
                    <a:pt x="31016" y="141987"/>
                    <a:pt x="102311" y="70353"/>
                    <a:pt x="190258" y="70353"/>
                  </a:cubicBezTo>
                  <a:cubicBezTo>
                    <a:pt x="212245" y="70353"/>
                    <a:pt x="233191" y="74830"/>
                    <a:pt x="252242" y="82927"/>
                  </a:cubicBezTo>
                  <a:lnTo>
                    <a:pt x="265136" y="91661"/>
                  </a:lnTo>
                  <a:lnTo>
                    <a:pt x="286096" y="60884"/>
                  </a:lnTo>
                  <a:lnTo>
                    <a:pt x="282171" y="57774"/>
                  </a:lnTo>
                  <a:cubicBezTo>
                    <a:pt x="261697" y="46771"/>
                    <a:pt x="238984" y="39287"/>
                    <a:pt x="214817" y="36160"/>
                  </a:cubicBezTo>
                  <a:cubicBezTo>
                    <a:pt x="214817" y="36160"/>
                    <a:pt x="214817" y="36160"/>
                    <a:pt x="232719" y="7564"/>
                  </a:cubicBezTo>
                  <a:lnTo>
                    <a:pt x="303516" y="353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en-US" dirty="0"/>
            </a:p>
          </p:txBody>
        </p:sp>
      </p:grpSp>
      <p:grpSp>
        <p:nvGrpSpPr>
          <p:cNvPr id="301" name="Group 300">
            <a:extLst>
              <a:ext uri="{FF2B5EF4-FFF2-40B4-BE49-F238E27FC236}">
                <a16:creationId xmlns:a16="http://schemas.microsoft.com/office/drawing/2014/main" id="{CA35403F-414A-4B97-81D0-74611CAE9B06}"/>
              </a:ext>
            </a:extLst>
          </p:cNvPr>
          <p:cNvGrpSpPr>
            <a:grpSpLocks noChangeAspect="1"/>
          </p:cNvGrpSpPr>
          <p:nvPr/>
        </p:nvGrpSpPr>
        <p:grpSpPr>
          <a:xfrm>
            <a:off x="412422" y="1723901"/>
            <a:ext cx="764740" cy="764939"/>
            <a:chOff x="10914389" y="3398630"/>
            <a:chExt cx="2545697" cy="2546360"/>
          </a:xfrm>
          <a:solidFill>
            <a:schemeClr val="accent5"/>
          </a:solidFill>
        </p:grpSpPr>
        <p:sp>
          <p:nvSpPr>
            <p:cNvPr id="302" name="Freeform 9">
              <a:extLst>
                <a:ext uri="{FF2B5EF4-FFF2-40B4-BE49-F238E27FC236}">
                  <a16:creationId xmlns:a16="http://schemas.microsoft.com/office/drawing/2014/main" id="{8722435E-1DD8-4161-96BA-CDDB58EAC7B9}"/>
                </a:ext>
              </a:extLst>
            </p:cNvPr>
            <p:cNvSpPr>
              <a:spLocks noEditPoints="1"/>
            </p:cNvSpPr>
            <p:nvPr/>
          </p:nvSpPr>
          <p:spPr bwMode="auto">
            <a:xfrm>
              <a:off x="10914389" y="3398630"/>
              <a:ext cx="2545697" cy="2546360"/>
            </a:xfrm>
            <a:custGeom>
              <a:avLst/>
              <a:gdLst>
                <a:gd name="T0" fmla="*/ 512 w 1024"/>
                <a:gd name="T1" fmla="*/ 0 h 1024"/>
                <a:gd name="T2" fmla="*/ 0 w 1024"/>
                <a:gd name="T3" fmla="*/ 512 h 1024"/>
                <a:gd name="T4" fmla="*/ 512 w 1024"/>
                <a:gd name="T5" fmla="*/ 1024 h 1024"/>
                <a:gd name="T6" fmla="*/ 1024 w 1024"/>
                <a:gd name="T7" fmla="*/ 512 h 1024"/>
                <a:gd name="T8" fmla="*/ 512 w 1024"/>
                <a:gd name="T9" fmla="*/ 0 h 1024"/>
                <a:gd name="T10" fmla="*/ 512 w 1024"/>
                <a:gd name="T11" fmla="*/ 951 h 1024"/>
                <a:gd name="T12" fmla="*/ 73 w 1024"/>
                <a:gd name="T13" fmla="*/ 512 h 1024"/>
                <a:gd name="T14" fmla="*/ 512 w 1024"/>
                <a:gd name="T15" fmla="*/ 73 h 1024"/>
                <a:gd name="T16" fmla="*/ 951 w 1024"/>
                <a:gd name="T17" fmla="*/ 512 h 1024"/>
                <a:gd name="T18" fmla="*/ 512 w 1024"/>
                <a:gd name="T19" fmla="*/ 951 h 10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24" h="1024">
                  <a:moveTo>
                    <a:pt x="512" y="0"/>
                  </a:moveTo>
                  <a:cubicBezTo>
                    <a:pt x="229" y="0"/>
                    <a:pt x="0" y="229"/>
                    <a:pt x="0" y="512"/>
                  </a:cubicBezTo>
                  <a:cubicBezTo>
                    <a:pt x="0" y="795"/>
                    <a:pt x="229" y="1024"/>
                    <a:pt x="512" y="1024"/>
                  </a:cubicBezTo>
                  <a:cubicBezTo>
                    <a:pt x="795" y="1024"/>
                    <a:pt x="1024" y="795"/>
                    <a:pt x="1024" y="512"/>
                  </a:cubicBezTo>
                  <a:cubicBezTo>
                    <a:pt x="1024" y="229"/>
                    <a:pt x="795" y="0"/>
                    <a:pt x="512" y="0"/>
                  </a:cubicBezTo>
                  <a:close/>
                  <a:moveTo>
                    <a:pt x="512" y="951"/>
                  </a:moveTo>
                  <a:cubicBezTo>
                    <a:pt x="270" y="951"/>
                    <a:pt x="73" y="754"/>
                    <a:pt x="73" y="512"/>
                  </a:cubicBezTo>
                  <a:cubicBezTo>
                    <a:pt x="73" y="270"/>
                    <a:pt x="270" y="73"/>
                    <a:pt x="512" y="73"/>
                  </a:cubicBezTo>
                  <a:cubicBezTo>
                    <a:pt x="754" y="73"/>
                    <a:pt x="951" y="270"/>
                    <a:pt x="951" y="512"/>
                  </a:cubicBezTo>
                  <a:cubicBezTo>
                    <a:pt x="951" y="754"/>
                    <a:pt x="754" y="951"/>
                    <a:pt x="512" y="95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lIns="182843" tIns="91422" rIns="182843" bIns="91422"/>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grpSp>
          <p:nvGrpSpPr>
            <p:cNvPr id="303" name="Group 302">
              <a:extLst>
                <a:ext uri="{FF2B5EF4-FFF2-40B4-BE49-F238E27FC236}">
                  <a16:creationId xmlns:a16="http://schemas.microsoft.com/office/drawing/2014/main" id="{6FAF5DD9-7344-45FF-AB0A-35786986F240}"/>
                </a:ext>
              </a:extLst>
            </p:cNvPr>
            <p:cNvGrpSpPr/>
            <p:nvPr/>
          </p:nvGrpSpPr>
          <p:grpSpPr>
            <a:xfrm>
              <a:off x="11795226" y="4278110"/>
              <a:ext cx="787195" cy="787400"/>
              <a:chOff x="6350" y="4763"/>
              <a:chExt cx="2898775" cy="2898776"/>
            </a:xfrm>
            <a:grpFill/>
          </p:grpSpPr>
          <p:sp>
            <p:nvSpPr>
              <p:cNvPr id="304" name="Freeform 131">
                <a:extLst>
                  <a:ext uri="{FF2B5EF4-FFF2-40B4-BE49-F238E27FC236}">
                    <a16:creationId xmlns:a16="http://schemas.microsoft.com/office/drawing/2014/main" id="{E07E235A-5299-482F-B740-2B3382598824}"/>
                  </a:ext>
                </a:extLst>
              </p:cNvPr>
              <p:cNvSpPr>
                <a:spLocks/>
              </p:cNvSpPr>
              <p:nvPr/>
            </p:nvSpPr>
            <p:spPr bwMode="auto">
              <a:xfrm>
                <a:off x="6350" y="4763"/>
                <a:ext cx="727075" cy="723900"/>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2"/>
                      <a:pt x="11" y="192"/>
                      <a:pt x="24" y="192"/>
                    </a:cubicBezTo>
                    <a:cubicBezTo>
                      <a:pt x="168" y="192"/>
                      <a:pt x="168" y="192"/>
                      <a:pt x="168" y="192"/>
                    </a:cubicBezTo>
                    <a:cubicBezTo>
                      <a:pt x="182" y="192"/>
                      <a:pt x="193" y="182"/>
                      <a:pt x="193" y="168"/>
                    </a:cubicBezTo>
                    <a:cubicBezTo>
                      <a:pt x="193" y="24"/>
                      <a:pt x="193" y="24"/>
                      <a:pt x="193" y="24"/>
                    </a:cubicBezTo>
                    <a:cubicBezTo>
                      <a:pt x="193" y="11"/>
                      <a:pt x="182" y="0"/>
                      <a:pt x="16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sp>
            <p:nvSpPr>
              <p:cNvPr id="305" name="Freeform 132">
                <a:extLst>
                  <a:ext uri="{FF2B5EF4-FFF2-40B4-BE49-F238E27FC236}">
                    <a16:creationId xmlns:a16="http://schemas.microsoft.com/office/drawing/2014/main" id="{C24FBE89-83EC-4EE6-A33C-727276F0FBE5}"/>
                  </a:ext>
                </a:extLst>
              </p:cNvPr>
              <p:cNvSpPr>
                <a:spLocks/>
              </p:cNvSpPr>
              <p:nvPr/>
            </p:nvSpPr>
            <p:spPr bwMode="auto">
              <a:xfrm>
                <a:off x="6350" y="1093788"/>
                <a:ext cx="727075" cy="722313"/>
              </a:xfrm>
              <a:custGeom>
                <a:avLst/>
                <a:gdLst>
                  <a:gd name="T0" fmla="*/ 168 w 193"/>
                  <a:gd name="T1" fmla="*/ 0 h 192"/>
                  <a:gd name="T2" fmla="*/ 24 w 193"/>
                  <a:gd name="T3" fmla="*/ 0 h 192"/>
                  <a:gd name="T4" fmla="*/ 0 w 193"/>
                  <a:gd name="T5" fmla="*/ 24 h 192"/>
                  <a:gd name="T6" fmla="*/ 0 w 193"/>
                  <a:gd name="T7" fmla="*/ 168 h 192"/>
                  <a:gd name="T8" fmla="*/ 24 w 193"/>
                  <a:gd name="T9" fmla="*/ 192 h 192"/>
                  <a:gd name="T10" fmla="*/ 168 w 193"/>
                  <a:gd name="T11" fmla="*/ 192 h 192"/>
                  <a:gd name="T12" fmla="*/ 193 w 193"/>
                  <a:gd name="T13" fmla="*/ 168 h 192"/>
                  <a:gd name="T14" fmla="*/ 193 w 193"/>
                  <a:gd name="T15" fmla="*/ 24 h 192"/>
                  <a:gd name="T16" fmla="*/ 168 w 193"/>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2">
                    <a:moveTo>
                      <a:pt x="168" y="0"/>
                    </a:moveTo>
                    <a:cubicBezTo>
                      <a:pt x="24" y="0"/>
                      <a:pt x="24" y="0"/>
                      <a:pt x="24" y="0"/>
                    </a:cubicBezTo>
                    <a:cubicBezTo>
                      <a:pt x="11" y="0"/>
                      <a:pt x="0" y="11"/>
                      <a:pt x="0" y="24"/>
                    </a:cubicBezTo>
                    <a:cubicBezTo>
                      <a:pt x="0" y="168"/>
                      <a:pt x="0" y="168"/>
                      <a:pt x="0" y="168"/>
                    </a:cubicBezTo>
                    <a:cubicBezTo>
                      <a:pt x="0" y="181"/>
                      <a:pt x="11" y="192"/>
                      <a:pt x="24" y="192"/>
                    </a:cubicBezTo>
                    <a:cubicBezTo>
                      <a:pt x="168" y="192"/>
                      <a:pt x="168" y="192"/>
                      <a:pt x="168" y="192"/>
                    </a:cubicBezTo>
                    <a:cubicBezTo>
                      <a:pt x="182" y="192"/>
                      <a:pt x="193" y="181"/>
                      <a:pt x="193" y="168"/>
                    </a:cubicBezTo>
                    <a:cubicBezTo>
                      <a:pt x="193" y="24"/>
                      <a:pt x="193" y="24"/>
                      <a:pt x="193" y="24"/>
                    </a:cubicBezTo>
                    <a:cubicBezTo>
                      <a:pt x="193" y="11"/>
                      <a:pt x="182" y="0"/>
                      <a:pt x="16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sp>
            <p:nvSpPr>
              <p:cNvPr id="306" name="Freeform 162">
                <a:extLst>
                  <a:ext uri="{FF2B5EF4-FFF2-40B4-BE49-F238E27FC236}">
                    <a16:creationId xmlns:a16="http://schemas.microsoft.com/office/drawing/2014/main" id="{F04D7401-E24F-4296-9101-BA4B446378B6}"/>
                  </a:ext>
                </a:extLst>
              </p:cNvPr>
              <p:cNvSpPr>
                <a:spLocks/>
              </p:cNvSpPr>
              <p:nvPr/>
            </p:nvSpPr>
            <p:spPr bwMode="auto">
              <a:xfrm>
                <a:off x="6350" y="2178051"/>
                <a:ext cx="727075" cy="725488"/>
              </a:xfrm>
              <a:custGeom>
                <a:avLst/>
                <a:gdLst>
                  <a:gd name="T0" fmla="*/ 168 w 193"/>
                  <a:gd name="T1" fmla="*/ 0 h 193"/>
                  <a:gd name="T2" fmla="*/ 24 w 193"/>
                  <a:gd name="T3" fmla="*/ 0 h 193"/>
                  <a:gd name="T4" fmla="*/ 0 w 193"/>
                  <a:gd name="T5" fmla="*/ 25 h 193"/>
                  <a:gd name="T6" fmla="*/ 0 w 193"/>
                  <a:gd name="T7" fmla="*/ 169 h 193"/>
                  <a:gd name="T8" fmla="*/ 24 w 193"/>
                  <a:gd name="T9" fmla="*/ 193 h 193"/>
                  <a:gd name="T10" fmla="*/ 168 w 193"/>
                  <a:gd name="T11" fmla="*/ 193 h 193"/>
                  <a:gd name="T12" fmla="*/ 193 w 193"/>
                  <a:gd name="T13" fmla="*/ 169 h 193"/>
                  <a:gd name="T14" fmla="*/ 193 w 193"/>
                  <a:gd name="T15" fmla="*/ 25 h 193"/>
                  <a:gd name="T16" fmla="*/ 168 w 193"/>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3" h="193">
                    <a:moveTo>
                      <a:pt x="168" y="0"/>
                    </a:moveTo>
                    <a:cubicBezTo>
                      <a:pt x="24" y="0"/>
                      <a:pt x="24" y="0"/>
                      <a:pt x="24" y="0"/>
                    </a:cubicBezTo>
                    <a:cubicBezTo>
                      <a:pt x="11" y="0"/>
                      <a:pt x="0" y="11"/>
                      <a:pt x="0" y="25"/>
                    </a:cubicBezTo>
                    <a:cubicBezTo>
                      <a:pt x="0" y="169"/>
                      <a:pt x="0" y="169"/>
                      <a:pt x="0" y="169"/>
                    </a:cubicBezTo>
                    <a:cubicBezTo>
                      <a:pt x="0" y="182"/>
                      <a:pt x="11" y="193"/>
                      <a:pt x="24" y="193"/>
                    </a:cubicBezTo>
                    <a:cubicBezTo>
                      <a:pt x="168" y="193"/>
                      <a:pt x="168" y="193"/>
                      <a:pt x="168" y="193"/>
                    </a:cubicBezTo>
                    <a:cubicBezTo>
                      <a:pt x="182" y="193"/>
                      <a:pt x="193" y="182"/>
                      <a:pt x="193" y="169"/>
                    </a:cubicBezTo>
                    <a:cubicBezTo>
                      <a:pt x="193" y="25"/>
                      <a:pt x="193" y="25"/>
                      <a:pt x="193" y="25"/>
                    </a:cubicBezTo>
                    <a:cubicBezTo>
                      <a:pt x="193" y="11"/>
                      <a:pt x="182" y="0"/>
                      <a:pt x="16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sp>
            <p:nvSpPr>
              <p:cNvPr id="307" name="Freeform 8">
                <a:extLst>
                  <a:ext uri="{FF2B5EF4-FFF2-40B4-BE49-F238E27FC236}">
                    <a16:creationId xmlns:a16="http://schemas.microsoft.com/office/drawing/2014/main" id="{22EB3AE3-A7AB-4AFB-B2DB-6D5355194904}"/>
                  </a:ext>
                </a:extLst>
              </p:cNvPr>
              <p:cNvSpPr>
                <a:spLocks/>
              </p:cNvSpPr>
              <p:nvPr/>
            </p:nvSpPr>
            <p:spPr bwMode="auto">
              <a:xfrm>
                <a:off x="1095375" y="4763"/>
                <a:ext cx="1809750" cy="723900"/>
              </a:xfrm>
              <a:custGeom>
                <a:avLst/>
                <a:gdLst>
                  <a:gd name="T0" fmla="*/ 457 w 481"/>
                  <a:gd name="T1" fmla="*/ 0 h 192"/>
                  <a:gd name="T2" fmla="*/ 24 w 481"/>
                  <a:gd name="T3" fmla="*/ 0 h 192"/>
                  <a:gd name="T4" fmla="*/ 0 w 481"/>
                  <a:gd name="T5" fmla="*/ 24 h 192"/>
                  <a:gd name="T6" fmla="*/ 0 w 481"/>
                  <a:gd name="T7" fmla="*/ 168 h 192"/>
                  <a:gd name="T8" fmla="*/ 24 w 481"/>
                  <a:gd name="T9" fmla="*/ 192 h 192"/>
                  <a:gd name="T10" fmla="*/ 457 w 481"/>
                  <a:gd name="T11" fmla="*/ 192 h 192"/>
                  <a:gd name="T12" fmla="*/ 481 w 481"/>
                  <a:gd name="T13" fmla="*/ 168 h 192"/>
                  <a:gd name="T14" fmla="*/ 481 w 481"/>
                  <a:gd name="T15" fmla="*/ 24 h 192"/>
                  <a:gd name="T16" fmla="*/ 457 w 481"/>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2">
                    <a:moveTo>
                      <a:pt x="457" y="0"/>
                    </a:moveTo>
                    <a:cubicBezTo>
                      <a:pt x="24" y="0"/>
                      <a:pt x="24" y="0"/>
                      <a:pt x="24" y="0"/>
                    </a:cubicBezTo>
                    <a:cubicBezTo>
                      <a:pt x="11" y="0"/>
                      <a:pt x="0" y="11"/>
                      <a:pt x="0" y="24"/>
                    </a:cubicBezTo>
                    <a:cubicBezTo>
                      <a:pt x="0" y="168"/>
                      <a:pt x="0" y="168"/>
                      <a:pt x="0" y="168"/>
                    </a:cubicBezTo>
                    <a:cubicBezTo>
                      <a:pt x="0" y="182"/>
                      <a:pt x="11" y="192"/>
                      <a:pt x="24" y="192"/>
                    </a:cubicBezTo>
                    <a:cubicBezTo>
                      <a:pt x="457" y="192"/>
                      <a:pt x="457" y="192"/>
                      <a:pt x="457" y="192"/>
                    </a:cubicBezTo>
                    <a:cubicBezTo>
                      <a:pt x="470" y="192"/>
                      <a:pt x="481" y="182"/>
                      <a:pt x="481" y="168"/>
                    </a:cubicBezTo>
                    <a:cubicBezTo>
                      <a:pt x="481" y="24"/>
                      <a:pt x="481" y="24"/>
                      <a:pt x="481" y="24"/>
                    </a:cubicBezTo>
                    <a:cubicBezTo>
                      <a:pt x="481" y="11"/>
                      <a:pt x="470" y="0"/>
                      <a:pt x="45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sp>
            <p:nvSpPr>
              <p:cNvPr id="308" name="Freeform 9">
                <a:extLst>
                  <a:ext uri="{FF2B5EF4-FFF2-40B4-BE49-F238E27FC236}">
                    <a16:creationId xmlns:a16="http://schemas.microsoft.com/office/drawing/2014/main" id="{FE6BFB6B-68F5-4434-A51D-BC1AC13C6684}"/>
                  </a:ext>
                </a:extLst>
              </p:cNvPr>
              <p:cNvSpPr>
                <a:spLocks/>
              </p:cNvSpPr>
              <p:nvPr/>
            </p:nvSpPr>
            <p:spPr bwMode="auto">
              <a:xfrm>
                <a:off x="1095375" y="1093788"/>
                <a:ext cx="1809750" cy="722313"/>
              </a:xfrm>
              <a:custGeom>
                <a:avLst/>
                <a:gdLst>
                  <a:gd name="T0" fmla="*/ 457 w 481"/>
                  <a:gd name="T1" fmla="*/ 0 h 192"/>
                  <a:gd name="T2" fmla="*/ 24 w 481"/>
                  <a:gd name="T3" fmla="*/ 0 h 192"/>
                  <a:gd name="T4" fmla="*/ 0 w 481"/>
                  <a:gd name="T5" fmla="*/ 24 h 192"/>
                  <a:gd name="T6" fmla="*/ 0 w 481"/>
                  <a:gd name="T7" fmla="*/ 168 h 192"/>
                  <a:gd name="T8" fmla="*/ 24 w 481"/>
                  <a:gd name="T9" fmla="*/ 192 h 192"/>
                  <a:gd name="T10" fmla="*/ 457 w 481"/>
                  <a:gd name="T11" fmla="*/ 192 h 192"/>
                  <a:gd name="T12" fmla="*/ 481 w 481"/>
                  <a:gd name="T13" fmla="*/ 168 h 192"/>
                  <a:gd name="T14" fmla="*/ 481 w 481"/>
                  <a:gd name="T15" fmla="*/ 24 h 192"/>
                  <a:gd name="T16" fmla="*/ 457 w 481"/>
                  <a:gd name="T17" fmla="*/ 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2">
                    <a:moveTo>
                      <a:pt x="457" y="0"/>
                    </a:moveTo>
                    <a:cubicBezTo>
                      <a:pt x="24" y="0"/>
                      <a:pt x="24" y="0"/>
                      <a:pt x="24" y="0"/>
                    </a:cubicBezTo>
                    <a:cubicBezTo>
                      <a:pt x="11" y="0"/>
                      <a:pt x="0" y="11"/>
                      <a:pt x="0" y="24"/>
                    </a:cubicBezTo>
                    <a:cubicBezTo>
                      <a:pt x="0" y="168"/>
                      <a:pt x="0" y="168"/>
                      <a:pt x="0" y="168"/>
                    </a:cubicBezTo>
                    <a:cubicBezTo>
                      <a:pt x="0" y="181"/>
                      <a:pt x="11" y="192"/>
                      <a:pt x="24" y="192"/>
                    </a:cubicBezTo>
                    <a:cubicBezTo>
                      <a:pt x="457" y="192"/>
                      <a:pt x="457" y="192"/>
                      <a:pt x="457" y="192"/>
                    </a:cubicBezTo>
                    <a:cubicBezTo>
                      <a:pt x="470" y="192"/>
                      <a:pt x="481" y="181"/>
                      <a:pt x="481" y="168"/>
                    </a:cubicBezTo>
                    <a:cubicBezTo>
                      <a:pt x="481" y="24"/>
                      <a:pt x="481" y="24"/>
                      <a:pt x="481" y="24"/>
                    </a:cubicBezTo>
                    <a:cubicBezTo>
                      <a:pt x="481" y="11"/>
                      <a:pt x="470" y="0"/>
                      <a:pt x="45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sp>
            <p:nvSpPr>
              <p:cNvPr id="309" name="Freeform 10">
                <a:extLst>
                  <a:ext uri="{FF2B5EF4-FFF2-40B4-BE49-F238E27FC236}">
                    <a16:creationId xmlns:a16="http://schemas.microsoft.com/office/drawing/2014/main" id="{2C6C5E17-CEF0-40B7-A472-A1D065E1D374}"/>
                  </a:ext>
                </a:extLst>
              </p:cNvPr>
              <p:cNvSpPr>
                <a:spLocks/>
              </p:cNvSpPr>
              <p:nvPr/>
            </p:nvSpPr>
            <p:spPr bwMode="auto">
              <a:xfrm>
                <a:off x="1095375" y="2178051"/>
                <a:ext cx="1809750" cy="725488"/>
              </a:xfrm>
              <a:custGeom>
                <a:avLst/>
                <a:gdLst>
                  <a:gd name="T0" fmla="*/ 457 w 481"/>
                  <a:gd name="T1" fmla="*/ 0 h 193"/>
                  <a:gd name="T2" fmla="*/ 24 w 481"/>
                  <a:gd name="T3" fmla="*/ 0 h 193"/>
                  <a:gd name="T4" fmla="*/ 0 w 481"/>
                  <a:gd name="T5" fmla="*/ 25 h 193"/>
                  <a:gd name="T6" fmla="*/ 0 w 481"/>
                  <a:gd name="T7" fmla="*/ 169 h 193"/>
                  <a:gd name="T8" fmla="*/ 24 w 481"/>
                  <a:gd name="T9" fmla="*/ 193 h 193"/>
                  <a:gd name="T10" fmla="*/ 457 w 481"/>
                  <a:gd name="T11" fmla="*/ 193 h 193"/>
                  <a:gd name="T12" fmla="*/ 481 w 481"/>
                  <a:gd name="T13" fmla="*/ 169 h 193"/>
                  <a:gd name="T14" fmla="*/ 481 w 481"/>
                  <a:gd name="T15" fmla="*/ 25 h 193"/>
                  <a:gd name="T16" fmla="*/ 457 w 481"/>
                  <a:gd name="T17"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1" h="193">
                    <a:moveTo>
                      <a:pt x="457" y="0"/>
                    </a:moveTo>
                    <a:cubicBezTo>
                      <a:pt x="24" y="0"/>
                      <a:pt x="24" y="0"/>
                      <a:pt x="24" y="0"/>
                    </a:cubicBezTo>
                    <a:cubicBezTo>
                      <a:pt x="11" y="0"/>
                      <a:pt x="0" y="11"/>
                      <a:pt x="0" y="25"/>
                    </a:cubicBezTo>
                    <a:cubicBezTo>
                      <a:pt x="0" y="169"/>
                      <a:pt x="0" y="169"/>
                      <a:pt x="0" y="169"/>
                    </a:cubicBezTo>
                    <a:cubicBezTo>
                      <a:pt x="0" y="182"/>
                      <a:pt x="11" y="193"/>
                      <a:pt x="24" y="193"/>
                    </a:cubicBezTo>
                    <a:cubicBezTo>
                      <a:pt x="457" y="193"/>
                      <a:pt x="457" y="193"/>
                      <a:pt x="457" y="193"/>
                    </a:cubicBezTo>
                    <a:cubicBezTo>
                      <a:pt x="470" y="193"/>
                      <a:pt x="481" y="182"/>
                      <a:pt x="481" y="169"/>
                    </a:cubicBezTo>
                    <a:cubicBezTo>
                      <a:pt x="481" y="25"/>
                      <a:pt x="481" y="25"/>
                      <a:pt x="481" y="25"/>
                    </a:cubicBezTo>
                    <a:cubicBezTo>
                      <a:pt x="481" y="11"/>
                      <a:pt x="470" y="0"/>
                      <a:pt x="457"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id-ID" sz="3600" b="0" i="0" u="none" strike="noStrike" kern="0" cap="none" spc="0" normalizeH="0" baseline="0" noProof="0">
                  <a:ln>
                    <a:noFill/>
                  </a:ln>
                  <a:solidFill>
                    <a:prstClr val="black"/>
                  </a:solidFill>
                  <a:effectLst/>
                  <a:uLnTx/>
                  <a:uFillTx/>
                </a:endParaRPr>
              </a:p>
            </p:txBody>
          </p:sp>
        </p:grpSp>
      </p:grpSp>
    </p:spTree>
    <p:extLst>
      <p:ext uri="{BB962C8B-B14F-4D97-AF65-F5344CB8AC3E}">
        <p14:creationId xmlns:p14="http://schemas.microsoft.com/office/powerpoint/2010/main" val="77526782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 name="Picture Placeholder 14" descr="A screenshot of a computer screen&#10;&#10;Description automatically generated with low confidence">
            <a:extLst>
              <a:ext uri="{FF2B5EF4-FFF2-40B4-BE49-F238E27FC236}">
                <a16:creationId xmlns:a16="http://schemas.microsoft.com/office/drawing/2014/main" id="{96B997CD-AFFA-432D-9B70-3E1FBDB6093A}"/>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873" t="45833" r="9526" b="19659"/>
          <a:stretch/>
        </p:blipFill>
        <p:spPr>
          <a:xfrm>
            <a:off x="0" y="0"/>
            <a:ext cx="8035925" cy="3201988"/>
          </a:xfrm>
        </p:spPr>
      </p:pic>
      <p:sp>
        <p:nvSpPr>
          <p:cNvPr id="43" name="Полилиния 42"/>
          <p:cNvSpPr/>
          <p:nvPr/>
        </p:nvSpPr>
        <p:spPr>
          <a:xfrm>
            <a:off x="942" y="-16989"/>
            <a:ext cx="8035998" cy="3234882"/>
          </a:xfrm>
          <a:custGeom>
            <a:avLst/>
            <a:gdLst>
              <a:gd name="connsiteX0" fmla="*/ 17293422 w 18288000"/>
              <a:gd name="connsiteY0" fmla="*/ 0 h 7143751"/>
              <a:gd name="connsiteX1" fmla="*/ 18288000 w 18288000"/>
              <a:gd name="connsiteY1" fmla="*/ 0 h 7143751"/>
              <a:gd name="connsiteX2" fmla="*/ 18288000 w 18288000"/>
              <a:gd name="connsiteY2" fmla="*/ 829796 h 7143751"/>
              <a:gd name="connsiteX3" fmla="*/ 4884947 w 18288000"/>
              <a:gd name="connsiteY3" fmla="*/ 7143751 h 7143751"/>
              <a:gd name="connsiteX4" fmla="*/ 0 w 18288000"/>
              <a:gd name="connsiteY4" fmla="*/ 5515055 h 7143751"/>
              <a:gd name="connsiteX5" fmla="*/ 0 w 18288000"/>
              <a:gd name="connsiteY5" fmla="*/ 5385286 h 7143751"/>
              <a:gd name="connsiteX6" fmla="*/ 4926914 w 18288000"/>
              <a:gd name="connsiteY6" fmla="*/ 6719010 h 7143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288000" h="7143751">
                <a:moveTo>
                  <a:pt x="17293422" y="0"/>
                </a:moveTo>
                <a:lnTo>
                  <a:pt x="18288000" y="0"/>
                </a:lnTo>
                <a:lnTo>
                  <a:pt x="18288000" y="829796"/>
                </a:lnTo>
                <a:lnTo>
                  <a:pt x="4884947" y="7143751"/>
                </a:lnTo>
                <a:lnTo>
                  <a:pt x="0" y="5515055"/>
                </a:lnTo>
                <a:lnTo>
                  <a:pt x="0" y="5385286"/>
                </a:lnTo>
                <a:lnTo>
                  <a:pt x="4926914" y="6719010"/>
                </a:lnTo>
                <a:close/>
              </a:path>
            </a:pathLst>
          </a:custGeom>
          <a:solidFill>
            <a:schemeClr val="accent3">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12" name="Round Same Side Corner Rectangle 21">
            <a:extLst>
              <a:ext uri="{FF2B5EF4-FFF2-40B4-BE49-F238E27FC236}">
                <a16:creationId xmlns:a16="http://schemas.microsoft.com/office/drawing/2014/main" id="{7CD7718A-2FD2-49EE-AB92-215C910615B9}"/>
              </a:ext>
            </a:extLst>
          </p:cNvPr>
          <p:cNvSpPr/>
          <p:nvPr/>
        </p:nvSpPr>
        <p:spPr>
          <a:xfrm rot="5400000">
            <a:off x="4288852" y="-1070199"/>
            <a:ext cx="3234881" cy="11809413"/>
          </a:xfrm>
          <a:prstGeom prst="round2SameRect">
            <a:avLst>
              <a:gd name="adj1" fmla="val 50000"/>
              <a:gd name="adj2" fmla="val 0"/>
            </a:avLst>
          </a:prstGeom>
          <a:solidFill>
            <a:schemeClr val="accent3">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13" name="Round Same Side Corner Rectangle 7">
            <a:extLst>
              <a:ext uri="{FF2B5EF4-FFF2-40B4-BE49-F238E27FC236}">
                <a16:creationId xmlns:a16="http://schemas.microsoft.com/office/drawing/2014/main" id="{43DAFE0D-3EBA-4913-AB4B-57B521E7BEB3}"/>
              </a:ext>
            </a:extLst>
          </p:cNvPr>
          <p:cNvSpPr/>
          <p:nvPr/>
        </p:nvSpPr>
        <p:spPr>
          <a:xfrm rot="5400000">
            <a:off x="4558390" y="-841598"/>
            <a:ext cx="2238610" cy="11352213"/>
          </a:xfrm>
          <a:prstGeom prst="round2SameRect">
            <a:avLst>
              <a:gd name="adj1" fmla="val 49561"/>
              <a:gd name="adj2" fmla="val 0"/>
            </a:avLst>
          </a:prstGeom>
          <a:solidFill>
            <a:schemeClr val="accent3">
              <a:lumMod val="20000"/>
              <a:lumOff val="8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14" name="Rectangle 13">
            <a:extLst>
              <a:ext uri="{FF2B5EF4-FFF2-40B4-BE49-F238E27FC236}">
                <a16:creationId xmlns:a16="http://schemas.microsoft.com/office/drawing/2014/main" id="{A2C7879F-0DA7-4519-9339-7CB6A9D50442}"/>
              </a:ext>
            </a:extLst>
          </p:cNvPr>
          <p:cNvSpPr/>
          <p:nvPr/>
        </p:nvSpPr>
        <p:spPr>
          <a:xfrm>
            <a:off x="4955346" y="3281469"/>
            <a:ext cx="1901892" cy="369332"/>
          </a:xfrm>
          <a:prstGeom prst="rect">
            <a:avLst/>
          </a:prstGeom>
        </p:spPr>
        <p:txBody>
          <a:bodyPr wrap="square" anchor="ctr">
            <a:spAutoFit/>
          </a:bodyPr>
          <a:lstStyle/>
          <a:p>
            <a:pPr algn="ctr"/>
            <a:r>
              <a:rPr lang="en-US" b="1" dirty="0">
                <a:solidFill>
                  <a:srgbClr val="0070C0"/>
                </a:solidFill>
                <a:latin typeface="Rockwell" panose="02060603020205020403" pitchFamily="18" charset="0"/>
              </a:rPr>
              <a:t> Advantages</a:t>
            </a:r>
          </a:p>
        </p:txBody>
      </p:sp>
      <p:grpSp>
        <p:nvGrpSpPr>
          <p:cNvPr id="22" name="Group 21">
            <a:extLst>
              <a:ext uri="{FF2B5EF4-FFF2-40B4-BE49-F238E27FC236}">
                <a16:creationId xmlns:a16="http://schemas.microsoft.com/office/drawing/2014/main" id="{2A3C2B5A-0959-438D-996C-287BC7D542A9}"/>
              </a:ext>
            </a:extLst>
          </p:cNvPr>
          <p:cNvGrpSpPr/>
          <p:nvPr/>
        </p:nvGrpSpPr>
        <p:grpSpPr>
          <a:xfrm>
            <a:off x="940131" y="3899089"/>
            <a:ext cx="836837" cy="837055"/>
            <a:chOff x="940131" y="3899923"/>
            <a:chExt cx="836837" cy="837055"/>
          </a:xfrm>
        </p:grpSpPr>
        <p:sp>
          <p:nvSpPr>
            <p:cNvPr id="23" name="Freeform 7">
              <a:extLst>
                <a:ext uri="{FF2B5EF4-FFF2-40B4-BE49-F238E27FC236}">
                  <a16:creationId xmlns:a16="http://schemas.microsoft.com/office/drawing/2014/main" id="{AF334631-E6DC-4B9E-8B5F-8181D1FEFD2A}"/>
                </a:ext>
              </a:extLst>
            </p:cNvPr>
            <p:cNvSpPr>
              <a:spLocks noEditPoints="1"/>
            </p:cNvSpPr>
            <p:nvPr/>
          </p:nvSpPr>
          <p:spPr bwMode="auto">
            <a:xfrm>
              <a:off x="940131" y="3899923"/>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nvGrpSpPr>
            <p:cNvPr id="24" name="Group 23">
              <a:extLst>
                <a:ext uri="{FF2B5EF4-FFF2-40B4-BE49-F238E27FC236}">
                  <a16:creationId xmlns:a16="http://schemas.microsoft.com/office/drawing/2014/main" id="{35110FC6-64B9-48E5-85E3-4483BB9E62AB}"/>
                </a:ext>
              </a:extLst>
            </p:cNvPr>
            <p:cNvGrpSpPr>
              <a:grpSpLocks noChangeAspect="1"/>
            </p:cNvGrpSpPr>
            <p:nvPr/>
          </p:nvGrpSpPr>
          <p:grpSpPr>
            <a:xfrm>
              <a:off x="1161573" y="4120786"/>
              <a:ext cx="393952" cy="395329"/>
              <a:chOff x="3206750" y="1381125"/>
              <a:chExt cx="490538" cy="492125"/>
            </a:xfrm>
            <a:solidFill>
              <a:schemeClr val="accent2"/>
            </a:solidFill>
          </p:grpSpPr>
          <p:sp>
            <p:nvSpPr>
              <p:cNvPr id="25" name="Freeform 10">
                <a:extLst>
                  <a:ext uri="{FF2B5EF4-FFF2-40B4-BE49-F238E27FC236}">
                    <a16:creationId xmlns:a16="http://schemas.microsoft.com/office/drawing/2014/main" id="{70E9F5CB-0EDA-4805-B644-63551105D123}"/>
                  </a:ext>
                </a:extLst>
              </p:cNvPr>
              <p:cNvSpPr>
                <a:spLocks noEditPoints="1"/>
              </p:cNvSpPr>
              <p:nvPr/>
            </p:nvSpPr>
            <p:spPr bwMode="auto">
              <a:xfrm>
                <a:off x="3206750" y="1381125"/>
                <a:ext cx="490538" cy="492125"/>
              </a:xfrm>
              <a:custGeom>
                <a:avLst/>
                <a:gdLst>
                  <a:gd name="T0" fmla="*/ 80 w 128"/>
                  <a:gd name="T1" fmla="*/ 0 h 128"/>
                  <a:gd name="T2" fmla="*/ 32 w 128"/>
                  <a:gd name="T3" fmla="*/ 48 h 128"/>
                  <a:gd name="T4" fmla="*/ 38 w 128"/>
                  <a:gd name="T5" fmla="*/ 70 h 128"/>
                  <a:gd name="T6" fmla="*/ 4 w 128"/>
                  <a:gd name="T7" fmla="*/ 104 h 128"/>
                  <a:gd name="T8" fmla="*/ 4 w 128"/>
                  <a:gd name="T9" fmla="*/ 104 h 128"/>
                  <a:gd name="T10" fmla="*/ 0 w 128"/>
                  <a:gd name="T11" fmla="*/ 114 h 128"/>
                  <a:gd name="T12" fmla="*/ 14 w 128"/>
                  <a:gd name="T13" fmla="*/ 128 h 128"/>
                  <a:gd name="T14" fmla="*/ 24 w 128"/>
                  <a:gd name="T15" fmla="*/ 124 h 128"/>
                  <a:gd name="T16" fmla="*/ 24 w 128"/>
                  <a:gd name="T17" fmla="*/ 124 h 128"/>
                  <a:gd name="T18" fmla="*/ 58 w 128"/>
                  <a:gd name="T19" fmla="*/ 90 h 128"/>
                  <a:gd name="T20" fmla="*/ 80 w 128"/>
                  <a:gd name="T21" fmla="*/ 96 h 128"/>
                  <a:gd name="T22" fmla="*/ 128 w 128"/>
                  <a:gd name="T23" fmla="*/ 48 h 128"/>
                  <a:gd name="T24" fmla="*/ 80 w 128"/>
                  <a:gd name="T25" fmla="*/ 0 h 128"/>
                  <a:gd name="T26" fmla="*/ 19 w 128"/>
                  <a:gd name="T27" fmla="*/ 119 h 128"/>
                  <a:gd name="T28" fmla="*/ 14 w 128"/>
                  <a:gd name="T29" fmla="*/ 121 h 128"/>
                  <a:gd name="T30" fmla="*/ 7 w 128"/>
                  <a:gd name="T31" fmla="*/ 114 h 128"/>
                  <a:gd name="T32" fmla="*/ 9 w 128"/>
                  <a:gd name="T33" fmla="*/ 109 h 128"/>
                  <a:gd name="T34" fmla="*/ 9 w 128"/>
                  <a:gd name="T35" fmla="*/ 109 h 128"/>
                  <a:gd name="T36" fmla="*/ 41 w 128"/>
                  <a:gd name="T37" fmla="*/ 77 h 128"/>
                  <a:gd name="T38" fmla="*/ 51 w 128"/>
                  <a:gd name="T39" fmla="*/ 87 h 128"/>
                  <a:gd name="T40" fmla="*/ 19 w 128"/>
                  <a:gd name="T41" fmla="*/ 119 h 128"/>
                  <a:gd name="T42" fmla="*/ 80 w 128"/>
                  <a:gd name="T43" fmla="*/ 88 h 128"/>
                  <a:gd name="T44" fmla="*/ 40 w 128"/>
                  <a:gd name="T45" fmla="*/ 48 h 128"/>
                  <a:gd name="T46" fmla="*/ 80 w 128"/>
                  <a:gd name="T47" fmla="*/ 8 h 128"/>
                  <a:gd name="T48" fmla="*/ 120 w 128"/>
                  <a:gd name="T49" fmla="*/ 48 h 128"/>
                  <a:gd name="T50" fmla="*/ 80 w 128"/>
                  <a:gd name="T51" fmla="*/ 8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128">
                    <a:moveTo>
                      <a:pt x="80" y="0"/>
                    </a:moveTo>
                    <a:cubicBezTo>
                      <a:pt x="53" y="0"/>
                      <a:pt x="32" y="21"/>
                      <a:pt x="32" y="48"/>
                    </a:cubicBezTo>
                    <a:cubicBezTo>
                      <a:pt x="32" y="56"/>
                      <a:pt x="34" y="64"/>
                      <a:pt x="38" y="70"/>
                    </a:cubicBezTo>
                    <a:cubicBezTo>
                      <a:pt x="4" y="104"/>
                      <a:pt x="4" y="104"/>
                      <a:pt x="4" y="104"/>
                    </a:cubicBezTo>
                    <a:cubicBezTo>
                      <a:pt x="4" y="104"/>
                      <a:pt x="4" y="104"/>
                      <a:pt x="4" y="104"/>
                    </a:cubicBezTo>
                    <a:cubicBezTo>
                      <a:pt x="2" y="106"/>
                      <a:pt x="0" y="110"/>
                      <a:pt x="0" y="114"/>
                    </a:cubicBezTo>
                    <a:cubicBezTo>
                      <a:pt x="0" y="122"/>
                      <a:pt x="6" y="128"/>
                      <a:pt x="14" y="128"/>
                    </a:cubicBezTo>
                    <a:cubicBezTo>
                      <a:pt x="18" y="128"/>
                      <a:pt x="22" y="126"/>
                      <a:pt x="24" y="124"/>
                    </a:cubicBezTo>
                    <a:cubicBezTo>
                      <a:pt x="24" y="124"/>
                      <a:pt x="24" y="124"/>
                      <a:pt x="24" y="124"/>
                    </a:cubicBezTo>
                    <a:cubicBezTo>
                      <a:pt x="58" y="90"/>
                      <a:pt x="58" y="90"/>
                      <a:pt x="58" y="90"/>
                    </a:cubicBezTo>
                    <a:cubicBezTo>
                      <a:pt x="64" y="94"/>
                      <a:pt x="72" y="96"/>
                      <a:pt x="80" y="96"/>
                    </a:cubicBezTo>
                    <a:cubicBezTo>
                      <a:pt x="107" y="96"/>
                      <a:pt x="128" y="75"/>
                      <a:pt x="128" y="48"/>
                    </a:cubicBezTo>
                    <a:cubicBezTo>
                      <a:pt x="128" y="21"/>
                      <a:pt x="107" y="0"/>
                      <a:pt x="80" y="0"/>
                    </a:cubicBezTo>
                    <a:close/>
                    <a:moveTo>
                      <a:pt x="19" y="119"/>
                    </a:moveTo>
                    <a:cubicBezTo>
                      <a:pt x="18" y="120"/>
                      <a:pt x="16" y="121"/>
                      <a:pt x="14" y="121"/>
                    </a:cubicBezTo>
                    <a:cubicBezTo>
                      <a:pt x="10" y="121"/>
                      <a:pt x="7" y="118"/>
                      <a:pt x="7" y="114"/>
                    </a:cubicBezTo>
                    <a:cubicBezTo>
                      <a:pt x="7" y="112"/>
                      <a:pt x="8" y="110"/>
                      <a:pt x="9" y="109"/>
                    </a:cubicBezTo>
                    <a:cubicBezTo>
                      <a:pt x="9" y="109"/>
                      <a:pt x="9" y="109"/>
                      <a:pt x="9" y="109"/>
                    </a:cubicBezTo>
                    <a:cubicBezTo>
                      <a:pt x="41" y="77"/>
                      <a:pt x="41" y="77"/>
                      <a:pt x="41" y="77"/>
                    </a:cubicBezTo>
                    <a:cubicBezTo>
                      <a:pt x="44" y="80"/>
                      <a:pt x="48" y="84"/>
                      <a:pt x="51" y="87"/>
                    </a:cubicBezTo>
                    <a:lnTo>
                      <a:pt x="19" y="119"/>
                    </a:lnTo>
                    <a:close/>
                    <a:moveTo>
                      <a:pt x="80" y="88"/>
                    </a:moveTo>
                    <a:cubicBezTo>
                      <a:pt x="58" y="88"/>
                      <a:pt x="40" y="70"/>
                      <a:pt x="40" y="48"/>
                    </a:cubicBezTo>
                    <a:cubicBezTo>
                      <a:pt x="40" y="26"/>
                      <a:pt x="58" y="8"/>
                      <a:pt x="80" y="8"/>
                    </a:cubicBezTo>
                    <a:cubicBezTo>
                      <a:pt x="102" y="8"/>
                      <a:pt x="120" y="26"/>
                      <a:pt x="120" y="48"/>
                    </a:cubicBezTo>
                    <a:cubicBezTo>
                      <a:pt x="120" y="70"/>
                      <a:pt x="102" y="88"/>
                      <a:pt x="80"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sp>
            <p:nvSpPr>
              <p:cNvPr id="26" name="Freeform 11">
                <a:extLst>
                  <a:ext uri="{FF2B5EF4-FFF2-40B4-BE49-F238E27FC236}">
                    <a16:creationId xmlns:a16="http://schemas.microsoft.com/office/drawing/2014/main" id="{7A587481-86B6-44A9-9810-B5690EF3839F}"/>
                  </a:ext>
                </a:extLst>
              </p:cNvPr>
              <p:cNvSpPr>
                <a:spLocks/>
              </p:cNvSpPr>
              <p:nvPr/>
            </p:nvSpPr>
            <p:spPr bwMode="auto">
              <a:xfrm>
                <a:off x="3406775" y="1458913"/>
                <a:ext cx="114300" cy="114300"/>
              </a:xfrm>
              <a:custGeom>
                <a:avLst/>
                <a:gdLst>
                  <a:gd name="T0" fmla="*/ 28 w 30"/>
                  <a:gd name="T1" fmla="*/ 0 h 30"/>
                  <a:gd name="T2" fmla="*/ 0 w 30"/>
                  <a:gd name="T3" fmla="*/ 28 h 30"/>
                  <a:gd name="T4" fmla="*/ 2 w 30"/>
                  <a:gd name="T5" fmla="*/ 30 h 30"/>
                  <a:gd name="T6" fmla="*/ 4 w 30"/>
                  <a:gd name="T7" fmla="*/ 28 h 30"/>
                  <a:gd name="T8" fmla="*/ 28 w 30"/>
                  <a:gd name="T9" fmla="*/ 4 h 30"/>
                  <a:gd name="T10" fmla="*/ 30 w 30"/>
                  <a:gd name="T11" fmla="*/ 2 h 30"/>
                  <a:gd name="T12" fmla="*/ 28 w 30"/>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30" h="30">
                    <a:moveTo>
                      <a:pt x="28" y="0"/>
                    </a:moveTo>
                    <a:cubicBezTo>
                      <a:pt x="13" y="0"/>
                      <a:pt x="0" y="13"/>
                      <a:pt x="0" y="28"/>
                    </a:cubicBezTo>
                    <a:cubicBezTo>
                      <a:pt x="0" y="29"/>
                      <a:pt x="1" y="30"/>
                      <a:pt x="2" y="30"/>
                    </a:cubicBezTo>
                    <a:cubicBezTo>
                      <a:pt x="3" y="30"/>
                      <a:pt x="4" y="29"/>
                      <a:pt x="4" y="28"/>
                    </a:cubicBezTo>
                    <a:cubicBezTo>
                      <a:pt x="4" y="15"/>
                      <a:pt x="15" y="4"/>
                      <a:pt x="28" y="4"/>
                    </a:cubicBezTo>
                    <a:cubicBezTo>
                      <a:pt x="29" y="4"/>
                      <a:pt x="30" y="3"/>
                      <a:pt x="30" y="2"/>
                    </a:cubicBezTo>
                    <a:cubicBezTo>
                      <a:pt x="30" y="1"/>
                      <a:pt x="29" y="0"/>
                      <a:pt x="28"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grpSp>
      </p:grpSp>
      <p:grpSp>
        <p:nvGrpSpPr>
          <p:cNvPr id="21" name="Group 20">
            <a:extLst>
              <a:ext uri="{FF2B5EF4-FFF2-40B4-BE49-F238E27FC236}">
                <a16:creationId xmlns:a16="http://schemas.microsoft.com/office/drawing/2014/main" id="{01600E97-B5D7-415F-84E4-7D3EFE46C8B2}"/>
              </a:ext>
            </a:extLst>
          </p:cNvPr>
          <p:cNvGrpSpPr/>
          <p:nvPr/>
        </p:nvGrpSpPr>
        <p:grpSpPr>
          <a:xfrm>
            <a:off x="3669018" y="3899089"/>
            <a:ext cx="836837" cy="837055"/>
            <a:chOff x="3669018" y="3899923"/>
            <a:chExt cx="836837" cy="837055"/>
          </a:xfrm>
        </p:grpSpPr>
        <p:sp>
          <p:nvSpPr>
            <p:cNvPr id="29" name="Freeform 9">
              <a:extLst>
                <a:ext uri="{FF2B5EF4-FFF2-40B4-BE49-F238E27FC236}">
                  <a16:creationId xmlns:a16="http://schemas.microsoft.com/office/drawing/2014/main" id="{D4F735FB-0F71-4F02-AFBA-964EDD2778C1}"/>
                </a:ext>
              </a:extLst>
            </p:cNvPr>
            <p:cNvSpPr>
              <a:spLocks noEditPoints="1"/>
            </p:cNvSpPr>
            <p:nvPr/>
          </p:nvSpPr>
          <p:spPr bwMode="auto">
            <a:xfrm>
              <a:off x="3669018" y="3899923"/>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3"/>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nvGrpSpPr>
            <p:cNvPr id="30" name="Group 29">
              <a:extLst>
                <a:ext uri="{FF2B5EF4-FFF2-40B4-BE49-F238E27FC236}">
                  <a16:creationId xmlns:a16="http://schemas.microsoft.com/office/drawing/2014/main" id="{3696E3C4-3515-4DAD-8E73-3E8DBA9AD9BC}"/>
                </a:ext>
              </a:extLst>
            </p:cNvPr>
            <p:cNvGrpSpPr>
              <a:grpSpLocks noChangeAspect="1"/>
            </p:cNvGrpSpPr>
            <p:nvPr/>
          </p:nvGrpSpPr>
          <p:grpSpPr>
            <a:xfrm>
              <a:off x="3927364" y="4089079"/>
              <a:ext cx="320144" cy="458743"/>
              <a:chOff x="3741341" y="1604128"/>
              <a:chExt cx="341313" cy="488950"/>
            </a:xfrm>
            <a:solidFill>
              <a:schemeClr val="accent3"/>
            </a:solidFill>
          </p:grpSpPr>
          <p:sp>
            <p:nvSpPr>
              <p:cNvPr id="31" name="Freeform 15">
                <a:extLst>
                  <a:ext uri="{FF2B5EF4-FFF2-40B4-BE49-F238E27FC236}">
                    <a16:creationId xmlns:a16="http://schemas.microsoft.com/office/drawing/2014/main" id="{498FD7E8-A663-4657-A64E-ABD3EB4EE632}"/>
                  </a:ext>
                </a:extLst>
              </p:cNvPr>
              <p:cNvSpPr>
                <a:spLocks noEditPoints="1"/>
              </p:cNvSpPr>
              <p:nvPr/>
            </p:nvSpPr>
            <p:spPr bwMode="auto">
              <a:xfrm>
                <a:off x="3741341" y="1604128"/>
                <a:ext cx="341313" cy="48895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sp>
            <p:nvSpPr>
              <p:cNvPr id="32" name="Freeform 16">
                <a:extLst>
                  <a:ext uri="{FF2B5EF4-FFF2-40B4-BE49-F238E27FC236}">
                    <a16:creationId xmlns:a16="http://schemas.microsoft.com/office/drawing/2014/main" id="{3CBDAA37-9807-461C-8FB0-54D8214366D3}"/>
                  </a:ext>
                </a:extLst>
              </p:cNvPr>
              <p:cNvSpPr>
                <a:spLocks/>
              </p:cNvSpPr>
              <p:nvPr/>
            </p:nvSpPr>
            <p:spPr bwMode="auto">
              <a:xfrm>
                <a:off x="3819128" y="1680328"/>
                <a:ext cx="101600" cy="100013"/>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grpSp>
      </p:grpSp>
      <p:grpSp>
        <p:nvGrpSpPr>
          <p:cNvPr id="19" name="Group 18">
            <a:extLst>
              <a:ext uri="{FF2B5EF4-FFF2-40B4-BE49-F238E27FC236}">
                <a16:creationId xmlns:a16="http://schemas.microsoft.com/office/drawing/2014/main" id="{2FBBDDD4-3590-4C51-B229-CA8C88E3FAE3}"/>
              </a:ext>
            </a:extLst>
          </p:cNvPr>
          <p:cNvGrpSpPr/>
          <p:nvPr/>
        </p:nvGrpSpPr>
        <p:grpSpPr>
          <a:xfrm>
            <a:off x="6397905" y="3899089"/>
            <a:ext cx="836837" cy="838722"/>
            <a:chOff x="6397905" y="3899089"/>
            <a:chExt cx="836837" cy="838722"/>
          </a:xfrm>
        </p:grpSpPr>
        <p:sp>
          <p:nvSpPr>
            <p:cNvPr id="34" name="Freeform 6">
              <a:extLst>
                <a:ext uri="{FF2B5EF4-FFF2-40B4-BE49-F238E27FC236}">
                  <a16:creationId xmlns:a16="http://schemas.microsoft.com/office/drawing/2014/main" id="{C527AAD3-3864-4DA5-A42F-F00B4386E81D}"/>
                </a:ext>
              </a:extLst>
            </p:cNvPr>
            <p:cNvSpPr>
              <a:spLocks noEditPoints="1"/>
            </p:cNvSpPr>
            <p:nvPr/>
          </p:nvSpPr>
          <p:spPr bwMode="auto">
            <a:xfrm>
              <a:off x="6397905" y="3899089"/>
              <a:ext cx="836837" cy="83872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nvGrpSpPr>
            <p:cNvPr id="35" name="Group 34">
              <a:extLst>
                <a:ext uri="{FF2B5EF4-FFF2-40B4-BE49-F238E27FC236}">
                  <a16:creationId xmlns:a16="http://schemas.microsoft.com/office/drawing/2014/main" id="{0135CFC9-79C9-4E3D-A3C2-0943213D52E6}"/>
                </a:ext>
              </a:extLst>
            </p:cNvPr>
            <p:cNvGrpSpPr>
              <a:grpSpLocks noChangeAspect="1"/>
            </p:cNvGrpSpPr>
            <p:nvPr/>
          </p:nvGrpSpPr>
          <p:grpSpPr>
            <a:xfrm>
              <a:off x="6626190" y="4139033"/>
              <a:ext cx="380266" cy="358835"/>
              <a:chOff x="3498850" y="1541463"/>
              <a:chExt cx="504825" cy="476250"/>
            </a:xfrm>
            <a:solidFill>
              <a:schemeClr val="accent4"/>
            </a:solidFill>
          </p:grpSpPr>
          <p:sp>
            <p:nvSpPr>
              <p:cNvPr id="36" name="Oval 5">
                <a:extLst>
                  <a:ext uri="{FF2B5EF4-FFF2-40B4-BE49-F238E27FC236}">
                    <a16:creationId xmlns:a16="http://schemas.microsoft.com/office/drawing/2014/main" id="{7168C4BA-7074-4E7A-B945-29B4F8AE81CE}"/>
                  </a:ext>
                </a:extLst>
              </p:cNvPr>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sp>
            <p:nvSpPr>
              <p:cNvPr id="37" name="Freeform 6">
                <a:extLst>
                  <a:ext uri="{FF2B5EF4-FFF2-40B4-BE49-F238E27FC236}">
                    <a16:creationId xmlns:a16="http://schemas.microsoft.com/office/drawing/2014/main" id="{6AD56604-3BD6-4751-96E4-A1A1C394C506}"/>
                  </a:ext>
                </a:extLst>
              </p:cNvPr>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grpSp>
      </p:grpSp>
      <p:grpSp>
        <p:nvGrpSpPr>
          <p:cNvPr id="18" name="Group 17">
            <a:extLst>
              <a:ext uri="{FF2B5EF4-FFF2-40B4-BE49-F238E27FC236}">
                <a16:creationId xmlns:a16="http://schemas.microsoft.com/office/drawing/2014/main" id="{55D43BBF-476C-420F-931E-74A561870B25}"/>
              </a:ext>
            </a:extLst>
          </p:cNvPr>
          <p:cNvGrpSpPr/>
          <p:nvPr/>
        </p:nvGrpSpPr>
        <p:grpSpPr>
          <a:xfrm>
            <a:off x="9126791" y="3899089"/>
            <a:ext cx="836837" cy="838722"/>
            <a:chOff x="9126791" y="3899089"/>
            <a:chExt cx="836837" cy="838722"/>
          </a:xfrm>
        </p:grpSpPr>
        <p:grpSp>
          <p:nvGrpSpPr>
            <p:cNvPr id="39" name="Group 38">
              <a:extLst>
                <a:ext uri="{FF2B5EF4-FFF2-40B4-BE49-F238E27FC236}">
                  <a16:creationId xmlns:a16="http://schemas.microsoft.com/office/drawing/2014/main" id="{9C2E8709-1822-4848-A4EA-A281D7B8AD5F}"/>
                </a:ext>
              </a:extLst>
            </p:cNvPr>
            <p:cNvGrpSpPr>
              <a:grpSpLocks noChangeAspect="1"/>
            </p:cNvGrpSpPr>
            <p:nvPr/>
          </p:nvGrpSpPr>
          <p:grpSpPr>
            <a:xfrm>
              <a:off x="9333714" y="4107059"/>
              <a:ext cx="422991" cy="422782"/>
              <a:chOff x="3051175" y="1077913"/>
              <a:chExt cx="3222626" cy="3221037"/>
            </a:xfrm>
            <a:solidFill>
              <a:schemeClr val="accent5"/>
            </a:solidFill>
          </p:grpSpPr>
          <p:sp>
            <p:nvSpPr>
              <p:cNvPr id="41" name="Freeform 32">
                <a:extLst>
                  <a:ext uri="{FF2B5EF4-FFF2-40B4-BE49-F238E27FC236}">
                    <a16:creationId xmlns:a16="http://schemas.microsoft.com/office/drawing/2014/main" id="{6D1ACB05-ADED-4FAC-A456-73CC8EDA11FD}"/>
                  </a:ext>
                </a:extLst>
              </p:cNvPr>
              <p:cNvSpPr>
                <a:spLocks noEditPoints="1"/>
              </p:cNvSpPr>
              <p:nvPr/>
            </p:nvSpPr>
            <p:spPr bwMode="auto">
              <a:xfrm>
                <a:off x="3051175" y="1077913"/>
                <a:ext cx="1009650" cy="3221037"/>
              </a:xfrm>
              <a:custGeom>
                <a:avLst/>
                <a:gdLst>
                  <a:gd name="T0" fmla="*/ 214 w 268"/>
                  <a:gd name="T1" fmla="*/ 161 h 856"/>
                  <a:gd name="T2" fmla="*/ 214 w 268"/>
                  <a:gd name="T3" fmla="*/ 80 h 856"/>
                  <a:gd name="T4" fmla="*/ 134 w 268"/>
                  <a:gd name="T5" fmla="*/ 0 h 856"/>
                  <a:gd name="T6" fmla="*/ 54 w 268"/>
                  <a:gd name="T7" fmla="*/ 80 h 856"/>
                  <a:gd name="T8" fmla="*/ 54 w 268"/>
                  <a:gd name="T9" fmla="*/ 161 h 856"/>
                  <a:gd name="T10" fmla="*/ 0 w 268"/>
                  <a:gd name="T11" fmla="*/ 268 h 856"/>
                  <a:gd name="T12" fmla="*/ 54 w 268"/>
                  <a:gd name="T13" fmla="*/ 374 h 856"/>
                  <a:gd name="T14" fmla="*/ 54 w 268"/>
                  <a:gd name="T15" fmla="*/ 776 h 856"/>
                  <a:gd name="T16" fmla="*/ 134 w 268"/>
                  <a:gd name="T17" fmla="*/ 856 h 856"/>
                  <a:gd name="T18" fmla="*/ 214 w 268"/>
                  <a:gd name="T19" fmla="*/ 776 h 856"/>
                  <a:gd name="T20" fmla="*/ 214 w 268"/>
                  <a:gd name="T21" fmla="*/ 374 h 856"/>
                  <a:gd name="T22" fmla="*/ 268 w 268"/>
                  <a:gd name="T23" fmla="*/ 268 h 856"/>
                  <a:gd name="T24" fmla="*/ 214 w 268"/>
                  <a:gd name="T25" fmla="*/ 161 h 856"/>
                  <a:gd name="T26" fmla="*/ 107 w 268"/>
                  <a:gd name="T27" fmla="*/ 80 h 856"/>
                  <a:gd name="T28" fmla="*/ 134 w 268"/>
                  <a:gd name="T29" fmla="*/ 54 h 856"/>
                  <a:gd name="T30" fmla="*/ 161 w 268"/>
                  <a:gd name="T31" fmla="*/ 80 h 856"/>
                  <a:gd name="T32" fmla="*/ 161 w 268"/>
                  <a:gd name="T33" fmla="*/ 136 h 856"/>
                  <a:gd name="T34" fmla="*/ 134 w 268"/>
                  <a:gd name="T35" fmla="*/ 134 h 856"/>
                  <a:gd name="T36" fmla="*/ 107 w 268"/>
                  <a:gd name="T37" fmla="*/ 136 h 856"/>
                  <a:gd name="T38" fmla="*/ 107 w 268"/>
                  <a:gd name="T39" fmla="*/ 80 h 856"/>
                  <a:gd name="T40" fmla="*/ 161 w 268"/>
                  <a:gd name="T41" fmla="*/ 776 h 856"/>
                  <a:gd name="T42" fmla="*/ 134 w 268"/>
                  <a:gd name="T43" fmla="*/ 803 h 856"/>
                  <a:gd name="T44" fmla="*/ 107 w 268"/>
                  <a:gd name="T45" fmla="*/ 776 h 856"/>
                  <a:gd name="T46" fmla="*/ 107 w 268"/>
                  <a:gd name="T47" fmla="*/ 399 h 856"/>
                  <a:gd name="T48" fmla="*/ 134 w 268"/>
                  <a:gd name="T49" fmla="*/ 401 h 856"/>
                  <a:gd name="T50" fmla="*/ 161 w 268"/>
                  <a:gd name="T51" fmla="*/ 399 h 856"/>
                  <a:gd name="T52" fmla="*/ 161 w 268"/>
                  <a:gd name="T53" fmla="*/ 776 h 856"/>
                  <a:gd name="T54" fmla="*/ 210 w 268"/>
                  <a:gd name="T55" fmla="*/ 290 h 856"/>
                  <a:gd name="T56" fmla="*/ 209 w 268"/>
                  <a:gd name="T57" fmla="*/ 294 h 856"/>
                  <a:gd name="T58" fmla="*/ 199 w 268"/>
                  <a:gd name="T59" fmla="*/ 314 h 856"/>
                  <a:gd name="T60" fmla="*/ 199 w 268"/>
                  <a:gd name="T61" fmla="*/ 314 h 856"/>
                  <a:gd name="T62" fmla="*/ 182 w 268"/>
                  <a:gd name="T63" fmla="*/ 331 h 856"/>
                  <a:gd name="T64" fmla="*/ 182 w 268"/>
                  <a:gd name="T65" fmla="*/ 331 h 856"/>
                  <a:gd name="T66" fmla="*/ 161 w 268"/>
                  <a:gd name="T67" fmla="*/ 343 h 856"/>
                  <a:gd name="T68" fmla="*/ 134 w 268"/>
                  <a:gd name="T69" fmla="*/ 348 h 856"/>
                  <a:gd name="T70" fmla="*/ 107 w 268"/>
                  <a:gd name="T71" fmla="*/ 343 h 856"/>
                  <a:gd name="T72" fmla="*/ 86 w 268"/>
                  <a:gd name="T73" fmla="*/ 331 h 856"/>
                  <a:gd name="T74" fmla="*/ 85 w 268"/>
                  <a:gd name="T75" fmla="*/ 331 h 856"/>
                  <a:gd name="T76" fmla="*/ 69 w 268"/>
                  <a:gd name="T77" fmla="*/ 314 h 856"/>
                  <a:gd name="T78" fmla="*/ 69 w 268"/>
                  <a:gd name="T79" fmla="*/ 314 h 856"/>
                  <a:gd name="T80" fmla="*/ 58 w 268"/>
                  <a:gd name="T81" fmla="*/ 294 h 856"/>
                  <a:gd name="T82" fmla="*/ 57 w 268"/>
                  <a:gd name="T83" fmla="*/ 290 h 856"/>
                  <a:gd name="T84" fmla="*/ 54 w 268"/>
                  <a:gd name="T85" fmla="*/ 268 h 856"/>
                  <a:gd name="T86" fmla="*/ 57 w 268"/>
                  <a:gd name="T87" fmla="*/ 245 h 856"/>
                  <a:gd name="T88" fmla="*/ 58 w 268"/>
                  <a:gd name="T89" fmla="*/ 241 h 856"/>
                  <a:gd name="T90" fmla="*/ 69 w 268"/>
                  <a:gd name="T91" fmla="*/ 221 h 856"/>
                  <a:gd name="T92" fmla="*/ 69 w 268"/>
                  <a:gd name="T93" fmla="*/ 221 h 856"/>
                  <a:gd name="T94" fmla="*/ 85 w 268"/>
                  <a:gd name="T95" fmla="*/ 204 h 856"/>
                  <a:gd name="T96" fmla="*/ 86 w 268"/>
                  <a:gd name="T97" fmla="*/ 204 h 856"/>
                  <a:gd name="T98" fmla="*/ 107 w 268"/>
                  <a:gd name="T99" fmla="*/ 192 h 856"/>
                  <a:gd name="T100" fmla="*/ 134 w 268"/>
                  <a:gd name="T101" fmla="*/ 187 h 856"/>
                  <a:gd name="T102" fmla="*/ 161 w 268"/>
                  <a:gd name="T103" fmla="*/ 192 h 856"/>
                  <a:gd name="T104" fmla="*/ 182 w 268"/>
                  <a:gd name="T105" fmla="*/ 204 h 856"/>
                  <a:gd name="T106" fmla="*/ 182 w 268"/>
                  <a:gd name="T107" fmla="*/ 204 h 856"/>
                  <a:gd name="T108" fmla="*/ 199 w 268"/>
                  <a:gd name="T109" fmla="*/ 221 h 856"/>
                  <a:gd name="T110" fmla="*/ 199 w 268"/>
                  <a:gd name="T111" fmla="*/ 221 h 856"/>
                  <a:gd name="T112" fmla="*/ 209 w 268"/>
                  <a:gd name="T113" fmla="*/ 241 h 856"/>
                  <a:gd name="T114" fmla="*/ 210 w 268"/>
                  <a:gd name="T115" fmla="*/ 245 h 856"/>
                  <a:gd name="T116" fmla="*/ 214 w 268"/>
                  <a:gd name="T117" fmla="*/ 268 h 856"/>
                  <a:gd name="T118" fmla="*/ 210 w 268"/>
                  <a:gd name="T119" fmla="*/ 29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8" h="856">
                    <a:moveTo>
                      <a:pt x="214" y="161"/>
                    </a:moveTo>
                    <a:cubicBezTo>
                      <a:pt x="214" y="80"/>
                      <a:pt x="214" y="80"/>
                      <a:pt x="214" y="80"/>
                    </a:cubicBezTo>
                    <a:cubicBezTo>
                      <a:pt x="214" y="36"/>
                      <a:pt x="178" y="0"/>
                      <a:pt x="134" y="0"/>
                    </a:cubicBezTo>
                    <a:cubicBezTo>
                      <a:pt x="89" y="0"/>
                      <a:pt x="54" y="36"/>
                      <a:pt x="54" y="80"/>
                    </a:cubicBezTo>
                    <a:cubicBezTo>
                      <a:pt x="54" y="161"/>
                      <a:pt x="54" y="161"/>
                      <a:pt x="54" y="161"/>
                    </a:cubicBezTo>
                    <a:cubicBezTo>
                      <a:pt x="21" y="186"/>
                      <a:pt x="0" y="224"/>
                      <a:pt x="0" y="268"/>
                    </a:cubicBezTo>
                    <a:cubicBezTo>
                      <a:pt x="0" y="311"/>
                      <a:pt x="21" y="349"/>
                      <a:pt x="54" y="374"/>
                    </a:cubicBezTo>
                    <a:cubicBezTo>
                      <a:pt x="54" y="776"/>
                      <a:pt x="54" y="776"/>
                      <a:pt x="54" y="776"/>
                    </a:cubicBezTo>
                    <a:cubicBezTo>
                      <a:pt x="54" y="820"/>
                      <a:pt x="89" y="856"/>
                      <a:pt x="134" y="856"/>
                    </a:cubicBezTo>
                    <a:cubicBezTo>
                      <a:pt x="178" y="856"/>
                      <a:pt x="214" y="820"/>
                      <a:pt x="214" y="776"/>
                    </a:cubicBezTo>
                    <a:cubicBezTo>
                      <a:pt x="214" y="374"/>
                      <a:pt x="214" y="374"/>
                      <a:pt x="214" y="374"/>
                    </a:cubicBezTo>
                    <a:cubicBezTo>
                      <a:pt x="246" y="349"/>
                      <a:pt x="268" y="311"/>
                      <a:pt x="268" y="268"/>
                    </a:cubicBezTo>
                    <a:cubicBezTo>
                      <a:pt x="268" y="224"/>
                      <a:pt x="246" y="186"/>
                      <a:pt x="214" y="161"/>
                    </a:cubicBezTo>
                    <a:close/>
                    <a:moveTo>
                      <a:pt x="107" y="80"/>
                    </a:moveTo>
                    <a:cubicBezTo>
                      <a:pt x="107" y="65"/>
                      <a:pt x="119" y="54"/>
                      <a:pt x="134" y="54"/>
                    </a:cubicBezTo>
                    <a:cubicBezTo>
                      <a:pt x="149" y="54"/>
                      <a:pt x="161" y="65"/>
                      <a:pt x="161" y="80"/>
                    </a:cubicBezTo>
                    <a:cubicBezTo>
                      <a:pt x="161" y="136"/>
                      <a:pt x="161" y="136"/>
                      <a:pt x="161" y="136"/>
                    </a:cubicBezTo>
                    <a:cubicBezTo>
                      <a:pt x="152" y="135"/>
                      <a:pt x="143" y="134"/>
                      <a:pt x="134" y="134"/>
                    </a:cubicBezTo>
                    <a:cubicBezTo>
                      <a:pt x="125" y="134"/>
                      <a:pt x="116" y="135"/>
                      <a:pt x="107" y="136"/>
                    </a:cubicBezTo>
                    <a:lnTo>
                      <a:pt x="107" y="80"/>
                    </a:lnTo>
                    <a:close/>
                    <a:moveTo>
                      <a:pt x="161" y="776"/>
                    </a:moveTo>
                    <a:cubicBezTo>
                      <a:pt x="161" y="791"/>
                      <a:pt x="149" y="803"/>
                      <a:pt x="134" y="803"/>
                    </a:cubicBezTo>
                    <a:cubicBezTo>
                      <a:pt x="119" y="803"/>
                      <a:pt x="107" y="791"/>
                      <a:pt x="107" y="776"/>
                    </a:cubicBezTo>
                    <a:cubicBezTo>
                      <a:pt x="107" y="399"/>
                      <a:pt x="107" y="399"/>
                      <a:pt x="107" y="399"/>
                    </a:cubicBezTo>
                    <a:cubicBezTo>
                      <a:pt x="116" y="400"/>
                      <a:pt x="125" y="401"/>
                      <a:pt x="134" y="401"/>
                    </a:cubicBezTo>
                    <a:cubicBezTo>
                      <a:pt x="143" y="401"/>
                      <a:pt x="152" y="400"/>
                      <a:pt x="161" y="399"/>
                    </a:cubicBezTo>
                    <a:lnTo>
                      <a:pt x="161" y="776"/>
                    </a:lnTo>
                    <a:close/>
                    <a:moveTo>
                      <a:pt x="210" y="290"/>
                    </a:moveTo>
                    <a:cubicBezTo>
                      <a:pt x="210" y="291"/>
                      <a:pt x="210" y="293"/>
                      <a:pt x="209" y="294"/>
                    </a:cubicBezTo>
                    <a:cubicBezTo>
                      <a:pt x="207" y="301"/>
                      <a:pt x="203" y="308"/>
                      <a:pt x="199" y="314"/>
                    </a:cubicBezTo>
                    <a:cubicBezTo>
                      <a:pt x="199" y="314"/>
                      <a:pt x="199" y="314"/>
                      <a:pt x="199" y="314"/>
                    </a:cubicBezTo>
                    <a:cubicBezTo>
                      <a:pt x="194" y="321"/>
                      <a:pt x="188" y="326"/>
                      <a:pt x="182" y="331"/>
                    </a:cubicBezTo>
                    <a:cubicBezTo>
                      <a:pt x="182" y="331"/>
                      <a:pt x="182" y="331"/>
                      <a:pt x="182" y="331"/>
                    </a:cubicBezTo>
                    <a:cubicBezTo>
                      <a:pt x="175" y="336"/>
                      <a:pt x="168" y="340"/>
                      <a:pt x="161" y="343"/>
                    </a:cubicBezTo>
                    <a:cubicBezTo>
                      <a:pt x="152" y="346"/>
                      <a:pt x="143" y="348"/>
                      <a:pt x="134" y="348"/>
                    </a:cubicBezTo>
                    <a:cubicBezTo>
                      <a:pt x="124" y="348"/>
                      <a:pt x="115" y="346"/>
                      <a:pt x="107" y="343"/>
                    </a:cubicBezTo>
                    <a:cubicBezTo>
                      <a:pt x="99" y="340"/>
                      <a:pt x="92" y="336"/>
                      <a:pt x="86" y="331"/>
                    </a:cubicBezTo>
                    <a:cubicBezTo>
                      <a:pt x="86" y="331"/>
                      <a:pt x="85" y="331"/>
                      <a:pt x="85" y="331"/>
                    </a:cubicBezTo>
                    <a:cubicBezTo>
                      <a:pt x="79" y="326"/>
                      <a:pt x="74" y="321"/>
                      <a:pt x="69" y="314"/>
                    </a:cubicBezTo>
                    <a:cubicBezTo>
                      <a:pt x="69" y="314"/>
                      <a:pt x="69" y="314"/>
                      <a:pt x="69" y="314"/>
                    </a:cubicBezTo>
                    <a:cubicBezTo>
                      <a:pt x="64" y="308"/>
                      <a:pt x="61" y="301"/>
                      <a:pt x="58" y="294"/>
                    </a:cubicBezTo>
                    <a:cubicBezTo>
                      <a:pt x="58" y="293"/>
                      <a:pt x="58" y="291"/>
                      <a:pt x="57" y="290"/>
                    </a:cubicBezTo>
                    <a:cubicBezTo>
                      <a:pt x="55" y="283"/>
                      <a:pt x="54" y="275"/>
                      <a:pt x="54" y="268"/>
                    </a:cubicBezTo>
                    <a:cubicBezTo>
                      <a:pt x="54" y="260"/>
                      <a:pt x="55" y="252"/>
                      <a:pt x="57" y="245"/>
                    </a:cubicBezTo>
                    <a:cubicBezTo>
                      <a:pt x="58" y="244"/>
                      <a:pt x="58" y="242"/>
                      <a:pt x="58" y="241"/>
                    </a:cubicBezTo>
                    <a:cubicBezTo>
                      <a:pt x="61" y="234"/>
                      <a:pt x="64" y="227"/>
                      <a:pt x="69" y="221"/>
                    </a:cubicBezTo>
                    <a:cubicBezTo>
                      <a:pt x="69" y="221"/>
                      <a:pt x="69" y="221"/>
                      <a:pt x="69" y="221"/>
                    </a:cubicBezTo>
                    <a:cubicBezTo>
                      <a:pt x="74" y="214"/>
                      <a:pt x="79" y="209"/>
                      <a:pt x="85" y="204"/>
                    </a:cubicBezTo>
                    <a:cubicBezTo>
                      <a:pt x="85" y="204"/>
                      <a:pt x="86" y="204"/>
                      <a:pt x="86" y="204"/>
                    </a:cubicBezTo>
                    <a:cubicBezTo>
                      <a:pt x="92" y="199"/>
                      <a:pt x="99" y="195"/>
                      <a:pt x="107" y="192"/>
                    </a:cubicBezTo>
                    <a:cubicBezTo>
                      <a:pt x="115" y="189"/>
                      <a:pt x="124" y="187"/>
                      <a:pt x="134" y="187"/>
                    </a:cubicBezTo>
                    <a:cubicBezTo>
                      <a:pt x="143" y="187"/>
                      <a:pt x="152" y="189"/>
                      <a:pt x="161" y="192"/>
                    </a:cubicBezTo>
                    <a:cubicBezTo>
                      <a:pt x="168" y="195"/>
                      <a:pt x="175" y="199"/>
                      <a:pt x="182" y="204"/>
                    </a:cubicBezTo>
                    <a:cubicBezTo>
                      <a:pt x="182" y="204"/>
                      <a:pt x="182" y="204"/>
                      <a:pt x="182" y="204"/>
                    </a:cubicBezTo>
                    <a:cubicBezTo>
                      <a:pt x="188" y="209"/>
                      <a:pt x="194" y="214"/>
                      <a:pt x="199" y="221"/>
                    </a:cubicBezTo>
                    <a:cubicBezTo>
                      <a:pt x="199" y="221"/>
                      <a:pt x="199" y="221"/>
                      <a:pt x="199" y="221"/>
                    </a:cubicBezTo>
                    <a:cubicBezTo>
                      <a:pt x="203" y="227"/>
                      <a:pt x="207" y="234"/>
                      <a:pt x="209" y="241"/>
                    </a:cubicBezTo>
                    <a:cubicBezTo>
                      <a:pt x="210" y="242"/>
                      <a:pt x="210" y="244"/>
                      <a:pt x="210" y="245"/>
                    </a:cubicBezTo>
                    <a:cubicBezTo>
                      <a:pt x="213" y="252"/>
                      <a:pt x="214" y="260"/>
                      <a:pt x="214" y="268"/>
                    </a:cubicBezTo>
                    <a:cubicBezTo>
                      <a:pt x="214" y="275"/>
                      <a:pt x="213" y="283"/>
                      <a:pt x="210" y="2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sp>
            <p:nvSpPr>
              <p:cNvPr id="42" name="Freeform 6">
                <a:extLst>
                  <a:ext uri="{FF2B5EF4-FFF2-40B4-BE49-F238E27FC236}">
                    <a16:creationId xmlns:a16="http://schemas.microsoft.com/office/drawing/2014/main" id="{8C2A8728-B342-43DF-B6E6-3C28B7EC0AC8}"/>
                  </a:ext>
                </a:extLst>
              </p:cNvPr>
              <p:cNvSpPr>
                <a:spLocks noEditPoints="1"/>
              </p:cNvSpPr>
              <p:nvPr/>
            </p:nvSpPr>
            <p:spPr bwMode="auto">
              <a:xfrm>
                <a:off x="5268913" y="1077913"/>
                <a:ext cx="1004888" cy="3221037"/>
              </a:xfrm>
              <a:custGeom>
                <a:avLst/>
                <a:gdLst>
                  <a:gd name="T0" fmla="*/ 214 w 267"/>
                  <a:gd name="T1" fmla="*/ 161 h 856"/>
                  <a:gd name="T2" fmla="*/ 214 w 267"/>
                  <a:gd name="T3" fmla="*/ 80 h 856"/>
                  <a:gd name="T4" fmla="*/ 133 w 267"/>
                  <a:gd name="T5" fmla="*/ 0 h 856"/>
                  <a:gd name="T6" fmla="*/ 53 w 267"/>
                  <a:gd name="T7" fmla="*/ 80 h 856"/>
                  <a:gd name="T8" fmla="*/ 53 w 267"/>
                  <a:gd name="T9" fmla="*/ 161 h 856"/>
                  <a:gd name="T10" fmla="*/ 0 w 267"/>
                  <a:gd name="T11" fmla="*/ 268 h 856"/>
                  <a:gd name="T12" fmla="*/ 53 w 267"/>
                  <a:gd name="T13" fmla="*/ 374 h 856"/>
                  <a:gd name="T14" fmla="*/ 53 w 267"/>
                  <a:gd name="T15" fmla="*/ 776 h 856"/>
                  <a:gd name="T16" fmla="*/ 133 w 267"/>
                  <a:gd name="T17" fmla="*/ 856 h 856"/>
                  <a:gd name="T18" fmla="*/ 214 w 267"/>
                  <a:gd name="T19" fmla="*/ 776 h 856"/>
                  <a:gd name="T20" fmla="*/ 214 w 267"/>
                  <a:gd name="T21" fmla="*/ 374 h 856"/>
                  <a:gd name="T22" fmla="*/ 267 w 267"/>
                  <a:gd name="T23" fmla="*/ 268 h 856"/>
                  <a:gd name="T24" fmla="*/ 214 w 267"/>
                  <a:gd name="T25" fmla="*/ 161 h 856"/>
                  <a:gd name="T26" fmla="*/ 107 w 267"/>
                  <a:gd name="T27" fmla="*/ 80 h 856"/>
                  <a:gd name="T28" fmla="*/ 133 w 267"/>
                  <a:gd name="T29" fmla="*/ 54 h 856"/>
                  <a:gd name="T30" fmla="*/ 160 w 267"/>
                  <a:gd name="T31" fmla="*/ 80 h 856"/>
                  <a:gd name="T32" fmla="*/ 160 w 267"/>
                  <a:gd name="T33" fmla="*/ 136 h 856"/>
                  <a:gd name="T34" fmla="*/ 133 w 267"/>
                  <a:gd name="T35" fmla="*/ 134 h 856"/>
                  <a:gd name="T36" fmla="*/ 107 w 267"/>
                  <a:gd name="T37" fmla="*/ 136 h 856"/>
                  <a:gd name="T38" fmla="*/ 107 w 267"/>
                  <a:gd name="T39" fmla="*/ 80 h 856"/>
                  <a:gd name="T40" fmla="*/ 160 w 267"/>
                  <a:gd name="T41" fmla="*/ 776 h 856"/>
                  <a:gd name="T42" fmla="*/ 133 w 267"/>
                  <a:gd name="T43" fmla="*/ 803 h 856"/>
                  <a:gd name="T44" fmla="*/ 107 w 267"/>
                  <a:gd name="T45" fmla="*/ 776 h 856"/>
                  <a:gd name="T46" fmla="*/ 107 w 267"/>
                  <a:gd name="T47" fmla="*/ 399 h 856"/>
                  <a:gd name="T48" fmla="*/ 133 w 267"/>
                  <a:gd name="T49" fmla="*/ 401 h 856"/>
                  <a:gd name="T50" fmla="*/ 160 w 267"/>
                  <a:gd name="T51" fmla="*/ 399 h 856"/>
                  <a:gd name="T52" fmla="*/ 160 w 267"/>
                  <a:gd name="T53" fmla="*/ 776 h 856"/>
                  <a:gd name="T54" fmla="*/ 210 w 267"/>
                  <a:gd name="T55" fmla="*/ 290 h 856"/>
                  <a:gd name="T56" fmla="*/ 209 w 267"/>
                  <a:gd name="T57" fmla="*/ 294 h 856"/>
                  <a:gd name="T58" fmla="*/ 198 w 267"/>
                  <a:gd name="T59" fmla="*/ 314 h 856"/>
                  <a:gd name="T60" fmla="*/ 198 w 267"/>
                  <a:gd name="T61" fmla="*/ 314 h 856"/>
                  <a:gd name="T62" fmla="*/ 182 w 267"/>
                  <a:gd name="T63" fmla="*/ 331 h 856"/>
                  <a:gd name="T64" fmla="*/ 181 w 267"/>
                  <a:gd name="T65" fmla="*/ 331 h 856"/>
                  <a:gd name="T66" fmla="*/ 160 w 267"/>
                  <a:gd name="T67" fmla="*/ 343 h 856"/>
                  <a:gd name="T68" fmla="*/ 133 w 267"/>
                  <a:gd name="T69" fmla="*/ 348 h 856"/>
                  <a:gd name="T70" fmla="*/ 107 w 267"/>
                  <a:gd name="T71" fmla="*/ 343 h 856"/>
                  <a:gd name="T72" fmla="*/ 85 w 267"/>
                  <a:gd name="T73" fmla="*/ 331 h 856"/>
                  <a:gd name="T74" fmla="*/ 85 w 267"/>
                  <a:gd name="T75" fmla="*/ 331 h 856"/>
                  <a:gd name="T76" fmla="*/ 68 w 267"/>
                  <a:gd name="T77" fmla="*/ 314 h 856"/>
                  <a:gd name="T78" fmla="*/ 68 w 267"/>
                  <a:gd name="T79" fmla="*/ 314 h 856"/>
                  <a:gd name="T80" fmla="*/ 58 w 267"/>
                  <a:gd name="T81" fmla="*/ 294 h 856"/>
                  <a:gd name="T82" fmla="*/ 57 w 267"/>
                  <a:gd name="T83" fmla="*/ 290 h 856"/>
                  <a:gd name="T84" fmla="*/ 53 w 267"/>
                  <a:gd name="T85" fmla="*/ 268 h 856"/>
                  <a:gd name="T86" fmla="*/ 57 w 267"/>
                  <a:gd name="T87" fmla="*/ 245 h 856"/>
                  <a:gd name="T88" fmla="*/ 58 w 267"/>
                  <a:gd name="T89" fmla="*/ 241 h 856"/>
                  <a:gd name="T90" fmla="*/ 68 w 267"/>
                  <a:gd name="T91" fmla="*/ 221 h 856"/>
                  <a:gd name="T92" fmla="*/ 68 w 267"/>
                  <a:gd name="T93" fmla="*/ 221 h 856"/>
                  <a:gd name="T94" fmla="*/ 85 w 267"/>
                  <a:gd name="T95" fmla="*/ 204 h 856"/>
                  <a:gd name="T96" fmla="*/ 85 w 267"/>
                  <a:gd name="T97" fmla="*/ 204 h 856"/>
                  <a:gd name="T98" fmla="*/ 107 w 267"/>
                  <a:gd name="T99" fmla="*/ 192 h 856"/>
                  <a:gd name="T100" fmla="*/ 133 w 267"/>
                  <a:gd name="T101" fmla="*/ 187 h 856"/>
                  <a:gd name="T102" fmla="*/ 160 w 267"/>
                  <a:gd name="T103" fmla="*/ 192 h 856"/>
                  <a:gd name="T104" fmla="*/ 181 w 267"/>
                  <a:gd name="T105" fmla="*/ 204 h 856"/>
                  <a:gd name="T106" fmla="*/ 182 w 267"/>
                  <a:gd name="T107" fmla="*/ 204 h 856"/>
                  <a:gd name="T108" fmla="*/ 198 w 267"/>
                  <a:gd name="T109" fmla="*/ 221 h 856"/>
                  <a:gd name="T110" fmla="*/ 198 w 267"/>
                  <a:gd name="T111" fmla="*/ 221 h 856"/>
                  <a:gd name="T112" fmla="*/ 209 w 267"/>
                  <a:gd name="T113" fmla="*/ 241 h 856"/>
                  <a:gd name="T114" fmla="*/ 210 w 267"/>
                  <a:gd name="T115" fmla="*/ 245 h 856"/>
                  <a:gd name="T116" fmla="*/ 214 w 267"/>
                  <a:gd name="T117" fmla="*/ 268 h 856"/>
                  <a:gd name="T118" fmla="*/ 210 w 267"/>
                  <a:gd name="T119" fmla="*/ 290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7" h="856">
                    <a:moveTo>
                      <a:pt x="214" y="161"/>
                    </a:moveTo>
                    <a:cubicBezTo>
                      <a:pt x="214" y="80"/>
                      <a:pt x="214" y="80"/>
                      <a:pt x="214" y="80"/>
                    </a:cubicBezTo>
                    <a:cubicBezTo>
                      <a:pt x="214" y="36"/>
                      <a:pt x="178" y="0"/>
                      <a:pt x="133" y="0"/>
                    </a:cubicBezTo>
                    <a:cubicBezTo>
                      <a:pt x="89" y="0"/>
                      <a:pt x="53" y="36"/>
                      <a:pt x="53" y="80"/>
                    </a:cubicBezTo>
                    <a:cubicBezTo>
                      <a:pt x="53" y="161"/>
                      <a:pt x="53" y="161"/>
                      <a:pt x="53" y="161"/>
                    </a:cubicBezTo>
                    <a:cubicBezTo>
                      <a:pt x="21" y="186"/>
                      <a:pt x="0" y="224"/>
                      <a:pt x="0" y="268"/>
                    </a:cubicBezTo>
                    <a:cubicBezTo>
                      <a:pt x="0" y="311"/>
                      <a:pt x="21" y="349"/>
                      <a:pt x="53" y="374"/>
                    </a:cubicBezTo>
                    <a:cubicBezTo>
                      <a:pt x="53" y="776"/>
                      <a:pt x="53" y="776"/>
                      <a:pt x="53" y="776"/>
                    </a:cubicBezTo>
                    <a:cubicBezTo>
                      <a:pt x="53" y="820"/>
                      <a:pt x="89" y="856"/>
                      <a:pt x="133" y="856"/>
                    </a:cubicBezTo>
                    <a:cubicBezTo>
                      <a:pt x="178" y="856"/>
                      <a:pt x="214" y="820"/>
                      <a:pt x="214" y="776"/>
                    </a:cubicBezTo>
                    <a:cubicBezTo>
                      <a:pt x="214" y="374"/>
                      <a:pt x="214" y="374"/>
                      <a:pt x="214" y="374"/>
                    </a:cubicBezTo>
                    <a:cubicBezTo>
                      <a:pt x="246" y="349"/>
                      <a:pt x="267" y="311"/>
                      <a:pt x="267" y="268"/>
                    </a:cubicBezTo>
                    <a:cubicBezTo>
                      <a:pt x="267" y="224"/>
                      <a:pt x="246" y="186"/>
                      <a:pt x="214" y="161"/>
                    </a:cubicBezTo>
                    <a:close/>
                    <a:moveTo>
                      <a:pt x="107" y="80"/>
                    </a:moveTo>
                    <a:cubicBezTo>
                      <a:pt x="107" y="65"/>
                      <a:pt x="118" y="54"/>
                      <a:pt x="133" y="54"/>
                    </a:cubicBezTo>
                    <a:cubicBezTo>
                      <a:pt x="148" y="54"/>
                      <a:pt x="160" y="65"/>
                      <a:pt x="160" y="80"/>
                    </a:cubicBezTo>
                    <a:cubicBezTo>
                      <a:pt x="160" y="136"/>
                      <a:pt x="160" y="136"/>
                      <a:pt x="160" y="136"/>
                    </a:cubicBezTo>
                    <a:cubicBezTo>
                      <a:pt x="151" y="135"/>
                      <a:pt x="142" y="134"/>
                      <a:pt x="133" y="134"/>
                    </a:cubicBezTo>
                    <a:cubicBezTo>
                      <a:pt x="124" y="134"/>
                      <a:pt x="115" y="135"/>
                      <a:pt x="107" y="136"/>
                    </a:cubicBezTo>
                    <a:lnTo>
                      <a:pt x="107" y="80"/>
                    </a:lnTo>
                    <a:close/>
                    <a:moveTo>
                      <a:pt x="160" y="776"/>
                    </a:moveTo>
                    <a:cubicBezTo>
                      <a:pt x="160" y="791"/>
                      <a:pt x="148" y="803"/>
                      <a:pt x="133" y="803"/>
                    </a:cubicBezTo>
                    <a:cubicBezTo>
                      <a:pt x="118" y="803"/>
                      <a:pt x="107" y="791"/>
                      <a:pt x="107" y="776"/>
                    </a:cubicBezTo>
                    <a:cubicBezTo>
                      <a:pt x="107" y="399"/>
                      <a:pt x="107" y="399"/>
                      <a:pt x="107" y="399"/>
                    </a:cubicBezTo>
                    <a:cubicBezTo>
                      <a:pt x="115" y="400"/>
                      <a:pt x="124" y="401"/>
                      <a:pt x="133" y="401"/>
                    </a:cubicBezTo>
                    <a:cubicBezTo>
                      <a:pt x="142" y="401"/>
                      <a:pt x="151" y="400"/>
                      <a:pt x="160" y="399"/>
                    </a:cubicBezTo>
                    <a:lnTo>
                      <a:pt x="160" y="776"/>
                    </a:lnTo>
                    <a:close/>
                    <a:moveTo>
                      <a:pt x="210" y="290"/>
                    </a:moveTo>
                    <a:cubicBezTo>
                      <a:pt x="209" y="291"/>
                      <a:pt x="209" y="293"/>
                      <a:pt x="209" y="294"/>
                    </a:cubicBezTo>
                    <a:cubicBezTo>
                      <a:pt x="206" y="301"/>
                      <a:pt x="203" y="308"/>
                      <a:pt x="198" y="314"/>
                    </a:cubicBezTo>
                    <a:cubicBezTo>
                      <a:pt x="198" y="314"/>
                      <a:pt x="198" y="314"/>
                      <a:pt x="198" y="314"/>
                    </a:cubicBezTo>
                    <a:cubicBezTo>
                      <a:pt x="193" y="321"/>
                      <a:pt x="188" y="326"/>
                      <a:pt x="182" y="331"/>
                    </a:cubicBezTo>
                    <a:cubicBezTo>
                      <a:pt x="182" y="331"/>
                      <a:pt x="181" y="331"/>
                      <a:pt x="181" y="331"/>
                    </a:cubicBezTo>
                    <a:cubicBezTo>
                      <a:pt x="175" y="336"/>
                      <a:pt x="168" y="340"/>
                      <a:pt x="160" y="343"/>
                    </a:cubicBezTo>
                    <a:cubicBezTo>
                      <a:pt x="152" y="346"/>
                      <a:pt x="143" y="348"/>
                      <a:pt x="133" y="348"/>
                    </a:cubicBezTo>
                    <a:cubicBezTo>
                      <a:pt x="124" y="348"/>
                      <a:pt x="115" y="346"/>
                      <a:pt x="107" y="343"/>
                    </a:cubicBezTo>
                    <a:cubicBezTo>
                      <a:pt x="99" y="340"/>
                      <a:pt x="92" y="336"/>
                      <a:pt x="85" y="331"/>
                    </a:cubicBezTo>
                    <a:cubicBezTo>
                      <a:pt x="85" y="331"/>
                      <a:pt x="85" y="331"/>
                      <a:pt x="85" y="331"/>
                    </a:cubicBezTo>
                    <a:cubicBezTo>
                      <a:pt x="79" y="326"/>
                      <a:pt x="73" y="321"/>
                      <a:pt x="68" y="314"/>
                    </a:cubicBezTo>
                    <a:cubicBezTo>
                      <a:pt x="68" y="314"/>
                      <a:pt x="68" y="314"/>
                      <a:pt x="68" y="314"/>
                    </a:cubicBezTo>
                    <a:cubicBezTo>
                      <a:pt x="64" y="308"/>
                      <a:pt x="60" y="301"/>
                      <a:pt x="58" y="294"/>
                    </a:cubicBezTo>
                    <a:cubicBezTo>
                      <a:pt x="57" y="293"/>
                      <a:pt x="57" y="291"/>
                      <a:pt x="57" y="290"/>
                    </a:cubicBezTo>
                    <a:cubicBezTo>
                      <a:pt x="54" y="283"/>
                      <a:pt x="53" y="275"/>
                      <a:pt x="53" y="268"/>
                    </a:cubicBezTo>
                    <a:cubicBezTo>
                      <a:pt x="53" y="260"/>
                      <a:pt x="54" y="252"/>
                      <a:pt x="57" y="245"/>
                    </a:cubicBezTo>
                    <a:cubicBezTo>
                      <a:pt x="57" y="244"/>
                      <a:pt x="57" y="242"/>
                      <a:pt x="58" y="241"/>
                    </a:cubicBezTo>
                    <a:cubicBezTo>
                      <a:pt x="60" y="234"/>
                      <a:pt x="64" y="227"/>
                      <a:pt x="68" y="221"/>
                    </a:cubicBezTo>
                    <a:cubicBezTo>
                      <a:pt x="68" y="221"/>
                      <a:pt x="68" y="221"/>
                      <a:pt x="68" y="221"/>
                    </a:cubicBezTo>
                    <a:cubicBezTo>
                      <a:pt x="73" y="214"/>
                      <a:pt x="79" y="209"/>
                      <a:pt x="85" y="204"/>
                    </a:cubicBezTo>
                    <a:cubicBezTo>
                      <a:pt x="85" y="204"/>
                      <a:pt x="85" y="204"/>
                      <a:pt x="85" y="204"/>
                    </a:cubicBezTo>
                    <a:cubicBezTo>
                      <a:pt x="92" y="199"/>
                      <a:pt x="99" y="195"/>
                      <a:pt x="107" y="192"/>
                    </a:cubicBezTo>
                    <a:cubicBezTo>
                      <a:pt x="115" y="189"/>
                      <a:pt x="124" y="187"/>
                      <a:pt x="133" y="187"/>
                    </a:cubicBezTo>
                    <a:cubicBezTo>
                      <a:pt x="143" y="187"/>
                      <a:pt x="152" y="189"/>
                      <a:pt x="160" y="192"/>
                    </a:cubicBezTo>
                    <a:cubicBezTo>
                      <a:pt x="168" y="195"/>
                      <a:pt x="175" y="199"/>
                      <a:pt x="181" y="204"/>
                    </a:cubicBezTo>
                    <a:cubicBezTo>
                      <a:pt x="181" y="204"/>
                      <a:pt x="182" y="204"/>
                      <a:pt x="182" y="204"/>
                    </a:cubicBezTo>
                    <a:cubicBezTo>
                      <a:pt x="188" y="209"/>
                      <a:pt x="193" y="214"/>
                      <a:pt x="198" y="221"/>
                    </a:cubicBezTo>
                    <a:cubicBezTo>
                      <a:pt x="198" y="221"/>
                      <a:pt x="198" y="221"/>
                      <a:pt x="198" y="221"/>
                    </a:cubicBezTo>
                    <a:cubicBezTo>
                      <a:pt x="203" y="227"/>
                      <a:pt x="206" y="234"/>
                      <a:pt x="209" y="241"/>
                    </a:cubicBezTo>
                    <a:cubicBezTo>
                      <a:pt x="209" y="242"/>
                      <a:pt x="209" y="244"/>
                      <a:pt x="210" y="245"/>
                    </a:cubicBezTo>
                    <a:cubicBezTo>
                      <a:pt x="212" y="252"/>
                      <a:pt x="214" y="260"/>
                      <a:pt x="214" y="268"/>
                    </a:cubicBezTo>
                    <a:cubicBezTo>
                      <a:pt x="214" y="275"/>
                      <a:pt x="212" y="283"/>
                      <a:pt x="210" y="29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sp>
            <p:nvSpPr>
              <p:cNvPr id="44" name="Freeform 7">
                <a:extLst>
                  <a:ext uri="{FF2B5EF4-FFF2-40B4-BE49-F238E27FC236}">
                    <a16:creationId xmlns:a16="http://schemas.microsoft.com/office/drawing/2014/main" id="{50B2710E-1612-4BAF-8D59-507A2456FBD2}"/>
                  </a:ext>
                </a:extLst>
              </p:cNvPr>
              <p:cNvSpPr>
                <a:spLocks noEditPoints="1"/>
              </p:cNvSpPr>
              <p:nvPr/>
            </p:nvSpPr>
            <p:spPr bwMode="auto">
              <a:xfrm>
                <a:off x="4157663" y="1077913"/>
                <a:ext cx="1009650" cy="3221037"/>
              </a:xfrm>
              <a:custGeom>
                <a:avLst/>
                <a:gdLst>
                  <a:gd name="T0" fmla="*/ 214 w 268"/>
                  <a:gd name="T1" fmla="*/ 482 h 856"/>
                  <a:gd name="T2" fmla="*/ 214 w 268"/>
                  <a:gd name="T3" fmla="*/ 80 h 856"/>
                  <a:gd name="T4" fmla="*/ 134 w 268"/>
                  <a:gd name="T5" fmla="*/ 0 h 856"/>
                  <a:gd name="T6" fmla="*/ 54 w 268"/>
                  <a:gd name="T7" fmla="*/ 80 h 856"/>
                  <a:gd name="T8" fmla="*/ 54 w 268"/>
                  <a:gd name="T9" fmla="*/ 482 h 856"/>
                  <a:gd name="T10" fmla="*/ 0 w 268"/>
                  <a:gd name="T11" fmla="*/ 589 h 856"/>
                  <a:gd name="T12" fmla="*/ 54 w 268"/>
                  <a:gd name="T13" fmla="*/ 695 h 856"/>
                  <a:gd name="T14" fmla="*/ 54 w 268"/>
                  <a:gd name="T15" fmla="*/ 776 h 856"/>
                  <a:gd name="T16" fmla="*/ 134 w 268"/>
                  <a:gd name="T17" fmla="*/ 856 h 856"/>
                  <a:gd name="T18" fmla="*/ 214 w 268"/>
                  <a:gd name="T19" fmla="*/ 776 h 856"/>
                  <a:gd name="T20" fmla="*/ 214 w 268"/>
                  <a:gd name="T21" fmla="*/ 695 h 856"/>
                  <a:gd name="T22" fmla="*/ 268 w 268"/>
                  <a:gd name="T23" fmla="*/ 589 h 856"/>
                  <a:gd name="T24" fmla="*/ 214 w 268"/>
                  <a:gd name="T25" fmla="*/ 482 h 856"/>
                  <a:gd name="T26" fmla="*/ 107 w 268"/>
                  <a:gd name="T27" fmla="*/ 80 h 856"/>
                  <a:gd name="T28" fmla="*/ 134 w 268"/>
                  <a:gd name="T29" fmla="*/ 54 h 856"/>
                  <a:gd name="T30" fmla="*/ 161 w 268"/>
                  <a:gd name="T31" fmla="*/ 80 h 856"/>
                  <a:gd name="T32" fmla="*/ 161 w 268"/>
                  <a:gd name="T33" fmla="*/ 457 h 856"/>
                  <a:gd name="T34" fmla="*/ 134 w 268"/>
                  <a:gd name="T35" fmla="*/ 455 h 856"/>
                  <a:gd name="T36" fmla="*/ 107 w 268"/>
                  <a:gd name="T37" fmla="*/ 457 h 856"/>
                  <a:gd name="T38" fmla="*/ 107 w 268"/>
                  <a:gd name="T39" fmla="*/ 80 h 856"/>
                  <a:gd name="T40" fmla="*/ 161 w 268"/>
                  <a:gd name="T41" fmla="*/ 776 h 856"/>
                  <a:gd name="T42" fmla="*/ 134 w 268"/>
                  <a:gd name="T43" fmla="*/ 803 h 856"/>
                  <a:gd name="T44" fmla="*/ 107 w 268"/>
                  <a:gd name="T45" fmla="*/ 776 h 856"/>
                  <a:gd name="T46" fmla="*/ 107 w 268"/>
                  <a:gd name="T47" fmla="*/ 720 h 856"/>
                  <a:gd name="T48" fmla="*/ 134 w 268"/>
                  <a:gd name="T49" fmla="*/ 722 h 856"/>
                  <a:gd name="T50" fmla="*/ 161 w 268"/>
                  <a:gd name="T51" fmla="*/ 720 h 856"/>
                  <a:gd name="T52" fmla="*/ 161 w 268"/>
                  <a:gd name="T53" fmla="*/ 776 h 856"/>
                  <a:gd name="T54" fmla="*/ 211 w 268"/>
                  <a:gd name="T55" fmla="*/ 611 h 856"/>
                  <a:gd name="T56" fmla="*/ 209 w 268"/>
                  <a:gd name="T57" fmla="*/ 615 h 856"/>
                  <a:gd name="T58" fmla="*/ 199 w 268"/>
                  <a:gd name="T59" fmla="*/ 635 h 856"/>
                  <a:gd name="T60" fmla="*/ 199 w 268"/>
                  <a:gd name="T61" fmla="*/ 635 h 856"/>
                  <a:gd name="T62" fmla="*/ 182 w 268"/>
                  <a:gd name="T63" fmla="*/ 652 h 856"/>
                  <a:gd name="T64" fmla="*/ 182 w 268"/>
                  <a:gd name="T65" fmla="*/ 652 h 856"/>
                  <a:gd name="T66" fmla="*/ 161 w 268"/>
                  <a:gd name="T67" fmla="*/ 664 h 856"/>
                  <a:gd name="T68" fmla="*/ 134 w 268"/>
                  <a:gd name="T69" fmla="*/ 669 h 856"/>
                  <a:gd name="T70" fmla="*/ 107 w 268"/>
                  <a:gd name="T71" fmla="*/ 664 h 856"/>
                  <a:gd name="T72" fmla="*/ 86 w 268"/>
                  <a:gd name="T73" fmla="*/ 652 h 856"/>
                  <a:gd name="T74" fmla="*/ 86 w 268"/>
                  <a:gd name="T75" fmla="*/ 652 h 856"/>
                  <a:gd name="T76" fmla="*/ 69 w 268"/>
                  <a:gd name="T77" fmla="*/ 635 h 856"/>
                  <a:gd name="T78" fmla="*/ 69 w 268"/>
                  <a:gd name="T79" fmla="*/ 635 h 856"/>
                  <a:gd name="T80" fmla="*/ 59 w 268"/>
                  <a:gd name="T81" fmla="*/ 615 h 856"/>
                  <a:gd name="T82" fmla="*/ 57 w 268"/>
                  <a:gd name="T83" fmla="*/ 611 h 856"/>
                  <a:gd name="T84" fmla="*/ 54 w 268"/>
                  <a:gd name="T85" fmla="*/ 589 h 856"/>
                  <a:gd name="T86" fmla="*/ 57 w 268"/>
                  <a:gd name="T87" fmla="*/ 566 h 856"/>
                  <a:gd name="T88" fmla="*/ 59 w 268"/>
                  <a:gd name="T89" fmla="*/ 562 h 856"/>
                  <a:gd name="T90" fmla="*/ 69 w 268"/>
                  <a:gd name="T91" fmla="*/ 542 h 856"/>
                  <a:gd name="T92" fmla="*/ 69 w 268"/>
                  <a:gd name="T93" fmla="*/ 542 h 856"/>
                  <a:gd name="T94" fmla="*/ 86 w 268"/>
                  <a:gd name="T95" fmla="*/ 525 h 856"/>
                  <a:gd name="T96" fmla="*/ 86 w 268"/>
                  <a:gd name="T97" fmla="*/ 525 h 856"/>
                  <a:gd name="T98" fmla="*/ 107 w 268"/>
                  <a:gd name="T99" fmla="*/ 513 h 856"/>
                  <a:gd name="T100" fmla="*/ 134 w 268"/>
                  <a:gd name="T101" fmla="*/ 508 h 856"/>
                  <a:gd name="T102" fmla="*/ 161 w 268"/>
                  <a:gd name="T103" fmla="*/ 513 h 856"/>
                  <a:gd name="T104" fmla="*/ 182 w 268"/>
                  <a:gd name="T105" fmla="*/ 525 h 856"/>
                  <a:gd name="T106" fmla="*/ 182 w 268"/>
                  <a:gd name="T107" fmla="*/ 525 h 856"/>
                  <a:gd name="T108" fmla="*/ 199 w 268"/>
                  <a:gd name="T109" fmla="*/ 542 h 856"/>
                  <a:gd name="T110" fmla="*/ 199 w 268"/>
                  <a:gd name="T111" fmla="*/ 542 h 856"/>
                  <a:gd name="T112" fmla="*/ 209 w 268"/>
                  <a:gd name="T113" fmla="*/ 562 h 856"/>
                  <a:gd name="T114" fmla="*/ 211 w 268"/>
                  <a:gd name="T115" fmla="*/ 566 h 856"/>
                  <a:gd name="T116" fmla="*/ 214 w 268"/>
                  <a:gd name="T117" fmla="*/ 589 h 856"/>
                  <a:gd name="T118" fmla="*/ 211 w 268"/>
                  <a:gd name="T119" fmla="*/ 611 h 8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68" h="856">
                    <a:moveTo>
                      <a:pt x="214" y="482"/>
                    </a:moveTo>
                    <a:cubicBezTo>
                      <a:pt x="214" y="80"/>
                      <a:pt x="214" y="80"/>
                      <a:pt x="214" y="80"/>
                    </a:cubicBezTo>
                    <a:cubicBezTo>
                      <a:pt x="214" y="36"/>
                      <a:pt x="178" y="0"/>
                      <a:pt x="134" y="0"/>
                    </a:cubicBezTo>
                    <a:cubicBezTo>
                      <a:pt x="90" y="0"/>
                      <a:pt x="54" y="36"/>
                      <a:pt x="54" y="80"/>
                    </a:cubicBezTo>
                    <a:cubicBezTo>
                      <a:pt x="54" y="482"/>
                      <a:pt x="54" y="482"/>
                      <a:pt x="54" y="482"/>
                    </a:cubicBezTo>
                    <a:cubicBezTo>
                      <a:pt x="21" y="507"/>
                      <a:pt x="0" y="545"/>
                      <a:pt x="0" y="589"/>
                    </a:cubicBezTo>
                    <a:cubicBezTo>
                      <a:pt x="0" y="632"/>
                      <a:pt x="21" y="670"/>
                      <a:pt x="54" y="695"/>
                    </a:cubicBezTo>
                    <a:cubicBezTo>
                      <a:pt x="54" y="776"/>
                      <a:pt x="54" y="776"/>
                      <a:pt x="54" y="776"/>
                    </a:cubicBezTo>
                    <a:cubicBezTo>
                      <a:pt x="54" y="820"/>
                      <a:pt x="90" y="856"/>
                      <a:pt x="134" y="856"/>
                    </a:cubicBezTo>
                    <a:cubicBezTo>
                      <a:pt x="178" y="856"/>
                      <a:pt x="214" y="820"/>
                      <a:pt x="214" y="776"/>
                    </a:cubicBezTo>
                    <a:cubicBezTo>
                      <a:pt x="214" y="695"/>
                      <a:pt x="214" y="695"/>
                      <a:pt x="214" y="695"/>
                    </a:cubicBezTo>
                    <a:cubicBezTo>
                      <a:pt x="247" y="670"/>
                      <a:pt x="268" y="632"/>
                      <a:pt x="268" y="589"/>
                    </a:cubicBezTo>
                    <a:cubicBezTo>
                      <a:pt x="268" y="545"/>
                      <a:pt x="247" y="507"/>
                      <a:pt x="214" y="482"/>
                    </a:cubicBezTo>
                    <a:close/>
                    <a:moveTo>
                      <a:pt x="107" y="80"/>
                    </a:moveTo>
                    <a:cubicBezTo>
                      <a:pt x="107" y="65"/>
                      <a:pt x="119" y="54"/>
                      <a:pt x="134" y="54"/>
                    </a:cubicBezTo>
                    <a:cubicBezTo>
                      <a:pt x="149" y="54"/>
                      <a:pt x="161" y="65"/>
                      <a:pt x="161" y="80"/>
                    </a:cubicBezTo>
                    <a:cubicBezTo>
                      <a:pt x="161" y="457"/>
                      <a:pt x="161" y="457"/>
                      <a:pt x="161" y="457"/>
                    </a:cubicBezTo>
                    <a:cubicBezTo>
                      <a:pt x="152" y="456"/>
                      <a:pt x="143" y="455"/>
                      <a:pt x="134" y="455"/>
                    </a:cubicBezTo>
                    <a:cubicBezTo>
                      <a:pt x="125" y="455"/>
                      <a:pt x="116" y="456"/>
                      <a:pt x="107" y="457"/>
                    </a:cubicBezTo>
                    <a:lnTo>
                      <a:pt x="107" y="80"/>
                    </a:lnTo>
                    <a:close/>
                    <a:moveTo>
                      <a:pt x="161" y="776"/>
                    </a:moveTo>
                    <a:cubicBezTo>
                      <a:pt x="161" y="791"/>
                      <a:pt x="149" y="803"/>
                      <a:pt x="134" y="803"/>
                    </a:cubicBezTo>
                    <a:cubicBezTo>
                      <a:pt x="119" y="803"/>
                      <a:pt x="107" y="791"/>
                      <a:pt x="107" y="776"/>
                    </a:cubicBezTo>
                    <a:cubicBezTo>
                      <a:pt x="107" y="720"/>
                      <a:pt x="107" y="720"/>
                      <a:pt x="107" y="720"/>
                    </a:cubicBezTo>
                    <a:cubicBezTo>
                      <a:pt x="116" y="721"/>
                      <a:pt x="125" y="722"/>
                      <a:pt x="134" y="722"/>
                    </a:cubicBezTo>
                    <a:cubicBezTo>
                      <a:pt x="143" y="722"/>
                      <a:pt x="152" y="721"/>
                      <a:pt x="161" y="720"/>
                    </a:cubicBezTo>
                    <a:lnTo>
                      <a:pt x="161" y="776"/>
                    </a:lnTo>
                    <a:close/>
                    <a:moveTo>
                      <a:pt x="211" y="611"/>
                    </a:moveTo>
                    <a:cubicBezTo>
                      <a:pt x="210" y="612"/>
                      <a:pt x="210" y="614"/>
                      <a:pt x="209" y="615"/>
                    </a:cubicBezTo>
                    <a:cubicBezTo>
                      <a:pt x="207" y="622"/>
                      <a:pt x="204" y="629"/>
                      <a:pt x="199" y="635"/>
                    </a:cubicBezTo>
                    <a:cubicBezTo>
                      <a:pt x="199" y="635"/>
                      <a:pt x="199" y="635"/>
                      <a:pt x="199" y="635"/>
                    </a:cubicBezTo>
                    <a:cubicBezTo>
                      <a:pt x="194" y="642"/>
                      <a:pt x="189" y="647"/>
                      <a:pt x="182" y="652"/>
                    </a:cubicBezTo>
                    <a:cubicBezTo>
                      <a:pt x="182" y="652"/>
                      <a:pt x="182" y="652"/>
                      <a:pt x="182" y="652"/>
                    </a:cubicBezTo>
                    <a:cubicBezTo>
                      <a:pt x="176" y="657"/>
                      <a:pt x="168" y="661"/>
                      <a:pt x="161" y="664"/>
                    </a:cubicBezTo>
                    <a:cubicBezTo>
                      <a:pt x="152" y="667"/>
                      <a:pt x="143" y="669"/>
                      <a:pt x="134" y="669"/>
                    </a:cubicBezTo>
                    <a:cubicBezTo>
                      <a:pt x="125" y="669"/>
                      <a:pt x="116" y="667"/>
                      <a:pt x="107" y="664"/>
                    </a:cubicBezTo>
                    <a:cubicBezTo>
                      <a:pt x="100" y="661"/>
                      <a:pt x="92" y="657"/>
                      <a:pt x="86" y="652"/>
                    </a:cubicBezTo>
                    <a:cubicBezTo>
                      <a:pt x="86" y="652"/>
                      <a:pt x="86" y="652"/>
                      <a:pt x="86" y="652"/>
                    </a:cubicBezTo>
                    <a:cubicBezTo>
                      <a:pt x="79" y="647"/>
                      <a:pt x="74" y="642"/>
                      <a:pt x="69" y="635"/>
                    </a:cubicBezTo>
                    <a:cubicBezTo>
                      <a:pt x="69" y="635"/>
                      <a:pt x="69" y="635"/>
                      <a:pt x="69" y="635"/>
                    </a:cubicBezTo>
                    <a:cubicBezTo>
                      <a:pt x="64" y="629"/>
                      <a:pt x="61" y="622"/>
                      <a:pt x="59" y="615"/>
                    </a:cubicBezTo>
                    <a:cubicBezTo>
                      <a:pt x="58" y="614"/>
                      <a:pt x="58" y="612"/>
                      <a:pt x="57" y="611"/>
                    </a:cubicBezTo>
                    <a:cubicBezTo>
                      <a:pt x="55" y="604"/>
                      <a:pt x="54" y="596"/>
                      <a:pt x="54" y="589"/>
                    </a:cubicBezTo>
                    <a:cubicBezTo>
                      <a:pt x="54" y="581"/>
                      <a:pt x="55" y="573"/>
                      <a:pt x="57" y="566"/>
                    </a:cubicBezTo>
                    <a:cubicBezTo>
                      <a:pt x="58" y="565"/>
                      <a:pt x="58" y="563"/>
                      <a:pt x="59" y="562"/>
                    </a:cubicBezTo>
                    <a:cubicBezTo>
                      <a:pt x="61" y="555"/>
                      <a:pt x="64" y="548"/>
                      <a:pt x="69" y="542"/>
                    </a:cubicBezTo>
                    <a:cubicBezTo>
                      <a:pt x="69" y="542"/>
                      <a:pt x="69" y="542"/>
                      <a:pt x="69" y="542"/>
                    </a:cubicBezTo>
                    <a:cubicBezTo>
                      <a:pt x="74" y="535"/>
                      <a:pt x="79" y="530"/>
                      <a:pt x="86" y="525"/>
                    </a:cubicBezTo>
                    <a:cubicBezTo>
                      <a:pt x="86" y="525"/>
                      <a:pt x="86" y="525"/>
                      <a:pt x="86" y="525"/>
                    </a:cubicBezTo>
                    <a:cubicBezTo>
                      <a:pt x="92" y="520"/>
                      <a:pt x="100" y="516"/>
                      <a:pt x="107" y="513"/>
                    </a:cubicBezTo>
                    <a:cubicBezTo>
                      <a:pt x="116" y="510"/>
                      <a:pt x="125" y="508"/>
                      <a:pt x="134" y="508"/>
                    </a:cubicBezTo>
                    <a:cubicBezTo>
                      <a:pt x="143" y="508"/>
                      <a:pt x="152" y="510"/>
                      <a:pt x="161" y="513"/>
                    </a:cubicBezTo>
                    <a:cubicBezTo>
                      <a:pt x="168" y="516"/>
                      <a:pt x="176" y="520"/>
                      <a:pt x="182" y="525"/>
                    </a:cubicBezTo>
                    <a:cubicBezTo>
                      <a:pt x="182" y="525"/>
                      <a:pt x="182" y="525"/>
                      <a:pt x="182" y="525"/>
                    </a:cubicBezTo>
                    <a:cubicBezTo>
                      <a:pt x="189" y="530"/>
                      <a:pt x="194" y="535"/>
                      <a:pt x="199" y="542"/>
                    </a:cubicBezTo>
                    <a:cubicBezTo>
                      <a:pt x="199" y="542"/>
                      <a:pt x="199" y="542"/>
                      <a:pt x="199" y="542"/>
                    </a:cubicBezTo>
                    <a:cubicBezTo>
                      <a:pt x="204" y="548"/>
                      <a:pt x="207" y="555"/>
                      <a:pt x="209" y="562"/>
                    </a:cubicBezTo>
                    <a:cubicBezTo>
                      <a:pt x="210" y="563"/>
                      <a:pt x="210" y="565"/>
                      <a:pt x="211" y="566"/>
                    </a:cubicBezTo>
                    <a:cubicBezTo>
                      <a:pt x="213" y="573"/>
                      <a:pt x="214" y="581"/>
                      <a:pt x="214" y="589"/>
                    </a:cubicBezTo>
                    <a:cubicBezTo>
                      <a:pt x="214" y="596"/>
                      <a:pt x="213" y="604"/>
                      <a:pt x="211" y="611"/>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45720" tIns="22860" rIns="45720" bIns="22860" numCol="1" anchor="t" anchorCtr="0" compatLnSpc="1">
                <a:prstTxWarp prst="textNoShape">
                  <a:avLst/>
                </a:prstTxWarp>
              </a:bodyPr>
              <a:lstStyle/>
              <a:p>
                <a:endParaRPr lang="id-ID" sz="900" dirty="0">
                  <a:latin typeface="Lato Light"/>
                </a:endParaRPr>
              </a:p>
            </p:txBody>
          </p:sp>
        </p:grpSp>
        <p:sp>
          <p:nvSpPr>
            <p:cNvPr id="40" name="Freeform 6">
              <a:extLst>
                <a:ext uri="{FF2B5EF4-FFF2-40B4-BE49-F238E27FC236}">
                  <a16:creationId xmlns:a16="http://schemas.microsoft.com/office/drawing/2014/main" id="{78C4550E-6B2B-4644-AFF2-8105B82AC080}"/>
                </a:ext>
              </a:extLst>
            </p:cNvPr>
            <p:cNvSpPr>
              <a:spLocks noEditPoints="1"/>
            </p:cNvSpPr>
            <p:nvPr/>
          </p:nvSpPr>
          <p:spPr bwMode="auto">
            <a:xfrm>
              <a:off x="9126791" y="3899089"/>
              <a:ext cx="836837" cy="83872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5"/>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sp>
        <p:nvSpPr>
          <p:cNvPr id="45" name="Rectangle 44">
            <a:extLst>
              <a:ext uri="{FF2B5EF4-FFF2-40B4-BE49-F238E27FC236}">
                <a16:creationId xmlns:a16="http://schemas.microsoft.com/office/drawing/2014/main" id="{E6DB2737-751D-4012-A16B-6859A7C5A99D}"/>
              </a:ext>
            </a:extLst>
          </p:cNvPr>
          <p:cNvSpPr/>
          <p:nvPr/>
        </p:nvSpPr>
        <p:spPr>
          <a:xfrm>
            <a:off x="58992" y="4908468"/>
            <a:ext cx="2599114" cy="646331"/>
          </a:xfrm>
          <a:prstGeom prst="rect">
            <a:avLst/>
          </a:prstGeom>
        </p:spPr>
        <p:txBody>
          <a:bodyPr wrap="square" anchor="ctr">
            <a:spAutoFit/>
          </a:bodyPr>
          <a:lstStyle/>
          <a:p>
            <a:pPr marL="0" marR="0" lvl="1" algn="l" defTabSz="914400" rtl="0" eaLnBrk="1" fontAlgn="auto" latinLnBrk="0" hangingPunct="1">
              <a:lnSpc>
                <a:spcPct val="100000"/>
              </a:lnSpc>
              <a:spcBef>
                <a:spcPts val="6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Effective </a:t>
            </a:r>
            <a:r>
              <a:rPr kumimoji="0" lang="en-US" sz="1800" b="1" i="0" u="none" strike="noStrike" kern="1200" cap="none" spc="0" normalizeH="0" baseline="0" noProof="0" dirty="0">
                <a:ln>
                  <a:noFill/>
                </a:ln>
                <a:solidFill>
                  <a:srgbClr val="FF0000"/>
                </a:solidFill>
                <a:effectLst/>
                <a:uLnTx/>
                <a:uFillTx/>
                <a:latin typeface="Calibri"/>
                <a:ea typeface="+mn-ea"/>
                <a:cs typeface="+mn-cs"/>
              </a:rPr>
              <a:t>implementation</a:t>
            </a:r>
            <a:r>
              <a:rPr kumimoji="0" lang="en-US" sz="1800" b="0" i="0" u="none" strike="noStrike" kern="1200" cap="none" spc="0" normalizeH="0" baseline="0" noProof="0" dirty="0">
                <a:ln>
                  <a:noFill/>
                </a:ln>
                <a:solidFill>
                  <a:prstClr val="black"/>
                </a:solidFill>
                <a:effectLst/>
                <a:uLnTx/>
                <a:uFillTx/>
                <a:latin typeface="Calibri"/>
                <a:ea typeface="+mn-ea"/>
                <a:cs typeface="+mn-cs"/>
              </a:rPr>
              <a:t> of a security policy</a:t>
            </a:r>
          </a:p>
        </p:txBody>
      </p:sp>
      <p:sp>
        <p:nvSpPr>
          <p:cNvPr id="46" name="Rectangle 45">
            <a:extLst>
              <a:ext uri="{FF2B5EF4-FFF2-40B4-BE49-F238E27FC236}">
                <a16:creationId xmlns:a16="http://schemas.microsoft.com/office/drawing/2014/main" id="{1777806F-63A5-4F28-8C59-36314F8A1F62}"/>
              </a:ext>
            </a:extLst>
          </p:cNvPr>
          <p:cNvSpPr/>
          <p:nvPr/>
        </p:nvSpPr>
        <p:spPr>
          <a:xfrm>
            <a:off x="2904777" y="4908468"/>
            <a:ext cx="2365317" cy="646331"/>
          </a:xfrm>
          <a:prstGeom prst="rect">
            <a:avLst/>
          </a:prstGeom>
        </p:spPr>
        <p:txBody>
          <a:bodyPr wrap="square" anchor="ctr">
            <a:spAutoFit/>
          </a:bodyPr>
          <a:lstStyle/>
          <a:p>
            <a:pPr marL="0" marR="0" lvl="1" algn="l" defTabSz="914400" rtl="0" eaLnBrk="1" fontAlgn="auto" latinLnBrk="0" hangingPunct="1">
              <a:lnSpc>
                <a:spcPct val="100000"/>
              </a:lnSpc>
              <a:spcBef>
                <a:spcPts val="6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Policies are followed and not just </a:t>
            </a:r>
            <a:r>
              <a:rPr kumimoji="0" lang="en-US" sz="1800" b="1" i="0" u="none" strike="noStrike" kern="1200" cap="none" spc="0" normalizeH="0" baseline="0" noProof="0" dirty="0">
                <a:ln>
                  <a:noFill/>
                </a:ln>
                <a:solidFill>
                  <a:srgbClr val="FF0000"/>
                </a:solidFill>
                <a:effectLst/>
                <a:uLnTx/>
                <a:uFillTx/>
                <a:latin typeface="Calibri"/>
                <a:ea typeface="+mn-ea"/>
                <a:cs typeface="+mn-cs"/>
              </a:rPr>
              <a:t>enforced</a:t>
            </a:r>
          </a:p>
        </p:txBody>
      </p:sp>
      <p:sp>
        <p:nvSpPr>
          <p:cNvPr id="47" name="Rectangle 46">
            <a:extLst>
              <a:ext uri="{FF2B5EF4-FFF2-40B4-BE49-F238E27FC236}">
                <a16:creationId xmlns:a16="http://schemas.microsoft.com/office/drawing/2014/main" id="{36A6FB4F-DDD7-4C91-9DD8-B762234AA961}"/>
              </a:ext>
            </a:extLst>
          </p:cNvPr>
          <p:cNvSpPr/>
          <p:nvPr/>
        </p:nvSpPr>
        <p:spPr>
          <a:xfrm>
            <a:off x="5694811" y="4908468"/>
            <a:ext cx="2232718" cy="646331"/>
          </a:xfrm>
          <a:prstGeom prst="rect">
            <a:avLst/>
          </a:prstGeom>
        </p:spPr>
        <p:txBody>
          <a:bodyPr wrap="square" anchor="ctr">
            <a:spAutoFit/>
          </a:bodyPr>
          <a:lstStyle/>
          <a:p>
            <a:pPr marL="0" marR="0" lvl="1" algn="l" defTabSz="914400" rtl="0" eaLnBrk="1" fontAlgn="auto" latinLnBrk="0" hangingPunct="1">
              <a:lnSpc>
                <a:spcPct val="100000"/>
              </a:lnSpc>
              <a:spcBef>
                <a:spcPts val="6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Creates </a:t>
            </a:r>
            <a:r>
              <a:rPr kumimoji="0" lang="en-US" sz="1800" b="1" i="0" u="none" strike="noStrike" kern="1200" cap="none" spc="0" normalizeH="0" baseline="0" noProof="0" dirty="0">
                <a:ln>
                  <a:noFill/>
                </a:ln>
                <a:solidFill>
                  <a:srgbClr val="FF0000"/>
                </a:solidFill>
                <a:effectLst/>
                <a:uLnTx/>
                <a:uFillTx/>
                <a:latin typeface="Calibri"/>
                <a:ea typeface="+mn-ea"/>
                <a:cs typeface="+mn-cs"/>
              </a:rPr>
              <a:t>awareness</a:t>
            </a:r>
            <a:r>
              <a:rPr kumimoji="0" lang="en-US" sz="1800" b="0" i="0" u="none" strike="noStrike" kern="1200" cap="none" spc="0" normalizeH="0" baseline="0" noProof="0" dirty="0">
                <a:ln>
                  <a:noFill/>
                </a:ln>
                <a:solidFill>
                  <a:prstClr val="black"/>
                </a:solidFill>
                <a:effectLst/>
                <a:uLnTx/>
                <a:uFillTx/>
                <a:latin typeface="Calibri"/>
                <a:ea typeface="+mn-ea"/>
                <a:cs typeface="+mn-cs"/>
              </a:rPr>
              <a:t> on compliance issues</a:t>
            </a:r>
          </a:p>
        </p:txBody>
      </p:sp>
      <p:sp>
        <p:nvSpPr>
          <p:cNvPr id="48" name="Rectangle 47">
            <a:extLst>
              <a:ext uri="{FF2B5EF4-FFF2-40B4-BE49-F238E27FC236}">
                <a16:creationId xmlns:a16="http://schemas.microsoft.com/office/drawing/2014/main" id="{4E532D3D-E806-4D23-90A1-79AE8E8A173F}"/>
              </a:ext>
            </a:extLst>
          </p:cNvPr>
          <p:cNvSpPr/>
          <p:nvPr/>
        </p:nvSpPr>
        <p:spPr>
          <a:xfrm>
            <a:off x="8191387" y="4908468"/>
            <a:ext cx="2898557" cy="646331"/>
          </a:xfrm>
          <a:prstGeom prst="rect">
            <a:avLst/>
          </a:prstGeom>
        </p:spPr>
        <p:txBody>
          <a:bodyPr wrap="square" anchor="ctr">
            <a:spAutoFit/>
          </a:bodyPr>
          <a:lstStyle/>
          <a:p>
            <a:pPr marL="0" marR="0" lvl="1" algn="l" defTabSz="914400" rtl="0" eaLnBrk="1" fontAlgn="auto" latinLnBrk="0" hangingPunct="1">
              <a:lnSpc>
                <a:spcPct val="100000"/>
              </a:lnSpc>
              <a:spcBef>
                <a:spcPts val="6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Helps an organization </a:t>
            </a:r>
            <a:r>
              <a:rPr kumimoji="0" lang="en-US" sz="1800" b="1" i="0" u="none" strike="noStrike" kern="1200" cap="none" spc="0" normalizeH="0" baseline="0" noProof="0" dirty="0">
                <a:ln>
                  <a:noFill/>
                </a:ln>
                <a:solidFill>
                  <a:srgbClr val="FF0000"/>
                </a:solidFill>
                <a:effectLst/>
                <a:uLnTx/>
                <a:uFillTx/>
                <a:latin typeface="Calibri"/>
                <a:ea typeface="+mn-ea"/>
                <a:cs typeface="+mn-cs"/>
              </a:rPr>
              <a:t>enhance</a:t>
            </a:r>
            <a:r>
              <a:rPr kumimoji="0" lang="en-US" sz="1800" b="0" i="0" u="none" strike="noStrike" kern="1200" cap="none" spc="0" normalizeH="0" baseline="0" noProof="0" dirty="0">
                <a:ln>
                  <a:noFill/>
                </a:ln>
                <a:solidFill>
                  <a:prstClr val="black"/>
                </a:solidFill>
                <a:effectLst/>
                <a:uLnTx/>
                <a:uFillTx/>
                <a:latin typeface="Calibri"/>
                <a:ea typeface="+mn-ea"/>
                <a:cs typeface="+mn-cs"/>
              </a:rPr>
              <a:t> its network security</a:t>
            </a:r>
          </a:p>
        </p:txBody>
      </p:sp>
      <p:sp>
        <p:nvSpPr>
          <p:cNvPr id="49" name="Title 2">
            <a:extLst>
              <a:ext uri="{FF2B5EF4-FFF2-40B4-BE49-F238E27FC236}">
                <a16:creationId xmlns:a16="http://schemas.microsoft.com/office/drawing/2014/main" id="{92ACC95A-5EF7-4088-B60C-6DB1806E0A32}"/>
              </a:ext>
            </a:extLst>
          </p:cNvPr>
          <p:cNvSpPr txBox="1">
            <a:spLocks/>
          </p:cNvSpPr>
          <p:nvPr/>
        </p:nvSpPr>
        <p:spPr>
          <a:xfrm>
            <a:off x="-7178" y="240081"/>
            <a:ext cx="3539514" cy="2091187"/>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r>
              <a:rPr lang="en-US" sz="3000" dirty="0">
                <a:solidFill>
                  <a:schemeClr val="bg1"/>
                </a:solidFill>
              </a:rPr>
              <a:t>Employee Awareness and Training: Security Policy</a:t>
            </a:r>
            <a:endParaRPr lang="en-IN" sz="3000" dirty="0">
              <a:solidFill>
                <a:schemeClr val="bg1"/>
              </a:solidFill>
            </a:endParaRPr>
          </a:p>
        </p:txBody>
      </p:sp>
      <p:sp>
        <p:nvSpPr>
          <p:cNvPr id="50" name="Rectangle 49">
            <a:extLst>
              <a:ext uri="{FF2B5EF4-FFF2-40B4-BE49-F238E27FC236}">
                <a16:creationId xmlns:a16="http://schemas.microsoft.com/office/drawing/2014/main" id="{87387891-D76D-4EB2-A1E4-E75557DDEACC}"/>
              </a:ext>
            </a:extLst>
          </p:cNvPr>
          <p:cNvSpPr/>
          <p:nvPr/>
        </p:nvSpPr>
        <p:spPr>
          <a:xfrm>
            <a:off x="6976251" y="978991"/>
            <a:ext cx="4987150" cy="969496"/>
          </a:xfrm>
          <a:prstGeom prst="rect">
            <a:avLst/>
          </a:prstGeom>
        </p:spPr>
        <p:txBody>
          <a:bodyPr wrap="square" anchor="ctr">
            <a:spAutoFit/>
          </a:bodyPr>
          <a:lstStyle/>
          <a:p>
            <a:pPr marR="0" lvl="0" algn="l" defTabSz="914400" rtl="0" eaLnBrk="1" fontAlgn="auto" latinLnBrk="0" hangingPunct="1">
              <a:lnSpc>
                <a:spcPct val="100000"/>
              </a:lnSpc>
              <a:spcBef>
                <a:spcPts val="1200"/>
              </a:spcBef>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Security policy training teaches employees how to </a:t>
            </a:r>
            <a:r>
              <a:rPr kumimoji="0" lang="en-US" sz="1900" b="1" i="0" u="none" strike="noStrike" kern="1200" cap="none" spc="0" normalizeH="0" baseline="0" noProof="0" dirty="0">
                <a:ln>
                  <a:noFill/>
                </a:ln>
                <a:solidFill>
                  <a:srgbClr val="FF0000"/>
                </a:solidFill>
                <a:effectLst/>
                <a:uLnTx/>
                <a:uFillTx/>
                <a:latin typeface="Calibri"/>
                <a:ea typeface="+mn-ea"/>
                <a:cs typeface="+mn-cs"/>
              </a:rPr>
              <a:t>perform</a:t>
            </a:r>
            <a:r>
              <a:rPr kumimoji="0" lang="en-US" sz="1900" b="0" i="0" u="none" strike="noStrike" kern="1200" cap="none" spc="0" normalizeH="0" baseline="0" noProof="0" dirty="0">
                <a:ln>
                  <a:noFill/>
                </a:ln>
                <a:solidFill>
                  <a:prstClr val="black"/>
                </a:solidFill>
                <a:effectLst/>
                <a:uLnTx/>
                <a:uFillTx/>
                <a:latin typeface="Calibri"/>
                <a:ea typeface="+mn-ea"/>
                <a:cs typeface="+mn-cs"/>
              </a:rPr>
              <a:t> their duties and to comply with the security policy</a:t>
            </a:r>
          </a:p>
        </p:txBody>
      </p:sp>
      <p:sp>
        <p:nvSpPr>
          <p:cNvPr id="51" name="Rectangle 50">
            <a:extLst>
              <a:ext uri="{FF2B5EF4-FFF2-40B4-BE49-F238E27FC236}">
                <a16:creationId xmlns:a16="http://schemas.microsoft.com/office/drawing/2014/main" id="{79547809-09D0-42D7-9DA1-CAFCD23DA643}"/>
              </a:ext>
            </a:extLst>
          </p:cNvPr>
          <p:cNvSpPr/>
          <p:nvPr/>
        </p:nvSpPr>
        <p:spPr>
          <a:xfrm>
            <a:off x="4975010" y="2127086"/>
            <a:ext cx="6835990" cy="969496"/>
          </a:xfrm>
          <a:prstGeom prst="rect">
            <a:avLst/>
          </a:prstGeom>
        </p:spPr>
        <p:txBody>
          <a:bodyPr wrap="square" anchor="ctr">
            <a:spAutoFit/>
          </a:bodyPr>
          <a:lstStyle/>
          <a:p>
            <a:pPr marR="0" lvl="0" algn="l" defTabSz="914400" rtl="0" eaLnBrk="1" fontAlgn="auto" latinLnBrk="0" hangingPunct="1">
              <a:lnSpc>
                <a:spcPct val="100000"/>
              </a:lnSpc>
              <a:spcBef>
                <a:spcPts val="1200"/>
              </a:spcBef>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Organizations should train new employees before granting them access to the network or provide limited access until the completion of their </a:t>
            </a:r>
            <a:r>
              <a:rPr kumimoji="0" lang="en-US" sz="1900" b="1" i="0" u="none" strike="noStrike" kern="1200" cap="none" spc="0" normalizeH="0" baseline="0" noProof="0" dirty="0">
                <a:ln>
                  <a:noFill/>
                </a:ln>
                <a:solidFill>
                  <a:srgbClr val="FF0000"/>
                </a:solidFill>
                <a:effectLst/>
                <a:uLnTx/>
                <a:uFillTx/>
                <a:latin typeface="Calibri"/>
                <a:ea typeface="+mn-ea"/>
                <a:cs typeface="+mn-cs"/>
              </a:rPr>
              <a:t>training</a:t>
            </a:r>
            <a:endParaRPr kumimoji="0" lang="en-US" sz="1900" b="0" i="0" u="none" strike="noStrike" kern="1200" cap="none" spc="0" normalizeH="0" baseline="0" noProof="0" dirty="0">
              <a:ln>
                <a:noFill/>
              </a:ln>
              <a:solidFill>
                <a:prstClr val="black"/>
              </a:solidFill>
              <a:effectLst/>
              <a:uLnTx/>
              <a:uFillTx/>
              <a:latin typeface="Calibri"/>
              <a:ea typeface="+mn-ea"/>
              <a:cs typeface="+mn-cs"/>
            </a:endParaRPr>
          </a:p>
        </p:txBody>
      </p:sp>
      <p:grpSp>
        <p:nvGrpSpPr>
          <p:cNvPr id="17" name="Group 16">
            <a:extLst>
              <a:ext uri="{FF2B5EF4-FFF2-40B4-BE49-F238E27FC236}">
                <a16:creationId xmlns:a16="http://schemas.microsoft.com/office/drawing/2014/main" id="{F1C4318B-2494-441C-BE76-9EA480A0F3E3}"/>
              </a:ext>
            </a:extLst>
          </p:cNvPr>
          <p:cNvGrpSpPr/>
          <p:nvPr/>
        </p:nvGrpSpPr>
        <p:grpSpPr>
          <a:xfrm>
            <a:off x="6450556" y="1227699"/>
            <a:ext cx="471958" cy="472081"/>
            <a:chOff x="6450556" y="1227699"/>
            <a:chExt cx="471958" cy="472081"/>
          </a:xfrm>
        </p:grpSpPr>
        <p:sp>
          <p:nvSpPr>
            <p:cNvPr id="52" name="Freeform 89">
              <a:extLst>
                <a:ext uri="{FF2B5EF4-FFF2-40B4-BE49-F238E27FC236}">
                  <a16:creationId xmlns:a16="http://schemas.microsoft.com/office/drawing/2014/main" id="{6586B774-A2AC-4481-AF15-B125825890FC}"/>
                </a:ext>
              </a:extLst>
            </p:cNvPr>
            <p:cNvSpPr>
              <a:spLocks noChangeAspect="1" noChangeArrowheads="1"/>
            </p:cNvSpPr>
            <p:nvPr/>
          </p:nvSpPr>
          <p:spPr bwMode="auto">
            <a:xfrm>
              <a:off x="6521143" y="1348683"/>
              <a:ext cx="330785" cy="230112"/>
            </a:xfrm>
            <a:custGeom>
              <a:avLst/>
              <a:gdLst>
                <a:gd name="T0" fmla="*/ 78807547 w 608"/>
                <a:gd name="T1" fmla="*/ 52720001 h 425"/>
                <a:gd name="T2" fmla="*/ 78807547 w 608"/>
                <a:gd name="T3" fmla="*/ 52720001 h 425"/>
                <a:gd name="T4" fmla="*/ 78807547 w 608"/>
                <a:gd name="T5" fmla="*/ 52720001 h 425"/>
                <a:gd name="T6" fmla="*/ 76081000 w 608"/>
                <a:gd name="T7" fmla="*/ 54520114 h 425"/>
                <a:gd name="T8" fmla="*/ 57774906 w 608"/>
                <a:gd name="T9" fmla="*/ 54520114 h 425"/>
                <a:gd name="T10" fmla="*/ 60501092 w 608"/>
                <a:gd name="T11" fmla="*/ 51819944 h 425"/>
                <a:gd name="T12" fmla="*/ 60501092 w 608"/>
                <a:gd name="T13" fmla="*/ 51819944 h 425"/>
                <a:gd name="T14" fmla="*/ 60501092 w 608"/>
                <a:gd name="T15" fmla="*/ 51819944 h 425"/>
                <a:gd name="T16" fmla="*/ 52321812 w 608"/>
                <a:gd name="T17" fmla="*/ 37289949 h 425"/>
                <a:gd name="T18" fmla="*/ 46739003 w 608"/>
                <a:gd name="T19" fmla="*/ 35489478 h 425"/>
                <a:gd name="T20" fmla="*/ 46739003 w 608"/>
                <a:gd name="T21" fmla="*/ 30989195 h 425"/>
                <a:gd name="T22" fmla="*/ 44012816 w 608"/>
                <a:gd name="T23" fmla="*/ 24559708 h 425"/>
                <a:gd name="T24" fmla="*/ 43103727 w 608"/>
                <a:gd name="T25" fmla="*/ 21859539 h 425"/>
                <a:gd name="T26" fmla="*/ 43103727 w 608"/>
                <a:gd name="T27" fmla="*/ 18130580 h 425"/>
                <a:gd name="T28" fmla="*/ 43103727 w 608"/>
                <a:gd name="T29" fmla="*/ 12729882 h 425"/>
                <a:gd name="T30" fmla="*/ 52321812 w 608"/>
                <a:gd name="T31" fmla="*/ 5529072 h 425"/>
                <a:gd name="T32" fmla="*/ 62318910 w 608"/>
                <a:gd name="T33" fmla="*/ 12729882 h 425"/>
                <a:gd name="T34" fmla="*/ 61410182 w 608"/>
                <a:gd name="T35" fmla="*/ 18130580 h 425"/>
                <a:gd name="T36" fmla="*/ 62318910 w 608"/>
                <a:gd name="T37" fmla="*/ 21859539 h 425"/>
                <a:gd name="T38" fmla="*/ 60501092 w 608"/>
                <a:gd name="T39" fmla="*/ 24559708 h 425"/>
                <a:gd name="T40" fmla="*/ 57774906 w 608"/>
                <a:gd name="T41" fmla="*/ 30989195 h 425"/>
                <a:gd name="T42" fmla="*/ 57774906 w 608"/>
                <a:gd name="T43" fmla="*/ 35489478 h 425"/>
                <a:gd name="T44" fmla="*/ 64136368 w 608"/>
                <a:gd name="T45" fmla="*/ 38190006 h 425"/>
                <a:gd name="T46" fmla="*/ 71536996 w 608"/>
                <a:gd name="T47" fmla="*/ 40890175 h 425"/>
                <a:gd name="T48" fmla="*/ 78807547 w 608"/>
                <a:gd name="T49" fmla="*/ 52720001 h 425"/>
                <a:gd name="T50" fmla="*/ 42194998 w 608"/>
                <a:gd name="T51" fmla="*/ 36389534 h 425"/>
                <a:gd name="T52" fmla="*/ 42194998 w 608"/>
                <a:gd name="T53" fmla="*/ 36389534 h 425"/>
                <a:gd name="T54" fmla="*/ 50374278 w 608"/>
                <a:gd name="T55" fmla="*/ 39090062 h 425"/>
                <a:gd name="T56" fmla="*/ 57774906 w 608"/>
                <a:gd name="T57" fmla="*/ 51819944 h 425"/>
                <a:gd name="T58" fmla="*/ 57774906 w 608"/>
                <a:gd name="T59" fmla="*/ 51819944 h 425"/>
                <a:gd name="T60" fmla="*/ 57774906 w 608"/>
                <a:gd name="T61" fmla="*/ 51819944 h 425"/>
                <a:gd name="T62" fmla="*/ 55048359 w 608"/>
                <a:gd name="T63" fmla="*/ 54520114 h 425"/>
                <a:gd name="T64" fmla="*/ 2726547 w 608"/>
                <a:gd name="T65" fmla="*/ 54520114 h 425"/>
                <a:gd name="T66" fmla="*/ 0 w 608"/>
                <a:gd name="T67" fmla="*/ 51819944 h 425"/>
                <a:gd name="T68" fmla="*/ 0 w 608"/>
                <a:gd name="T69" fmla="*/ 51819944 h 425"/>
                <a:gd name="T70" fmla="*/ 0 w 608"/>
                <a:gd name="T71" fmla="*/ 51819944 h 425"/>
                <a:gd name="T72" fmla="*/ 7270552 w 608"/>
                <a:gd name="T73" fmla="*/ 39090062 h 425"/>
                <a:gd name="T74" fmla="*/ 15579547 w 608"/>
                <a:gd name="T75" fmla="*/ 36389534 h 425"/>
                <a:gd name="T76" fmla="*/ 22850099 w 608"/>
                <a:gd name="T77" fmla="*/ 33689365 h 425"/>
                <a:gd name="T78" fmla="*/ 22850099 w 608"/>
                <a:gd name="T79" fmla="*/ 28160293 h 425"/>
                <a:gd name="T80" fmla="*/ 20123912 w 608"/>
                <a:gd name="T81" fmla="*/ 21859539 h 425"/>
                <a:gd name="T82" fmla="*/ 18306094 w 608"/>
                <a:gd name="T83" fmla="*/ 19159369 h 425"/>
                <a:gd name="T84" fmla="*/ 19214823 w 608"/>
                <a:gd name="T85" fmla="*/ 14529995 h 425"/>
                <a:gd name="T86" fmla="*/ 18306094 w 608"/>
                <a:gd name="T87" fmla="*/ 9129656 h 425"/>
                <a:gd name="T88" fmla="*/ 28432908 w 608"/>
                <a:gd name="T89" fmla="*/ 0 h 425"/>
                <a:gd name="T90" fmla="*/ 39468811 w 608"/>
                <a:gd name="T91" fmla="*/ 9129656 h 425"/>
                <a:gd name="T92" fmla="*/ 38559722 w 608"/>
                <a:gd name="T93" fmla="*/ 14529995 h 425"/>
                <a:gd name="T94" fmla="*/ 39468811 w 608"/>
                <a:gd name="T95" fmla="*/ 19159369 h 425"/>
                <a:gd name="T96" fmla="*/ 37650993 w 608"/>
                <a:gd name="T97" fmla="*/ 21859539 h 425"/>
                <a:gd name="T98" fmla="*/ 34794731 w 608"/>
                <a:gd name="T99" fmla="*/ 28160293 h 425"/>
                <a:gd name="T100" fmla="*/ 34794731 w 608"/>
                <a:gd name="T101" fmla="*/ 33689365 h 425"/>
                <a:gd name="T102" fmla="*/ 42194998 w 608"/>
                <a:gd name="T103" fmla="*/ 36389534 h 4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8" h="425">
                  <a:moveTo>
                    <a:pt x="607" y="410"/>
                  </a:moveTo>
                  <a:lnTo>
                    <a:pt x="607" y="410"/>
                  </a:lnTo>
                  <a:cubicBezTo>
                    <a:pt x="607" y="417"/>
                    <a:pt x="593" y="424"/>
                    <a:pt x="586" y="424"/>
                  </a:cubicBezTo>
                  <a:cubicBezTo>
                    <a:pt x="445" y="424"/>
                    <a:pt x="445" y="424"/>
                    <a:pt x="445" y="424"/>
                  </a:cubicBezTo>
                  <a:cubicBezTo>
                    <a:pt x="459" y="424"/>
                    <a:pt x="466" y="417"/>
                    <a:pt x="466" y="403"/>
                  </a:cubicBezTo>
                  <a:cubicBezTo>
                    <a:pt x="466" y="403"/>
                    <a:pt x="466" y="318"/>
                    <a:pt x="403" y="290"/>
                  </a:cubicBezTo>
                  <a:cubicBezTo>
                    <a:pt x="374" y="276"/>
                    <a:pt x="374" y="276"/>
                    <a:pt x="360" y="276"/>
                  </a:cubicBezTo>
                  <a:cubicBezTo>
                    <a:pt x="360" y="241"/>
                    <a:pt x="360" y="241"/>
                    <a:pt x="360" y="241"/>
                  </a:cubicBezTo>
                  <a:cubicBezTo>
                    <a:pt x="360" y="241"/>
                    <a:pt x="346" y="226"/>
                    <a:pt x="339" y="191"/>
                  </a:cubicBezTo>
                  <a:cubicBezTo>
                    <a:pt x="332" y="191"/>
                    <a:pt x="332" y="184"/>
                    <a:pt x="332" y="170"/>
                  </a:cubicBezTo>
                  <a:cubicBezTo>
                    <a:pt x="332" y="163"/>
                    <a:pt x="325" y="141"/>
                    <a:pt x="332" y="141"/>
                  </a:cubicBezTo>
                  <a:cubicBezTo>
                    <a:pt x="332" y="127"/>
                    <a:pt x="332" y="106"/>
                    <a:pt x="332" y="99"/>
                  </a:cubicBezTo>
                  <a:cubicBezTo>
                    <a:pt x="332" y="71"/>
                    <a:pt x="360" y="43"/>
                    <a:pt x="403" y="43"/>
                  </a:cubicBezTo>
                  <a:cubicBezTo>
                    <a:pt x="452" y="43"/>
                    <a:pt x="473" y="71"/>
                    <a:pt x="480" y="99"/>
                  </a:cubicBezTo>
                  <a:cubicBezTo>
                    <a:pt x="480" y="106"/>
                    <a:pt x="473" y="127"/>
                    <a:pt x="473" y="141"/>
                  </a:cubicBezTo>
                  <a:cubicBezTo>
                    <a:pt x="487" y="141"/>
                    <a:pt x="480" y="163"/>
                    <a:pt x="480" y="170"/>
                  </a:cubicBezTo>
                  <a:cubicBezTo>
                    <a:pt x="480" y="184"/>
                    <a:pt x="473" y="191"/>
                    <a:pt x="466" y="191"/>
                  </a:cubicBezTo>
                  <a:cubicBezTo>
                    <a:pt x="459" y="226"/>
                    <a:pt x="445" y="241"/>
                    <a:pt x="445" y="241"/>
                  </a:cubicBezTo>
                  <a:cubicBezTo>
                    <a:pt x="445" y="276"/>
                    <a:pt x="445" y="276"/>
                    <a:pt x="445" y="276"/>
                  </a:cubicBezTo>
                  <a:cubicBezTo>
                    <a:pt x="445" y="276"/>
                    <a:pt x="459" y="276"/>
                    <a:pt x="494" y="297"/>
                  </a:cubicBezTo>
                  <a:cubicBezTo>
                    <a:pt x="537" y="311"/>
                    <a:pt x="523" y="297"/>
                    <a:pt x="551" y="318"/>
                  </a:cubicBezTo>
                  <a:cubicBezTo>
                    <a:pt x="607" y="339"/>
                    <a:pt x="607" y="410"/>
                    <a:pt x="607" y="410"/>
                  </a:cubicBezTo>
                  <a:close/>
                  <a:moveTo>
                    <a:pt x="325" y="283"/>
                  </a:moveTo>
                  <a:lnTo>
                    <a:pt x="325" y="283"/>
                  </a:lnTo>
                  <a:cubicBezTo>
                    <a:pt x="367" y="297"/>
                    <a:pt x="353" y="290"/>
                    <a:pt x="388" y="304"/>
                  </a:cubicBezTo>
                  <a:cubicBezTo>
                    <a:pt x="445" y="332"/>
                    <a:pt x="445" y="403"/>
                    <a:pt x="445" y="403"/>
                  </a:cubicBezTo>
                  <a:cubicBezTo>
                    <a:pt x="445" y="417"/>
                    <a:pt x="431" y="424"/>
                    <a:pt x="424" y="424"/>
                  </a:cubicBezTo>
                  <a:cubicBezTo>
                    <a:pt x="21" y="424"/>
                    <a:pt x="21" y="424"/>
                    <a:pt x="21" y="424"/>
                  </a:cubicBezTo>
                  <a:cubicBezTo>
                    <a:pt x="14" y="424"/>
                    <a:pt x="0" y="417"/>
                    <a:pt x="0" y="403"/>
                  </a:cubicBezTo>
                  <a:cubicBezTo>
                    <a:pt x="0" y="403"/>
                    <a:pt x="0" y="332"/>
                    <a:pt x="56" y="304"/>
                  </a:cubicBezTo>
                  <a:cubicBezTo>
                    <a:pt x="92" y="290"/>
                    <a:pt x="77" y="304"/>
                    <a:pt x="120" y="283"/>
                  </a:cubicBezTo>
                  <a:cubicBezTo>
                    <a:pt x="162" y="269"/>
                    <a:pt x="176" y="262"/>
                    <a:pt x="176" y="262"/>
                  </a:cubicBezTo>
                  <a:cubicBezTo>
                    <a:pt x="176" y="219"/>
                    <a:pt x="176" y="219"/>
                    <a:pt x="176" y="219"/>
                  </a:cubicBezTo>
                  <a:cubicBezTo>
                    <a:pt x="176" y="219"/>
                    <a:pt x="155" y="205"/>
                    <a:pt x="155" y="170"/>
                  </a:cubicBezTo>
                  <a:cubicBezTo>
                    <a:pt x="141" y="170"/>
                    <a:pt x="141" y="156"/>
                    <a:pt x="141" y="149"/>
                  </a:cubicBezTo>
                  <a:cubicBezTo>
                    <a:pt x="141" y="141"/>
                    <a:pt x="134" y="113"/>
                    <a:pt x="148" y="113"/>
                  </a:cubicBezTo>
                  <a:cubicBezTo>
                    <a:pt x="141" y="92"/>
                    <a:pt x="141" y="78"/>
                    <a:pt x="141" y="71"/>
                  </a:cubicBezTo>
                  <a:cubicBezTo>
                    <a:pt x="148" y="35"/>
                    <a:pt x="176" y="7"/>
                    <a:pt x="219" y="0"/>
                  </a:cubicBezTo>
                  <a:cubicBezTo>
                    <a:pt x="275" y="7"/>
                    <a:pt x="297" y="35"/>
                    <a:pt x="304" y="71"/>
                  </a:cubicBezTo>
                  <a:cubicBezTo>
                    <a:pt x="304" y="78"/>
                    <a:pt x="304" y="92"/>
                    <a:pt x="297" y="113"/>
                  </a:cubicBezTo>
                  <a:cubicBezTo>
                    <a:pt x="311" y="113"/>
                    <a:pt x="304" y="141"/>
                    <a:pt x="304" y="149"/>
                  </a:cubicBezTo>
                  <a:cubicBezTo>
                    <a:pt x="304" y="156"/>
                    <a:pt x="304" y="170"/>
                    <a:pt x="290" y="170"/>
                  </a:cubicBezTo>
                  <a:cubicBezTo>
                    <a:pt x="282" y="205"/>
                    <a:pt x="268" y="219"/>
                    <a:pt x="268" y="219"/>
                  </a:cubicBezTo>
                  <a:cubicBezTo>
                    <a:pt x="268" y="262"/>
                    <a:pt x="268" y="262"/>
                    <a:pt x="268" y="262"/>
                  </a:cubicBezTo>
                  <a:cubicBezTo>
                    <a:pt x="268" y="262"/>
                    <a:pt x="282" y="262"/>
                    <a:pt x="325" y="283"/>
                  </a:cubicBezTo>
                  <a:close/>
                </a:path>
              </a:pathLst>
            </a:custGeom>
            <a:solidFill>
              <a:schemeClr val="accent1"/>
            </a:solidFill>
            <a:ln>
              <a:noFill/>
            </a:ln>
          </p:spPr>
          <p:txBody>
            <a:bodyPr wrap="none" anchor="ctr"/>
            <a:lstStyle/>
            <a:p>
              <a:endParaRPr lang="en-US" dirty="0"/>
            </a:p>
          </p:txBody>
        </p:sp>
        <p:sp>
          <p:nvSpPr>
            <p:cNvPr id="54" name="Freeform 9">
              <a:extLst>
                <a:ext uri="{FF2B5EF4-FFF2-40B4-BE49-F238E27FC236}">
                  <a16:creationId xmlns:a16="http://schemas.microsoft.com/office/drawing/2014/main" id="{9D250E57-65E9-43F1-91EB-D118E7A9F30D}"/>
                </a:ext>
              </a:extLst>
            </p:cNvPr>
            <p:cNvSpPr>
              <a:spLocks noEditPoints="1"/>
            </p:cNvSpPr>
            <p:nvPr/>
          </p:nvSpPr>
          <p:spPr bwMode="auto">
            <a:xfrm>
              <a:off x="6450556" y="1227699"/>
              <a:ext cx="471958" cy="472081"/>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grpSp>
        <p:nvGrpSpPr>
          <p:cNvPr id="16" name="Group 15">
            <a:extLst>
              <a:ext uri="{FF2B5EF4-FFF2-40B4-BE49-F238E27FC236}">
                <a16:creationId xmlns:a16="http://schemas.microsoft.com/office/drawing/2014/main" id="{280EAFA0-FBF1-4E0E-99BB-642E63CEBE70}"/>
              </a:ext>
            </a:extLst>
          </p:cNvPr>
          <p:cNvGrpSpPr/>
          <p:nvPr/>
        </p:nvGrpSpPr>
        <p:grpSpPr>
          <a:xfrm>
            <a:off x="4446862" y="2375794"/>
            <a:ext cx="471020" cy="472081"/>
            <a:chOff x="4446862" y="2375794"/>
            <a:chExt cx="471020" cy="472081"/>
          </a:xfrm>
        </p:grpSpPr>
        <p:sp>
          <p:nvSpPr>
            <p:cNvPr id="60" name="Freeform 6">
              <a:extLst>
                <a:ext uri="{FF2B5EF4-FFF2-40B4-BE49-F238E27FC236}">
                  <a16:creationId xmlns:a16="http://schemas.microsoft.com/office/drawing/2014/main" id="{A500641F-D4A0-4AD7-A639-31703DB6EF8E}"/>
                </a:ext>
              </a:extLst>
            </p:cNvPr>
            <p:cNvSpPr>
              <a:spLocks noEditPoints="1"/>
            </p:cNvSpPr>
            <p:nvPr/>
          </p:nvSpPr>
          <p:spPr bwMode="auto">
            <a:xfrm>
              <a:off x="4446862" y="2375794"/>
              <a:ext cx="471020" cy="472081"/>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sp>
          <p:nvSpPr>
            <p:cNvPr id="64" name="Freeform 115">
              <a:extLst>
                <a:ext uri="{FF2B5EF4-FFF2-40B4-BE49-F238E27FC236}">
                  <a16:creationId xmlns:a16="http://schemas.microsoft.com/office/drawing/2014/main" id="{16FBA54C-C11B-49FD-8A88-7C8050FB7121}"/>
                </a:ext>
              </a:extLst>
            </p:cNvPr>
            <p:cNvSpPr>
              <a:spLocks noChangeAspect="1" noChangeArrowheads="1"/>
            </p:cNvSpPr>
            <p:nvPr/>
          </p:nvSpPr>
          <p:spPr bwMode="auto">
            <a:xfrm>
              <a:off x="4561841" y="2461437"/>
              <a:ext cx="241062" cy="300794"/>
            </a:xfrm>
            <a:custGeom>
              <a:avLst/>
              <a:gdLst>
                <a:gd name="T0" fmla="*/ 170867 w 400"/>
                <a:gd name="T1" fmla="*/ 55735 h 498"/>
                <a:gd name="T2" fmla="*/ 170867 w 400"/>
                <a:gd name="T3" fmla="*/ 55735 h 498"/>
                <a:gd name="T4" fmla="*/ 103597 w 400"/>
                <a:gd name="T5" fmla="*/ 4045 h 498"/>
                <a:gd name="T6" fmla="*/ 51574 w 400"/>
                <a:gd name="T7" fmla="*/ 67871 h 498"/>
                <a:gd name="T8" fmla="*/ 59647 w 400"/>
                <a:gd name="T9" fmla="*/ 95738 h 498"/>
                <a:gd name="T10" fmla="*/ 4036 w 400"/>
                <a:gd name="T11" fmla="*/ 182936 h 498"/>
                <a:gd name="T12" fmla="*/ 0 w 400"/>
                <a:gd name="T13" fmla="*/ 195072 h 498"/>
                <a:gd name="T14" fmla="*/ 4036 w 400"/>
                <a:gd name="T15" fmla="*/ 214849 h 498"/>
                <a:gd name="T16" fmla="*/ 12109 w 400"/>
                <a:gd name="T17" fmla="*/ 223389 h 498"/>
                <a:gd name="T18" fmla="*/ 27805 w 400"/>
                <a:gd name="T19" fmla="*/ 218894 h 498"/>
                <a:gd name="T20" fmla="*/ 39914 w 400"/>
                <a:gd name="T21" fmla="*/ 211253 h 498"/>
                <a:gd name="T22" fmla="*/ 63683 w 400"/>
                <a:gd name="T23" fmla="*/ 175295 h 498"/>
                <a:gd name="T24" fmla="*/ 63683 w 400"/>
                <a:gd name="T25" fmla="*/ 175295 h 498"/>
                <a:gd name="T26" fmla="*/ 79379 w 400"/>
                <a:gd name="T27" fmla="*/ 171250 h 498"/>
                <a:gd name="T28" fmla="*/ 103597 w 400"/>
                <a:gd name="T29" fmla="*/ 127651 h 498"/>
                <a:gd name="T30" fmla="*/ 131402 w 400"/>
                <a:gd name="T31" fmla="*/ 127651 h 498"/>
                <a:gd name="T32" fmla="*/ 170867 w 400"/>
                <a:gd name="T33" fmla="*/ 55735 h 498"/>
                <a:gd name="T34" fmla="*/ 143062 w 400"/>
                <a:gd name="T35" fmla="*/ 71466 h 498"/>
                <a:gd name="T36" fmla="*/ 143062 w 400"/>
                <a:gd name="T37" fmla="*/ 71466 h 498"/>
                <a:gd name="T38" fmla="*/ 114808 w 400"/>
                <a:gd name="T39" fmla="*/ 63825 h 498"/>
                <a:gd name="T40" fmla="*/ 99112 w 400"/>
                <a:gd name="T41" fmla="*/ 35958 h 498"/>
                <a:gd name="T42" fmla="*/ 139026 w 400"/>
                <a:gd name="T43" fmla="*/ 31913 h 498"/>
                <a:gd name="T44" fmla="*/ 143062 w 400"/>
                <a:gd name="T45" fmla="*/ 71466 h 49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accent4"/>
            </a:solidFill>
            <a:ln>
              <a:noFill/>
            </a:ln>
            <a:effectLst/>
          </p:spPr>
          <p:txBody>
            <a:bodyPr wrap="none" lIns="34290" tIns="17145" rIns="34290" bIns="17145" anchor="ctr"/>
            <a:lstStyle/>
            <a:p>
              <a:endParaRPr lang="en-US" dirty="0"/>
            </a:p>
          </p:txBody>
        </p:sp>
      </p:grpSp>
    </p:spTree>
    <p:extLst>
      <p:ext uri="{BB962C8B-B14F-4D97-AF65-F5344CB8AC3E}">
        <p14:creationId xmlns:p14="http://schemas.microsoft.com/office/powerpoint/2010/main" val="11217058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2" name="Rounded Rectangle 3">
            <a:extLst>
              <a:ext uri="{FF2B5EF4-FFF2-40B4-BE49-F238E27FC236}">
                <a16:creationId xmlns:a16="http://schemas.microsoft.com/office/drawing/2014/main" id="{CAB5A8BB-3C25-4D3C-8871-0D800851ABBC}"/>
              </a:ext>
            </a:extLst>
          </p:cNvPr>
          <p:cNvSpPr/>
          <p:nvPr/>
        </p:nvSpPr>
        <p:spPr>
          <a:xfrm>
            <a:off x="685800" y="3567892"/>
            <a:ext cx="5860187" cy="465781"/>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63">
            <a:extLst>
              <a:ext uri="{FF2B5EF4-FFF2-40B4-BE49-F238E27FC236}">
                <a16:creationId xmlns:a16="http://schemas.microsoft.com/office/drawing/2014/main" id="{8D02A4A1-07CA-4C3B-8B12-1EE851454F22}"/>
              </a:ext>
            </a:extLst>
          </p:cNvPr>
          <p:cNvGrpSpPr/>
          <p:nvPr/>
        </p:nvGrpSpPr>
        <p:grpSpPr>
          <a:xfrm>
            <a:off x="7620000" y="2016549"/>
            <a:ext cx="4221105" cy="4609929"/>
            <a:chOff x="6638065" y="1943271"/>
            <a:chExt cx="4554972" cy="4974550"/>
          </a:xfrm>
        </p:grpSpPr>
        <p:sp>
          <p:nvSpPr>
            <p:cNvPr id="7" name="Oval 5"/>
            <p:cNvSpPr>
              <a:spLocks noChangeArrowheads="1"/>
            </p:cNvSpPr>
            <p:nvPr/>
          </p:nvSpPr>
          <p:spPr bwMode="auto">
            <a:xfrm>
              <a:off x="7939818" y="3104387"/>
              <a:ext cx="1811993" cy="1810829"/>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Oval 6"/>
            <p:cNvSpPr>
              <a:spLocks noChangeArrowheads="1"/>
            </p:cNvSpPr>
            <p:nvPr/>
          </p:nvSpPr>
          <p:spPr bwMode="auto">
            <a:xfrm>
              <a:off x="7598108" y="2761515"/>
              <a:ext cx="2495413" cy="2495411"/>
            </a:xfrm>
            <a:prstGeom prst="ellipse">
              <a:avLst/>
            </a:prstGeom>
            <a:noFill/>
            <a:ln w="7938" cap="flat">
              <a:solidFill>
                <a:schemeClr val="tx2">
                  <a:lumMod val="40000"/>
                  <a:lumOff val="6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9" name="Oval 7"/>
            <p:cNvSpPr>
              <a:spLocks noChangeArrowheads="1"/>
            </p:cNvSpPr>
            <p:nvPr/>
          </p:nvSpPr>
          <p:spPr bwMode="auto">
            <a:xfrm>
              <a:off x="7161091" y="2325660"/>
              <a:ext cx="3369447" cy="3369444"/>
            </a:xfrm>
            <a:prstGeom prst="ellipse">
              <a:avLst/>
            </a:prstGeom>
            <a:noFill/>
            <a:ln w="7938" cap="flat">
              <a:solidFill>
                <a:schemeClr val="tx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0" name="Oval 8"/>
            <p:cNvSpPr>
              <a:spLocks noChangeArrowheads="1"/>
            </p:cNvSpPr>
            <p:nvPr/>
          </p:nvSpPr>
          <p:spPr bwMode="auto">
            <a:xfrm>
              <a:off x="6781025" y="1944433"/>
              <a:ext cx="4131902" cy="4130736"/>
            </a:xfrm>
            <a:prstGeom prst="ellipse">
              <a:avLst/>
            </a:prstGeom>
            <a:noFill/>
            <a:ln w="7938" cap="flat">
              <a:solidFill>
                <a:schemeClr val="tx2">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3" name="Oval 11"/>
            <p:cNvSpPr>
              <a:spLocks noChangeArrowheads="1"/>
            </p:cNvSpPr>
            <p:nvPr/>
          </p:nvSpPr>
          <p:spPr bwMode="auto">
            <a:xfrm>
              <a:off x="9862227" y="5353395"/>
              <a:ext cx="555569" cy="556731"/>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Oval 12"/>
            <p:cNvSpPr>
              <a:spLocks noChangeArrowheads="1"/>
            </p:cNvSpPr>
            <p:nvPr/>
          </p:nvSpPr>
          <p:spPr bwMode="auto">
            <a:xfrm>
              <a:off x="9129992" y="2646449"/>
              <a:ext cx="464912" cy="467236"/>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5" name="Oval 13"/>
            <p:cNvSpPr>
              <a:spLocks noChangeArrowheads="1"/>
            </p:cNvSpPr>
            <p:nvPr/>
          </p:nvSpPr>
          <p:spPr bwMode="auto">
            <a:xfrm>
              <a:off x="7861945" y="2756866"/>
              <a:ext cx="490482" cy="490481"/>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6" name="Oval 14"/>
            <p:cNvSpPr>
              <a:spLocks noChangeArrowheads="1"/>
            </p:cNvSpPr>
            <p:nvPr/>
          </p:nvSpPr>
          <p:spPr bwMode="auto">
            <a:xfrm>
              <a:off x="9825034" y="3852894"/>
              <a:ext cx="536973" cy="538135"/>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7" name="Oval 15"/>
            <p:cNvSpPr>
              <a:spLocks noChangeArrowheads="1"/>
            </p:cNvSpPr>
            <p:nvPr/>
          </p:nvSpPr>
          <p:spPr bwMode="auto">
            <a:xfrm>
              <a:off x="8554663" y="2057174"/>
              <a:ext cx="534648" cy="53697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8" name="Oval 16"/>
            <p:cNvSpPr>
              <a:spLocks noChangeArrowheads="1"/>
            </p:cNvSpPr>
            <p:nvPr/>
          </p:nvSpPr>
          <p:spPr bwMode="auto">
            <a:xfrm>
              <a:off x="7459796" y="4206226"/>
              <a:ext cx="370767" cy="369604"/>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9" name="Freeform 17"/>
            <p:cNvSpPr>
              <a:spLocks/>
            </p:cNvSpPr>
            <p:nvPr/>
          </p:nvSpPr>
          <p:spPr bwMode="auto">
            <a:xfrm>
              <a:off x="10567731" y="4546774"/>
              <a:ext cx="421907" cy="421907"/>
            </a:xfrm>
            <a:custGeom>
              <a:avLst/>
              <a:gdLst>
                <a:gd name="T0" fmla="*/ 251 w 253"/>
                <a:gd name="T1" fmla="*/ 130 h 253"/>
                <a:gd name="T2" fmla="*/ 130 w 253"/>
                <a:gd name="T3" fmla="*/ 2 h 253"/>
                <a:gd name="T4" fmla="*/ 2 w 253"/>
                <a:gd name="T5" fmla="*/ 123 h 253"/>
                <a:gd name="T6" fmla="*/ 123 w 253"/>
                <a:gd name="T7" fmla="*/ 251 h 253"/>
                <a:gd name="T8" fmla="*/ 251 w 253"/>
                <a:gd name="T9" fmla="*/ 130 h 253"/>
              </a:gdLst>
              <a:ahLst/>
              <a:cxnLst>
                <a:cxn ang="0">
                  <a:pos x="T0" y="T1"/>
                </a:cxn>
                <a:cxn ang="0">
                  <a:pos x="T2" y="T3"/>
                </a:cxn>
                <a:cxn ang="0">
                  <a:pos x="T4" y="T5"/>
                </a:cxn>
                <a:cxn ang="0">
                  <a:pos x="T6" y="T7"/>
                </a:cxn>
                <a:cxn ang="0">
                  <a:pos x="T8" y="T9"/>
                </a:cxn>
              </a:cxnLst>
              <a:rect l="0" t="0" r="r" b="b"/>
              <a:pathLst>
                <a:path w="253" h="253">
                  <a:moveTo>
                    <a:pt x="251" y="130"/>
                  </a:moveTo>
                  <a:cubicBezTo>
                    <a:pt x="253" y="61"/>
                    <a:pt x="199" y="4"/>
                    <a:pt x="130" y="2"/>
                  </a:cubicBezTo>
                  <a:cubicBezTo>
                    <a:pt x="61" y="0"/>
                    <a:pt x="4" y="54"/>
                    <a:pt x="2" y="123"/>
                  </a:cubicBezTo>
                  <a:cubicBezTo>
                    <a:pt x="0" y="191"/>
                    <a:pt x="54" y="249"/>
                    <a:pt x="123" y="251"/>
                  </a:cubicBezTo>
                  <a:cubicBezTo>
                    <a:pt x="191" y="253"/>
                    <a:pt x="249" y="199"/>
                    <a:pt x="251" y="13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Oval 18"/>
            <p:cNvSpPr>
              <a:spLocks noChangeArrowheads="1"/>
            </p:cNvSpPr>
            <p:nvPr/>
          </p:nvSpPr>
          <p:spPr bwMode="auto">
            <a:xfrm>
              <a:off x="7662033" y="2136209"/>
              <a:ext cx="221995" cy="220833"/>
            </a:xfrm>
            <a:prstGeom prst="ellipse">
              <a:avLst/>
            </a:pr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1" name="Oval 19"/>
            <p:cNvSpPr>
              <a:spLocks noChangeArrowheads="1"/>
            </p:cNvSpPr>
            <p:nvPr/>
          </p:nvSpPr>
          <p:spPr bwMode="auto">
            <a:xfrm>
              <a:off x="10264376" y="2525572"/>
              <a:ext cx="297543" cy="299868"/>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2" name="Oval 20"/>
            <p:cNvSpPr>
              <a:spLocks noChangeArrowheads="1"/>
            </p:cNvSpPr>
            <p:nvPr/>
          </p:nvSpPr>
          <p:spPr bwMode="auto">
            <a:xfrm>
              <a:off x="10632818" y="3535592"/>
              <a:ext cx="560219" cy="56021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3" name="Oval 21"/>
            <p:cNvSpPr>
              <a:spLocks noChangeArrowheads="1"/>
            </p:cNvSpPr>
            <p:nvPr/>
          </p:nvSpPr>
          <p:spPr bwMode="auto">
            <a:xfrm>
              <a:off x="10228345" y="3156689"/>
              <a:ext cx="287083" cy="28940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4" name="Oval 22"/>
            <p:cNvSpPr>
              <a:spLocks noChangeArrowheads="1"/>
            </p:cNvSpPr>
            <p:nvPr/>
          </p:nvSpPr>
          <p:spPr bwMode="auto">
            <a:xfrm>
              <a:off x="9518193" y="1943271"/>
              <a:ext cx="376578" cy="376578"/>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5" name="Oval 23"/>
            <p:cNvSpPr>
              <a:spLocks noChangeArrowheads="1"/>
            </p:cNvSpPr>
            <p:nvPr/>
          </p:nvSpPr>
          <p:spPr bwMode="auto">
            <a:xfrm>
              <a:off x="7616704" y="5160457"/>
              <a:ext cx="203399" cy="203399"/>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7" name="Oval 25"/>
            <p:cNvSpPr>
              <a:spLocks noChangeArrowheads="1"/>
            </p:cNvSpPr>
            <p:nvPr/>
          </p:nvSpPr>
          <p:spPr bwMode="auto">
            <a:xfrm>
              <a:off x="6738021" y="4366621"/>
              <a:ext cx="183640" cy="182478"/>
            </a:xfrm>
            <a:prstGeom prst="ellipse">
              <a:avLst/>
            </a:pr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8" name="Oval 26"/>
            <p:cNvSpPr>
              <a:spLocks noChangeArrowheads="1"/>
            </p:cNvSpPr>
            <p:nvPr/>
          </p:nvSpPr>
          <p:spPr bwMode="auto">
            <a:xfrm>
              <a:off x="9821548" y="3274079"/>
              <a:ext cx="194101" cy="192938"/>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9" name="Oval 27"/>
            <p:cNvSpPr>
              <a:spLocks noChangeArrowheads="1"/>
            </p:cNvSpPr>
            <p:nvPr/>
          </p:nvSpPr>
          <p:spPr bwMode="auto">
            <a:xfrm>
              <a:off x="10510779" y="5127913"/>
              <a:ext cx="81360" cy="83684"/>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0" name="Oval 28"/>
            <p:cNvSpPr>
              <a:spLocks noChangeArrowheads="1"/>
            </p:cNvSpPr>
            <p:nvPr/>
          </p:nvSpPr>
          <p:spPr bwMode="auto">
            <a:xfrm>
              <a:off x="7552779" y="3535592"/>
              <a:ext cx="183640" cy="182478"/>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1" name="Oval 29"/>
            <p:cNvSpPr>
              <a:spLocks noChangeArrowheads="1"/>
            </p:cNvSpPr>
            <p:nvPr/>
          </p:nvSpPr>
          <p:spPr bwMode="auto">
            <a:xfrm>
              <a:off x="9798302" y="2579037"/>
              <a:ext cx="238267" cy="23594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2" name="Oval 30"/>
            <p:cNvSpPr>
              <a:spLocks noChangeArrowheads="1"/>
            </p:cNvSpPr>
            <p:nvPr/>
          </p:nvSpPr>
          <p:spPr bwMode="auto">
            <a:xfrm>
              <a:off x="10058652" y="4829206"/>
              <a:ext cx="610197" cy="635767"/>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Oval 9"/>
            <p:cNvSpPr>
              <a:spLocks noChangeArrowheads="1"/>
            </p:cNvSpPr>
            <p:nvPr/>
          </p:nvSpPr>
          <p:spPr bwMode="auto">
            <a:xfrm>
              <a:off x="6862385" y="4958220"/>
              <a:ext cx="597411" cy="59741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3" name="Freeform 31"/>
            <p:cNvSpPr>
              <a:spLocks noEditPoints="1"/>
            </p:cNvSpPr>
            <p:nvPr/>
          </p:nvSpPr>
          <p:spPr bwMode="auto">
            <a:xfrm>
              <a:off x="6960016" y="5073286"/>
              <a:ext cx="299868" cy="391688"/>
            </a:xfrm>
            <a:custGeom>
              <a:avLst/>
              <a:gdLst>
                <a:gd name="T0" fmla="*/ 252 w 258"/>
                <a:gd name="T1" fmla="*/ 304 h 337"/>
                <a:gd name="T2" fmla="*/ 140 w 258"/>
                <a:gd name="T3" fmla="*/ 254 h 337"/>
                <a:gd name="T4" fmla="*/ 231 w 258"/>
                <a:gd name="T5" fmla="*/ 43 h 337"/>
                <a:gd name="T6" fmla="*/ 96 w 258"/>
                <a:gd name="T7" fmla="*/ 234 h 337"/>
                <a:gd name="T8" fmla="*/ 0 w 258"/>
                <a:gd name="T9" fmla="*/ 191 h 337"/>
                <a:gd name="T10" fmla="*/ 258 w 258"/>
                <a:gd name="T11" fmla="*/ 0 h 337"/>
                <a:gd name="T12" fmla="*/ 252 w 258"/>
                <a:gd name="T13" fmla="*/ 304 h 337"/>
                <a:gd name="T14" fmla="*/ 107 w 258"/>
                <a:gd name="T15" fmla="*/ 337 h 337"/>
                <a:gd name="T16" fmla="*/ 91 w 258"/>
                <a:gd name="T17" fmla="*/ 265 h 337"/>
                <a:gd name="T18" fmla="*/ 153 w 258"/>
                <a:gd name="T19" fmla="*/ 288 h 337"/>
                <a:gd name="T20" fmla="*/ 107 w 258"/>
                <a:gd name="T21" fmla="*/ 337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337">
                  <a:moveTo>
                    <a:pt x="252" y="304"/>
                  </a:moveTo>
                  <a:lnTo>
                    <a:pt x="140" y="254"/>
                  </a:lnTo>
                  <a:lnTo>
                    <a:pt x="231" y="43"/>
                  </a:lnTo>
                  <a:lnTo>
                    <a:pt x="96" y="234"/>
                  </a:lnTo>
                  <a:lnTo>
                    <a:pt x="0" y="191"/>
                  </a:lnTo>
                  <a:lnTo>
                    <a:pt x="258" y="0"/>
                  </a:lnTo>
                  <a:lnTo>
                    <a:pt x="252" y="304"/>
                  </a:lnTo>
                  <a:close/>
                  <a:moveTo>
                    <a:pt x="107" y="337"/>
                  </a:moveTo>
                  <a:lnTo>
                    <a:pt x="91" y="265"/>
                  </a:lnTo>
                  <a:lnTo>
                    <a:pt x="153" y="288"/>
                  </a:lnTo>
                  <a:lnTo>
                    <a:pt x="107" y="3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2"/>
            <p:cNvSpPr>
              <a:spLocks noEditPoints="1"/>
            </p:cNvSpPr>
            <p:nvPr/>
          </p:nvSpPr>
          <p:spPr bwMode="auto">
            <a:xfrm>
              <a:off x="10772292" y="3702960"/>
              <a:ext cx="309166" cy="273135"/>
            </a:xfrm>
            <a:custGeom>
              <a:avLst/>
              <a:gdLst>
                <a:gd name="T0" fmla="*/ 163 w 185"/>
                <a:gd name="T1" fmla="*/ 0 h 164"/>
                <a:gd name="T2" fmla="*/ 22 w 185"/>
                <a:gd name="T3" fmla="*/ 0 h 164"/>
                <a:gd name="T4" fmla="*/ 0 w 185"/>
                <a:gd name="T5" fmla="*/ 22 h 164"/>
                <a:gd name="T6" fmla="*/ 0 w 185"/>
                <a:gd name="T7" fmla="*/ 98 h 164"/>
                <a:gd name="T8" fmla="*/ 22 w 185"/>
                <a:gd name="T9" fmla="*/ 120 h 164"/>
                <a:gd name="T10" fmla="*/ 33 w 185"/>
                <a:gd name="T11" fmla="*/ 120 h 164"/>
                <a:gd name="T12" fmla="*/ 33 w 185"/>
                <a:gd name="T13" fmla="*/ 158 h 164"/>
                <a:gd name="T14" fmla="*/ 34 w 185"/>
                <a:gd name="T15" fmla="*/ 162 h 164"/>
                <a:gd name="T16" fmla="*/ 42 w 185"/>
                <a:gd name="T17" fmla="*/ 162 h 164"/>
                <a:gd name="T18" fmla="*/ 87 w 185"/>
                <a:gd name="T19" fmla="*/ 120 h 164"/>
                <a:gd name="T20" fmla="*/ 163 w 185"/>
                <a:gd name="T21" fmla="*/ 120 h 164"/>
                <a:gd name="T22" fmla="*/ 185 w 185"/>
                <a:gd name="T23" fmla="*/ 98 h 164"/>
                <a:gd name="T24" fmla="*/ 185 w 185"/>
                <a:gd name="T25" fmla="*/ 22 h 164"/>
                <a:gd name="T26" fmla="*/ 163 w 185"/>
                <a:gd name="T27" fmla="*/ 0 h 164"/>
                <a:gd name="T28" fmla="*/ 38 w 185"/>
                <a:gd name="T29" fmla="*/ 33 h 164"/>
                <a:gd name="T30" fmla="*/ 125 w 185"/>
                <a:gd name="T31" fmla="*/ 33 h 164"/>
                <a:gd name="T32" fmla="*/ 131 w 185"/>
                <a:gd name="T33" fmla="*/ 39 h 164"/>
                <a:gd name="T34" fmla="*/ 125 w 185"/>
                <a:gd name="T35" fmla="*/ 44 h 164"/>
                <a:gd name="T36" fmla="*/ 38 w 185"/>
                <a:gd name="T37" fmla="*/ 44 h 164"/>
                <a:gd name="T38" fmla="*/ 33 w 185"/>
                <a:gd name="T39" fmla="*/ 39 h 164"/>
                <a:gd name="T40" fmla="*/ 38 w 185"/>
                <a:gd name="T41" fmla="*/ 33 h 164"/>
                <a:gd name="T42" fmla="*/ 82 w 185"/>
                <a:gd name="T43" fmla="*/ 88 h 164"/>
                <a:gd name="T44" fmla="*/ 38 w 185"/>
                <a:gd name="T45" fmla="*/ 88 h 164"/>
                <a:gd name="T46" fmla="*/ 33 w 185"/>
                <a:gd name="T47" fmla="*/ 82 h 164"/>
                <a:gd name="T48" fmla="*/ 38 w 185"/>
                <a:gd name="T49" fmla="*/ 77 h 164"/>
                <a:gd name="T50" fmla="*/ 82 w 185"/>
                <a:gd name="T51" fmla="*/ 77 h 164"/>
                <a:gd name="T52" fmla="*/ 87 w 185"/>
                <a:gd name="T53" fmla="*/ 82 h 164"/>
                <a:gd name="T54" fmla="*/ 82 w 185"/>
                <a:gd name="T55" fmla="*/ 88 h 164"/>
                <a:gd name="T56" fmla="*/ 147 w 185"/>
                <a:gd name="T57" fmla="*/ 66 h 164"/>
                <a:gd name="T58" fmla="*/ 38 w 185"/>
                <a:gd name="T59" fmla="*/ 66 h 164"/>
                <a:gd name="T60" fmla="*/ 33 w 185"/>
                <a:gd name="T61" fmla="*/ 60 h 164"/>
                <a:gd name="T62" fmla="*/ 38 w 185"/>
                <a:gd name="T63" fmla="*/ 55 h 164"/>
                <a:gd name="T64" fmla="*/ 147 w 185"/>
                <a:gd name="T65" fmla="*/ 55 h 164"/>
                <a:gd name="T66" fmla="*/ 152 w 185"/>
                <a:gd name="T67" fmla="*/ 60 h 164"/>
                <a:gd name="T68" fmla="*/ 147 w 185"/>
                <a:gd name="T69" fmla="*/ 6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5" h="164">
                  <a:moveTo>
                    <a:pt x="163" y="0"/>
                  </a:moveTo>
                  <a:cubicBezTo>
                    <a:pt x="22" y="0"/>
                    <a:pt x="22" y="0"/>
                    <a:pt x="22" y="0"/>
                  </a:cubicBezTo>
                  <a:cubicBezTo>
                    <a:pt x="10" y="0"/>
                    <a:pt x="0" y="10"/>
                    <a:pt x="0" y="22"/>
                  </a:cubicBezTo>
                  <a:cubicBezTo>
                    <a:pt x="0" y="98"/>
                    <a:pt x="0" y="98"/>
                    <a:pt x="0" y="98"/>
                  </a:cubicBezTo>
                  <a:cubicBezTo>
                    <a:pt x="0" y="111"/>
                    <a:pt x="10" y="120"/>
                    <a:pt x="22" y="120"/>
                  </a:cubicBezTo>
                  <a:cubicBezTo>
                    <a:pt x="33" y="120"/>
                    <a:pt x="33" y="120"/>
                    <a:pt x="33" y="120"/>
                  </a:cubicBezTo>
                  <a:cubicBezTo>
                    <a:pt x="33" y="158"/>
                    <a:pt x="33" y="158"/>
                    <a:pt x="33" y="158"/>
                  </a:cubicBezTo>
                  <a:cubicBezTo>
                    <a:pt x="33" y="160"/>
                    <a:pt x="33" y="161"/>
                    <a:pt x="34" y="162"/>
                  </a:cubicBezTo>
                  <a:cubicBezTo>
                    <a:pt x="36" y="164"/>
                    <a:pt x="40" y="164"/>
                    <a:pt x="42" y="162"/>
                  </a:cubicBezTo>
                  <a:cubicBezTo>
                    <a:pt x="87" y="120"/>
                    <a:pt x="87" y="120"/>
                    <a:pt x="87" y="120"/>
                  </a:cubicBezTo>
                  <a:cubicBezTo>
                    <a:pt x="163" y="120"/>
                    <a:pt x="163" y="120"/>
                    <a:pt x="163" y="120"/>
                  </a:cubicBezTo>
                  <a:cubicBezTo>
                    <a:pt x="175" y="120"/>
                    <a:pt x="185" y="111"/>
                    <a:pt x="185" y="98"/>
                  </a:cubicBezTo>
                  <a:cubicBezTo>
                    <a:pt x="185" y="22"/>
                    <a:pt x="185" y="22"/>
                    <a:pt x="185" y="22"/>
                  </a:cubicBezTo>
                  <a:cubicBezTo>
                    <a:pt x="185" y="10"/>
                    <a:pt x="175" y="0"/>
                    <a:pt x="163" y="0"/>
                  </a:cubicBezTo>
                  <a:moveTo>
                    <a:pt x="38" y="33"/>
                  </a:moveTo>
                  <a:cubicBezTo>
                    <a:pt x="125" y="33"/>
                    <a:pt x="125" y="33"/>
                    <a:pt x="125" y="33"/>
                  </a:cubicBezTo>
                  <a:cubicBezTo>
                    <a:pt x="128" y="33"/>
                    <a:pt x="131" y="36"/>
                    <a:pt x="131" y="39"/>
                  </a:cubicBezTo>
                  <a:cubicBezTo>
                    <a:pt x="131" y="42"/>
                    <a:pt x="128" y="44"/>
                    <a:pt x="125" y="44"/>
                  </a:cubicBezTo>
                  <a:cubicBezTo>
                    <a:pt x="38" y="44"/>
                    <a:pt x="38" y="44"/>
                    <a:pt x="38" y="44"/>
                  </a:cubicBezTo>
                  <a:cubicBezTo>
                    <a:pt x="35" y="44"/>
                    <a:pt x="33" y="42"/>
                    <a:pt x="33" y="39"/>
                  </a:cubicBezTo>
                  <a:cubicBezTo>
                    <a:pt x="33" y="36"/>
                    <a:pt x="35" y="33"/>
                    <a:pt x="38" y="33"/>
                  </a:cubicBezTo>
                  <a:moveTo>
                    <a:pt x="82" y="88"/>
                  </a:moveTo>
                  <a:cubicBezTo>
                    <a:pt x="38" y="88"/>
                    <a:pt x="38" y="88"/>
                    <a:pt x="38" y="88"/>
                  </a:cubicBezTo>
                  <a:cubicBezTo>
                    <a:pt x="35" y="88"/>
                    <a:pt x="33" y="85"/>
                    <a:pt x="33" y="82"/>
                  </a:cubicBezTo>
                  <a:cubicBezTo>
                    <a:pt x="33" y="79"/>
                    <a:pt x="35" y="77"/>
                    <a:pt x="38" y="77"/>
                  </a:cubicBezTo>
                  <a:cubicBezTo>
                    <a:pt x="82" y="77"/>
                    <a:pt x="82" y="77"/>
                    <a:pt x="82" y="77"/>
                  </a:cubicBezTo>
                  <a:cubicBezTo>
                    <a:pt x="85" y="77"/>
                    <a:pt x="87" y="79"/>
                    <a:pt x="87" y="82"/>
                  </a:cubicBezTo>
                  <a:cubicBezTo>
                    <a:pt x="87" y="85"/>
                    <a:pt x="85" y="88"/>
                    <a:pt x="82" y="88"/>
                  </a:cubicBezTo>
                  <a:moveTo>
                    <a:pt x="147" y="66"/>
                  </a:moveTo>
                  <a:cubicBezTo>
                    <a:pt x="38" y="66"/>
                    <a:pt x="38" y="66"/>
                    <a:pt x="38" y="66"/>
                  </a:cubicBezTo>
                  <a:cubicBezTo>
                    <a:pt x="35" y="66"/>
                    <a:pt x="33" y="63"/>
                    <a:pt x="33" y="60"/>
                  </a:cubicBezTo>
                  <a:cubicBezTo>
                    <a:pt x="33" y="57"/>
                    <a:pt x="35" y="55"/>
                    <a:pt x="38" y="55"/>
                  </a:cubicBezTo>
                  <a:cubicBezTo>
                    <a:pt x="147" y="55"/>
                    <a:pt x="147" y="55"/>
                    <a:pt x="147" y="55"/>
                  </a:cubicBezTo>
                  <a:cubicBezTo>
                    <a:pt x="150" y="55"/>
                    <a:pt x="152" y="57"/>
                    <a:pt x="152" y="60"/>
                  </a:cubicBezTo>
                  <a:cubicBezTo>
                    <a:pt x="152" y="63"/>
                    <a:pt x="150" y="66"/>
                    <a:pt x="147" y="6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3"/>
            <p:cNvSpPr>
              <a:spLocks/>
            </p:cNvSpPr>
            <p:nvPr/>
          </p:nvSpPr>
          <p:spPr bwMode="auto">
            <a:xfrm>
              <a:off x="9207864" y="2818466"/>
              <a:ext cx="221995" cy="190614"/>
            </a:xfrm>
            <a:custGeom>
              <a:avLst/>
              <a:gdLst>
                <a:gd name="T0" fmla="*/ 20 w 191"/>
                <a:gd name="T1" fmla="*/ 164 h 164"/>
                <a:gd name="T2" fmla="*/ 55 w 191"/>
                <a:gd name="T3" fmla="*/ 128 h 164"/>
                <a:gd name="T4" fmla="*/ 191 w 191"/>
                <a:gd name="T5" fmla="*/ 128 h 164"/>
                <a:gd name="T6" fmla="*/ 191 w 191"/>
                <a:gd name="T7" fmla="*/ 89 h 164"/>
                <a:gd name="T8" fmla="*/ 68 w 191"/>
                <a:gd name="T9" fmla="*/ 89 h 164"/>
                <a:gd name="T10" fmla="*/ 60 w 191"/>
                <a:gd name="T11" fmla="*/ 89 h 164"/>
                <a:gd name="T12" fmla="*/ 60 w 191"/>
                <a:gd name="T13" fmla="*/ 83 h 164"/>
                <a:gd name="T14" fmla="*/ 60 w 191"/>
                <a:gd name="T15" fmla="*/ 0 h 164"/>
                <a:gd name="T16" fmla="*/ 0 w 191"/>
                <a:gd name="T17" fmla="*/ 0 h 164"/>
                <a:gd name="T18" fmla="*/ 0 w 191"/>
                <a:gd name="T19" fmla="*/ 128 h 164"/>
                <a:gd name="T20" fmla="*/ 20 w 191"/>
                <a:gd name="T21" fmla="*/ 128 h 164"/>
                <a:gd name="T22" fmla="*/ 20 w 191"/>
                <a:gd name="T23" fmla="*/ 16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1" h="164">
                  <a:moveTo>
                    <a:pt x="20" y="164"/>
                  </a:moveTo>
                  <a:lnTo>
                    <a:pt x="55" y="128"/>
                  </a:lnTo>
                  <a:lnTo>
                    <a:pt x="191" y="128"/>
                  </a:lnTo>
                  <a:lnTo>
                    <a:pt x="191" y="89"/>
                  </a:lnTo>
                  <a:lnTo>
                    <a:pt x="68" y="89"/>
                  </a:lnTo>
                  <a:lnTo>
                    <a:pt x="60" y="89"/>
                  </a:lnTo>
                  <a:lnTo>
                    <a:pt x="60" y="83"/>
                  </a:lnTo>
                  <a:lnTo>
                    <a:pt x="60" y="0"/>
                  </a:lnTo>
                  <a:lnTo>
                    <a:pt x="0" y="0"/>
                  </a:lnTo>
                  <a:lnTo>
                    <a:pt x="0" y="128"/>
                  </a:lnTo>
                  <a:lnTo>
                    <a:pt x="20" y="128"/>
                  </a:lnTo>
                  <a:lnTo>
                    <a:pt x="20" y="16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4"/>
            <p:cNvSpPr>
              <a:spLocks noEditPoints="1"/>
            </p:cNvSpPr>
            <p:nvPr/>
          </p:nvSpPr>
          <p:spPr bwMode="auto">
            <a:xfrm>
              <a:off x="9286899" y="2760352"/>
              <a:ext cx="227807" cy="198750"/>
            </a:xfrm>
            <a:custGeom>
              <a:avLst/>
              <a:gdLst>
                <a:gd name="T0" fmla="*/ 99 w 137"/>
                <a:gd name="T1" fmla="*/ 92 h 119"/>
                <a:gd name="T2" fmla="*/ 123 w 137"/>
                <a:gd name="T3" fmla="*/ 119 h 119"/>
                <a:gd name="T4" fmla="*/ 123 w 137"/>
                <a:gd name="T5" fmla="*/ 92 h 119"/>
                <a:gd name="T6" fmla="*/ 137 w 137"/>
                <a:gd name="T7" fmla="*/ 92 h 119"/>
                <a:gd name="T8" fmla="*/ 137 w 137"/>
                <a:gd name="T9" fmla="*/ 0 h 119"/>
                <a:gd name="T10" fmla="*/ 0 w 137"/>
                <a:gd name="T11" fmla="*/ 0 h 119"/>
                <a:gd name="T12" fmla="*/ 0 w 137"/>
                <a:gd name="T13" fmla="*/ 35 h 119"/>
                <a:gd name="T14" fmla="*/ 0 w 137"/>
                <a:gd name="T15" fmla="*/ 92 h 119"/>
                <a:gd name="T16" fmla="*/ 86 w 137"/>
                <a:gd name="T17" fmla="*/ 92 h 119"/>
                <a:gd name="T18" fmla="*/ 99 w 137"/>
                <a:gd name="T19" fmla="*/ 92 h 119"/>
                <a:gd name="T20" fmla="*/ 115 w 137"/>
                <a:gd name="T21" fmla="*/ 37 h 119"/>
                <a:gd name="T22" fmla="*/ 125 w 137"/>
                <a:gd name="T23" fmla="*/ 47 h 119"/>
                <a:gd name="T24" fmla="*/ 115 w 137"/>
                <a:gd name="T25" fmla="*/ 58 h 119"/>
                <a:gd name="T26" fmla="*/ 104 w 137"/>
                <a:gd name="T27" fmla="*/ 47 h 119"/>
                <a:gd name="T28" fmla="*/ 115 w 137"/>
                <a:gd name="T29" fmla="*/ 37 h 119"/>
                <a:gd name="T30" fmla="*/ 27 w 137"/>
                <a:gd name="T31" fmla="*/ 58 h 119"/>
                <a:gd name="T32" fmla="*/ 16 w 137"/>
                <a:gd name="T33" fmla="*/ 47 h 119"/>
                <a:gd name="T34" fmla="*/ 27 w 137"/>
                <a:gd name="T35" fmla="*/ 37 h 119"/>
                <a:gd name="T36" fmla="*/ 37 w 137"/>
                <a:gd name="T37" fmla="*/ 47 h 119"/>
                <a:gd name="T38" fmla="*/ 27 w 137"/>
                <a:gd name="T39" fmla="*/ 58 h 119"/>
                <a:gd name="T40" fmla="*/ 56 w 137"/>
                <a:gd name="T41" fmla="*/ 58 h 119"/>
                <a:gd name="T42" fmla="*/ 46 w 137"/>
                <a:gd name="T43" fmla="*/ 47 h 119"/>
                <a:gd name="T44" fmla="*/ 56 w 137"/>
                <a:gd name="T45" fmla="*/ 37 h 119"/>
                <a:gd name="T46" fmla="*/ 67 w 137"/>
                <a:gd name="T47" fmla="*/ 47 h 119"/>
                <a:gd name="T48" fmla="*/ 56 w 137"/>
                <a:gd name="T49" fmla="*/ 58 h 119"/>
                <a:gd name="T50" fmla="*/ 85 w 137"/>
                <a:gd name="T51" fmla="*/ 58 h 119"/>
                <a:gd name="T52" fmla="*/ 75 w 137"/>
                <a:gd name="T53" fmla="*/ 47 h 119"/>
                <a:gd name="T54" fmla="*/ 85 w 137"/>
                <a:gd name="T55" fmla="*/ 37 h 119"/>
                <a:gd name="T56" fmla="*/ 86 w 137"/>
                <a:gd name="T57" fmla="*/ 37 h 119"/>
                <a:gd name="T58" fmla="*/ 96 w 137"/>
                <a:gd name="T59" fmla="*/ 47 h 119"/>
                <a:gd name="T60" fmla="*/ 86 w 137"/>
                <a:gd name="T61" fmla="*/ 58 h 119"/>
                <a:gd name="T62" fmla="*/ 85 w 137"/>
                <a:gd name="T63" fmla="*/ 5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7" h="119">
                  <a:moveTo>
                    <a:pt x="99" y="92"/>
                  </a:moveTo>
                  <a:cubicBezTo>
                    <a:pt x="123" y="119"/>
                    <a:pt x="123" y="119"/>
                    <a:pt x="123" y="119"/>
                  </a:cubicBezTo>
                  <a:cubicBezTo>
                    <a:pt x="123" y="92"/>
                    <a:pt x="123" y="92"/>
                    <a:pt x="123" y="92"/>
                  </a:cubicBezTo>
                  <a:cubicBezTo>
                    <a:pt x="137" y="92"/>
                    <a:pt x="137" y="92"/>
                    <a:pt x="137" y="92"/>
                  </a:cubicBezTo>
                  <a:cubicBezTo>
                    <a:pt x="137" y="0"/>
                    <a:pt x="137" y="0"/>
                    <a:pt x="137" y="0"/>
                  </a:cubicBezTo>
                  <a:cubicBezTo>
                    <a:pt x="0" y="0"/>
                    <a:pt x="0" y="0"/>
                    <a:pt x="0" y="0"/>
                  </a:cubicBezTo>
                  <a:cubicBezTo>
                    <a:pt x="0" y="35"/>
                    <a:pt x="0" y="35"/>
                    <a:pt x="0" y="35"/>
                  </a:cubicBezTo>
                  <a:cubicBezTo>
                    <a:pt x="0" y="92"/>
                    <a:pt x="0" y="92"/>
                    <a:pt x="0" y="92"/>
                  </a:cubicBezTo>
                  <a:cubicBezTo>
                    <a:pt x="86" y="92"/>
                    <a:pt x="86" y="92"/>
                    <a:pt x="86" y="92"/>
                  </a:cubicBezTo>
                  <a:lnTo>
                    <a:pt x="99" y="92"/>
                  </a:lnTo>
                  <a:close/>
                  <a:moveTo>
                    <a:pt x="115" y="37"/>
                  </a:moveTo>
                  <a:cubicBezTo>
                    <a:pt x="121" y="37"/>
                    <a:pt x="125" y="41"/>
                    <a:pt x="125" y="47"/>
                  </a:cubicBezTo>
                  <a:cubicBezTo>
                    <a:pt x="125" y="53"/>
                    <a:pt x="121" y="58"/>
                    <a:pt x="115" y="58"/>
                  </a:cubicBezTo>
                  <a:cubicBezTo>
                    <a:pt x="109" y="58"/>
                    <a:pt x="104" y="53"/>
                    <a:pt x="104" y="47"/>
                  </a:cubicBezTo>
                  <a:cubicBezTo>
                    <a:pt x="104" y="41"/>
                    <a:pt x="109" y="37"/>
                    <a:pt x="115" y="37"/>
                  </a:cubicBezTo>
                  <a:moveTo>
                    <a:pt x="27" y="58"/>
                  </a:moveTo>
                  <a:cubicBezTo>
                    <a:pt x="21" y="58"/>
                    <a:pt x="16" y="53"/>
                    <a:pt x="16" y="47"/>
                  </a:cubicBezTo>
                  <a:cubicBezTo>
                    <a:pt x="16" y="41"/>
                    <a:pt x="21" y="37"/>
                    <a:pt x="27" y="37"/>
                  </a:cubicBezTo>
                  <a:cubicBezTo>
                    <a:pt x="33" y="37"/>
                    <a:pt x="37" y="41"/>
                    <a:pt x="37" y="47"/>
                  </a:cubicBezTo>
                  <a:cubicBezTo>
                    <a:pt x="37" y="53"/>
                    <a:pt x="33" y="58"/>
                    <a:pt x="27" y="58"/>
                  </a:cubicBezTo>
                  <a:moveTo>
                    <a:pt x="56" y="58"/>
                  </a:moveTo>
                  <a:cubicBezTo>
                    <a:pt x="50" y="58"/>
                    <a:pt x="46" y="53"/>
                    <a:pt x="46" y="47"/>
                  </a:cubicBezTo>
                  <a:cubicBezTo>
                    <a:pt x="46" y="41"/>
                    <a:pt x="50" y="37"/>
                    <a:pt x="56" y="37"/>
                  </a:cubicBezTo>
                  <a:cubicBezTo>
                    <a:pt x="62" y="37"/>
                    <a:pt x="67" y="41"/>
                    <a:pt x="67" y="47"/>
                  </a:cubicBezTo>
                  <a:cubicBezTo>
                    <a:pt x="67" y="53"/>
                    <a:pt x="62" y="58"/>
                    <a:pt x="56" y="58"/>
                  </a:cubicBezTo>
                  <a:moveTo>
                    <a:pt x="85" y="58"/>
                  </a:moveTo>
                  <a:cubicBezTo>
                    <a:pt x="80" y="58"/>
                    <a:pt x="75" y="53"/>
                    <a:pt x="75" y="47"/>
                  </a:cubicBezTo>
                  <a:cubicBezTo>
                    <a:pt x="75" y="41"/>
                    <a:pt x="80" y="37"/>
                    <a:pt x="85" y="37"/>
                  </a:cubicBezTo>
                  <a:cubicBezTo>
                    <a:pt x="86" y="37"/>
                    <a:pt x="86" y="37"/>
                    <a:pt x="86" y="37"/>
                  </a:cubicBezTo>
                  <a:cubicBezTo>
                    <a:pt x="91" y="37"/>
                    <a:pt x="96" y="42"/>
                    <a:pt x="96" y="47"/>
                  </a:cubicBezTo>
                  <a:cubicBezTo>
                    <a:pt x="96" y="53"/>
                    <a:pt x="91" y="57"/>
                    <a:pt x="86" y="58"/>
                  </a:cubicBezTo>
                  <a:cubicBezTo>
                    <a:pt x="86" y="58"/>
                    <a:pt x="86" y="58"/>
                    <a:pt x="85" y="58"/>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5"/>
            <p:cNvSpPr>
              <a:spLocks/>
            </p:cNvSpPr>
            <p:nvPr/>
          </p:nvSpPr>
          <p:spPr bwMode="auto">
            <a:xfrm>
              <a:off x="10665362" y="4623484"/>
              <a:ext cx="232456" cy="132500"/>
            </a:xfrm>
            <a:custGeom>
              <a:avLst/>
              <a:gdLst>
                <a:gd name="T0" fmla="*/ 39 w 139"/>
                <a:gd name="T1" fmla="*/ 43 h 80"/>
                <a:gd name="T2" fmla="*/ 98 w 139"/>
                <a:gd name="T3" fmla="*/ 38 h 80"/>
                <a:gd name="T4" fmla="*/ 84 w 139"/>
                <a:gd name="T5" fmla="*/ 51 h 80"/>
                <a:gd name="T6" fmla="*/ 87 w 139"/>
                <a:gd name="T7" fmla="*/ 61 h 80"/>
                <a:gd name="T8" fmla="*/ 121 w 139"/>
                <a:gd name="T9" fmla="*/ 62 h 80"/>
                <a:gd name="T10" fmla="*/ 124 w 139"/>
                <a:gd name="T11" fmla="*/ 62 h 80"/>
                <a:gd name="T12" fmla="*/ 127 w 139"/>
                <a:gd name="T13" fmla="*/ 62 h 80"/>
                <a:gd name="T14" fmla="*/ 134 w 139"/>
                <a:gd name="T15" fmla="*/ 62 h 80"/>
                <a:gd name="T16" fmla="*/ 137 w 139"/>
                <a:gd name="T17" fmla="*/ 59 h 80"/>
                <a:gd name="T18" fmla="*/ 138 w 139"/>
                <a:gd name="T19" fmla="*/ 13 h 80"/>
                <a:gd name="T20" fmla="*/ 129 w 139"/>
                <a:gd name="T21" fmla="*/ 9 h 80"/>
                <a:gd name="T22" fmla="*/ 116 w 139"/>
                <a:gd name="T23" fmla="*/ 22 h 80"/>
                <a:gd name="T24" fmla="*/ 23 w 139"/>
                <a:gd name="T25" fmla="*/ 26 h 80"/>
                <a:gd name="T26" fmla="*/ 0 w 139"/>
                <a:gd name="T27" fmla="*/ 79 h 80"/>
                <a:gd name="T28" fmla="*/ 24 w 139"/>
                <a:gd name="T29" fmla="*/ 80 h 80"/>
                <a:gd name="T30" fmla="*/ 39 w 139"/>
                <a:gd name="T31" fmla="*/ 43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39" y="43"/>
                  </a:moveTo>
                  <a:cubicBezTo>
                    <a:pt x="55" y="28"/>
                    <a:pt x="80" y="26"/>
                    <a:pt x="98" y="38"/>
                  </a:cubicBezTo>
                  <a:cubicBezTo>
                    <a:pt x="91" y="44"/>
                    <a:pt x="84" y="51"/>
                    <a:pt x="84" y="51"/>
                  </a:cubicBezTo>
                  <a:cubicBezTo>
                    <a:pt x="79" y="57"/>
                    <a:pt x="84" y="61"/>
                    <a:pt x="87" y="61"/>
                  </a:cubicBezTo>
                  <a:cubicBezTo>
                    <a:pt x="121" y="62"/>
                    <a:pt x="121" y="62"/>
                    <a:pt x="121" y="62"/>
                  </a:cubicBezTo>
                  <a:cubicBezTo>
                    <a:pt x="123" y="62"/>
                    <a:pt x="124" y="62"/>
                    <a:pt x="124" y="62"/>
                  </a:cubicBezTo>
                  <a:cubicBezTo>
                    <a:pt x="127" y="62"/>
                    <a:pt x="127" y="62"/>
                    <a:pt x="127" y="62"/>
                  </a:cubicBezTo>
                  <a:cubicBezTo>
                    <a:pt x="134" y="62"/>
                    <a:pt x="134" y="62"/>
                    <a:pt x="134" y="62"/>
                  </a:cubicBezTo>
                  <a:cubicBezTo>
                    <a:pt x="136" y="62"/>
                    <a:pt x="137" y="61"/>
                    <a:pt x="137" y="59"/>
                  </a:cubicBezTo>
                  <a:cubicBezTo>
                    <a:pt x="138" y="13"/>
                    <a:pt x="138" y="13"/>
                    <a:pt x="138" y="13"/>
                  </a:cubicBezTo>
                  <a:cubicBezTo>
                    <a:pt x="139" y="9"/>
                    <a:pt x="134" y="4"/>
                    <a:pt x="129" y="9"/>
                  </a:cubicBezTo>
                  <a:cubicBezTo>
                    <a:pt x="129" y="9"/>
                    <a:pt x="121" y="16"/>
                    <a:pt x="116" y="22"/>
                  </a:cubicBezTo>
                  <a:cubicBezTo>
                    <a:pt x="88" y="0"/>
                    <a:pt x="49" y="2"/>
                    <a:pt x="23" y="26"/>
                  </a:cubicBezTo>
                  <a:cubicBezTo>
                    <a:pt x="8" y="40"/>
                    <a:pt x="0" y="60"/>
                    <a:pt x="0" y="79"/>
                  </a:cubicBezTo>
                  <a:cubicBezTo>
                    <a:pt x="24" y="80"/>
                    <a:pt x="24" y="80"/>
                    <a:pt x="24" y="80"/>
                  </a:cubicBezTo>
                  <a:cubicBezTo>
                    <a:pt x="24" y="66"/>
                    <a:pt x="29" y="53"/>
                    <a:pt x="39" y="4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6"/>
            <p:cNvSpPr>
              <a:spLocks/>
            </p:cNvSpPr>
            <p:nvPr/>
          </p:nvSpPr>
          <p:spPr bwMode="auto">
            <a:xfrm>
              <a:off x="10671174" y="4746686"/>
              <a:ext cx="231294" cy="133662"/>
            </a:xfrm>
            <a:custGeom>
              <a:avLst/>
              <a:gdLst>
                <a:gd name="T0" fmla="*/ 115 w 139"/>
                <a:gd name="T1" fmla="*/ 0 h 80"/>
                <a:gd name="T2" fmla="*/ 100 w 139"/>
                <a:gd name="T3" fmla="*/ 37 h 80"/>
                <a:gd name="T4" fmla="*/ 41 w 139"/>
                <a:gd name="T5" fmla="*/ 42 h 80"/>
                <a:gd name="T6" fmla="*/ 55 w 139"/>
                <a:gd name="T7" fmla="*/ 29 h 80"/>
                <a:gd name="T8" fmla="*/ 52 w 139"/>
                <a:gd name="T9" fmla="*/ 19 h 80"/>
                <a:gd name="T10" fmla="*/ 18 w 139"/>
                <a:gd name="T11" fmla="*/ 19 h 80"/>
                <a:gd name="T12" fmla="*/ 15 w 139"/>
                <a:gd name="T13" fmla="*/ 18 h 80"/>
                <a:gd name="T14" fmla="*/ 12 w 139"/>
                <a:gd name="T15" fmla="*/ 18 h 80"/>
                <a:gd name="T16" fmla="*/ 5 w 139"/>
                <a:gd name="T17" fmla="*/ 18 h 80"/>
                <a:gd name="T18" fmla="*/ 2 w 139"/>
                <a:gd name="T19" fmla="*/ 21 h 80"/>
                <a:gd name="T20" fmla="*/ 0 w 139"/>
                <a:gd name="T21" fmla="*/ 67 h 80"/>
                <a:gd name="T22" fmla="*/ 10 w 139"/>
                <a:gd name="T23" fmla="*/ 71 h 80"/>
                <a:gd name="T24" fmla="*/ 23 w 139"/>
                <a:gd name="T25" fmla="*/ 59 h 80"/>
                <a:gd name="T26" fmla="*/ 116 w 139"/>
                <a:gd name="T27" fmla="*/ 54 h 80"/>
                <a:gd name="T28" fmla="*/ 138 w 139"/>
                <a:gd name="T29" fmla="*/ 1 h 80"/>
                <a:gd name="T30" fmla="*/ 115 w 139"/>
                <a:gd name="T3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80">
                  <a:moveTo>
                    <a:pt x="115" y="0"/>
                  </a:moveTo>
                  <a:cubicBezTo>
                    <a:pt x="115" y="14"/>
                    <a:pt x="110" y="27"/>
                    <a:pt x="100" y="37"/>
                  </a:cubicBezTo>
                  <a:cubicBezTo>
                    <a:pt x="83" y="52"/>
                    <a:pt x="59" y="54"/>
                    <a:pt x="41" y="42"/>
                  </a:cubicBezTo>
                  <a:cubicBezTo>
                    <a:pt x="47" y="36"/>
                    <a:pt x="55" y="29"/>
                    <a:pt x="55" y="29"/>
                  </a:cubicBezTo>
                  <a:cubicBezTo>
                    <a:pt x="60" y="23"/>
                    <a:pt x="54" y="19"/>
                    <a:pt x="52" y="19"/>
                  </a:cubicBezTo>
                  <a:cubicBezTo>
                    <a:pt x="18" y="19"/>
                    <a:pt x="18" y="19"/>
                    <a:pt x="18" y="19"/>
                  </a:cubicBezTo>
                  <a:cubicBezTo>
                    <a:pt x="16" y="18"/>
                    <a:pt x="15" y="18"/>
                    <a:pt x="15" y="18"/>
                  </a:cubicBezTo>
                  <a:cubicBezTo>
                    <a:pt x="12" y="18"/>
                    <a:pt x="12" y="18"/>
                    <a:pt x="12" y="18"/>
                  </a:cubicBezTo>
                  <a:cubicBezTo>
                    <a:pt x="5" y="18"/>
                    <a:pt x="5" y="18"/>
                    <a:pt x="5" y="18"/>
                  </a:cubicBezTo>
                  <a:cubicBezTo>
                    <a:pt x="3" y="18"/>
                    <a:pt x="2" y="19"/>
                    <a:pt x="2" y="21"/>
                  </a:cubicBezTo>
                  <a:cubicBezTo>
                    <a:pt x="0" y="67"/>
                    <a:pt x="0" y="67"/>
                    <a:pt x="0" y="67"/>
                  </a:cubicBezTo>
                  <a:cubicBezTo>
                    <a:pt x="0" y="72"/>
                    <a:pt x="5" y="76"/>
                    <a:pt x="10" y="71"/>
                  </a:cubicBezTo>
                  <a:cubicBezTo>
                    <a:pt x="10" y="71"/>
                    <a:pt x="18" y="64"/>
                    <a:pt x="23" y="59"/>
                  </a:cubicBezTo>
                  <a:cubicBezTo>
                    <a:pt x="51" y="80"/>
                    <a:pt x="90" y="79"/>
                    <a:pt x="116" y="54"/>
                  </a:cubicBezTo>
                  <a:cubicBezTo>
                    <a:pt x="131" y="40"/>
                    <a:pt x="139" y="20"/>
                    <a:pt x="138" y="1"/>
                  </a:cubicBezTo>
                  <a:cubicBezTo>
                    <a:pt x="115" y="0"/>
                    <a:pt x="115" y="0"/>
                    <a:pt x="115"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7"/>
            <p:cNvSpPr>
              <a:spLocks noEditPoints="1"/>
            </p:cNvSpPr>
            <p:nvPr/>
          </p:nvSpPr>
          <p:spPr bwMode="auto">
            <a:xfrm>
              <a:off x="9940100" y="4064428"/>
              <a:ext cx="213859" cy="213859"/>
            </a:xfrm>
            <a:custGeom>
              <a:avLst/>
              <a:gdLst>
                <a:gd name="T0" fmla="*/ 19 w 128"/>
                <a:gd name="T1" fmla="*/ 96 h 128"/>
                <a:gd name="T2" fmla="*/ 12 w 128"/>
                <a:gd name="T3" fmla="*/ 103 h 128"/>
                <a:gd name="T4" fmla="*/ 27 w 128"/>
                <a:gd name="T5" fmla="*/ 117 h 128"/>
                <a:gd name="T6" fmla="*/ 33 w 128"/>
                <a:gd name="T7" fmla="*/ 110 h 128"/>
                <a:gd name="T8" fmla="*/ 55 w 128"/>
                <a:gd name="T9" fmla="*/ 119 h 128"/>
                <a:gd name="T10" fmla="*/ 55 w 128"/>
                <a:gd name="T11" fmla="*/ 128 h 128"/>
                <a:gd name="T12" fmla="*/ 75 w 128"/>
                <a:gd name="T13" fmla="*/ 128 h 128"/>
                <a:gd name="T14" fmla="*/ 75 w 128"/>
                <a:gd name="T15" fmla="*/ 118 h 128"/>
                <a:gd name="T16" fmla="*/ 96 w 128"/>
                <a:gd name="T17" fmla="*/ 109 h 128"/>
                <a:gd name="T18" fmla="*/ 103 w 128"/>
                <a:gd name="T19" fmla="*/ 116 h 128"/>
                <a:gd name="T20" fmla="*/ 117 w 128"/>
                <a:gd name="T21" fmla="*/ 101 h 128"/>
                <a:gd name="T22" fmla="*/ 110 w 128"/>
                <a:gd name="T23" fmla="*/ 95 h 128"/>
                <a:gd name="T24" fmla="*/ 119 w 128"/>
                <a:gd name="T25" fmla="*/ 73 h 128"/>
                <a:gd name="T26" fmla="*/ 128 w 128"/>
                <a:gd name="T27" fmla="*/ 73 h 128"/>
                <a:gd name="T28" fmla="*/ 128 w 128"/>
                <a:gd name="T29" fmla="*/ 53 h 128"/>
                <a:gd name="T30" fmla="*/ 118 w 128"/>
                <a:gd name="T31" fmla="*/ 53 h 128"/>
                <a:gd name="T32" fmla="*/ 109 w 128"/>
                <a:gd name="T33" fmla="*/ 32 h 128"/>
                <a:gd name="T34" fmla="*/ 116 w 128"/>
                <a:gd name="T35" fmla="*/ 25 h 128"/>
                <a:gd name="T36" fmla="*/ 101 w 128"/>
                <a:gd name="T37" fmla="*/ 11 h 128"/>
                <a:gd name="T38" fmla="*/ 95 w 128"/>
                <a:gd name="T39" fmla="*/ 18 h 128"/>
                <a:gd name="T40" fmla="*/ 73 w 128"/>
                <a:gd name="T41" fmla="*/ 9 h 128"/>
                <a:gd name="T42" fmla="*/ 73 w 128"/>
                <a:gd name="T43" fmla="*/ 0 h 128"/>
                <a:gd name="T44" fmla="*/ 53 w 128"/>
                <a:gd name="T45" fmla="*/ 0 h 128"/>
                <a:gd name="T46" fmla="*/ 53 w 128"/>
                <a:gd name="T47" fmla="*/ 10 h 128"/>
                <a:gd name="T48" fmla="*/ 32 w 128"/>
                <a:gd name="T49" fmla="*/ 19 h 128"/>
                <a:gd name="T50" fmla="*/ 25 w 128"/>
                <a:gd name="T51" fmla="*/ 12 h 128"/>
                <a:gd name="T52" fmla="*/ 11 w 128"/>
                <a:gd name="T53" fmla="*/ 26 h 128"/>
                <a:gd name="T54" fmla="*/ 18 w 128"/>
                <a:gd name="T55" fmla="*/ 33 h 128"/>
                <a:gd name="T56" fmla="*/ 9 w 128"/>
                <a:gd name="T57" fmla="*/ 55 h 128"/>
                <a:gd name="T58" fmla="*/ 0 w 128"/>
                <a:gd name="T59" fmla="*/ 55 h 128"/>
                <a:gd name="T60" fmla="*/ 0 w 128"/>
                <a:gd name="T61" fmla="*/ 75 h 128"/>
                <a:gd name="T62" fmla="*/ 10 w 128"/>
                <a:gd name="T63" fmla="*/ 75 h 128"/>
                <a:gd name="T64" fmla="*/ 19 w 128"/>
                <a:gd name="T65" fmla="*/ 96 h 128"/>
                <a:gd name="T66" fmla="*/ 63 w 128"/>
                <a:gd name="T67" fmla="*/ 23 h 128"/>
                <a:gd name="T68" fmla="*/ 105 w 128"/>
                <a:gd name="T69" fmla="*/ 63 h 128"/>
                <a:gd name="T70" fmla="*/ 65 w 128"/>
                <a:gd name="T71" fmla="*/ 105 h 128"/>
                <a:gd name="T72" fmla="*/ 23 w 128"/>
                <a:gd name="T73" fmla="*/ 65 h 128"/>
                <a:gd name="T74" fmla="*/ 63 w 128"/>
                <a:gd name="T75" fmla="*/ 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9" y="96"/>
                  </a:moveTo>
                  <a:cubicBezTo>
                    <a:pt x="12" y="103"/>
                    <a:pt x="12" y="103"/>
                    <a:pt x="12" y="103"/>
                  </a:cubicBezTo>
                  <a:cubicBezTo>
                    <a:pt x="27" y="117"/>
                    <a:pt x="27" y="117"/>
                    <a:pt x="27" y="117"/>
                  </a:cubicBezTo>
                  <a:cubicBezTo>
                    <a:pt x="33" y="110"/>
                    <a:pt x="33" y="110"/>
                    <a:pt x="33" y="110"/>
                  </a:cubicBezTo>
                  <a:cubicBezTo>
                    <a:pt x="40" y="114"/>
                    <a:pt x="47" y="117"/>
                    <a:pt x="55" y="119"/>
                  </a:cubicBezTo>
                  <a:cubicBezTo>
                    <a:pt x="55" y="128"/>
                    <a:pt x="55" y="128"/>
                    <a:pt x="55" y="128"/>
                  </a:cubicBezTo>
                  <a:cubicBezTo>
                    <a:pt x="75" y="128"/>
                    <a:pt x="75" y="128"/>
                    <a:pt x="75" y="128"/>
                  </a:cubicBezTo>
                  <a:cubicBezTo>
                    <a:pt x="75" y="118"/>
                    <a:pt x="75" y="118"/>
                    <a:pt x="75" y="118"/>
                  </a:cubicBezTo>
                  <a:cubicBezTo>
                    <a:pt x="83" y="117"/>
                    <a:pt x="90" y="114"/>
                    <a:pt x="96" y="109"/>
                  </a:cubicBezTo>
                  <a:cubicBezTo>
                    <a:pt x="103" y="116"/>
                    <a:pt x="103" y="116"/>
                    <a:pt x="103" y="116"/>
                  </a:cubicBezTo>
                  <a:cubicBezTo>
                    <a:pt x="117" y="101"/>
                    <a:pt x="117" y="101"/>
                    <a:pt x="117" y="101"/>
                  </a:cubicBezTo>
                  <a:cubicBezTo>
                    <a:pt x="110" y="95"/>
                    <a:pt x="110" y="95"/>
                    <a:pt x="110" y="95"/>
                  </a:cubicBezTo>
                  <a:cubicBezTo>
                    <a:pt x="114" y="88"/>
                    <a:pt x="117" y="81"/>
                    <a:pt x="119" y="73"/>
                  </a:cubicBezTo>
                  <a:cubicBezTo>
                    <a:pt x="128" y="73"/>
                    <a:pt x="128" y="73"/>
                    <a:pt x="128" y="73"/>
                  </a:cubicBezTo>
                  <a:cubicBezTo>
                    <a:pt x="128" y="53"/>
                    <a:pt x="128" y="53"/>
                    <a:pt x="128" y="53"/>
                  </a:cubicBezTo>
                  <a:cubicBezTo>
                    <a:pt x="118" y="53"/>
                    <a:pt x="118" y="53"/>
                    <a:pt x="118" y="53"/>
                  </a:cubicBezTo>
                  <a:cubicBezTo>
                    <a:pt x="117" y="45"/>
                    <a:pt x="114" y="38"/>
                    <a:pt x="109" y="32"/>
                  </a:cubicBezTo>
                  <a:cubicBezTo>
                    <a:pt x="116" y="25"/>
                    <a:pt x="116" y="25"/>
                    <a:pt x="116" y="25"/>
                  </a:cubicBezTo>
                  <a:cubicBezTo>
                    <a:pt x="101" y="11"/>
                    <a:pt x="101" y="11"/>
                    <a:pt x="101" y="11"/>
                  </a:cubicBezTo>
                  <a:cubicBezTo>
                    <a:pt x="95" y="18"/>
                    <a:pt x="95" y="18"/>
                    <a:pt x="95" y="18"/>
                  </a:cubicBezTo>
                  <a:cubicBezTo>
                    <a:pt x="88" y="13"/>
                    <a:pt x="81" y="11"/>
                    <a:pt x="73" y="9"/>
                  </a:cubicBezTo>
                  <a:cubicBezTo>
                    <a:pt x="73" y="0"/>
                    <a:pt x="73" y="0"/>
                    <a:pt x="73" y="0"/>
                  </a:cubicBezTo>
                  <a:cubicBezTo>
                    <a:pt x="53" y="0"/>
                    <a:pt x="53" y="0"/>
                    <a:pt x="53" y="0"/>
                  </a:cubicBezTo>
                  <a:cubicBezTo>
                    <a:pt x="53" y="10"/>
                    <a:pt x="53" y="10"/>
                    <a:pt x="53" y="10"/>
                  </a:cubicBezTo>
                  <a:cubicBezTo>
                    <a:pt x="45" y="11"/>
                    <a:pt x="38" y="14"/>
                    <a:pt x="32" y="19"/>
                  </a:cubicBezTo>
                  <a:cubicBezTo>
                    <a:pt x="25" y="12"/>
                    <a:pt x="25" y="12"/>
                    <a:pt x="25" y="12"/>
                  </a:cubicBezTo>
                  <a:cubicBezTo>
                    <a:pt x="11" y="26"/>
                    <a:pt x="11" y="26"/>
                    <a:pt x="11" y="26"/>
                  </a:cubicBezTo>
                  <a:cubicBezTo>
                    <a:pt x="18" y="33"/>
                    <a:pt x="18" y="33"/>
                    <a:pt x="18" y="33"/>
                  </a:cubicBezTo>
                  <a:cubicBezTo>
                    <a:pt x="14" y="40"/>
                    <a:pt x="11" y="47"/>
                    <a:pt x="9" y="55"/>
                  </a:cubicBezTo>
                  <a:cubicBezTo>
                    <a:pt x="0" y="55"/>
                    <a:pt x="0" y="55"/>
                    <a:pt x="0" y="55"/>
                  </a:cubicBezTo>
                  <a:cubicBezTo>
                    <a:pt x="0" y="75"/>
                    <a:pt x="0" y="75"/>
                    <a:pt x="0" y="75"/>
                  </a:cubicBezTo>
                  <a:cubicBezTo>
                    <a:pt x="10" y="75"/>
                    <a:pt x="10" y="75"/>
                    <a:pt x="10" y="75"/>
                  </a:cubicBezTo>
                  <a:cubicBezTo>
                    <a:pt x="11" y="83"/>
                    <a:pt x="14" y="90"/>
                    <a:pt x="19" y="96"/>
                  </a:cubicBezTo>
                  <a:moveTo>
                    <a:pt x="63" y="23"/>
                  </a:moveTo>
                  <a:cubicBezTo>
                    <a:pt x="86" y="23"/>
                    <a:pt x="105" y="41"/>
                    <a:pt x="105" y="63"/>
                  </a:cubicBezTo>
                  <a:cubicBezTo>
                    <a:pt x="105" y="86"/>
                    <a:pt x="87" y="105"/>
                    <a:pt x="65" y="105"/>
                  </a:cubicBezTo>
                  <a:cubicBezTo>
                    <a:pt x="42" y="105"/>
                    <a:pt x="23" y="87"/>
                    <a:pt x="23" y="65"/>
                  </a:cubicBezTo>
                  <a:cubicBezTo>
                    <a:pt x="23" y="42"/>
                    <a:pt x="41" y="23"/>
                    <a:pt x="63" y="23"/>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8"/>
            <p:cNvSpPr>
              <a:spLocks noEditPoints="1"/>
            </p:cNvSpPr>
            <p:nvPr/>
          </p:nvSpPr>
          <p:spPr bwMode="auto">
            <a:xfrm>
              <a:off x="10101657" y="3964473"/>
              <a:ext cx="145285" cy="146447"/>
            </a:xfrm>
            <a:custGeom>
              <a:avLst/>
              <a:gdLst>
                <a:gd name="T0" fmla="*/ 81 w 87"/>
                <a:gd name="T1" fmla="*/ 36 h 88"/>
                <a:gd name="T2" fmla="*/ 87 w 87"/>
                <a:gd name="T3" fmla="*/ 34 h 88"/>
                <a:gd name="T4" fmla="*/ 80 w 87"/>
                <a:gd name="T5" fmla="*/ 19 h 88"/>
                <a:gd name="T6" fmla="*/ 74 w 87"/>
                <a:gd name="T7" fmla="*/ 21 h 88"/>
                <a:gd name="T8" fmla="*/ 65 w 87"/>
                <a:gd name="T9" fmla="*/ 12 h 88"/>
                <a:gd name="T10" fmla="*/ 67 w 87"/>
                <a:gd name="T11" fmla="*/ 6 h 88"/>
                <a:gd name="T12" fmla="*/ 52 w 87"/>
                <a:gd name="T13" fmla="*/ 0 h 88"/>
                <a:gd name="T14" fmla="*/ 50 w 87"/>
                <a:gd name="T15" fmla="*/ 6 h 88"/>
                <a:gd name="T16" fmla="*/ 36 w 87"/>
                <a:gd name="T17" fmla="*/ 7 h 88"/>
                <a:gd name="T18" fmla="*/ 34 w 87"/>
                <a:gd name="T19" fmla="*/ 1 h 88"/>
                <a:gd name="T20" fmla="*/ 19 w 87"/>
                <a:gd name="T21" fmla="*/ 7 h 88"/>
                <a:gd name="T22" fmla="*/ 21 w 87"/>
                <a:gd name="T23" fmla="*/ 13 h 88"/>
                <a:gd name="T24" fmla="*/ 12 w 87"/>
                <a:gd name="T25" fmla="*/ 23 h 88"/>
                <a:gd name="T26" fmla="*/ 6 w 87"/>
                <a:gd name="T27" fmla="*/ 21 h 88"/>
                <a:gd name="T28" fmla="*/ 0 w 87"/>
                <a:gd name="T29" fmla="*/ 36 h 88"/>
                <a:gd name="T30" fmla="*/ 6 w 87"/>
                <a:gd name="T31" fmla="*/ 38 h 88"/>
                <a:gd name="T32" fmla="*/ 7 w 87"/>
                <a:gd name="T33" fmla="*/ 52 h 88"/>
                <a:gd name="T34" fmla="*/ 1 w 87"/>
                <a:gd name="T35" fmla="*/ 54 h 88"/>
                <a:gd name="T36" fmla="*/ 7 w 87"/>
                <a:gd name="T37" fmla="*/ 69 h 88"/>
                <a:gd name="T38" fmla="*/ 13 w 87"/>
                <a:gd name="T39" fmla="*/ 66 h 88"/>
                <a:gd name="T40" fmla="*/ 23 w 87"/>
                <a:gd name="T41" fmla="*/ 76 h 88"/>
                <a:gd name="T42" fmla="*/ 21 w 87"/>
                <a:gd name="T43" fmla="*/ 82 h 88"/>
                <a:gd name="T44" fmla="*/ 36 w 87"/>
                <a:gd name="T45" fmla="*/ 88 h 88"/>
                <a:gd name="T46" fmla="*/ 38 w 87"/>
                <a:gd name="T47" fmla="*/ 81 h 88"/>
                <a:gd name="T48" fmla="*/ 51 w 87"/>
                <a:gd name="T49" fmla="*/ 81 h 88"/>
                <a:gd name="T50" fmla="*/ 54 w 87"/>
                <a:gd name="T51" fmla="*/ 87 h 88"/>
                <a:gd name="T52" fmla="*/ 69 w 87"/>
                <a:gd name="T53" fmla="*/ 80 h 88"/>
                <a:gd name="T54" fmla="*/ 66 w 87"/>
                <a:gd name="T55" fmla="*/ 74 h 88"/>
                <a:gd name="T56" fmla="*/ 75 w 87"/>
                <a:gd name="T57" fmla="*/ 65 h 88"/>
                <a:gd name="T58" fmla="*/ 82 w 87"/>
                <a:gd name="T59" fmla="*/ 67 h 88"/>
                <a:gd name="T60" fmla="*/ 87 w 87"/>
                <a:gd name="T61" fmla="*/ 52 h 88"/>
                <a:gd name="T62" fmla="*/ 81 w 87"/>
                <a:gd name="T63" fmla="*/ 50 h 88"/>
                <a:gd name="T64" fmla="*/ 81 w 87"/>
                <a:gd name="T65" fmla="*/ 36 h 88"/>
                <a:gd name="T66" fmla="*/ 54 w 87"/>
                <a:gd name="T67" fmla="*/ 67 h 88"/>
                <a:gd name="T68" fmla="*/ 44 w 87"/>
                <a:gd name="T69" fmla="*/ 69 h 88"/>
                <a:gd name="T70" fmla="*/ 21 w 87"/>
                <a:gd name="T71" fmla="*/ 54 h 88"/>
                <a:gd name="T72" fmla="*/ 33 w 87"/>
                <a:gd name="T73" fmla="*/ 21 h 88"/>
                <a:gd name="T74" fmla="*/ 43 w 87"/>
                <a:gd name="T75" fmla="*/ 19 h 88"/>
                <a:gd name="T76" fmla="*/ 67 w 87"/>
                <a:gd name="T77" fmla="*/ 34 h 88"/>
                <a:gd name="T78" fmla="*/ 54 w 87"/>
                <a:gd name="T79" fmla="*/ 6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7" h="88">
                  <a:moveTo>
                    <a:pt x="81" y="36"/>
                  </a:moveTo>
                  <a:cubicBezTo>
                    <a:pt x="87" y="34"/>
                    <a:pt x="87" y="34"/>
                    <a:pt x="87" y="34"/>
                  </a:cubicBezTo>
                  <a:cubicBezTo>
                    <a:pt x="80" y="19"/>
                    <a:pt x="80" y="19"/>
                    <a:pt x="80" y="19"/>
                  </a:cubicBezTo>
                  <a:cubicBezTo>
                    <a:pt x="74" y="21"/>
                    <a:pt x="74" y="21"/>
                    <a:pt x="74" y="21"/>
                  </a:cubicBezTo>
                  <a:cubicBezTo>
                    <a:pt x="72" y="18"/>
                    <a:pt x="68" y="15"/>
                    <a:pt x="65" y="12"/>
                  </a:cubicBezTo>
                  <a:cubicBezTo>
                    <a:pt x="67" y="6"/>
                    <a:pt x="67" y="6"/>
                    <a:pt x="67" y="6"/>
                  </a:cubicBezTo>
                  <a:cubicBezTo>
                    <a:pt x="52" y="0"/>
                    <a:pt x="52" y="0"/>
                    <a:pt x="52" y="0"/>
                  </a:cubicBezTo>
                  <a:cubicBezTo>
                    <a:pt x="50" y="6"/>
                    <a:pt x="50" y="6"/>
                    <a:pt x="50" y="6"/>
                  </a:cubicBezTo>
                  <a:cubicBezTo>
                    <a:pt x="45" y="6"/>
                    <a:pt x="41" y="6"/>
                    <a:pt x="36" y="7"/>
                  </a:cubicBezTo>
                  <a:cubicBezTo>
                    <a:pt x="34" y="1"/>
                    <a:pt x="34" y="1"/>
                    <a:pt x="34" y="1"/>
                  </a:cubicBezTo>
                  <a:cubicBezTo>
                    <a:pt x="19" y="7"/>
                    <a:pt x="19" y="7"/>
                    <a:pt x="19" y="7"/>
                  </a:cubicBezTo>
                  <a:cubicBezTo>
                    <a:pt x="21" y="13"/>
                    <a:pt x="21" y="13"/>
                    <a:pt x="21" y="13"/>
                  </a:cubicBezTo>
                  <a:cubicBezTo>
                    <a:pt x="18" y="16"/>
                    <a:pt x="15" y="19"/>
                    <a:pt x="12" y="23"/>
                  </a:cubicBezTo>
                  <a:cubicBezTo>
                    <a:pt x="6" y="21"/>
                    <a:pt x="6" y="21"/>
                    <a:pt x="6" y="21"/>
                  </a:cubicBezTo>
                  <a:cubicBezTo>
                    <a:pt x="0" y="36"/>
                    <a:pt x="0" y="36"/>
                    <a:pt x="0" y="36"/>
                  </a:cubicBezTo>
                  <a:cubicBezTo>
                    <a:pt x="6" y="38"/>
                    <a:pt x="6" y="38"/>
                    <a:pt x="6" y="38"/>
                  </a:cubicBezTo>
                  <a:cubicBezTo>
                    <a:pt x="6" y="43"/>
                    <a:pt x="6" y="47"/>
                    <a:pt x="7" y="52"/>
                  </a:cubicBezTo>
                  <a:cubicBezTo>
                    <a:pt x="1" y="54"/>
                    <a:pt x="1" y="54"/>
                    <a:pt x="1" y="54"/>
                  </a:cubicBezTo>
                  <a:cubicBezTo>
                    <a:pt x="7" y="69"/>
                    <a:pt x="7" y="69"/>
                    <a:pt x="7" y="69"/>
                  </a:cubicBezTo>
                  <a:cubicBezTo>
                    <a:pt x="13" y="66"/>
                    <a:pt x="13" y="66"/>
                    <a:pt x="13" y="66"/>
                  </a:cubicBezTo>
                  <a:cubicBezTo>
                    <a:pt x="16" y="70"/>
                    <a:pt x="19" y="73"/>
                    <a:pt x="23" y="76"/>
                  </a:cubicBezTo>
                  <a:cubicBezTo>
                    <a:pt x="21" y="82"/>
                    <a:pt x="21" y="82"/>
                    <a:pt x="21" y="82"/>
                  </a:cubicBezTo>
                  <a:cubicBezTo>
                    <a:pt x="36" y="88"/>
                    <a:pt x="36" y="88"/>
                    <a:pt x="36" y="88"/>
                  </a:cubicBezTo>
                  <a:cubicBezTo>
                    <a:pt x="38" y="81"/>
                    <a:pt x="38" y="81"/>
                    <a:pt x="38" y="81"/>
                  </a:cubicBezTo>
                  <a:cubicBezTo>
                    <a:pt x="42" y="82"/>
                    <a:pt x="47" y="82"/>
                    <a:pt x="51" y="81"/>
                  </a:cubicBezTo>
                  <a:cubicBezTo>
                    <a:pt x="54" y="87"/>
                    <a:pt x="54" y="87"/>
                    <a:pt x="54" y="87"/>
                  </a:cubicBezTo>
                  <a:cubicBezTo>
                    <a:pt x="69" y="80"/>
                    <a:pt x="69" y="80"/>
                    <a:pt x="69" y="80"/>
                  </a:cubicBezTo>
                  <a:cubicBezTo>
                    <a:pt x="66" y="74"/>
                    <a:pt x="66" y="74"/>
                    <a:pt x="66" y="74"/>
                  </a:cubicBezTo>
                  <a:cubicBezTo>
                    <a:pt x="70" y="72"/>
                    <a:pt x="73" y="69"/>
                    <a:pt x="75" y="65"/>
                  </a:cubicBezTo>
                  <a:cubicBezTo>
                    <a:pt x="82" y="67"/>
                    <a:pt x="82" y="67"/>
                    <a:pt x="82" y="67"/>
                  </a:cubicBezTo>
                  <a:cubicBezTo>
                    <a:pt x="87" y="52"/>
                    <a:pt x="87" y="52"/>
                    <a:pt x="87" y="52"/>
                  </a:cubicBezTo>
                  <a:cubicBezTo>
                    <a:pt x="81" y="50"/>
                    <a:pt x="81" y="50"/>
                    <a:pt x="81" y="50"/>
                  </a:cubicBezTo>
                  <a:cubicBezTo>
                    <a:pt x="82" y="45"/>
                    <a:pt x="82" y="41"/>
                    <a:pt x="81" y="36"/>
                  </a:cubicBezTo>
                  <a:moveTo>
                    <a:pt x="54" y="67"/>
                  </a:moveTo>
                  <a:cubicBezTo>
                    <a:pt x="51" y="69"/>
                    <a:pt x="48" y="69"/>
                    <a:pt x="44" y="69"/>
                  </a:cubicBezTo>
                  <a:cubicBezTo>
                    <a:pt x="34" y="69"/>
                    <a:pt x="25" y="64"/>
                    <a:pt x="21" y="54"/>
                  </a:cubicBezTo>
                  <a:cubicBezTo>
                    <a:pt x="15" y="41"/>
                    <a:pt x="21" y="26"/>
                    <a:pt x="33" y="21"/>
                  </a:cubicBezTo>
                  <a:cubicBezTo>
                    <a:pt x="37" y="19"/>
                    <a:pt x="40" y="19"/>
                    <a:pt x="43" y="19"/>
                  </a:cubicBezTo>
                  <a:cubicBezTo>
                    <a:pt x="54" y="18"/>
                    <a:pt x="63" y="24"/>
                    <a:pt x="67" y="34"/>
                  </a:cubicBezTo>
                  <a:cubicBezTo>
                    <a:pt x="73" y="46"/>
                    <a:pt x="67" y="61"/>
                    <a:pt x="54" y="6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9"/>
            <p:cNvSpPr>
              <a:spLocks/>
            </p:cNvSpPr>
            <p:nvPr/>
          </p:nvSpPr>
          <p:spPr bwMode="auto">
            <a:xfrm>
              <a:off x="9962183" y="5484732"/>
              <a:ext cx="353333" cy="294056"/>
            </a:xfrm>
            <a:custGeom>
              <a:avLst/>
              <a:gdLst>
                <a:gd name="T0" fmla="*/ 250 w 304"/>
                <a:gd name="T1" fmla="*/ 0 h 253"/>
                <a:gd name="T2" fmla="*/ 109 w 304"/>
                <a:gd name="T3" fmla="*/ 141 h 253"/>
                <a:gd name="T4" fmla="*/ 54 w 304"/>
                <a:gd name="T5" fmla="*/ 88 h 253"/>
                <a:gd name="T6" fmla="*/ 0 w 304"/>
                <a:gd name="T7" fmla="*/ 144 h 253"/>
                <a:gd name="T8" fmla="*/ 53 w 304"/>
                <a:gd name="T9" fmla="*/ 197 h 253"/>
                <a:gd name="T10" fmla="*/ 109 w 304"/>
                <a:gd name="T11" fmla="*/ 253 h 253"/>
                <a:gd name="T12" fmla="*/ 163 w 304"/>
                <a:gd name="T13" fmla="*/ 197 h 253"/>
                <a:gd name="T14" fmla="*/ 304 w 304"/>
                <a:gd name="T15" fmla="*/ 56 h 253"/>
                <a:gd name="T16" fmla="*/ 250 w 304"/>
                <a:gd name="T1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4" h="253">
                  <a:moveTo>
                    <a:pt x="250" y="0"/>
                  </a:moveTo>
                  <a:lnTo>
                    <a:pt x="109" y="141"/>
                  </a:lnTo>
                  <a:lnTo>
                    <a:pt x="54" y="88"/>
                  </a:lnTo>
                  <a:lnTo>
                    <a:pt x="0" y="144"/>
                  </a:lnTo>
                  <a:lnTo>
                    <a:pt x="53" y="197"/>
                  </a:lnTo>
                  <a:lnTo>
                    <a:pt x="109" y="253"/>
                  </a:lnTo>
                  <a:lnTo>
                    <a:pt x="163" y="197"/>
                  </a:lnTo>
                  <a:lnTo>
                    <a:pt x="304" y="56"/>
                  </a:lnTo>
                  <a:lnTo>
                    <a:pt x="25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66" name="Group 65">
              <a:extLst>
                <a:ext uri="{FF2B5EF4-FFF2-40B4-BE49-F238E27FC236}">
                  <a16:creationId xmlns:a16="http://schemas.microsoft.com/office/drawing/2014/main" id="{83021CB4-071E-4EF1-A05A-79D1C86CBE7A}"/>
                </a:ext>
              </a:extLst>
            </p:cNvPr>
            <p:cNvGrpSpPr/>
            <p:nvPr/>
          </p:nvGrpSpPr>
          <p:grpSpPr>
            <a:xfrm>
              <a:off x="10113280" y="4918703"/>
              <a:ext cx="206886" cy="140635"/>
              <a:chOff x="10113280" y="4918703"/>
              <a:chExt cx="206886" cy="140635"/>
            </a:xfrm>
          </p:grpSpPr>
          <p:sp>
            <p:nvSpPr>
              <p:cNvPr id="42" name="Freeform 40"/>
              <p:cNvSpPr>
                <a:spLocks noEditPoints="1"/>
              </p:cNvSpPr>
              <p:nvPr/>
            </p:nvSpPr>
            <p:spPr bwMode="auto">
              <a:xfrm>
                <a:off x="10113280" y="5041904"/>
                <a:ext cx="206886" cy="17434"/>
              </a:xfrm>
              <a:custGeom>
                <a:avLst/>
                <a:gdLst>
                  <a:gd name="T0" fmla="*/ 178 w 178"/>
                  <a:gd name="T1" fmla="*/ 0 h 15"/>
                  <a:gd name="T2" fmla="*/ 0 w 178"/>
                  <a:gd name="T3" fmla="*/ 0 h 15"/>
                  <a:gd name="T4" fmla="*/ 0 w 178"/>
                  <a:gd name="T5" fmla="*/ 15 h 15"/>
                  <a:gd name="T6" fmla="*/ 178 w 178"/>
                  <a:gd name="T7" fmla="*/ 15 h 15"/>
                  <a:gd name="T8" fmla="*/ 178 w 178"/>
                  <a:gd name="T9" fmla="*/ 0 h 15"/>
                  <a:gd name="T10" fmla="*/ 171 w 178"/>
                  <a:gd name="T11" fmla="*/ 10 h 15"/>
                  <a:gd name="T12" fmla="*/ 157 w 178"/>
                  <a:gd name="T13" fmla="*/ 10 h 15"/>
                  <a:gd name="T14" fmla="*/ 157 w 178"/>
                  <a:gd name="T15" fmla="*/ 5 h 15"/>
                  <a:gd name="T16" fmla="*/ 171 w 178"/>
                  <a:gd name="T17" fmla="*/ 5 h 15"/>
                  <a:gd name="T18" fmla="*/ 171 w 178"/>
                  <a:gd name="T19"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8" h="15">
                    <a:moveTo>
                      <a:pt x="178" y="0"/>
                    </a:moveTo>
                    <a:lnTo>
                      <a:pt x="0" y="0"/>
                    </a:lnTo>
                    <a:lnTo>
                      <a:pt x="0" y="15"/>
                    </a:lnTo>
                    <a:lnTo>
                      <a:pt x="178" y="15"/>
                    </a:lnTo>
                    <a:lnTo>
                      <a:pt x="178" y="0"/>
                    </a:lnTo>
                    <a:close/>
                    <a:moveTo>
                      <a:pt x="171" y="10"/>
                    </a:moveTo>
                    <a:lnTo>
                      <a:pt x="157" y="10"/>
                    </a:lnTo>
                    <a:lnTo>
                      <a:pt x="157" y="5"/>
                    </a:lnTo>
                    <a:lnTo>
                      <a:pt x="171" y="5"/>
                    </a:lnTo>
                    <a:lnTo>
                      <a:pt x="171"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1"/>
              <p:cNvSpPr>
                <a:spLocks noEditPoints="1"/>
              </p:cNvSpPr>
              <p:nvPr/>
            </p:nvSpPr>
            <p:spPr bwMode="auto">
              <a:xfrm>
                <a:off x="10123740" y="4918703"/>
                <a:ext cx="187127" cy="116228"/>
              </a:xfrm>
              <a:custGeom>
                <a:avLst/>
                <a:gdLst>
                  <a:gd name="T0" fmla="*/ 161 w 161"/>
                  <a:gd name="T1" fmla="*/ 0 h 100"/>
                  <a:gd name="T2" fmla="*/ 0 w 161"/>
                  <a:gd name="T3" fmla="*/ 0 h 100"/>
                  <a:gd name="T4" fmla="*/ 0 w 161"/>
                  <a:gd name="T5" fmla="*/ 100 h 100"/>
                  <a:gd name="T6" fmla="*/ 161 w 161"/>
                  <a:gd name="T7" fmla="*/ 100 h 100"/>
                  <a:gd name="T8" fmla="*/ 161 w 161"/>
                  <a:gd name="T9" fmla="*/ 0 h 100"/>
                  <a:gd name="T10" fmla="*/ 144 w 161"/>
                  <a:gd name="T11" fmla="*/ 86 h 100"/>
                  <a:gd name="T12" fmla="*/ 17 w 161"/>
                  <a:gd name="T13" fmla="*/ 86 h 100"/>
                  <a:gd name="T14" fmla="*/ 17 w 161"/>
                  <a:gd name="T15" fmla="*/ 14 h 100"/>
                  <a:gd name="T16" fmla="*/ 144 w 161"/>
                  <a:gd name="T17" fmla="*/ 14 h 100"/>
                  <a:gd name="T18" fmla="*/ 144 w 161"/>
                  <a:gd name="T19" fmla="*/ 8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00">
                    <a:moveTo>
                      <a:pt x="161" y="0"/>
                    </a:moveTo>
                    <a:lnTo>
                      <a:pt x="0" y="0"/>
                    </a:lnTo>
                    <a:lnTo>
                      <a:pt x="0" y="100"/>
                    </a:lnTo>
                    <a:lnTo>
                      <a:pt x="161" y="100"/>
                    </a:lnTo>
                    <a:lnTo>
                      <a:pt x="161" y="0"/>
                    </a:lnTo>
                    <a:close/>
                    <a:moveTo>
                      <a:pt x="144" y="86"/>
                    </a:moveTo>
                    <a:lnTo>
                      <a:pt x="17" y="86"/>
                    </a:lnTo>
                    <a:lnTo>
                      <a:pt x="17" y="14"/>
                    </a:lnTo>
                    <a:lnTo>
                      <a:pt x="144" y="14"/>
                    </a:lnTo>
                    <a:lnTo>
                      <a:pt x="144" y="8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4" name="Freeform 42"/>
            <p:cNvSpPr>
              <a:spLocks/>
            </p:cNvSpPr>
            <p:nvPr/>
          </p:nvSpPr>
          <p:spPr bwMode="auto">
            <a:xfrm>
              <a:off x="8731330" y="2228029"/>
              <a:ext cx="108092" cy="33706"/>
            </a:xfrm>
            <a:custGeom>
              <a:avLst/>
              <a:gdLst>
                <a:gd name="T0" fmla="*/ 3 w 93"/>
                <a:gd name="T1" fmla="*/ 0 h 29"/>
                <a:gd name="T2" fmla="*/ 93 w 93"/>
                <a:gd name="T3" fmla="*/ 25 h 29"/>
                <a:gd name="T4" fmla="*/ 90 w 93"/>
                <a:gd name="T5" fmla="*/ 29 h 29"/>
                <a:gd name="T6" fmla="*/ 0 w 93"/>
                <a:gd name="T7" fmla="*/ 5 h 29"/>
                <a:gd name="T8" fmla="*/ 3 w 93"/>
                <a:gd name="T9" fmla="*/ 0 h 29"/>
              </a:gdLst>
              <a:ahLst/>
              <a:cxnLst>
                <a:cxn ang="0">
                  <a:pos x="T0" y="T1"/>
                </a:cxn>
                <a:cxn ang="0">
                  <a:pos x="T2" y="T3"/>
                </a:cxn>
                <a:cxn ang="0">
                  <a:pos x="T4" y="T5"/>
                </a:cxn>
                <a:cxn ang="0">
                  <a:pos x="T6" y="T7"/>
                </a:cxn>
                <a:cxn ang="0">
                  <a:pos x="T8" y="T9"/>
                </a:cxn>
              </a:cxnLst>
              <a:rect l="0" t="0" r="r" b="b"/>
              <a:pathLst>
                <a:path w="93" h="29">
                  <a:moveTo>
                    <a:pt x="3" y="0"/>
                  </a:moveTo>
                  <a:lnTo>
                    <a:pt x="93" y="25"/>
                  </a:lnTo>
                  <a:lnTo>
                    <a:pt x="90" y="29"/>
                  </a:lnTo>
                  <a:lnTo>
                    <a:pt x="0" y="5"/>
                  </a:lnTo>
                  <a:lnTo>
                    <a:pt x="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3"/>
            <p:cNvSpPr>
              <a:spLocks/>
            </p:cNvSpPr>
            <p:nvPr/>
          </p:nvSpPr>
          <p:spPr bwMode="auto">
            <a:xfrm>
              <a:off x="8674378" y="2169915"/>
              <a:ext cx="192938" cy="219671"/>
            </a:xfrm>
            <a:custGeom>
              <a:avLst/>
              <a:gdLst>
                <a:gd name="T0" fmla="*/ 116 w 166"/>
                <a:gd name="T1" fmla="*/ 167 h 189"/>
                <a:gd name="T2" fmla="*/ 120 w 166"/>
                <a:gd name="T3" fmla="*/ 189 h 189"/>
                <a:gd name="T4" fmla="*/ 0 w 166"/>
                <a:gd name="T5" fmla="*/ 152 h 189"/>
                <a:gd name="T6" fmla="*/ 29 w 166"/>
                <a:gd name="T7" fmla="*/ 122 h 189"/>
                <a:gd name="T8" fmla="*/ 54 w 166"/>
                <a:gd name="T9" fmla="*/ 35 h 189"/>
                <a:gd name="T10" fmla="*/ 43 w 166"/>
                <a:gd name="T11" fmla="*/ 0 h 189"/>
                <a:gd name="T12" fmla="*/ 166 w 166"/>
                <a:gd name="T13" fmla="*/ 35 h 189"/>
                <a:gd name="T14" fmla="*/ 149 w 166"/>
                <a:gd name="T15" fmla="*/ 49 h 189"/>
                <a:gd name="T16" fmla="*/ 116 w 166"/>
                <a:gd name="T17" fmla="*/ 16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6" h="189">
                  <a:moveTo>
                    <a:pt x="116" y="167"/>
                  </a:moveTo>
                  <a:lnTo>
                    <a:pt x="120" y="189"/>
                  </a:lnTo>
                  <a:lnTo>
                    <a:pt x="0" y="152"/>
                  </a:lnTo>
                  <a:lnTo>
                    <a:pt x="29" y="122"/>
                  </a:lnTo>
                  <a:lnTo>
                    <a:pt x="54" y="35"/>
                  </a:lnTo>
                  <a:lnTo>
                    <a:pt x="43" y="0"/>
                  </a:lnTo>
                  <a:lnTo>
                    <a:pt x="166" y="35"/>
                  </a:lnTo>
                  <a:lnTo>
                    <a:pt x="149" y="49"/>
                  </a:lnTo>
                  <a:lnTo>
                    <a:pt x="116" y="1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4"/>
            <p:cNvSpPr>
              <a:spLocks/>
            </p:cNvSpPr>
            <p:nvPr/>
          </p:nvSpPr>
          <p:spPr bwMode="auto">
            <a:xfrm>
              <a:off x="8674378" y="2169915"/>
              <a:ext cx="192938" cy="219671"/>
            </a:xfrm>
            <a:custGeom>
              <a:avLst/>
              <a:gdLst>
                <a:gd name="T0" fmla="*/ 116 w 166"/>
                <a:gd name="T1" fmla="*/ 167 h 189"/>
                <a:gd name="T2" fmla="*/ 120 w 166"/>
                <a:gd name="T3" fmla="*/ 189 h 189"/>
                <a:gd name="T4" fmla="*/ 0 w 166"/>
                <a:gd name="T5" fmla="*/ 152 h 189"/>
                <a:gd name="T6" fmla="*/ 29 w 166"/>
                <a:gd name="T7" fmla="*/ 122 h 189"/>
                <a:gd name="T8" fmla="*/ 54 w 166"/>
                <a:gd name="T9" fmla="*/ 35 h 189"/>
                <a:gd name="T10" fmla="*/ 43 w 166"/>
                <a:gd name="T11" fmla="*/ 0 h 189"/>
                <a:gd name="T12" fmla="*/ 166 w 166"/>
                <a:gd name="T13" fmla="*/ 35 h 189"/>
                <a:gd name="T14" fmla="*/ 149 w 166"/>
                <a:gd name="T15" fmla="*/ 4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6" h="189">
                  <a:moveTo>
                    <a:pt x="116" y="167"/>
                  </a:moveTo>
                  <a:lnTo>
                    <a:pt x="120" y="189"/>
                  </a:lnTo>
                  <a:lnTo>
                    <a:pt x="0" y="152"/>
                  </a:lnTo>
                  <a:lnTo>
                    <a:pt x="29" y="122"/>
                  </a:lnTo>
                  <a:lnTo>
                    <a:pt x="54" y="35"/>
                  </a:lnTo>
                  <a:lnTo>
                    <a:pt x="43" y="0"/>
                  </a:lnTo>
                  <a:lnTo>
                    <a:pt x="166" y="35"/>
                  </a:lnTo>
                  <a:lnTo>
                    <a:pt x="149" y="4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5"/>
            <p:cNvSpPr>
              <a:spLocks/>
            </p:cNvSpPr>
            <p:nvPr/>
          </p:nvSpPr>
          <p:spPr bwMode="auto">
            <a:xfrm>
              <a:off x="8796417" y="2276845"/>
              <a:ext cx="245241" cy="89495"/>
            </a:xfrm>
            <a:custGeom>
              <a:avLst/>
              <a:gdLst>
                <a:gd name="T0" fmla="*/ 7 w 147"/>
                <a:gd name="T1" fmla="*/ 0 h 54"/>
                <a:gd name="T2" fmla="*/ 133 w 147"/>
                <a:gd name="T3" fmla="*/ 19 h 54"/>
                <a:gd name="T4" fmla="*/ 147 w 147"/>
                <a:gd name="T5" fmla="*/ 34 h 54"/>
                <a:gd name="T6" fmla="*/ 135 w 147"/>
                <a:gd name="T7" fmla="*/ 52 h 54"/>
                <a:gd name="T8" fmla="*/ 110 w 147"/>
                <a:gd name="T9" fmla="*/ 52 h 54"/>
                <a:gd name="T10" fmla="*/ 0 w 147"/>
                <a:gd name="T11" fmla="*/ 26 h 54"/>
                <a:gd name="T12" fmla="*/ 7 w 147"/>
                <a:gd name="T13" fmla="*/ 0 h 54"/>
              </a:gdLst>
              <a:ahLst/>
              <a:cxnLst>
                <a:cxn ang="0">
                  <a:pos x="T0" y="T1"/>
                </a:cxn>
                <a:cxn ang="0">
                  <a:pos x="T2" y="T3"/>
                </a:cxn>
                <a:cxn ang="0">
                  <a:pos x="T4" y="T5"/>
                </a:cxn>
                <a:cxn ang="0">
                  <a:pos x="T6" y="T7"/>
                </a:cxn>
                <a:cxn ang="0">
                  <a:pos x="T8" y="T9"/>
                </a:cxn>
                <a:cxn ang="0">
                  <a:pos x="T10" y="T11"/>
                </a:cxn>
                <a:cxn ang="0">
                  <a:pos x="T12" y="T13"/>
                </a:cxn>
              </a:cxnLst>
              <a:rect l="0" t="0" r="r" b="b"/>
              <a:pathLst>
                <a:path w="147" h="54">
                  <a:moveTo>
                    <a:pt x="7" y="0"/>
                  </a:moveTo>
                  <a:cubicBezTo>
                    <a:pt x="7" y="0"/>
                    <a:pt x="127" y="18"/>
                    <a:pt x="133" y="19"/>
                  </a:cubicBezTo>
                  <a:cubicBezTo>
                    <a:pt x="142" y="21"/>
                    <a:pt x="147" y="27"/>
                    <a:pt x="147" y="34"/>
                  </a:cubicBezTo>
                  <a:cubicBezTo>
                    <a:pt x="147" y="45"/>
                    <a:pt x="143" y="50"/>
                    <a:pt x="135" y="52"/>
                  </a:cubicBezTo>
                  <a:cubicBezTo>
                    <a:pt x="128" y="54"/>
                    <a:pt x="122" y="53"/>
                    <a:pt x="110" y="52"/>
                  </a:cubicBezTo>
                  <a:cubicBezTo>
                    <a:pt x="98" y="50"/>
                    <a:pt x="0" y="26"/>
                    <a:pt x="0" y="26"/>
                  </a:cubicBez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6"/>
            <p:cNvSpPr>
              <a:spLocks/>
            </p:cNvSpPr>
            <p:nvPr/>
          </p:nvSpPr>
          <p:spPr bwMode="auto">
            <a:xfrm>
              <a:off x="8670891" y="2433752"/>
              <a:ext cx="199912" cy="46491"/>
            </a:xfrm>
            <a:custGeom>
              <a:avLst/>
              <a:gdLst>
                <a:gd name="T0" fmla="*/ 0 w 172"/>
                <a:gd name="T1" fmla="*/ 40 h 40"/>
                <a:gd name="T2" fmla="*/ 172 w 172"/>
                <a:gd name="T3" fmla="*/ 40 h 40"/>
                <a:gd name="T4" fmla="*/ 154 w 172"/>
                <a:gd name="T5" fmla="*/ 0 h 40"/>
                <a:gd name="T6" fmla="*/ 13 w 172"/>
                <a:gd name="T7" fmla="*/ 0 h 40"/>
                <a:gd name="T8" fmla="*/ 0 w 172"/>
                <a:gd name="T9" fmla="*/ 40 h 40"/>
              </a:gdLst>
              <a:ahLst/>
              <a:cxnLst>
                <a:cxn ang="0">
                  <a:pos x="T0" y="T1"/>
                </a:cxn>
                <a:cxn ang="0">
                  <a:pos x="T2" y="T3"/>
                </a:cxn>
                <a:cxn ang="0">
                  <a:pos x="T4" y="T5"/>
                </a:cxn>
                <a:cxn ang="0">
                  <a:pos x="T6" y="T7"/>
                </a:cxn>
                <a:cxn ang="0">
                  <a:pos x="T8" y="T9"/>
                </a:cxn>
              </a:cxnLst>
              <a:rect l="0" t="0" r="r" b="b"/>
              <a:pathLst>
                <a:path w="172" h="40">
                  <a:moveTo>
                    <a:pt x="0" y="40"/>
                  </a:moveTo>
                  <a:lnTo>
                    <a:pt x="172" y="40"/>
                  </a:lnTo>
                  <a:lnTo>
                    <a:pt x="154" y="0"/>
                  </a:lnTo>
                  <a:lnTo>
                    <a:pt x="13" y="0"/>
                  </a:lnTo>
                  <a:lnTo>
                    <a:pt x="0" y="4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7"/>
            <p:cNvSpPr>
              <a:spLocks/>
            </p:cNvSpPr>
            <p:nvPr/>
          </p:nvSpPr>
          <p:spPr bwMode="auto">
            <a:xfrm>
              <a:off x="8010717" y="2855659"/>
              <a:ext cx="239430" cy="112741"/>
            </a:xfrm>
            <a:custGeom>
              <a:avLst/>
              <a:gdLst>
                <a:gd name="T0" fmla="*/ 63 w 144"/>
                <a:gd name="T1" fmla="*/ 31 h 68"/>
                <a:gd name="T2" fmla="*/ 101 w 144"/>
                <a:gd name="T3" fmla="*/ 45 h 68"/>
                <a:gd name="T4" fmla="*/ 85 w 144"/>
                <a:gd name="T5" fmla="*/ 60 h 68"/>
                <a:gd name="T6" fmla="*/ 144 w 144"/>
                <a:gd name="T7" fmla="*/ 68 h 68"/>
                <a:gd name="T8" fmla="*/ 138 w 144"/>
                <a:gd name="T9" fmla="*/ 9 h 68"/>
                <a:gd name="T10" fmla="*/ 123 w 144"/>
                <a:gd name="T11" fmla="*/ 24 h 68"/>
                <a:gd name="T12" fmla="*/ 64 w 144"/>
                <a:gd name="T13" fmla="*/ 0 h 68"/>
                <a:gd name="T14" fmla="*/ 0 w 144"/>
                <a:gd name="T15" fmla="*/ 26 h 68"/>
                <a:gd name="T16" fmla="*/ 21 w 144"/>
                <a:gd name="T17" fmla="*/ 48 h 68"/>
                <a:gd name="T18" fmla="*/ 63 w 144"/>
                <a:gd name="T19" fmla="*/ 3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68">
                  <a:moveTo>
                    <a:pt x="63" y="31"/>
                  </a:moveTo>
                  <a:cubicBezTo>
                    <a:pt x="77" y="31"/>
                    <a:pt x="90" y="36"/>
                    <a:pt x="101" y="45"/>
                  </a:cubicBezTo>
                  <a:cubicBezTo>
                    <a:pt x="85" y="60"/>
                    <a:pt x="85" y="60"/>
                    <a:pt x="85" y="60"/>
                  </a:cubicBezTo>
                  <a:cubicBezTo>
                    <a:pt x="144" y="68"/>
                    <a:pt x="144" y="68"/>
                    <a:pt x="144" y="68"/>
                  </a:cubicBezTo>
                  <a:cubicBezTo>
                    <a:pt x="138" y="9"/>
                    <a:pt x="138" y="9"/>
                    <a:pt x="138" y="9"/>
                  </a:cubicBezTo>
                  <a:cubicBezTo>
                    <a:pt x="123" y="24"/>
                    <a:pt x="123" y="24"/>
                    <a:pt x="123" y="24"/>
                  </a:cubicBezTo>
                  <a:cubicBezTo>
                    <a:pt x="106" y="9"/>
                    <a:pt x="86" y="0"/>
                    <a:pt x="64" y="0"/>
                  </a:cubicBezTo>
                  <a:cubicBezTo>
                    <a:pt x="40" y="0"/>
                    <a:pt x="17" y="9"/>
                    <a:pt x="0" y="26"/>
                  </a:cubicBezTo>
                  <a:cubicBezTo>
                    <a:pt x="21" y="48"/>
                    <a:pt x="21" y="48"/>
                    <a:pt x="21" y="48"/>
                  </a:cubicBezTo>
                  <a:cubicBezTo>
                    <a:pt x="32" y="37"/>
                    <a:pt x="47" y="31"/>
                    <a:pt x="63" y="3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8"/>
            <p:cNvSpPr>
              <a:spLocks/>
            </p:cNvSpPr>
            <p:nvPr/>
          </p:nvSpPr>
          <p:spPr bwMode="auto">
            <a:xfrm>
              <a:off x="7922383" y="2906799"/>
              <a:ext cx="153421" cy="244078"/>
            </a:xfrm>
            <a:custGeom>
              <a:avLst/>
              <a:gdLst>
                <a:gd name="T0" fmla="*/ 50 w 92"/>
                <a:gd name="T1" fmla="*/ 49 h 146"/>
                <a:gd name="T2" fmla="*/ 71 w 92"/>
                <a:gd name="T3" fmla="*/ 55 h 146"/>
                <a:gd name="T4" fmla="*/ 48 w 92"/>
                <a:gd name="T5" fmla="*/ 0 h 146"/>
                <a:gd name="T6" fmla="*/ 0 w 92"/>
                <a:gd name="T7" fmla="*/ 35 h 146"/>
                <a:gd name="T8" fmla="*/ 21 w 92"/>
                <a:gd name="T9" fmla="*/ 41 h 146"/>
                <a:gd name="T10" fmla="*/ 30 w 92"/>
                <a:gd name="T11" fmla="*/ 103 h 146"/>
                <a:gd name="T12" fmla="*/ 84 w 92"/>
                <a:gd name="T13" fmla="*/ 146 h 146"/>
                <a:gd name="T14" fmla="*/ 92 w 92"/>
                <a:gd name="T15" fmla="*/ 116 h 146"/>
                <a:gd name="T16" fmla="*/ 50 w 92"/>
                <a:gd name="T17" fmla="*/ 4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146">
                  <a:moveTo>
                    <a:pt x="50" y="49"/>
                  </a:moveTo>
                  <a:cubicBezTo>
                    <a:pt x="71" y="55"/>
                    <a:pt x="71" y="55"/>
                    <a:pt x="71" y="55"/>
                  </a:cubicBezTo>
                  <a:cubicBezTo>
                    <a:pt x="48" y="0"/>
                    <a:pt x="48" y="0"/>
                    <a:pt x="48" y="0"/>
                  </a:cubicBezTo>
                  <a:cubicBezTo>
                    <a:pt x="0" y="35"/>
                    <a:pt x="0" y="35"/>
                    <a:pt x="0" y="35"/>
                  </a:cubicBezTo>
                  <a:cubicBezTo>
                    <a:pt x="21" y="41"/>
                    <a:pt x="21" y="41"/>
                    <a:pt x="21" y="41"/>
                  </a:cubicBezTo>
                  <a:cubicBezTo>
                    <a:pt x="16" y="62"/>
                    <a:pt x="19" y="84"/>
                    <a:pt x="30" y="103"/>
                  </a:cubicBezTo>
                  <a:cubicBezTo>
                    <a:pt x="42" y="124"/>
                    <a:pt x="61" y="140"/>
                    <a:pt x="84" y="146"/>
                  </a:cubicBezTo>
                  <a:cubicBezTo>
                    <a:pt x="92" y="116"/>
                    <a:pt x="92" y="116"/>
                    <a:pt x="92" y="116"/>
                  </a:cubicBezTo>
                  <a:cubicBezTo>
                    <a:pt x="63" y="108"/>
                    <a:pt x="45" y="78"/>
                    <a:pt x="50"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9"/>
            <p:cNvSpPr>
              <a:spLocks/>
            </p:cNvSpPr>
            <p:nvPr/>
          </p:nvSpPr>
          <p:spPr bwMode="auto">
            <a:xfrm>
              <a:off x="8072317" y="2977698"/>
              <a:ext cx="189452" cy="212697"/>
            </a:xfrm>
            <a:custGeom>
              <a:avLst/>
              <a:gdLst>
                <a:gd name="T0" fmla="*/ 108 w 114"/>
                <a:gd name="T1" fmla="*/ 0 h 128"/>
                <a:gd name="T2" fmla="*/ 79 w 114"/>
                <a:gd name="T3" fmla="*/ 7 h 128"/>
                <a:gd name="T4" fmla="*/ 72 w 114"/>
                <a:gd name="T5" fmla="*/ 52 h 128"/>
                <a:gd name="T6" fmla="*/ 41 w 114"/>
                <a:gd name="T7" fmla="*/ 77 h 128"/>
                <a:gd name="T8" fmla="*/ 36 w 114"/>
                <a:gd name="T9" fmla="*/ 56 h 128"/>
                <a:gd name="T10" fmla="*/ 0 w 114"/>
                <a:gd name="T11" fmla="*/ 103 h 128"/>
                <a:gd name="T12" fmla="*/ 54 w 114"/>
                <a:gd name="T13" fmla="*/ 128 h 128"/>
                <a:gd name="T14" fmla="*/ 49 w 114"/>
                <a:gd name="T15" fmla="*/ 107 h 128"/>
                <a:gd name="T16" fmla="*/ 99 w 114"/>
                <a:gd name="T17" fmla="*/ 68 h 128"/>
                <a:gd name="T18" fmla="*/ 108 w 114"/>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28">
                  <a:moveTo>
                    <a:pt x="108" y="0"/>
                  </a:moveTo>
                  <a:cubicBezTo>
                    <a:pt x="79" y="7"/>
                    <a:pt x="79" y="7"/>
                    <a:pt x="79" y="7"/>
                  </a:cubicBezTo>
                  <a:cubicBezTo>
                    <a:pt x="82" y="22"/>
                    <a:pt x="80" y="38"/>
                    <a:pt x="72" y="52"/>
                  </a:cubicBezTo>
                  <a:cubicBezTo>
                    <a:pt x="65" y="64"/>
                    <a:pt x="54" y="73"/>
                    <a:pt x="41" y="77"/>
                  </a:cubicBezTo>
                  <a:cubicBezTo>
                    <a:pt x="36" y="56"/>
                    <a:pt x="36" y="56"/>
                    <a:pt x="36" y="56"/>
                  </a:cubicBezTo>
                  <a:cubicBezTo>
                    <a:pt x="0" y="103"/>
                    <a:pt x="0" y="103"/>
                    <a:pt x="0" y="103"/>
                  </a:cubicBezTo>
                  <a:cubicBezTo>
                    <a:pt x="54" y="128"/>
                    <a:pt x="54" y="128"/>
                    <a:pt x="54" y="128"/>
                  </a:cubicBezTo>
                  <a:cubicBezTo>
                    <a:pt x="49" y="107"/>
                    <a:pt x="49" y="107"/>
                    <a:pt x="49" y="107"/>
                  </a:cubicBezTo>
                  <a:cubicBezTo>
                    <a:pt x="70" y="100"/>
                    <a:pt x="87" y="87"/>
                    <a:pt x="99" y="68"/>
                  </a:cubicBezTo>
                  <a:cubicBezTo>
                    <a:pt x="111" y="47"/>
                    <a:pt x="114" y="23"/>
                    <a:pt x="10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50"/>
            <p:cNvSpPr>
              <a:spLocks noEditPoints="1"/>
            </p:cNvSpPr>
            <p:nvPr/>
          </p:nvSpPr>
          <p:spPr bwMode="auto">
            <a:xfrm>
              <a:off x="9621636" y="1981626"/>
              <a:ext cx="169693" cy="314977"/>
            </a:xfrm>
            <a:custGeom>
              <a:avLst/>
              <a:gdLst>
                <a:gd name="T0" fmla="*/ 17 w 102"/>
                <a:gd name="T1" fmla="*/ 161 h 189"/>
                <a:gd name="T2" fmla="*/ 7 w 102"/>
                <a:gd name="T3" fmla="*/ 137 h 189"/>
                <a:gd name="T4" fmla="*/ 14 w 102"/>
                <a:gd name="T5" fmla="*/ 134 h 189"/>
                <a:gd name="T6" fmla="*/ 24 w 102"/>
                <a:gd name="T7" fmla="*/ 139 h 189"/>
                <a:gd name="T8" fmla="*/ 41 w 102"/>
                <a:gd name="T9" fmla="*/ 146 h 189"/>
                <a:gd name="T10" fmla="*/ 31 w 102"/>
                <a:gd name="T11" fmla="*/ 96 h 189"/>
                <a:gd name="T12" fmla="*/ 9 w 102"/>
                <a:gd name="T13" fmla="*/ 78 h 189"/>
                <a:gd name="T14" fmla="*/ 9 w 102"/>
                <a:gd name="T15" fmla="*/ 46 h 189"/>
                <a:gd name="T16" fmla="*/ 32 w 102"/>
                <a:gd name="T17" fmla="*/ 23 h 189"/>
                <a:gd name="T18" fmla="*/ 53 w 102"/>
                <a:gd name="T19" fmla="*/ 6 h 189"/>
                <a:gd name="T20" fmla="*/ 60 w 102"/>
                <a:gd name="T21" fmla="*/ 0 h 189"/>
                <a:gd name="T22" fmla="*/ 67 w 102"/>
                <a:gd name="T23" fmla="*/ 20 h 189"/>
                <a:gd name="T24" fmla="*/ 99 w 102"/>
                <a:gd name="T25" fmla="*/ 36 h 189"/>
                <a:gd name="T26" fmla="*/ 90 w 102"/>
                <a:gd name="T27" fmla="*/ 48 h 189"/>
                <a:gd name="T28" fmla="*/ 83 w 102"/>
                <a:gd name="T29" fmla="*/ 48 h 189"/>
                <a:gd name="T30" fmla="*/ 73 w 102"/>
                <a:gd name="T31" fmla="*/ 43 h 189"/>
                <a:gd name="T32" fmla="*/ 62 w 102"/>
                <a:gd name="T33" fmla="*/ 82 h 189"/>
                <a:gd name="T34" fmla="*/ 89 w 102"/>
                <a:gd name="T35" fmla="*/ 94 h 189"/>
                <a:gd name="T36" fmla="*/ 102 w 102"/>
                <a:gd name="T37" fmla="*/ 120 h 189"/>
                <a:gd name="T38" fmla="*/ 90 w 102"/>
                <a:gd name="T39" fmla="*/ 153 h 189"/>
                <a:gd name="T40" fmla="*/ 55 w 102"/>
                <a:gd name="T41" fmla="*/ 168 h 189"/>
                <a:gd name="T42" fmla="*/ 52 w 102"/>
                <a:gd name="T43" fmla="*/ 187 h 189"/>
                <a:gd name="T44" fmla="*/ 38 w 102"/>
                <a:gd name="T45" fmla="*/ 189 h 189"/>
                <a:gd name="T46" fmla="*/ 29 w 102"/>
                <a:gd name="T47" fmla="*/ 58 h 189"/>
                <a:gd name="T48" fmla="*/ 34 w 102"/>
                <a:gd name="T49" fmla="*/ 70 h 189"/>
                <a:gd name="T50" fmla="*/ 47 w 102"/>
                <a:gd name="T51" fmla="*/ 77 h 189"/>
                <a:gd name="T52" fmla="*/ 41 w 102"/>
                <a:gd name="T53" fmla="*/ 42 h 189"/>
                <a:gd name="T54" fmla="*/ 30 w 102"/>
                <a:gd name="T55" fmla="*/ 52 h 189"/>
                <a:gd name="T56" fmla="*/ 78 w 102"/>
                <a:gd name="T57" fmla="*/ 124 h 189"/>
                <a:gd name="T58" fmla="*/ 73 w 102"/>
                <a:gd name="T59" fmla="*/ 112 h 189"/>
                <a:gd name="T60" fmla="*/ 60 w 102"/>
                <a:gd name="T61" fmla="*/ 106 h 189"/>
                <a:gd name="T62" fmla="*/ 73 w 102"/>
                <a:gd name="T63" fmla="*/ 13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2" h="189">
                  <a:moveTo>
                    <a:pt x="39" y="167"/>
                  </a:moveTo>
                  <a:cubicBezTo>
                    <a:pt x="32" y="166"/>
                    <a:pt x="24" y="164"/>
                    <a:pt x="17" y="161"/>
                  </a:cubicBezTo>
                  <a:cubicBezTo>
                    <a:pt x="10" y="157"/>
                    <a:pt x="5" y="153"/>
                    <a:pt x="0" y="149"/>
                  </a:cubicBezTo>
                  <a:cubicBezTo>
                    <a:pt x="7" y="137"/>
                    <a:pt x="7" y="137"/>
                    <a:pt x="7" y="137"/>
                  </a:cubicBezTo>
                  <a:cubicBezTo>
                    <a:pt x="8" y="136"/>
                    <a:pt x="9" y="135"/>
                    <a:pt x="10" y="135"/>
                  </a:cubicBezTo>
                  <a:cubicBezTo>
                    <a:pt x="11" y="134"/>
                    <a:pt x="12" y="134"/>
                    <a:pt x="14" y="134"/>
                  </a:cubicBezTo>
                  <a:cubicBezTo>
                    <a:pt x="15" y="134"/>
                    <a:pt x="17" y="134"/>
                    <a:pt x="18" y="135"/>
                  </a:cubicBezTo>
                  <a:cubicBezTo>
                    <a:pt x="20" y="136"/>
                    <a:pt x="22" y="138"/>
                    <a:pt x="24" y="139"/>
                  </a:cubicBezTo>
                  <a:cubicBezTo>
                    <a:pt x="26" y="140"/>
                    <a:pt x="29" y="142"/>
                    <a:pt x="31" y="143"/>
                  </a:cubicBezTo>
                  <a:cubicBezTo>
                    <a:pt x="34" y="145"/>
                    <a:pt x="37" y="146"/>
                    <a:pt x="41" y="146"/>
                  </a:cubicBezTo>
                  <a:cubicBezTo>
                    <a:pt x="45" y="101"/>
                    <a:pt x="45" y="101"/>
                    <a:pt x="45" y="101"/>
                  </a:cubicBezTo>
                  <a:cubicBezTo>
                    <a:pt x="40" y="100"/>
                    <a:pt x="35" y="98"/>
                    <a:pt x="31" y="96"/>
                  </a:cubicBezTo>
                  <a:cubicBezTo>
                    <a:pt x="26" y="95"/>
                    <a:pt x="22" y="92"/>
                    <a:pt x="18" y="89"/>
                  </a:cubicBezTo>
                  <a:cubicBezTo>
                    <a:pt x="14" y="86"/>
                    <a:pt x="11" y="82"/>
                    <a:pt x="9" y="78"/>
                  </a:cubicBezTo>
                  <a:cubicBezTo>
                    <a:pt x="7" y="73"/>
                    <a:pt x="6" y="67"/>
                    <a:pt x="6" y="61"/>
                  </a:cubicBezTo>
                  <a:cubicBezTo>
                    <a:pt x="6" y="55"/>
                    <a:pt x="7" y="50"/>
                    <a:pt x="9" y="46"/>
                  </a:cubicBezTo>
                  <a:cubicBezTo>
                    <a:pt x="11" y="41"/>
                    <a:pt x="14" y="36"/>
                    <a:pt x="18" y="32"/>
                  </a:cubicBezTo>
                  <a:cubicBezTo>
                    <a:pt x="22" y="29"/>
                    <a:pt x="26" y="25"/>
                    <a:pt x="32" y="23"/>
                  </a:cubicBezTo>
                  <a:cubicBezTo>
                    <a:pt x="38" y="20"/>
                    <a:pt x="44" y="19"/>
                    <a:pt x="52" y="19"/>
                  </a:cubicBezTo>
                  <a:cubicBezTo>
                    <a:pt x="53" y="6"/>
                    <a:pt x="53" y="6"/>
                    <a:pt x="53" y="6"/>
                  </a:cubicBezTo>
                  <a:cubicBezTo>
                    <a:pt x="53" y="5"/>
                    <a:pt x="54" y="3"/>
                    <a:pt x="55" y="2"/>
                  </a:cubicBezTo>
                  <a:cubicBezTo>
                    <a:pt x="56" y="1"/>
                    <a:pt x="58" y="0"/>
                    <a:pt x="60" y="0"/>
                  </a:cubicBezTo>
                  <a:cubicBezTo>
                    <a:pt x="69" y="0"/>
                    <a:pt x="69" y="0"/>
                    <a:pt x="69" y="0"/>
                  </a:cubicBezTo>
                  <a:cubicBezTo>
                    <a:pt x="67" y="20"/>
                    <a:pt x="67" y="20"/>
                    <a:pt x="67" y="20"/>
                  </a:cubicBezTo>
                  <a:cubicBezTo>
                    <a:pt x="74" y="21"/>
                    <a:pt x="80" y="23"/>
                    <a:pt x="86" y="26"/>
                  </a:cubicBezTo>
                  <a:cubicBezTo>
                    <a:pt x="91" y="29"/>
                    <a:pt x="95" y="32"/>
                    <a:pt x="99" y="36"/>
                  </a:cubicBezTo>
                  <a:cubicBezTo>
                    <a:pt x="93" y="45"/>
                    <a:pt x="93" y="45"/>
                    <a:pt x="93" y="45"/>
                  </a:cubicBezTo>
                  <a:cubicBezTo>
                    <a:pt x="92" y="46"/>
                    <a:pt x="91" y="47"/>
                    <a:pt x="90" y="48"/>
                  </a:cubicBezTo>
                  <a:cubicBezTo>
                    <a:pt x="89" y="49"/>
                    <a:pt x="88" y="49"/>
                    <a:pt x="87" y="49"/>
                  </a:cubicBezTo>
                  <a:cubicBezTo>
                    <a:pt x="86" y="49"/>
                    <a:pt x="85" y="49"/>
                    <a:pt x="83" y="48"/>
                  </a:cubicBezTo>
                  <a:cubicBezTo>
                    <a:pt x="82" y="47"/>
                    <a:pt x="80" y="47"/>
                    <a:pt x="79" y="46"/>
                  </a:cubicBezTo>
                  <a:cubicBezTo>
                    <a:pt x="77" y="45"/>
                    <a:pt x="75" y="44"/>
                    <a:pt x="73" y="43"/>
                  </a:cubicBezTo>
                  <a:cubicBezTo>
                    <a:pt x="70" y="42"/>
                    <a:pt x="68" y="41"/>
                    <a:pt x="65" y="41"/>
                  </a:cubicBezTo>
                  <a:cubicBezTo>
                    <a:pt x="62" y="82"/>
                    <a:pt x="62" y="82"/>
                    <a:pt x="62" y="82"/>
                  </a:cubicBezTo>
                  <a:cubicBezTo>
                    <a:pt x="67" y="84"/>
                    <a:pt x="72" y="85"/>
                    <a:pt x="76" y="87"/>
                  </a:cubicBezTo>
                  <a:cubicBezTo>
                    <a:pt x="81" y="89"/>
                    <a:pt x="85" y="91"/>
                    <a:pt x="89" y="94"/>
                  </a:cubicBezTo>
                  <a:cubicBezTo>
                    <a:pt x="93" y="97"/>
                    <a:pt x="96" y="100"/>
                    <a:pt x="98" y="105"/>
                  </a:cubicBezTo>
                  <a:cubicBezTo>
                    <a:pt x="101" y="109"/>
                    <a:pt x="102" y="114"/>
                    <a:pt x="102" y="120"/>
                  </a:cubicBezTo>
                  <a:cubicBezTo>
                    <a:pt x="102" y="127"/>
                    <a:pt x="101" y="133"/>
                    <a:pt x="99" y="138"/>
                  </a:cubicBezTo>
                  <a:cubicBezTo>
                    <a:pt x="97" y="144"/>
                    <a:pt x="94" y="148"/>
                    <a:pt x="90" y="153"/>
                  </a:cubicBezTo>
                  <a:cubicBezTo>
                    <a:pt x="86" y="157"/>
                    <a:pt x="81" y="160"/>
                    <a:pt x="75" y="163"/>
                  </a:cubicBezTo>
                  <a:cubicBezTo>
                    <a:pt x="69" y="165"/>
                    <a:pt x="62" y="167"/>
                    <a:pt x="55" y="168"/>
                  </a:cubicBezTo>
                  <a:cubicBezTo>
                    <a:pt x="54" y="182"/>
                    <a:pt x="54" y="182"/>
                    <a:pt x="54" y="182"/>
                  </a:cubicBezTo>
                  <a:cubicBezTo>
                    <a:pt x="53" y="184"/>
                    <a:pt x="53" y="185"/>
                    <a:pt x="52" y="187"/>
                  </a:cubicBezTo>
                  <a:cubicBezTo>
                    <a:pt x="50" y="188"/>
                    <a:pt x="49" y="189"/>
                    <a:pt x="47" y="189"/>
                  </a:cubicBezTo>
                  <a:cubicBezTo>
                    <a:pt x="38" y="189"/>
                    <a:pt x="38" y="189"/>
                    <a:pt x="38" y="189"/>
                  </a:cubicBezTo>
                  <a:lnTo>
                    <a:pt x="39" y="167"/>
                  </a:lnTo>
                  <a:close/>
                  <a:moveTo>
                    <a:pt x="29" y="58"/>
                  </a:moveTo>
                  <a:cubicBezTo>
                    <a:pt x="29" y="61"/>
                    <a:pt x="30" y="63"/>
                    <a:pt x="31" y="65"/>
                  </a:cubicBezTo>
                  <a:cubicBezTo>
                    <a:pt x="31" y="67"/>
                    <a:pt x="33" y="69"/>
                    <a:pt x="34" y="70"/>
                  </a:cubicBezTo>
                  <a:cubicBezTo>
                    <a:pt x="36" y="72"/>
                    <a:pt x="38" y="73"/>
                    <a:pt x="40" y="74"/>
                  </a:cubicBezTo>
                  <a:cubicBezTo>
                    <a:pt x="42" y="75"/>
                    <a:pt x="44" y="77"/>
                    <a:pt x="47" y="77"/>
                  </a:cubicBezTo>
                  <a:cubicBezTo>
                    <a:pt x="50" y="40"/>
                    <a:pt x="50" y="40"/>
                    <a:pt x="50" y="40"/>
                  </a:cubicBezTo>
                  <a:cubicBezTo>
                    <a:pt x="46" y="41"/>
                    <a:pt x="43" y="41"/>
                    <a:pt x="41" y="42"/>
                  </a:cubicBezTo>
                  <a:cubicBezTo>
                    <a:pt x="38" y="44"/>
                    <a:pt x="36" y="45"/>
                    <a:pt x="34" y="47"/>
                  </a:cubicBezTo>
                  <a:cubicBezTo>
                    <a:pt x="32" y="48"/>
                    <a:pt x="31" y="50"/>
                    <a:pt x="30" y="52"/>
                  </a:cubicBezTo>
                  <a:cubicBezTo>
                    <a:pt x="30" y="54"/>
                    <a:pt x="29" y="56"/>
                    <a:pt x="29" y="58"/>
                  </a:cubicBezTo>
                  <a:close/>
                  <a:moveTo>
                    <a:pt x="78" y="124"/>
                  </a:moveTo>
                  <a:cubicBezTo>
                    <a:pt x="78" y="122"/>
                    <a:pt x="78" y="119"/>
                    <a:pt x="77" y="118"/>
                  </a:cubicBezTo>
                  <a:cubicBezTo>
                    <a:pt x="76" y="116"/>
                    <a:pt x="75" y="114"/>
                    <a:pt x="73" y="112"/>
                  </a:cubicBezTo>
                  <a:cubicBezTo>
                    <a:pt x="71" y="111"/>
                    <a:pt x="69" y="110"/>
                    <a:pt x="67" y="109"/>
                  </a:cubicBezTo>
                  <a:cubicBezTo>
                    <a:pt x="65" y="108"/>
                    <a:pt x="63" y="107"/>
                    <a:pt x="60" y="106"/>
                  </a:cubicBezTo>
                  <a:cubicBezTo>
                    <a:pt x="57" y="147"/>
                    <a:pt x="57" y="147"/>
                    <a:pt x="57" y="147"/>
                  </a:cubicBezTo>
                  <a:cubicBezTo>
                    <a:pt x="64" y="146"/>
                    <a:pt x="69" y="143"/>
                    <a:pt x="73" y="139"/>
                  </a:cubicBezTo>
                  <a:cubicBezTo>
                    <a:pt x="76" y="136"/>
                    <a:pt x="78" y="131"/>
                    <a:pt x="78" y="1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1"/>
            <p:cNvSpPr>
              <a:spLocks/>
            </p:cNvSpPr>
            <p:nvPr/>
          </p:nvSpPr>
          <p:spPr bwMode="auto">
            <a:xfrm>
              <a:off x="7558590" y="4272476"/>
              <a:ext cx="173180" cy="235942"/>
            </a:xfrm>
            <a:custGeom>
              <a:avLst/>
              <a:gdLst>
                <a:gd name="T0" fmla="*/ 0 w 104"/>
                <a:gd name="T1" fmla="*/ 50 h 141"/>
                <a:gd name="T2" fmla="*/ 11 w 104"/>
                <a:gd name="T3" fmla="*/ 50 h 141"/>
                <a:gd name="T4" fmla="*/ 18 w 104"/>
                <a:gd name="T5" fmla="*/ 29 h 141"/>
                <a:gd name="T6" fmla="*/ 30 w 104"/>
                <a:gd name="T7" fmla="*/ 14 h 141"/>
                <a:gd name="T8" fmla="*/ 46 w 104"/>
                <a:gd name="T9" fmla="*/ 4 h 141"/>
                <a:gd name="T10" fmla="*/ 64 w 104"/>
                <a:gd name="T11" fmla="*/ 0 h 141"/>
                <a:gd name="T12" fmla="*/ 88 w 104"/>
                <a:gd name="T13" fmla="*/ 6 h 141"/>
                <a:gd name="T14" fmla="*/ 103 w 104"/>
                <a:gd name="T15" fmla="*/ 20 h 141"/>
                <a:gd name="T16" fmla="*/ 93 w 104"/>
                <a:gd name="T17" fmla="*/ 31 h 141"/>
                <a:gd name="T18" fmla="*/ 90 w 104"/>
                <a:gd name="T19" fmla="*/ 33 h 141"/>
                <a:gd name="T20" fmla="*/ 87 w 104"/>
                <a:gd name="T21" fmla="*/ 34 h 141"/>
                <a:gd name="T22" fmla="*/ 83 w 104"/>
                <a:gd name="T23" fmla="*/ 33 h 141"/>
                <a:gd name="T24" fmla="*/ 80 w 104"/>
                <a:gd name="T25" fmla="*/ 29 h 141"/>
                <a:gd name="T26" fmla="*/ 74 w 104"/>
                <a:gd name="T27" fmla="*/ 26 h 141"/>
                <a:gd name="T28" fmla="*/ 66 w 104"/>
                <a:gd name="T29" fmla="*/ 25 h 141"/>
                <a:gd name="T30" fmla="*/ 51 w 104"/>
                <a:gd name="T31" fmla="*/ 31 h 141"/>
                <a:gd name="T32" fmla="*/ 41 w 104"/>
                <a:gd name="T33" fmla="*/ 50 h 141"/>
                <a:gd name="T34" fmla="*/ 85 w 104"/>
                <a:gd name="T35" fmla="*/ 50 h 141"/>
                <a:gd name="T36" fmla="*/ 85 w 104"/>
                <a:gd name="T37" fmla="*/ 59 h 141"/>
                <a:gd name="T38" fmla="*/ 84 w 104"/>
                <a:gd name="T39" fmla="*/ 61 h 141"/>
                <a:gd name="T40" fmla="*/ 83 w 104"/>
                <a:gd name="T41" fmla="*/ 63 h 141"/>
                <a:gd name="T42" fmla="*/ 80 w 104"/>
                <a:gd name="T43" fmla="*/ 65 h 141"/>
                <a:gd name="T44" fmla="*/ 77 w 104"/>
                <a:gd name="T45" fmla="*/ 65 h 141"/>
                <a:gd name="T46" fmla="*/ 39 w 104"/>
                <a:gd name="T47" fmla="*/ 65 h 141"/>
                <a:gd name="T48" fmla="*/ 39 w 104"/>
                <a:gd name="T49" fmla="*/ 68 h 141"/>
                <a:gd name="T50" fmla="*/ 39 w 104"/>
                <a:gd name="T51" fmla="*/ 71 h 141"/>
                <a:gd name="T52" fmla="*/ 39 w 104"/>
                <a:gd name="T53" fmla="*/ 74 h 141"/>
                <a:gd name="T54" fmla="*/ 76 w 104"/>
                <a:gd name="T55" fmla="*/ 74 h 141"/>
                <a:gd name="T56" fmla="*/ 76 w 104"/>
                <a:gd name="T57" fmla="*/ 83 h 141"/>
                <a:gd name="T58" fmla="*/ 75 w 104"/>
                <a:gd name="T59" fmla="*/ 85 h 141"/>
                <a:gd name="T60" fmla="*/ 74 w 104"/>
                <a:gd name="T61" fmla="*/ 87 h 141"/>
                <a:gd name="T62" fmla="*/ 71 w 104"/>
                <a:gd name="T63" fmla="*/ 89 h 141"/>
                <a:gd name="T64" fmla="*/ 68 w 104"/>
                <a:gd name="T65" fmla="*/ 90 h 141"/>
                <a:gd name="T66" fmla="*/ 41 w 104"/>
                <a:gd name="T67" fmla="*/ 90 h 141"/>
                <a:gd name="T68" fmla="*/ 49 w 104"/>
                <a:gd name="T69" fmla="*/ 110 h 141"/>
                <a:gd name="T70" fmla="*/ 64 w 104"/>
                <a:gd name="T71" fmla="*/ 117 h 141"/>
                <a:gd name="T72" fmla="*/ 71 w 104"/>
                <a:gd name="T73" fmla="*/ 116 h 141"/>
                <a:gd name="T74" fmla="*/ 76 w 104"/>
                <a:gd name="T75" fmla="*/ 114 h 141"/>
                <a:gd name="T76" fmla="*/ 79 w 104"/>
                <a:gd name="T77" fmla="*/ 111 h 141"/>
                <a:gd name="T78" fmla="*/ 82 w 104"/>
                <a:gd name="T79" fmla="*/ 109 h 141"/>
                <a:gd name="T80" fmla="*/ 84 w 104"/>
                <a:gd name="T81" fmla="*/ 107 h 141"/>
                <a:gd name="T82" fmla="*/ 87 w 104"/>
                <a:gd name="T83" fmla="*/ 106 h 141"/>
                <a:gd name="T84" fmla="*/ 89 w 104"/>
                <a:gd name="T85" fmla="*/ 106 h 141"/>
                <a:gd name="T86" fmla="*/ 91 w 104"/>
                <a:gd name="T87" fmla="*/ 108 h 141"/>
                <a:gd name="T88" fmla="*/ 104 w 104"/>
                <a:gd name="T89" fmla="*/ 119 h 141"/>
                <a:gd name="T90" fmla="*/ 87 w 104"/>
                <a:gd name="T91" fmla="*/ 136 h 141"/>
                <a:gd name="T92" fmla="*/ 63 w 104"/>
                <a:gd name="T93" fmla="*/ 141 h 141"/>
                <a:gd name="T94" fmla="*/ 43 w 104"/>
                <a:gd name="T95" fmla="*/ 137 h 141"/>
                <a:gd name="T96" fmla="*/ 27 w 104"/>
                <a:gd name="T97" fmla="*/ 127 h 141"/>
                <a:gd name="T98" fmla="*/ 16 w 104"/>
                <a:gd name="T99" fmla="*/ 111 h 141"/>
                <a:gd name="T100" fmla="*/ 10 w 104"/>
                <a:gd name="T101" fmla="*/ 90 h 141"/>
                <a:gd name="T102" fmla="*/ 0 w 104"/>
                <a:gd name="T103" fmla="*/ 90 h 141"/>
                <a:gd name="T104" fmla="*/ 0 w 104"/>
                <a:gd name="T105" fmla="*/ 74 h 141"/>
                <a:gd name="T106" fmla="*/ 9 w 104"/>
                <a:gd name="T107" fmla="*/ 74 h 141"/>
                <a:gd name="T108" fmla="*/ 9 w 104"/>
                <a:gd name="T109" fmla="*/ 71 h 141"/>
                <a:gd name="T110" fmla="*/ 9 w 104"/>
                <a:gd name="T111" fmla="*/ 68 h 141"/>
                <a:gd name="T112" fmla="*/ 9 w 104"/>
                <a:gd name="T113" fmla="*/ 65 h 141"/>
                <a:gd name="T114" fmla="*/ 0 w 104"/>
                <a:gd name="T115" fmla="*/ 65 h 141"/>
                <a:gd name="T116" fmla="*/ 0 w 104"/>
                <a:gd name="T117"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141">
                  <a:moveTo>
                    <a:pt x="0" y="50"/>
                  </a:moveTo>
                  <a:cubicBezTo>
                    <a:pt x="11" y="50"/>
                    <a:pt x="11" y="50"/>
                    <a:pt x="11" y="50"/>
                  </a:cubicBezTo>
                  <a:cubicBezTo>
                    <a:pt x="13" y="42"/>
                    <a:pt x="15" y="36"/>
                    <a:pt x="18" y="29"/>
                  </a:cubicBezTo>
                  <a:cubicBezTo>
                    <a:pt x="22" y="23"/>
                    <a:pt x="26" y="18"/>
                    <a:pt x="30" y="14"/>
                  </a:cubicBezTo>
                  <a:cubicBezTo>
                    <a:pt x="35" y="10"/>
                    <a:pt x="40" y="6"/>
                    <a:pt x="46" y="4"/>
                  </a:cubicBezTo>
                  <a:cubicBezTo>
                    <a:pt x="52" y="2"/>
                    <a:pt x="58" y="0"/>
                    <a:pt x="64" y="0"/>
                  </a:cubicBezTo>
                  <a:cubicBezTo>
                    <a:pt x="73" y="0"/>
                    <a:pt x="81" y="2"/>
                    <a:pt x="88" y="6"/>
                  </a:cubicBezTo>
                  <a:cubicBezTo>
                    <a:pt x="94" y="9"/>
                    <a:pt x="100" y="14"/>
                    <a:pt x="103" y="20"/>
                  </a:cubicBezTo>
                  <a:cubicBezTo>
                    <a:pt x="93" y="31"/>
                    <a:pt x="93" y="31"/>
                    <a:pt x="93" y="31"/>
                  </a:cubicBezTo>
                  <a:cubicBezTo>
                    <a:pt x="92" y="32"/>
                    <a:pt x="91" y="33"/>
                    <a:pt x="90" y="33"/>
                  </a:cubicBezTo>
                  <a:cubicBezTo>
                    <a:pt x="90" y="34"/>
                    <a:pt x="88" y="34"/>
                    <a:pt x="87" y="34"/>
                  </a:cubicBezTo>
                  <a:cubicBezTo>
                    <a:pt x="85" y="34"/>
                    <a:pt x="84" y="34"/>
                    <a:pt x="83" y="33"/>
                  </a:cubicBezTo>
                  <a:cubicBezTo>
                    <a:pt x="82" y="32"/>
                    <a:pt x="81" y="31"/>
                    <a:pt x="80" y="29"/>
                  </a:cubicBezTo>
                  <a:cubicBezTo>
                    <a:pt x="78" y="28"/>
                    <a:pt x="76" y="27"/>
                    <a:pt x="74" y="26"/>
                  </a:cubicBezTo>
                  <a:cubicBezTo>
                    <a:pt x="72" y="25"/>
                    <a:pt x="69" y="25"/>
                    <a:pt x="66" y="25"/>
                  </a:cubicBezTo>
                  <a:cubicBezTo>
                    <a:pt x="60" y="25"/>
                    <a:pt x="55" y="27"/>
                    <a:pt x="51" y="31"/>
                  </a:cubicBezTo>
                  <a:cubicBezTo>
                    <a:pt x="46" y="35"/>
                    <a:pt x="43" y="42"/>
                    <a:pt x="41" y="50"/>
                  </a:cubicBezTo>
                  <a:cubicBezTo>
                    <a:pt x="85" y="50"/>
                    <a:pt x="85" y="50"/>
                    <a:pt x="85" y="50"/>
                  </a:cubicBezTo>
                  <a:cubicBezTo>
                    <a:pt x="85" y="59"/>
                    <a:pt x="85" y="59"/>
                    <a:pt x="85" y="59"/>
                  </a:cubicBezTo>
                  <a:cubicBezTo>
                    <a:pt x="85" y="59"/>
                    <a:pt x="85" y="60"/>
                    <a:pt x="84" y="61"/>
                  </a:cubicBezTo>
                  <a:cubicBezTo>
                    <a:pt x="84" y="62"/>
                    <a:pt x="83" y="63"/>
                    <a:pt x="83" y="63"/>
                  </a:cubicBezTo>
                  <a:cubicBezTo>
                    <a:pt x="82" y="64"/>
                    <a:pt x="81" y="64"/>
                    <a:pt x="80" y="65"/>
                  </a:cubicBezTo>
                  <a:cubicBezTo>
                    <a:pt x="79" y="65"/>
                    <a:pt x="78" y="65"/>
                    <a:pt x="77" y="65"/>
                  </a:cubicBezTo>
                  <a:cubicBezTo>
                    <a:pt x="39" y="65"/>
                    <a:pt x="39" y="65"/>
                    <a:pt x="39" y="65"/>
                  </a:cubicBezTo>
                  <a:cubicBezTo>
                    <a:pt x="39" y="66"/>
                    <a:pt x="39" y="67"/>
                    <a:pt x="39" y="68"/>
                  </a:cubicBezTo>
                  <a:cubicBezTo>
                    <a:pt x="39" y="69"/>
                    <a:pt x="39" y="70"/>
                    <a:pt x="39" y="71"/>
                  </a:cubicBezTo>
                  <a:cubicBezTo>
                    <a:pt x="39" y="74"/>
                    <a:pt x="39" y="74"/>
                    <a:pt x="39" y="74"/>
                  </a:cubicBezTo>
                  <a:cubicBezTo>
                    <a:pt x="76" y="74"/>
                    <a:pt x="76" y="74"/>
                    <a:pt x="76" y="74"/>
                  </a:cubicBezTo>
                  <a:cubicBezTo>
                    <a:pt x="76" y="83"/>
                    <a:pt x="76" y="83"/>
                    <a:pt x="76" y="83"/>
                  </a:cubicBezTo>
                  <a:cubicBezTo>
                    <a:pt x="76" y="84"/>
                    <a:pt x="76" y="84"/>
                    <a:pt x="75" y="85"/>
                  </a:cubicBezTo>
                  <a:cubicBezTo>
                    <a:pt x="75" y="86"/>
                    <a:pt x="74" y="87"/>
                    <a:pt x="74" y="87"/>
                  </a:cubicBezTo>
                  <a:cubicBezTo>
                    <a:pt x="73" y="88"/>
                    <a:pt x="72" y="89"/>
                    <a:pt x="71" y="89"/>
                  </a:cubicBezTo>
                  <a:cubicBezTo>
                    <a:pt x="70" y="89"/>
                    <a:pt x="69" y="90"/>
                    <a:pt x="68" y="90"/>
                  </a:cubicBezTo>
                  <a:cubicBezTo>
                    <a:pt x="41" y="90"/>
                    <a:pt x="41" y="90"/>
                    <a:pt x="41" y="90"/>
                  </a:cubicBezTo>
                  <a:cubicBezTo>
                    <a:pt x="42" y="99"/>
                    <a:pt x="45" y="106"/>
                    <a:pt x="49" y="110"/>
                  </a:cubicBezTo>
                  <a:cubicBezTo>
                    <a:pt x="53" y="114"/>
                    <a:pt x="59" y="117"/>
                    <a:pt x="64" y="117"/>
                  </a:cubicBezTo>
                  <a:cubicBezTo>
                    <a:pt x="67" y="117"/>
                    <a:pt x="69" y="116"/>
                    <a:pt x="71" y="116"/>
                  </a:cubicBezTo>
                  <a:cubicBezTo>
                    <a:pt x="73" y="115"/>
                    <a:pt x="75" y="115"/>
                    <a:pt x="76" y="114"/>
                  </a:cubicBezTo>
                  <a:cubicBezTo>
                    <a:pt x="77" y="113"/>
                    <a:pt x="79" y="112"/>
                    <a:pt x="79" y="111"/>
                  </a:cubicBezTo>
                  <a:cubicBezTo>
                    <a:pt x="80" y="110"/>
                    <a:pt x="81" y="110"/>
                    <a:pt x="82" y="109"/>
                  </a:cubicBezTo>
                  <a:cubicBezTo>
                    <a:pt x="83" y="108"/>
                    <a:pt x="84" y="107"/>
                    <a:pt x="84" y="107"/>
                  </a:cubicBezTo>
                  <a:cubicBezTo>
                    <a:pt x="85" y="106"/>
                    <a:pt x="86" y="106"/>
                    <a:pt x="87" y="106"/>
                  </a:cubicBezTo>
                  <a:cubicBezTo>
                    <a:pt x="88" y="106"/>
                    <a:pt x="89" y="106"/>
                    <a:pt x="89" y="106"/>
                  </a:cubicBezTo>
                  <a:cubicBezTo>
                    <a:pt x="90" y="107"/>
                    <a:pt x="91" y="107"/>
                    <a:pt x="91" y="108"/>
                  </a:cubicBezTo>
                  <a:cubicBezTo>
                    <a:pt x="104" y="119"/>
                    <a:pt x="104" y="119"/>
                    <a:pt x="104" y="119"/>
                  </a:cubicBezTo>
                  <a:cubicBezTo>
                    <a:pt x="100" y="126"/>
                    <a:pt x="94" y="132"/>
                    <a:pt x="87" y="136"/>
                  </a:cubicBezTo>
                  <a:cubicBezTo>
                    <a:pt x="80" y="139"/>
                    <a:pt x="72" y="141"/>
                    <a:pt x="63" y="141"/>
                  </a:cubicBezTo>
                  <a:cubicBezTo>
                    <a:pt x="55" y="141"/>
                    <a:pt x="49" y="140"/>
                    <a:pt x="43" y="137"/>
                  </a:cubicBezTo>
                  <a:cubicBezTo>
                    <a:pt x="37" y="135"/>
                    <a:pt x="32" y="131"/>
                    <a:pt x="27" y="127"/>
                  </a:cubicBezTo>
                  <a:cubicBezTo>
                    <a:pt x="23" y="122"/>
                    <a:pt x="19" y="117"/>
                    <a:pt x="16" y="111"/>
                  </a:cubicBezTo>
                  <a:cubicBezTo>
                    <a:pt x="14" y="104"/>
                    <a:pt x="12" y="97"/>
                    <a:pt x="10" y="90"/>
                  </a:cubicBezTo>
                  <a:cubicBezTo>
                    <a:pt x="0" y="90"/>
                    <a:pt x="0" y="90"/>
                    <a:pt x="0" y="90"/>
                  </a:cubicBezTo>
                  <a:cubicBezTo>
                    <a:pt x="0" y="74"/>
                    <a:pt x="0" y="74"/>
                    <a:pt x="0" y="74"/>
                  </a:cubicBezTo>
                  <a:cubicBezTo>
                    <a:pt x="9" y="74"/>
                    <a:pt x="9" y="74"/>
                    <a:pt x="9" y="74"/>
                  </a:cubicBezTo>
                  <a:cubicBezTo>
                    <a:pt x="9" y="71"/>
                    <a:pt x="9" y="71"/>
                    <a:pt x="9" y="71"/>
                  </a:cubicBezTo>
                  <a:cubicBezTo>
                    <a:pt x="9" y="70"/>
                    <a:pt x="9" y="69"/>
                    <a:pt x="9" y="68"/>
                  </a:cubicBezTo>
                  <a:cubicBezTo>
                    <a:pt x="9" y="67"/>
                    <a:pt x="9" y="66"/>
                    <a:pt x="9" y="65"/>
                  </a:cubicBezTo>
                  <a:cubicBezTo>
                    <a:pt x="0" y="65"/>
                    <a:pt x="0" y="65"/>
                    <a:pt x="0" y="65"/>
                  </a:cubicBezTo>
                  <a:lnTo>
                    <a:pt x="0" y="5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2"/>
            <p:cNvSpPr>
              <a:spLocks/>
            </p:cNvSpPr>
            <p:nvPr/>
          </p:nvSpPr>
          <p:spPr bwMode="auto">
            <a:xfrm>
              <a:off x="10357358" y="2588335"/>
              <a:ext cx="127851" cy="173179"/>
            </a:xfrm>
            <a:custGeom>
              <a:avLst/>
              <a:gdLst>
                <a:gd name="T0" fmla="*/ 7 w 77"/>
                <a:gd name="T1" fmla="*/ 59 h 104"/>
                <a:gd name="T2" fmla="*/ 29 w 77"/>
                <a:gd name="T3" fmla="*/ 59 h 104"/>
                <a:gd name="T4" fmla="*/ 0 w 77"/>
                <a:gd name="T5" fmla="*/ 0 h 104"/>
                <a:gd name="T6" fmla="*/ 11 w 77"/>
                <a:gd name="T7" fmla="*/ 0 h 104"/>
                <a:gd name="T8" fmla="*/ 14 w 77"/>
                <a:gd name="T9" fmla="*/ 1 h 104"/>
                <a:gd name="T10" fmla="*/ 15 w 77"/>
                <a:gd name="T11" fmla="*/ 4 h 104"/>
                <a:gd name="T12" fmla="*/ 35 w 77"/>
                <a:gd name="T13" fmla="*/ 45 h 104"/>
                <a:gd name="T14" fmla="*/ 37 w 77"/>
                <a:gd name="T15" fmla="*/ 49 h 104"/>
                <a:gd name="T16" fmla="*/ 38 w 77"/>
                <a:gd name="T17" fmla="*/ 54 h 104"/>
                <a:gd name="T18" fmla="*/ 40 w 77"/>
                <a:gd name="T19" fmla="*/ 49 h 104"/>
                <a:gd name="T20" fmla="*/ 41 w 77"/>
                <a:gd name="T21" fmla="*/ 45 h 104"/>
                <a:gd name="T22" fmla="*/ 61 w 77"/>
                <a:gd name="T23" fmla="*/ 4 h 104"/>
                <a:gd name="T24" fmla="*/ 63 w 77"/>
                <a:gd name="T25" fmla="*/ 1 h 104"/>
                <a:gd name="T26" fmla="*/ 66 w 77"/>
                <a:gd name="T27" fmla="*/ 0 h 104"/>
                <a:gd name="T28" fmla="*/ 77 w 77"/>
                <a:gd name="T29" fmla="*/ 0 h 104"/>
                <a:gd name="T30" fmla="*/ 47 w 77"/>
                <a:gd name="T31" fmla="*/ 59 h 104"/>
                <a:gd name="T32" fmla="*/ 69 w 77"/>
                <a:gd name="T33" fmla="*/ 59 h 104"/>
                <a:gd name="T34" fmla="*/ 69 w 77"/>
                <a:gd name="T35" fmla="*/ 66 h 104"/>
                <a:gd name="T36" fmla="*/ 45 w 77"/>
                <a:gd name="T37" fmla="*/ 66 h 104"/>
                <a:gd name="T38" fmla="*/ 45 w 77"/>
                <a:gd name="T39" fmla="*/ 74 h 104"/>
                <a:gd name="T40" fmla="*/ 69 w 77"/>
                <a:gd name="T41" fmla="*/ 74 h 104"/>
                <a:gd name="T42" fmla="*/ 69 w 77"/>
                <a:gd name="T43" fmla="*/ 81 h 104"/>
                <a:gd name="T44" fmla="*/ 45 w 77"/>
                <a:gd name="T45" fmla="*/ 81 h 104"/>
                <a:gd name="T46" fmla="*/ 45 w 77"/>
                <a:gd name="T47" fmla="*/ 104 h 104"/>
                <a:gd name="T48" fmla="*/ 32 w 77"/>
                <a:gd name="T49" fmla="*/ 104 h 104"/>
                <a:gd name="T50" fmla="*/ 32 w 77"/>
                <a:gd name="T51" fmla="*/ 81 h 104"/>
                <a:gd name="T52" fmla="*/ 7 w 77"/>
                <a:gd name="T53" fmla="*/ 81 h 104"/>
                <a:gd name="T54" fmla="*/ 7 w 77"/>
                <a:gd name="T55" fmla="*/ 74 h 104"/>
                <a:gd name="T56" fmla="*/ 32 w 77"/>
                <a:gd name="T57" fmla="*/ 74 h 104"/>
                <a:gd name="T58" fmla="*/ 32 w 77"/>
                <a:gd name="T59" fmla="*/ 66 h 104"/>
                <a:gd name="T60" fmla="*/ 7 w 77"/>
                <a:gd name="T61" fmla="*/ 66 h 104"/>
                <a:gd name="T62" fmla="*/ 7 w 77"/>
                <a:gd name="T63" fmla="*/ 59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 h="104">
                  <a:moveTo>
                    <a:pt x="7" y="59"/>
                  </a:moveTo>
                  <a:cubicBezTo>
                    <a:pt x="29" y="59"/>
                    <a:pt x="29" y="59"/>
                    <a:pt x="29" y="59"/>
                  </a:cubicBezTo>
                  <a:cubicBezTo>
                    <a:pt x="0" y="0"/>
                    <a:pt x="0" y="0"/>
                    <a:pt x="0" y="0"/>
                  </a:cubicBezTo>
                  <a:cubicBezTo>
                    <a:pt x="11" y="0"/>
                    <a:pt x="11" y="0"/>
                    <a:pt x="11" y="0"/>
                  </a:cubicBezTo>
                  <a:cubicBezTo>
                    <a:pt x="12" y="0"/>
                    <a:pt x="13" y="1"/>
                    <a:pt x="14" y="1"/>
                  </a:cubicBezTo>
                  <a:cubicBezTo>
                    <a:pt x="14" y="2"/>
                    <a:pt x="15" y="3"/>
                    <a:pt x="15" y="4"/>
                  </a:cubicBezTo>
                  <a:cubicBezTo>
                    <a:pt x="35" y="45"/>
                    <a:pt x="35" y="45"/>
                    <a:pt x="35" y="45"/>
                  </a:cubicBezTo>
                  <a:cubicBezTo>
                    <a:pt x="36" y="46"/>
                    <a:pt x="37" y="48"/>
                    <a:pt x="37" y="49"/>
                  </a:cubicBezTo>
                  <a:cubicBezTo>
                    <a:pt x="38" y="51"/>
                    <a:pt x="38" y="52"/>
                    <a:pt x="38" y="54"/>
                  </a:cubicBezTo>
                  <a:cubicBezTo>
                    <a:pt x="39" y="52"/>
                    <a:pt x="39" y="51"/>
                    <a:pt x="40" y="49"/>
                  </a:cubicBezTo>
                  <a:cubicBezTo>
                    <a:pt x="40" y="48"/>
                    <a:pt x="40" y="46"/>
                    <a:pt x="41" y="45"/>
                  </a:cubicBezTo>
                  <a:cubicBezTo>
                    <a:pt x="61" y="4"/>
                    <a:pt x="61" y="4"/>
                    <a:pt x="61" y="4"/>
                  </a:cubicBezTo>
                  <a:cubicBezTo>
                    <a:pt x="61" y="3"/>
                    <a:pt x="62" y="2"/>
                    <a:pt x="63" y="1"/>
                  </a:cubicBezTo>
                  <a:cubicBezTo>
                    <a:pt x="64" y="1"/>
                    <a:pt x="65" y="0"/>
                    <a:pt x="66" y="0"/>
                  </a:cubicBezTo>
                  <a:cubicBezTo>
                    <a:pt x="77" y="0"/>
                    <a:pt x="77" y="0"/>
                    <a:pt x="77" y="0"/>
                  </a:cubicBezTo>
                  <a:cubicBezTo>
                    <a:pt x="47" y="59"/>
                    <a:pt x="47" y="59"/>
                    <a:pt x="47" y="59"/>
                  </a:cubicBezTo>
                  <a:cubicBezTo>
                    <a:pt x="69" y="59"/>
                    <a:pt x="69" y="59"/>
                    <a:pt x="69" y="59"/>
                  </a:cubicBezTo>
                  <a:cubicBezTo>
                    <a:pt x="69" y="66"/>
                    <a:pt x="69" y="66"/>
                    <a:pt x="69" y="66"/>
                  </a:cubicBezTo>
                  <a:cubicBezTo>
                    <a:pt x="45" y="66"/>
                    <a:pt x="45" y="66"/>
                    <a:pt x="45" y="66"/>
                  </a:cubicBezTo>
                  <a:cubicBezTo>
                    <a:pt x="45" y="74"/>
                    <a:pt x="45" y="74"/>
                    <a:pt x="45" y="74"/>
                  </a:cubicBezTo>
                  <a:cubicBezTo>
                    <a:pt x="69" y="74"/>
                    <a:pt x="69" y="74"/>
                    <a:pt x="69" y="74"/>
                  </a:cubicBezTo>
                  <a:cubicBezTo>
                    <a:pt x="69" y="81"/>
                    <a:pt x="69" y="81"/>
                    <a:pt x="69" y="81"/>
                  </a:cubicBezTo>
                  <a:cubicBezTo>
                    <a:pt x="45" y="81"/>
                    <a:pt x="45" y="81"/>
                    <a:pt x="45" y="81"/>
                  </a:cubicBezTo>
                  <a:cubicBezTo>
                    <a:pt x="45" y="104"/>
                    <a:pt x="45" y="104"/>
                    <a:pt x="45" y="104"/>
                  </a:cubicBezTo>
                  <a:cubicBezTo>
                    <a:pt x="32" y="104"/>
                    <a:pt x="32" y="104"/>
                    <a:pt x="32" y="104"/>
                  </a:cubicBezTo>
                  <a:cubicBezTo>
                    <a:pt x="32" y="81"/>
                    <a:pt x="32" y="81"/>
                    <a:pt x="32" y="81"/>
                  </a:cubicBezTo>
                  <a:cubicBezTo>
                    <a:pt x="7" y="81"/>
                    <a:pt x="7" y="81"/>
                    <a:pt x="7" y="81"/>
                  </a:cubicBezTo>
                  <a:cubicBezTo>
                    <a:pt x="7" y="74"/>
                    <a:pt x="7" y="74"/>
                    <a:pt x="7" y="74"/>
                  </a:cubicBezTo>
                  <a:cubicBezTo>
                    <a:pt x="32" y="74"/>
                    <a:pt x="32" y="74"/>
                    <a:pt x="32" y="74"/>
                  </a:cubicBezTo>
                  <a:cubicBezTo>
                    <a:pt x="32" y="66"/>
                    <a:pt x="32" y="66"/>
                    <a:pt x="32" y="66"/>
                  </a:cubicBezTo>
                  <a:cubicBezTo>
                    <a:pt x="7" y="66"/>
                    <a:pt x="7" y="66"/>
                    <a:pt x="7" y="66"/>
                  </a:cubicBezTo>
                  <a:lnTo>
                    <a:pt x="7"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3"/>
            <p:cNvSpPr>
              <a:spLocks noEditPoints="1"/>
            </p:cNvSpPr>
            <p:nvPr/>
          </p:nvSpPr>
          <p:spPr bwMode="auto">
            <a:xfrm>
              <a:off x="10269025" y="3219452"/>
              <a:ext cx="206886" cy="158070"/>
            </a:xfrm>
            <a:custGeom>
              <a:avLst/>
              <a:gdLst>
                <a:gd name="T0" fmla="*/ 124 w 124"/>
                <a:gd name="T1" fmla="*/ 31 h 95"/>
                <a:gd name="T2" fmla="*/ 121 w 124"/>
                <a:gd name="T3" fmla="*/ 23 h 95"/>
                <a:gd name="T4" fmla="*/ 121 w 124"/>
                <a:gd name="T5" fmla="*/ 25 h 95"/>
                <a:gd name="T6" fmla="*/ 114 w 124"/>
                <a:gd name="T7" fmla="*/ 35 h 95"/>
                <a:gd name="T8" fmla="*/ 62 w 124"/>
                <a:gd name="T9" fmla="*/ 0 h 95"/>
                <a:gd name="T10" fmla="*/ 40 w 124"/>
                <a:gd name="T11" fmla="*/ 4 h 95"/>
                <a:gd name="T12" fmla="*/ 31 w 124"/>
                <a:gd name="T13" fmla="*/ 0 h 95"/>
                <a:gd name="T14" fmla="*/ 25 w 124"/>
                <a:gd name="T15" fmla="*/ 1 h 95"/>
                <a:gd name="T16" fmla="*/ 25 w 124"/>
                <a:gd name="T17" fmla="*/ 12 h 95"/>
                <a:gd name="T18" fmla="*/ 11 w 124"/>
                <a:gd name="T19" fmla="*/ 32 h 95"/>
                <a:gd name="T20" fmla="*/ 7 w 124"/>
                <a:gd name="T21" fmla="*/ 32 h 95"/>
                <a:gd name="T22" fmla="*/ 0 w 124"/>
                <a:gd name="T23" fmla="*/ 39 h 95"/>
                <a:gd name="T24" fmla="*/ 0 w 124"/>
                <a:gd name="T25" fmla="*/ 47 h 95"/>
                <a:gd name="T26" fmla="*/ 7 w 124"/>
                <a:gd name="T27" fmla="*/ 54 h 95"/>
                <a:gd name="T28" fmla="*/ 11 w 124"/>
                <a:gd name="T29" fmla="*/ 54 h 95"/>
                <a:gd name="T30" fmla="*/ 25 w 124"/>
                <a:gd name="T31" fmla="*/ 74 h 95"/>
                <a:gd name="T32" fmla="*/ 25 w 124"/>
                <a:gd name="T33" fmla="*/ 88 h 95"/>
                <a:gd name="T34" fmla="*/ 32 w 124"/>
                <a:gd name="T35" fmla="*/ 95 h 95"/>
                <a:gd name="T36" fmla="*/ 41 w 124"/>
                <a:gd name="T37" fmla="*/ 95 h 95"/>
                <a:gd name="T38" fmla="*/ 48 w 124"/>
                <a:gd name="T39" fmla="*/ 88 h 95"/>
                <a:gd name="T40" fmla="*/ 48 w 124"/>
                <a:gd name="T41" fmla="*/ 84 h 95"/>
                <a:gd name="T42" fmla="*/ 62 w 124"/>
                <a:gd name="T43" fmla="*/ 86 h 95"/>
                <a:gd name="T44" fmla="*/ 79 w 124"/>
                <a:gd name="T45" fmla="*/ 84 h 95"/>
                <a:gd name="T46" fmla="*/ 79 w 124"/>
                <a:gd name="T47" fmla="*/ 88 h 95"/>
                <a:gd name="T48" fmla="*/ 86 w 124"/>
                <a:gd name="T49" fmla="*/ 95 h 95"/>
                <a:gd name="T50" fmla="*/ 94 w 124"/>
                <a:gd name="T51" fmla="*/ 95 h 95"/>
                <a:gd name="T52" fmla="*/ 101 w 124"/>
                <a:gd name="T53" fmla="*/ 88 h 95"/>
                <a:gd name="T54" fmla="*/ 101 w 124"/>
                <a:gd name="T55" fmla="*/ 72 h 95"/>
                <a:gd name="T56" fmla="*/ 115 w 124"/>
                <a:gd name="T57" fmla="*/ 43 h 95"/>
                <a:gd name="T58" fmla="*/ 115 w 124"/>
                <a:gd name="T59" fmla="*/ 43 h 95"/>
                <a:gd name="T60" fmla="*/ 124 w 124"/>
                <a:gd name="T61" fmla="*/ 31 h 95"/>
                <a:gd name="T62" fmla="*/ 27 w 124"/>
                <a:gd name="T63" fmla="*/ 30 h 95"/>
                <a:gd name="T64" fmla="*/ 22 w 124"/>
                <a:gd name="T65" fmla="*/ 32 h 95"/>
                <a:gd name="T66" fmla="*/ 23 w 124"/>
                <a:gd name="T67" fmla="*/ 27 h 95"/>
                <a:gd name="T68" fmla="*/ 28 w 124"/>
                <a:gd name="T69" fmla="*/ 24 h 95"/>
                <a:gd name="T70" fmla="*/ 27 w 124"/>
                <a:gd name="T71" fmla="*/ 30 h 95"/>
                <a:gd name="T72" fmla="*/ 91 w 124"/>
                <a:gd name="T73" fmla="*/ 21 h 95"/>
                <a:gd name="T74" fmla="*/ 89 w 124"/>
                <a:gd name="T75" fmla="*/ 23 h 95"/>
                <a:gd name="T76" fmla="*/ 87 w 124"/>
                <a:gd name="T77" fmla="*/ 22 h 95"/>
                <a:gd name="T78" fmla="*/ 54 w 124"/>
                <a:gd name="T79" fmla="*/ 16 h 95"/>
                <a:gd name="T80" fmla="*/ 51 w 124"/>
                <a:gd name="T81" fmla="*/ 13 h 95"/>
                <a:gd name="T82" fmla="*/ 54 w 124"/>
                <a:gd name="T83" fmla="*/ 10 h 95"/>
                <a:gd name="T84" fmla="*/ 90 w 124"/>
                <a:gd name="T85" fmla="*/ 17 h 95"/>
                <a:gd name="T86" fmla="*/ 91 w 124"/>
                <a:gd name="T8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 h="95">
                  <a:moveTo>
                    <a:pt x="124" y="31"/>
                  </a:moveTo>
                  <a:cubicBezTo>
                    <a:pt x="124" y="28"/>
                    <a:pt x="123" y="25"/>
                    <a:pt x="121" y="23"/>
                  </a:cubicBezTo>
                  <a:cubicBezTo>
                    <a:pt x="121" y="24"/>
                    <a:pt x="121" y="24"/>
                    <a:pt x="121" y="25"/>
                  </a:cubicBezTo>
                  <a:cubicBezTo>
                    <a:pt x="121" y="30"/>
                    <a:pt x="118" y="33"/>
                    <a:pt x="114" y="35"/>
                  </a:cubicBezTo>
                  <a:cubicBezTo>
                    <a:pt x="110" y="16"/>
                    <a:pt x="88" y="0"/>
                    <a:pt x="62" y="0"/>
                  </a:cubicBezTo>
                  <a:cubicBezTo>
                    <a:pt x="54" y="0"/>
                    <a:pt x="47" y="2"/>
                    <a:pt x="40" y="4"/>
                  </a:cubicBezTo>
                  <a:cubicBezTo>
                    <a:pt x="38" y="1"/>
                    <a:pt x="34" y="0"/>
                    <a:pt x="31" y="0"/>
                  </a:cubicBezTo>
                  <a:cubicBezTo>
                    <a:pt x="29" y="0"/>
                    <a:pt x="27" y="0"/>
                    <a:pt x="25" y="1"/>
                  </a:cubicBezTo>
                  <a:cubicBezTo>
                    <a:pt x="25" y="12"/>
                    <a:pt x="25" y="12"/>
                    <a:pt x="25" y="12"/>
                  </a:cubicBezTo>
                  <a:cubicBezTo>
                    <a:pt x="18" y="17"/>
                    <a:pt x="13" y="24"/>
                    <a:pt x="11" y="32"/>
                  </a:cubicBezTo>
                  <a:cubicBezTo>
                    <a:pt x="7" y="32"/>
                    <a:pt x="7" y="32"/>
                    <a:pt x="7" y="32"/>
                  </a:cubicBezTo>
                  <a:cubicBezTo>
                    <a:pt x="4" y="32"/>
                    <a:pt x="0" y="35"/>
                    <a:pt x="0" y="39"/>
                  </a:cubicBezTo>
                  <a:cubicBezTo>
                    <a:pt x="0" y="47"/>
                    <a:pt x="0" y="47"/>
                    <a:pt x="0" y="47"/>
                  </a:cubicBezTo>
                  <a:cubicBezTo>
                    <a:pt x="0" y="51"/>
                    <a:pt x="4" y="54"/>
                    <a:pt x="7" y="54"/>
                  </a:cubicBezTo>
                  <a:cubicBezTo>
                    <a:pt x="11" y="54"/>
                    <a:pt x="11" y="54"/>
                    <a:pt x="11" y="54"/>
                  </a:cubicBezTo>
                  <a:cubicBezTo>
                    <a:pt x="13" y="62"/>
                    <a:pt x="18" y="69"/>
                    <a:pt x="25" y="74"/>
                  </a:cubicBezTo>
                  <a:cubicBezTo>
                    <a:pt x="25" y="88"/>
                    <a:pt x="25" y="88"/>
                    <a:pt x="25" y="88"/>
                  </a:cubicBezTo>
                  <a:cubicBezTo>
                    <a:pt x="25" y="91"/>
                    <a:pt x="28" y="95"/>
                    <a:pt x="32" y="95"/>
                  </a:cubicBezTo>
                  <a:cubicBezTo>
                    <a:pt x="41" y="95"/>
                    <a:pt x="41" y="95"/>
                    <a:pt x="41" y="95"/>
                  </a:cubicBezTo>
                  <a:cubicBezTo>
                    <a:pt x="45" y="95"/>
                    <a:pt x="48" y="91"/>
                    <a:pt x="48" y="88"/>
                  </a:cubicBezTo>
                  <a:cubicBezTo>
                    <a:pt x="48" y="84"/>
                    <a:pt x="48" y="84"/>
                    <a:pt x="48" y="84"/>
                  </a:cubicBezTo>
                  <a:cubicBezTo>
                    <a:pt x="52" y="85"/>
                    <a:pt x="57" y="86"/>
                    <a:pt x="62" y="86"/>
                  </a:cubicBezTo>
                  <a:cubicBezTo>
                    <a:pt x="68" y="86"/>
                    <a:pt x="73" y="85"/>
                    <a:pt x="79" y="84"/>
                  </a:cubicBezTo>
                  <a:cubicBezTo>
                    <a:pt x="79" y="88"/>
                    <a:pt x="79" y="88"/>
                    <a:pt x="79" y="88"/>
                  </a:cubicBezTo>
                  <a:cubicBezTo>
                    <a:pt x="79" y="91"/>
                    <a:pt x="82" y="95"/>
                    <a:pt x="86" y="95"/>
                  </a:cubicBezTo>
                  <a:cubicBezTo>
                    <a:pt x="94" y="95"/>
                    <a:pt x="94" y="95"/>
                    <a:pt x="94" y="95"/>
                  </a:cubicBezTo>
                  <a:cubicBezTo>
                    <a:pt x="98" y="95"/>
                    <a:pt x="101" y="91"/>
                    <a:pt x="101" y="88"/>
                  </a:cubicBezTo>
                  <a:cubicBezTo>
                    <a:pt x="101" y="72"/>
                    <a:pt x="101" y="72"/>
                    <a:pt x="101" y="72"/>
                  </a:cubicBezTo>
                  <a:cubicBezTo>
                    <a:pt x="110" y="64"/>
                    <a:pt x="115" y="54"/>
                    <a:pt x="115" y="43"/>
                  </a:cubicBezTo>
                  <a:cubicBezTo>
                    <a:pt x="115" y="43"/>
                    <a:pt x="115" y="43"/>
                    <a:pt x="115" y="43"/>
                  </a:cubicBezTo>
                  <a:cubicBezTo>
                    <a:pt x="120" y="41"/>
                    <a:pt x="124" y="37"/>
                    <a:pt x="124" y="31"/>
                  </a:cubicBezTo>
                  <a:close/>
                  <a:moveTo>
                    <a:pt x="27" y="30"/>
                  </a:moveTo>
                  <a:cubicBezTo>
                    <a:pt x="25" y="32"/>
                    <a:pt x="23" y="33"/>
                    <a:pt x="22" y="32"/>
                  </a:cubicBezTo>
                  <a:cubicBezTo>
                    <a:pt x="21" y="31"/>
                    <a:pt x="21" y="29"/>
                    <a:pt x="23" y="27"/>
                  </a:cubicBezTo>
                  <a:cubicBezTo>
                    <a:pt x="25" y="24"/>
                    <a:pt x="27" y="23"/>
                    <a:pt x="28" y="24"/>
                  </a:cubicBezTo>
                  <a:cubicBezTo>
                    <a:pt x="29" y="25"/>
                    <a:pt x="28" y="27"/>
                    <a:pt x="27" y="30"/>
                  </a:cubicBezTo>
                  <a:close/>
                  <a:moveTo>
                    <a:pt x="91" y="21"/>
                  </a:moveTo>
                  <a:cubicBezTo>
                    <a:pt x="91" y="22"/>
                    <a:pt x="90" y="23"/>
                    <a:pt x="89" y="23"/>
                  </a:cubicBezTo>
                  <a:cubicBezTo>
                    <a:pt x="88" y="23"/>
                    <a:pt x="88" y="23"/>
                    <a:pt x="87" y="22"/>
                  </a:cubicBezTo>
                  <a:cubicBezTo>
                    <a:pt x="78" y="17"/>
                    <a:pt x="66" y="15"/>
                    <a:pt x="54" y="16"/>
                  </a:cubicBezTo>
                  <a:cubicBezTo>
                    <a:pt x="53" y="16"/>
                    <a:pt x="51" y="15"/>
                    <a:pt x="51" y="13"/>
                  </a:cubicBezTo>
                  <a:cubicBezTo>
                    <a:pt x="51" y="11"/>
                    <a:pt x="52" y="10"/>
                    <a:pt x="54" y="10"/>
                  </a:cubicBezTo>
                  <a:cubicBezTo>
                    <a:pt x="67" y="9"/>
                    <a:pt x="80" y="11"/>
                    <a:pt x="90" y="17"/>
                  </a:cubicBezTo>
                  <a:cubicBezTo>
                    <a:pt x="91" y="18"/>
                    <a:pt x="92" y="20"/>
                    <a:pt x="91" y="2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Oval 24"/>
            <p:cNvSpPr>
              <a:spLocks noChangeArrowheads="1"/>
            </p:cNvSpPr>
            <p:nvPr/>
          </p:nvSpPr>
          <p:spPr bwMode="auto">
            <a:xfrm>
              <a:off x="6921661" y="3784319"/>
              <a:ext cx="480021" cy="480021"/>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6" name="Freeform 54"/>
            <p:cNvSpPr>
              <a:spLocks noEditPoints="1"/>
            </p:cNvSpPr>
            <p:nvPr/>
          </p:nvSpPr>
          <p:spPr bwMode="auto">
            <a:xfrm>
              <a:off x="6998372" y="3888924"/>
              <a:ext cx="306842" cy="268486"/>
            </a:xfrm>
            <a:custGeom>
              <a:avLst/>
              <a:gdLst>
                <a:gd name="T0" fmla="*/ 249 w 264"/>
                <a:gd name="T1" fmla="*/ 112 h 231"/>
                <a:gd name="T2" fmla="*/ 249 w 264"/>
                <a:gd name="T3" fmla="*/ 96 h 231"/>
                <a:gd name="T4" fmla="*/ 264 w 264"/>
                <a:gd name="T5" fmla="*/ 96 h 231"/>
                <a:gd name="T6" fmla="*/ 264 w 264"/>
                <a:gd name="T7" fmla="*/ 89 h 231"/>
                <a:gd name="T8" fmla="*/ 132 w 264"/>
                <a:gd name="T9" fmla="*/ 0 h 231"/>
                <a:gd name="T10" fmla="*/ 0 w 264"/>
                <a:gd name="T11" fmla="*/ 89 h 231"/>
                <a:gd name="T12" fmla="*/ 0 w 264"/>
                <a:gd name="T13" fmla="*/ 96 h 231"/>
                <a:gd name="T14" fmla="*/ 13 w 264"/>
                <a:gd name="T15" fmla="*/ 96 h 231"/>
                <a:gd name="T16" fmla="*/ 13 w 264"/>
                <a:gd name="T17" fmla="*/ 112 h 231"/>
                <a:gd name="T18" fmla="*/ 28 w 264"/>
                <a:gd name="T19" fmla="*/ 112 h 231"/>
                <a:gd name="T20" fmla="*/ 28 w 264"/>
                <a:gd name="T21" fmla="*/ 197 h 231"/>
                <a:gd name="T22" fmla="*/ 13 w 264"/>
                <a:gd name="T23" fmla="*/ 197 h 231"/>
                <a:gd name="T24" fmla="*/ 13 w 264"/>
                <a:gd name="T25" fmla="*/ 213 h 231"/>
                <a:gd name="T26" fmla="*/ 0 w 264"/>
                <a:gd name="T27" fmla="*/ 213 h 231"/>
                <a:gd name="T28" fmla="*/ 0 w 264"/>
                <a:gd name="T29" fmla="*/ 231 h 231"/>
                <a:gd name="T30" fmla="*/ 264 w 264"/>
                <a:gd name="T31" fmla="*/ 231 h 231"/>
                <a:gd name="T32" fmla="*/ 264 w 264"/>
                <a:gd name="T33" fmla="*/ 213 h 231"/>
                <a:gd name="T34" fmla="*/ 249 w 264"/>
                <a:gd name="T35" fmla="*/ 213 h 231"/>
                <a:gd name="T36" fmla="*/ 249 w 264"/>
                <a:gd name="T37" fmla="*/ 197 h 231"/>
                <a:gd name="T38" fmla="*/ 235 w 264"/>
                <a:gd name="T39" fmla="*/ 197 h 231"/>
                <a:gd name="T40" fmla="*/ 235 w 264"/>
                <a:gd name="T41" fmla="*/ 112 h 231"/>
                <a:gd name="T42" fmla="*/ 249 w 264"/>
                <a:gd name="T43" fmla="*/ 112 h 231"/>
                <a:gd name="T44" fmla="*/ 87 w 264"/>
                <a:gd name="T45" fmla="*/ 197 h 231"/>
                <a:gd name="T46" fmla="*/ 58 w 264"/>
                <a:gd name="T47" fmla="*/ 197 h 231"/>
                <a:gd name="T48" fmla="*/ 58 w 264"/>
                <a:gd name="T49" fmla="*/ 112 h 231"/>
                <a:gd name="T50" fmla="*/ 87 w 264"/>
                <a:gd name="T51" fmla="*/ 112 h 231"/>
                <a:gd name="T52" fmla="*/ 87 w 264"/>
                <a:gd name="T53" fmla="*/ 197 h 231"/>
                <a:gd name="T54" fmla="*/ 146 w 264"/>
                <a:gd name="T55" fmla="*/ 197 h 231"/>
                <a:gd name="T56" fmla="*/ 117 w 264"/>
                <a:gd name="T57" fmla="*/ 197 h 231"/>
                <a:gd name="T58" fmla="*/ 117 w 264"/>
                <a:gd name="T59" fmla="*/ 112 h 231"/>
                <a:gd name="T60" fmla="*/ 146 w 264"/>
                <a:gd name="T61" fmla="*/ 112 h 231"/>
                <a:gd name="T62" fmla="*/ 146 w 264"/>
                <a:gd name="T63" fmla="*/ 197 h 231"/>
                <a:gd name="T64" fmla="*/ 205 w 264"/>
                <a:gd name="T65" fmla="*/ 197 h 231"/>
                <a:gd name="T66" fmla="*/ 176 w 264"/>
                <a:gd name="T67" fmla="*/ 197 h 231"/>
                <a:gd name="T68" fmla="*/ 176 w 264"/>
                <a:gd name="T69" fmla="*/ 112 h 231"/>
                <a:gd name="T70" fmla="*/ 205 w 264"/>
                <a:gd name="T71" fmla="*/ 112 h 231"/>
                <a:gd name="T72" fmla="*/ 205 w 264"/>
                <a:gd name="T73" fmla="*/ 19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4" h="231">
                  <a:moveTo>
                    <a:pt x="249" y="112"/>
                  </a:moveTo>
                  <a:lnTo>
                    <a:pt x="249" y="96"/>
                  </a:lnTo>
                  <a:lnTo>
                    <a:pt x="264" y="96"/>
                  </a:lnTo>
                  <a:lnTo>
                    <a:pt x="264" y="89"/>
                  </a:lnTo>
                  <a:lnTo>
                    <a:pt x="132" y="0"/>
                  </a:lnTo>
                  <a:lnTo>
                    <a:pt x="0" y="89"/>
                  </a:lnTo>
                  <a:lnTo>
                    <a:pt x="0" y="96"/>
                  </a:lnTo>
                  <a:lnTo>
                    <a:pt x="13" y="96"/>
                  </a:lnTo>
                  <a:lnTo>
                    <a:pt x="13" y="112"/>
                  </a:lnTo>
                  <a:lnTo>
                    <a:pt x="28" y="112"/>
                  </a:lnTo>
                  <a:lnTo>
                    <a:pt x="28" y="197"/>
                  </a:lnTo>
                  <a:lnTo>
                    <a:pt x="13" y="197"/>
                  </a:lnTo>
                  <a:lnTo>
                    <a:pt x="13" y="213"/>
                  </a:lnTo>
                  <a:lnTo>
                    <a:pt x="0" y="213"/>
                  </a:lnTo>
                  <a:lnTo>
                    <a:pt x="0" y="231"/>
                  </a:lnTo>
                  <a:lnTo>
                    <a:pt x="264" y="231"/>
                  </a:lnTo>
                  <a:lnTo>
                    <a:pt x="264" y="213"/>
                  </a:lnTo>
                  <a:lnTo>
                    <a:pt x="249" y="213"/>
                  </a:lnTo>
                  <a:lnTo>
                    <a:pt x="249" y="197"/>
                  </a:lnTo>
                  <a:lnTo>
                    <a:pt x="235" y="197"/>
                  </a:lnTo>
                  <a:lnTo>
                    <a:pt x="235" y="112"/>
                  </a:lnTo>
                  <a:lnTo>
                    <a:pt x="249" y="112"/>
                  </a:lnTo>
                  <a:close/>
                  <a:moveTo>
                    <a:pt x="87" y="197"/>
                  </a:moveTo>
                  <a:lnTo>
                    <a:pt x="58" y="197"/>
                  </a:lnTo>
                  <a:lnTo>
                    <a:pt x="58" y="112"/>
                  </a:lnTo>
                  <a:lnTo>
                    <a:pt x="87" y="112"/>
                  </a:lnTo>
                  <a:lnTo>
                    <a:pt x="87" y="197"/>
                  </a:lnTo>
                  <a:close/>
                  <a:moveTo>
                    <a:pt x="146" y="197"/>
                  </a:moveTo>
                  <a:lnTo>
                    <a:pt x="117" y="197"/>
                  </a:lnTo>
                  <a:lnTo>
                    <a:pt x="117" y="112"/>
                  </a:lnTo>
                  <a:lnTo>
                    <a:pt x="146" y="112"/>
                  </a:lnTo>
                  <a:lnTo>
                    <a:pt x="146" y="197"/>
                  </a:lnTo>
                  <a:close/>
                  <a:moveTo>
                    <a:pt x="205" y="197"/>
                  </a:moveTo>
                  <a:lnTo>
                    <a:pt x="176" y="197"/>
                  </a:lnTo>
                  <a:lnTo>
                    <a:pt x="176" y="112"/>
                  </a:lnTo>
                  <a:lnTo>
                    <a:pt x="205" y="112"/>
                  </a:lnTo>
                  <a:lnTo>
                    <a:pt x="205" y="1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5"/>
            <p:cNvSpPr>
              <a:spLocks/>
            </p:cNvSpPr>
            <p:nvPr/>
          </p:nvSpPr>
          <p:spPr bwMode="auto">
            <a:xfrm>
              <a:off x="7666682" y="5230193"/>
              <a:ext cx="90658" cy="80197"/>
            </a:xfrm>
            <a:custGeom>
              <a:avLst/>
              <a:gdLst>
                <a:gd name="T0" fmla="*/ 73 w 78"/>
                <a:gd name="T1" fmla="*/ 8 h 69"/>
                <a:gd name="T2" fmla="*/ 0 w 78"/>
                <a:gd name="T3" fmla="*/ 0 h 69"/>
                <a:gd name="T4" fmla="*/ 27 w 78"/>
                <a:gd name="T5" fmla="*/ 69 h 69"/>
                <a:gd name="T6" fmla="*/ 37 w 78"/>
                <a:gd name="T7" fmla="*/ 44 h 69"/>
                <a:gd name="T8" fmla="*/ 62 w 78"/>
                <a:gd name="T9" fmla="*/ 63 h 69"/>
                <a:gd name="T10" fmla="*/ 78 w 78"/>
                <a:gd name="T11" fmla="*/ 43 h 69"/>
                <a:gd name="T12" fmla="*/ 53 w 78"/>
                <a:gd name="T13" fmla="*/ 24 h 69"/>
                <a:gd name="T14" fmla="*/ 73 w 78"/>
                <a:gd name="T15" fmla="*/ 8 h 6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 h="69">
                  <a:moveTo>
                    <a:pt x="73" y="8"/>
                  </a:moveTo>
                  <a:lnTo>
                    <a:pt x="0" y="0"/>
                  </a:lnTo>
                  <a:lnTo>
                    <a:pt x="27" y="69"/>
                  </a:lnTo>
                  <a:lnTo>
                    <a:pt x="37" y="44"/>
                  </a:lnTo>
                  <a:lnTo>
                    <a:pt x="62" y="63"/>
                  </a:lnTo>
                  <a:lnTo>
                    <a:pt x="78" y="43"/>
                  </a:lnTo>
                  <a:lnTo>
                    <a:pt x="53" y="24"/>
                  </a:lnTo>
                  <a:lnTo>
                    <a:pt x="73"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Oval 10"/>
            <p:cNvSpPr>
              <a:spLocks noChangeArrowheads="1"/>
            </p:cNvSpPr>
            <p:nvPr/>
          </p:nvSpPr>
          <p:spPr bwMode="auto">
            <a:xfrm>
              <a:off x="6638065" y="2810330"/>
              <a:ext cx="678771" cy="678770"/>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Rectangle 56"/>
            <p:cNvSpPr>
              <a:spLocks noChangeArrowheads="1"/>
            </p:cNvSpPr>
            <p:nvPr/>
          </p:nvSpPr>
          <p:spPr bwMode="auto">
            <a:xfrm>
              <a:off x="7063459" y="3050922"/>
              <a:ext cx="88333" cy="2684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Rectangle 57"/>
            <p:cNvSpPr>
              <a:spLocks noChangeArrowheads="1"/>
            </p:cNvSpPr>
            <p:nvPr/>
          </p:nvSpPr>
          <p:spPr bwMode="auto">
            <a:xfrm>
              <a:off x="6915850" y="3165987"/>
              <a:ext cx="90658" cy="1534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Rectangle 58"/>
            <p:cNvSpPr>
              <a:spLocks noChangeArrowheads="1"/>
            </p:cNvSpPr>
            <p:nvPr/>
          </p:nvSpPr>
          <p:spPr bwMode="auto">
            <a:xfrm>
              <a:off x="6770565" y="3248509"/>
              <a:ext cx="88333" cy="7089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9"/>
            <p:cNvSpPr>
              <a:spLocks/>
            </p:cNvSpPr>
            <p:nvPr/>
          </p:nvSpPr>
          <p:spPr bwMode="auto">
            <a:xfrm>
              <a:off x="7022779" y="2875418"/>
              <a:ext cx="83684" cy="148772"/>
            </a:xfrm>
            <a:custGeom>
              <a:avLst/>
              <a:gdLst>
                <a:gd name="T0" fmla="*/ 5 w 50"/>
                <a:gd name="T1" fmla="*/ 89 h 89"/>
                <a:gd name="T2" fmla="*/ 2 w 50"/>
                <a:gd name="T3" fmla="*/ 87 h 89"/>
                <a:gd name="T4" fmla="*/ 2 w 50"/>
                <a:gd name="T5" fmla="*/ 80 h 89"/>
                <a:gd name="T6" fmla="*/ 37 w 50"/>
                <a:gd name="T7" fmla="*/ 45 h 89"/>
                <a:gd name="T8" fmla="*/ 2 w 50"/>
                <a:gd name="T9" fmla="*/ 10 h 89"/>
                <a:gd name="T10" fmla="*/ 2 w 50"/>
                <a:gd name="T11" fmla="*/ 2 h 89"/>
                <a:gd name="T12" fmla="*/ 9 w 50"/>
                <a:gd name="T13" fmla="*/ 2 h 89"/>
                <a:gd name="T14" fmla="*/ 48 w 50"/>
                <a:gd name="T15" fmla="*/ 41 h 89"/>
                <a:gd name="T16" fmla="*/ 48 w 50"/>
                <a:gd name="T17" fmla="*/ 48 h 89"/>
                <a:gd name="T18" fmla="*/ 9 w 50"/>
                <a:gd name="T19" fmla="*/ 87 h 89"/>
                <a:gd name="T20" fmla="*/ 5 w 50"/>
                <a:gd name="T21" fmla="*/ 8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89">
                  <a:moveTo>
                    <a:pt x="5" y="89"/>
                  </a:moveTo>
                  <a:cubicBezTo>
                    <a:pt x="4" y="89"/>
                    <a:pt x="3" y="88"/>
                    <a:pt x="2" y="87"/>
                  </a:cubicBezTo>
                  <a:cubicBezTo>
                    <a:pt x="0" y="85"/>
                    <a:pt x="0" y="82"/>
                    <a:pt x="2" y="80"/>
                  </a:cubicBezTo>
                  <a:cubicBezTo>
                    <a:pt x="37" y="45"/>
                    <a:pt x="37" y="45"/>
                    <a:pt x="37" y="45"/>
                  </a:cubicBezTo>
                  <a:cubicBezTo>
                    <a:pt x="2" y="10"/>
                    <a:pt x="2" y="10"/>
                    <a:pt x="2" y="10"/>
                  </a:cubicBezTo>
                  <a:cubicBezTo>
                    <a:pt x="0" y="8"/>
                    <a:pt x="0" y="4"/>
                    <a:pt x="2" y="2"/>
                  </a:cubicBezTo>
                  <a:cubicBezTo>
                    <a:pt x="4" y="0"/>
                    <a:pt x="7" y="0"/>
                    <a:pt x="9" y="2"/>
                  </a:cubicBezTo>
                  <a:cubicBezTo>
                    <a:pt x="48" y="41"/>
                    <a:pt x="48" y="41"/>
                    <a:pt x="48" y="41"/>
                  </a:cubicBezTo>
                  <a:cubicBezTo>
                    <a:pt x="50" y="43"/>
                    <a:pt x="50" y="46"/>
                    <a:pt x="48" y="48"/>
                  </a:cubicBezTo>
                  <a:cubicBezTo>
                    <a:pt x="9" y="87"/>
                    <a:pt x="9" y="87"/>
                    <a:pt x="9" y="87"/>
                  </a:cubicBezTo>
                  <a:cubicBezTo>
                    <a:pt x="8" y="88"/>
                    <a:pt x="7" y="89"/>
                    <a:pt x="5"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0"/>
            <p:cNvSpPr>
              <a:spLocks/>
            </p:cNvSpPr>
            <p:nvPr/>
          </p:nvSpPr>
          <p:spPr bwMode="auto">
            <a:xfrm>
              <a:off x="6808920" y="2940506"/>
              <a:ext cx="278947" cy="234780"/>
            </a:xfrm>
            <a:custGeom>
              <a:avLst/>
              <a:gdLst>
                <a:gd name="T0" fmla="*/ 6 w 167"/>
                <a:gd name="T1" fmla="*/ 141 h 141"/>
                <a:gd name="T2" fmla="*/ 5 w 167"/>
                <a:gd name="T3" fmla="*/ 141 h 141"/>
                <a:gd name="T4" fmla="*/ 1 w 167"/>
                <a:gd name="T5" fmla="*/ 135 h 141"/>
                <a:gd name="T6" fmla="*/ 162 w 167"/>
                <a:gd name="T7" fmla="*/ 0 h 141"/>
                <a:gd name="T8" fmla="*/ 167 w 167"/>
                <a:gd name="T9" fmla="*/ 5 h 141"/>
                <a:gd name="T10" fmla="*/ 162 w 167"/>
                <a:gd name="T11" fmla="*/ 10 h 141"/>
                <a:gd name="T12" fmla="*/ 11 w 167"/>
                <a:gd name="T13" fmla="*/ 137 h 141"/>
                <a:gd name="T14" fmla="*/ 6 w 167"/>
                <a:gd name="T15" fmla="*/ 141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7" h="141">
                  <a:moveTo>
                    <a:pt x="6" y="141"/>
                  </a:moveTo>
                  <a:cubicBezTo>
                    <a:pt x="5" y="141"/>
                    <a:pt x="5" y="141"/>
                    <a:pt x="5" y="141"/>
                  </a:cubicBezTo>
                  <a:cubicBezTo>
                    <a:pt x="2" y="140"/>
                    <a:pt x="0" y="138"/>
                    <a:pt x="1" y="135"/>
                  </a:cubicBezTo>
                  <a:cubicBezTo>
                    <a:pt x="16" y="57"/>
                    <a:pt x="84" y="0"/>
                    <a:pt x="162" y="0"/>
                  </a:cubicBezTo>
                  <a:cubicBezTo>
                    <a:pt x="165" y="0"/>
                    <a:pt x="167" y="3"/>
                    <a:pt x="167" y="5"/>
                  </a:cubicBezTo>
                  <a:cubicBezTo>
                    <a:pt x="167" y="8"/>
                    <a:pt x="165" y="10"/>
                    <a:pt x="162" y="10"/>
                  </a:cubicBezTo>
                  <a:cubicBezTo>
                    <a:pt x="89" y="10"/>
                    <a:pt x="25" y="64"/>
                    <a:pt x="11" y="137"/>
                  </a:cubicBezTo>
                  <a:cubicBezTo>
                    <a:pt x="10" y="139"/>
                    <a:pt x="8" y="141"/>
                    <a:pt x="6" y="14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nvGrpSpPr>
            <p:cNvPr id="94" name="Group 93"/>
            <p:cNvGrpSpPr/>
            <p:nvPr/>
          </p:nvGrpSpPr>
          <p:grpSpPr>
            <a:xfrm>
              <a:off x="7771287" y="4731576"/>
              <a:ext cx="2079318" cy="2186245"/>
              <a:chOff x="8195292" y="4671756"/>
              <a:chExt cx="2079318" cy="2186245"/>
            </a:xfrm>
          </p:grpSpPr>
          <p:sp>
            <p:nvSpPr>
              <p:cNvPr id="63" name="Freeform 61"/>
              <p:cNvSpPr>
                <a:spLocks/>
              </p:cNvSpPr>
              <p:nvPr/>
            </p:nvSpPr>
            <p:spPr bwMode="auto">
              <a:xfrm>
                <a:off x="8195292" y="4769387"/>
                <a:ext cx="2079317" cy="2088614"/>
              </a:xfrm>
              <a:custGeom>
                <a:avLst/>
                <a:gdLst>
                  <a:gd name="T0" fmla="*/ 598 w 1246"/>
                  <a:gd name="T1" fmla="*/ 1216 h 1252"/>
                  <a:gd name="T2" fmla="*/ 598 w 1246"/>
                  <a:gd name="T3" fmla="*/ 1038 h 1252"/>
                  <a:gd name="T4" fmla="*/ 359 w 1246"/>
                  <a:gd name="T5" fmla="*/ 1038 h 1252"/>
                  <a:gd name="T6" fmla="*/ 165 w 1246"/>
                  <a:gd name="T7" fmla="*/ 847 h 1252"/>
                  <a:gd name="T8" fmla="*/ 149 w 1246"/>
                  <a:gd name="T9" fmla="*/ 661 h 1252"/>
                  <a:gd name="T10" fmla="*/ 0 w 1246"/>
                  <a:gd name="T11" fmla="*/ 661 h 1252"/>
                  <a:gd name="T12" fmla="*/ 206 w 1246"/>
                  <a:gd name="T13" fmla="*/ 0 h 1252"/>
                  <a:gd name="T14" fmla="*/ 1080 w 1246"/>
                  <a:gd name="T15" fmla="*/ 0 h 1252"/>
                  <a:gd name="T16" fmla="*/ 994 w 1246"/>
                  <a:gd name="T17" fmla="*/ 905 h 1252"/>
                  <a:gd name="T18" fmla="*/ 994 w 1246"/>
                  <a:gd name="T19" fmla="*/ 1216 h 1252"/>
                  <a:gd name="T20" fmla="*/ 598 w 1246"/>
                  <a:gd name="T21" fmla="*/ 1216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6" h="1252">
                    <a:moveTo>
                      <a:pt x="598" y="1216"/>
                    </a:moveTo>
                    <a:cubicBezTo>
                      <a:pt x="598" y="1038"/>
                      <a:pt x="598" y="1038"/>
                      <a:pt x="598" y="1038"/>
                    </a:cubicBezTo>
                    <a:cubicBezTo>
                      <a:pt x="598" y="1038"/>
                      <a:pt x="474" y="1038"/>
                      <a:pt x="359" y="1038"/>
                    </a:cubicBezTo>
                    <a:cubicBezTo>
                      <a:pt x="244" y="1038"/>
                      <a:pt x="176" y="972"/>
                      <a:pt x="165" y="847"/>
                    </a:cubicBezTo>
                    <a:cubicBezTo>
                      <a:pt x="155" y="722"/>
                      <a:pt x="149" y="661"/>
                      <a:pt x="149" y="661"/>
                    </a:cubicBezTo>
                    <a:cubicBezTo>
                      <a:pt x="0" y="661"/>
                      <a:pt x="0" y="661"/>
                      <a:pt x="0" y="661"/>
                    </a:cubicBezTo>
                    <a:cubicBezTo>
                      <a:pt x="206" y="0"/>
                      <a:pt x="206" y="0"/>
                      <a:pt x="206" y="0"/>
                    </a:cubicBezTo>
                    <a:cubicBezTo>
                      <a:pt x="1080" y="0"/>
                      <a:pt x="1080" y="0"/>
                      <a:pt x="1080" y="0"/>
                    </a:cubicBezTo>
                    <a:cubicBezTo>
                      <a:pt x="1080" y="0"/>
                      <a:pt x="1246" y="554"/>
                      <a:pt x="994" y="905"/>
                    </a:cubicBezTo>
                    <a:cubicBezTo>
                      <a:pt x="994" y="1252"/>
                      <a:pt x="994" y="1216"/>
                      <a:pt x="994" y="1216"/>
                    </a:cubicBezTo>
                    <a:lnTo>
                      <a:pt x="598" y="12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3"/>
              <p:cNvSpPr>
                <a:spLocks/>
              </p:cNvSpPr>
              <p:nvPr/>
            </p:nvSpPr>
            <p:spPr bwMode="auto">
              <a:xfrm>
                <a:off x="8555599" y="4769387"/>
                <a:ext cx="1719011" cy="1731794"/>
              </a:xfrm>
              <a:custGeom>
                <a:avLst/>
                <a:gdLst>
                  <a:gd name="T0" fmla="*/ 864 w 1030"/>
                  <a:gd name="T1" fmla="*/ 0 h 1038"/>
                  <a:gd name="T2" fmla="*/ 734 w 1030"/>
                  <a:gd name="T3" fmla="*/ 0 h 1038"/>
                  <a:gd name="T4" fmla="*/ 629 w 1030"/>
                  <a:gd name="T5" fmla="*/ 849 h 1038"/>
                  <a:gd name="T6" fmla="*/ 233 w 1030"/>
                  <a:gd name="T7" fmla="*/ 982 h 1038"/>
                  <a:gd name="T8" fmla="*/ 0 w 1030"/>
                  <a:gd name="T9" fmla="*/ 982 h 1038"/>
                  <a:gd name="T10" fmla="*/ 143 w 1030"/>
                  <a:gd name="T11" fmla="*/ 1038 h 1038"/>
                  <a:gd name="T12" fmla="*/ 382 w 1030"/>
                  <a:gd name="T13" fmla="*/ 1038 h 1038"/>
                  <a:gd name="T14" fmla="*/ 778 w 1030"/>
                  <a:gd name="T15" fmla="*/ 905 h 1038"/>
                  <a:gd name="T16" fmla="*/ 864 w 1030"/>
                  <a:gd name="T17" fmla="*/ 0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0" h="1038">
                    <a:moveTo>
                      <a:pt x="864" y="0"/>
                    </a:moveTo>
                    <a:cubicBezTo>
                      <a:pt x="734" y="0"/>
                      <a:pt x="734" y="0"/>
                      <a:pt x="734" y="0"/>
                    </a:cubicBezTo>
                    <a:cubicBezTo>
                      <a:pt x="769" y="123"/>
                      <a:pt x="825" y="577"/>
                      <a:pt x="629" y="849"/>
                    </a:cubicBezTo>
                    <a:cubicBezTo>
                      <a:pt x="491" y="991"/>
                      <a:pt x="233" y="982"/>
                      <a:pt x="233" y="982"/>
                    </a:cubicBezTo>
                    <a:cubicBezTo>
                      <a:pt x="233" y="982"/>
                      <a:pt x="114" y="982"/>
                      <a:pt x="0" y="982"/>
                    </a:cubicBezTo>
                    <a:cubicBezTo>
                      <a:pt x="33" y="1019"/>
                      <a:pt x="81" y="1038"/>
                      <a:pt x="143" y="1038"/>
                    </a:cubicBezTo>
                    <a:cubicBezTo>
                      <a:pt x="258" y="1038"/>
                      <a:pt x="382" y="1038"/>
                      <a:pt x="382" y="1038"/>
                    </a:cubicBezTo>
                    <a:cubicBezTo>
                      <a:pt x="692" y="1008"/>
                      <a:pt x="778" y="905"/>
                      <a:pt x="778" y="905"/>
                    </a:cubicBezTo>
                    <a:cubicBezTo>
                      <a:pt x="1030" y="554"/>
                      <a:pt x="864" y="0"/>
                      <a:pt x="864"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5"/>
              <p:cNvSpPr>
                <a:spLocks/>
              </p:cNvSpPr>
              <p:nvPr/>
            </p:nvSpPr>
            <p:spPr bwMode="auto">
              <a:xfrm>
                <a:off x="9193690" y="6279187"/>
                <a:ext cx="660175" cy="381227"/>
              </a:xfrm>
              <a:custGeom>
                <a:avLst/>
                <a:gdLst>
                  <a:gd name="T0" fmla="*/ 0 w 396"/>
                  <a:gd name="T1" fmla="*/ 228 h 229"/>
                  <a:gd name="T2" fmla="*/ 396 w 396"/>
                  <a:gd name="T3" fmla="*/ 160 h 229"/>
                  <a:gd name="T4" fmla="*/ 396 w 396"/>
                  <a:gd name="T5" fmla="*/ 0 h 229"/>
                  <a:gd name="T6" fmla="*/ 0 w 396"/>
                  <a:gd name="T7" fmla="*/ 133 h 229"/>
                  <a:gd name="T8" fmla="*/ 0 w 396"/>
                  <a:gd name="T9" fmla="*/ 228 h 229"/>
                </a:gdLst>
                <a:ahLst/>
                <a:cxnLst>
                  <a:cxn ang="0">
                    <a:pos x="T0" y="T1"/>
                  </a:cxn>
                  <a:cxn ang="0">
                    <a:pos x="T2" y="T3"/>
                  </a:cxn>
                  <a:cxn ang="0">
                    <a:pos x="T4" y="T5"/>
                  </a:cxn>
                  <a:cxn ang="0">
                    <a:pos x="T6" y="T7"/>
                  </a:cxn>
                  <a:cxn ang="0">
                    <a:pos x="T8" y="T9"/>
                  </a:cxn>
                </a:cxnLst>
                <a:rect l="0" t="0" r="r" b="b"/>
                <a:pathLst>
                  <a:path w="396" h="229">
                    <a:moveTo>
                      <a:pt x="0" y="228"/>
                    </a:moveTo>
                    <a:cubicBezTo>
                      <a:pt x="0" y="228"/>
                      <a:pt x="228" y="229"/>
                      <a:pt x="396" y="160"/>
                    </a:cubicBezTo>
                    <a:cubicBezTo>
                      <a:pt x="396" y="123"/>
                      <a:pt x="396" y="54"/>
                      <a:pt x="396" y="0"/>
                    </a:cubicBezTo>
                    <a:cubicBezTo>
                      <a:pt x="396" y="0"/>
                      <a:pt x="311" y="67"/>
                      <a:pt x="0" y="133"/>
                    </a:cubicBezTo>
                    <a:lnTo>
                      <a:pt x="0" y="228"/>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6"/>
              <p:cNvSpPr>
                <a:spLocks/>
              </p:cNvSpPr>
              <p:nvPr/>
            </p:nvSpPr>
            <p:spPr bwMode="auto">
              <a:xfrm>
                <a:off x="8555599" y="4920484"/>
                <a:ext cx="424232" cy="807783"/>
              </a:xfrm>
              <a:custGeom>
                <a:avLst/>
                <a:gdLst>
                  <a:gd name="T0" fmla="*/ 0 w 365"/>
                  <a:gd name="T1" fmla="*/ 695 h 695"/>
                  <a:gd name="T2" fmla="*/ 115 w 365"/>
                  <a:gd name="T3" fmla="*/ 0 h 695"/>
                  <a:gd name="T4" fmla="*/ 365 w 365"/>
                  <a:gd name="T5" fmla="*/ 0 h 695"/>
                  <a:gd name="T6" fmla="*/ 0 w 365"/>
                  <a:gd name="T7" fmla="*/ 695 h 695"/>
                </a:gdLst>
                <a:ahLst/>
                <a:cxnLst>
                  <a:cxn ang="0">
                    <a:pos x="T0" y="T1"/>
                  </a:cxn>
                  <a:cxn ang="0">
                    <a:pos x="T2" y="T3"/>
                  </a:cxn>
                  <a:cxn ang="0">
                    <a:pos x="T4" y="T5"/>
                  </a:cxn>
                  <a:cxn ang="0">
                    <a:pos x="T6" y="T7"/>
                  </a:cxn>
                </a:cxnLst>
                <a:rect l="0" t="0" r="r" b="b"/>
                <a:pathLst>
                  <a:path w="365" h="695">
                    <a:moveTo>
                      <a:pt x="0" y="695"/>
                    </a:moveTo>
                    <a:lnTo>
                      <a:pt x="115" y="0"/>
                    </a:lnTo>
                    <a:lnTo>
                      <a:pt x="365" y="0"/>
                    </a:lnTo>
                    <a:lnTo>
                      <a:pt x="0" y="695"/>
                    </a:lnTo>
                    <a:close/>
                  </a:path>
                </a:pathLst>
              </a:cu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7"/>
              <p:cNvSpPr>
                <a:spLocks/>
              </p:cNvSpPr>
              <p:nvPr/>
            </p:nvSpPr>
            <p:spPr bwMode="auto">
              <a:xfrm>
                <a:off x="8555599" y="4920484"/>
                <a:ext cx="424232" cy="807783"/>
              </a:xfrm>
              <a:custGeom>
                <a:avLst/>
                <a:gdLst>
                  <a:gd name="T0" fmla="*/ 0 w 365"/>
                  <a:gd name="T1" fmla="*/ 695 h 695"/>
                  <a:gd name="T2" fmla="*/ 115 w 365"/>
                  <a:gd name="T3" fmla="*/ 0 h 695"/>
                  <a:gd name="T4" fmla="*/ 365 w 365"/>
                  <a:gd name="T5" fmla="*/ 0 h 695"/>
                </a:gdLst>
                <a:ahLst/>
                <a:cxnLst>
                  <a:cxn ang="0">
                    <a:pos x="T0" y="T1"/>
                  </a:cxn>
                  <a:cxn ang="0">
                    <a:pos x="T2" y="T3"/>
                  </a:cxn>
                  <a:cxn ang="0">
                    <a:pos x="T4" y="T5"/>
                  </a:cxn>
                </a:cxnLst>
                <a:rect l="0" t="0" r="r" b="b"/>
                <a:pathLst>
                  <a:path w="365" h="695">
                    <a:moveTo>
                      <a:pt x="0" y="695"/>
                    </a:moveTo>
                    <a:lnTo>
                      <a:pt x="115" y="0"/>
                    </a:lnTo>
                    <a:lnTo>
                      <a:pt x="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Oval 68"/>
              <p:cNvSpPr>
                <a:spLocks noChangeArrowheads="1"/>
              </p:cNvSpPr>
              <p:nvPr/>
            </p:nvSpPr>
            <p:spPr bwMode="auto">
              <a:xfrm>
                <a:off x="8539327" y="4671756"/>
                <a:ext cx="1457498" cy="198750"/>
              </a:xfrm>
              <a:prstGeom prst="ellipse">
                <a:avLst/>
              </a:prstGeom>
              <a:solidFill>
                <a:schemeClr val="tx2">
                  <a:lumMod val="20000"/>
                  <a:lumOff val="8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Oval 69"/>
              <p:cNvSpPr>
                <a:spLocks noChangeArrowheads="1"/>
              </p:cNvSpPr>
              <p:nvPr/>
            </p:nvSpPr>
            <p:spPr bwMode="auto">
              <a:xfrm>
                <a:off x="8592792" y="4696164"/>
                <a:ext cx="1351731" cy="148772"/>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0"/>
              <p:cNvSpPr>
                <a:spLocks/>
              </p:cNvSpPr>
              <p:nvPr/>
            </p:nvSpPr>
            <p:spPr bwMode="auto">
              <a:xfrm>
                <a:off x="8983317" y="6482585"/>
                <a:ext cx="1011183" cy="317302"/>
              </a:xfrm>
              <a:custGeom>
                <a:avLst/>
                <a:gdLst>
                  <a:gd name="T0" fmla="*/ 0 w 870"/>
                  <a:gd name="T1" fmla="*/ 273 h 273"/>
                  <a:gd name="T2" fmla="*/ 108 w 870"/>
                  <a:gd name="T3" fmla="*/ 97 h 273"/>
                  <a:gd name="T4" fmla="*/ 811 w 870"/>
                  <a:gd name="T5" fmla="*/ 0 h 273"/>
                  <a:gd name="T6" fmla="*/ 870 w 870"/>
                  <a:gd name="T7" fmla="*/ 273 h 273"/>
                  <a:gd name="T8" fmla="*/ 0 w 870"/>
                  <a:gd name="T9" fmla="*/ 273 h 273"/>
                </a:gdLst>
                <a:ahLst/>
                <a:cxnLst>
                  <a:cxn ang="0">
                    <a:pos x="T0" y="T1"/>
                  </a:cxn>
                  <a:cxn ang="0">
                    <a:pos x="T2" y="T3"/>
                  </a:cxn>
                  <a:cxn ang="0">
                    <a:pos x="T4" y="T5"/>
                  </a:cxn>
                  <a:cxn ang="0">
                    <a:pos x="T6" y="T7"/>
                  </a:cxn>
                  <a:cxn ang="0">
                    <a:pos x="T8" y="T9"/>
                  </a:cxn>
                </a:cxnLst>
                <a:rect l="0" t="0" r="r" b="b"/>
                <a:pathLst>
                  <a:path w="870" h="273">
                    <a:moveTo>
                      <a:pt x="0" y="273"/>
                    </a:moveTo>
                    <a:lnTo>
                      <a:pt x="108" y="97"/>
                    </a:lnTo>
                    <a:lnTo>
                      <a:pt x="811" y="0"/>
                    </a:lnTo>
                    <a:lnTo>
                      <a:pt x="870" y="273"/>
                    </a:lnTo>
                    <a:lnTo>
                      <a:pt x="0" y="27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6" name="Group 5"/>
            <p:cNvGrpSpPr/>
            <p:nvPr/>
          </p:nvGrpSpPr>
          <p:grpSpPr>
            <a:xfrm>
              <a:off x="8164138" y="3277566"/>
              <a:ext cx="1364515" cy="1573724"/>
              <a:chOff x="8164138" y="3277566"/>
              <a:chExt cx="1364515" cy="1573724"/>
            </a:xfrm>
          </p:grpSpPr>
          <p:sp>
            <p:nvSpPr>
              <p:cNvPr id="73" name="Freeform 71"/>
              <p:cNvSpPr>
                <a:spLocks/>
              </p:cNvSpPr>
              <p:nvPr/>
            </p:nvSpPr>
            <p:spPr bwMode="auto">
              <a:xfrm>
                <a:off x="9349662" y="3956337"/>
                <a:ext cx="178991" cy="31382"/>
              </a:xfrm>
              <a:custGeom>
                <a:avLst/>
                <a:gdLst>
                  <a:gd name="T0" fmla="*/ 97 w 107"/>
                  <a:gd name="T1" fmla="*/ 0 h 19"/>
                  <a:gd name="T2" fmla="*/ 10 w 107"/>
                  <a:gd name="T3" fmla="*/ 0 h 19"/>
                  <a:gd name="T4" fmla="*/ 0 w 107"/>
                  <a:gd name="T5" fmla="*/ 9 h 19"/>
                  <a:gd name="T6" fmla="*/ 10 w 107"/>
                  <a:gd name="T7" fmla="*/ 19 h 19"/>
                  <a:gd name="T8" fmla="*/ 97 w 107"/>
                  <a:gd name="T9" fmla="*/ 19 h 19"/>
                  <a:gd name="T10" fmla="*/ 107 w 107"/>
                  <a:gd name="T11" fmla="*/ 9 h 19"/>
                  <a:gd name="T12" fmla="*/ 97 w 10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107" h="19">
                    <a:moveTo>
                      <a:pt x="97" y="0"/>
                    </a:moveTo>
                    <a:cubicBezTo>
                      <a:pt x="10" y="0"/>
                      <a:pt x="10" y="0"/>
                      <a:pt x="10" y="0"/>
                    </a:cubicBezTo>
                    <a:cubicBezTo>
                      <a:pt x="4" y="0"/>
                      <a:pt x="0" y="4"/>
                      <a:pt x="0" y="9"/>
                    </a:cubicBezTo>
                    <a:cubicBezTo>
                      <a:pt x="0" y="15"/>
                      <a:pt x="4" y="19"/>
                      <a:pt x="10" y="19"/>
                    </a:cubicBezTo>
                    <a:cubicBezTo>
                      <a:pt x="97" y="19"/>
                      <a:pt x="97" y="19"/>
                      <a:pt x="97" y="19"/>
                    </a:cubicBezTo>
                    <a:cubicBezTo>
                      <a:pt x="103" y="19"/>
                      <a:pt x="107" y="15"/>
                      <a:pt x="107" y="9"/>
                    </a:cubicBezTo>
                    <a:cubicBezTo>
                      <a:pt x="107" y="4"/>
                      <a:pt x="103" y="0"/>
                      <a:pt x="97"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2"/>
              <p:cNvSpPr>
                <a:spLocks/>
              </p:cNvSpPr>
              <p:nvPr/>
            </p:nvSpPr>
            <p:spPr bwMode="auto">
              <a:xfrm>
                <a:off x="9302009" y="3635548"/>
                <a:ext cx="161557" cy="108092"/>
              </a:xfrm>
              <a:custGeom>
                <a:avLst/>
                <a:gdLst>
                  <a:gd name="T0" fmla="*/ 11 w 97"/>
                  <a:gd name="T1" fmla="*/ 65 h 65"/>
                  <a:gd name="T2" fmla="*/ 15 w 97"/>
                  <a:gd name="T3" fmla="*/ 63 h 65"/>
                  <a:gd name="T4" fmla="*/ 91 w 97"/>
                  <a:gd name="T5" fmla="*/ 19 h 65"/>
                  <a:gd name="T6" fmla="*/ 95 w 97"/>
                  <a:gd name="T7" fmla="*/ 6 h 65"/>
                  <a:gd name="T8" fmla="*/ 81 w 97"/>
                  <a:gd name="T9" fmla="*/ 3 h 65"/>
                  <a:gd name="T10" fmla="*/ 6 w 97"/>
                  <a:gd name="T11" fmla="*/ 47 h 65"/>
                  <a:gd name="T12" fmla="*/ 2 w 97"/>
                  <a:gd name="T13" fmla="*/ 60 h 65"/>
                  <a:gd name="T14" fmla="*/ 11 w 97"/>
                  <a:gd name="T15" fmla="*/ 65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5">
                    <a:moveTo>
                      <a:pt x="11" y="65"/>
                    </a:moveTo>
                    <a:cubicBezTo>
                      <a:pt x="12" y="65"/>
                      <a:pt x="14" y="64"/>
                      <a:pt x="15" y="63"/>
                    </a:cubicBezTo>
                    <a:cubicBezTo>
                      <a:pt x="91" y="19"/>
                      <a:pt x="91" y="19"/>
                      <a:pt x="91" y="19"/>
                    </a:cubicBezTo>
                    <a:cubicBezTo>
                      <a:pt x="96" y="17"/>
                      <a:pt x="97" y="11"/>
                      <a:pt x="95" y="6"/>
                    </a:cubicBezTo>
                    <a:cubicBezTo>
                      <a:pt x="92" y="2"/>
                      <a:pt x="86" y="0"/>
                      <a:pt x="81" y="3"/>
                    </a:cubicBezTo>
                    <a:cubicBezTo>
                      <a:pt x="6" y="47"/>
                      <a:pt x="6" y="47"/>
                      <a:pt x="6" y="47"/>
                    </a:cubicBezTo>
                    <a:cubicBezTo>
                      <a:pt x="1" y="49"/>
                      <a:pt x="0" y="55"/>
                      <a:pt x="2" y="60"/>
                    </a:cubicBezTo>
                    <a:cubicBezTo>
                      <a:pt x="4" y="63"/>
                      <a:pt x="7" y="65"/>
                      <a:pt x="11" y="6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3"/>
              <p:cNvSpPr>
                <a:spLocks/>
              </p:cNvSpPr>
              <p:nvPr/>
            </p:nvSpPr>
            <p:spPr bwMode="auto">
              <a:xfrm>
                <a:off x="9109070" y="3367062"/>
                <a:ext cx="109254" cy="161557"/>
              </a:xfrm>
              <a:custGeom>
                <a:avLst/>
                <a:gdLst>
                  <a:gd name="T0" fmla="*/ 6 w 65"/>
                  <a:gd name="T1" fmla="*/ 96 h 97"/>
                  <a:gd name="T2" fmla="*/ 11 w 65"/>
                  <a:gd name="T3" fmla="*/ 97 h 97"/>
                  <a:gd name="T4" fmla="*/ 19 w 65"/>
                  <a:gd name="T5" fmla="*/ 92 h 97"/>
                  <a:gd name="T6" fmla="*/ 62 w 65"/>
                  <a:gd name="T7" fmla="*/ 16 h 97"/>
                  <a:gd name="T8" fmla="*/ 59 w 65"/>
                  <a:gd name="T9" fmla="*/ 3 h 97"/>
                  <a:gd name="T10" fmla="*/ 46 w 65"/>
                  <a:gd name="T11" fmla="*/ 6 h 97"/>
                  <a:gd name="T12" fmla="*/ 2 w 65"/>
                  <a:gd name="T13" fmla="*/ 82 h 97"/>
                  <a:gd name="T14" fmla="*/ 6 w 65"/>
                  <a:gd name="T15" fmla="*/ 96 h 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7">
                    <a:moveTo>
                      <a:pt x="6" y="96"/>
                    </a:moveTo>
                    <a:cubicBezTo>
                      <a:pt x="7" y="96"/>
                      <a:pt x="9" y="97"/>
                      <a:pt x="11" y="97"/>
                    </a:cubicBezTo>
                    <a:cubicBezTo>
                      <a:pt x="14" y="97"/>
                      <a:pt x="17" y="95"/>
                      <a:pt x="19" y="92"/>
                    </a:cubicBezTo>
                    <a:cubicBezTo>
                      <a:pt x="62" y="16"/>
                      <a:pt x="62" y="16"/>
                      <a:pt x="62" y="16"/>
                    </a:cubicBezTo>
                    <a:cubicBezTo>
                      <a:pt x="65" y="11"/>
                      <a:pt x="63" y="5"/>
                      <a:pt x="59" y="3"/>
                    </a:cubicBezTo>
                    <a:cubicBezTo>
                      <a:pt x="54" y="0"/>
                      <a:pt x="48" y="2"/>
                      <a:pt x="46" y="6"/>
                    </a:cubicBezTo>
                    <a:cubicBezTo>
                      <a:pt x="2" y="82"/>
                      <a:pt x="2" y="82"/>
                      <a:pt x="2" y="82"/>
                    </a:cubicBezTo>
                    <a:cubicBezTo>
                      <a:pt x="0" y="87"/>
                      <a:pt x="1" y="93"/>
                      <a:pt x="6" y="9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4"/>
              <p:cNvSpPr>
                <a:spLocks/>
              </p:cNvSpPr>
              <p:nvPr/>
            </p:nvSpPr>
            <p:spPr bwMode="auto">
              <a:xfrm>
                <a:off x="8199006" y="3622763"/>
                <a:ext cx="163881" cy="106930"/>
              </a:xfrm>
              <a:custGeom>
                <a:avLst/>
                <a:gdLst>
                  <a:gd name="T0" fmla="*/ 92 w 98"/>
                  <a:gd name="T1" fmla="*/ 46 h 64"/>
                  <a:gd name="T2" fmla="*/ 16 w 98"/>
                  <a:gd name="T3" fmla="*/ 2 h 64"/>
                  <a:gd name="T4" fmla="*/ 3 w 98"/>
                  <a:gd name="T5" fmla="*/ 6 h 64"/>
                  <a:gd name="T6" fmla="*/ 7 w 98"/>
                  <a:gd name="T7" fmla="*/ 19 h 64"/>
                  <a:gd name="T8" fmla="*/ 82 w 98"/>
                  <a:gd name="T9" fmla="*/ 63 h 64"/>
                  <a:gd name="T10" fmla="*/ 87 w 98"/>
                  <a:gd name="T11" fmla="*/ 64 h 64"/>
                  <a:gd name="T12" fmla="*/ 95 w 98"/>
                  <a:gd name="T13" fmla="*/ 59 h 64"/>
                  <a:gd name="T14" fmla="*/ 92 w 98"/>
                  <a:gd name="T15" fmla="*/ 46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64">
                    <a:moveTo>
                      <a:pt x="92" y="46"/>
                    </a:moveTo>
                    <a:cubicBezTo>
                      <a:pt x="16" y="2"/>
                      <a:pt x="16" y="2"/>
                      <a:pt x="16" y="2"/>
                    </a:cubicBezTo>
                    <a:cubicBezTo>
                      <a:pt x="12" y="0"/>
                      <a:pt x="6" y="1"/>
                      <a:pt x="3" y="6"/>
                    </a:cubicBezTo>
                    <a:cubicBezTo>
                      <a:pt x="0" y="10"/>
                      <a:pt x="2" y="16"/>
                      <a:pt x="7" y="19"/>
                    </a:cubicBezTo>
                    <a:cubicBezTo>
                      <a:pt x="82" y="63"/>
                      <a:pt x="82" y="63"/>
                      <a:pt x="82" y="63"/>
                    </a:cubicBezTo>
                    <a:cubicBezTo>
                      <a:pt x="84" y="64"/>
                      <a:pt x="85" y="64"/>
                      <a:pt x="87" y="64"/>
                    </a:cubicBezTo>
                    <a:cubicBezTo>
                      <a:pt x="90" y="64"/>
                      <a:pt x="94" y="62"/>
                      <a:pt x="95" y="59"/>
                    </a:cubicBezTo>
                    <a:cubicBezTo>
                      <a:pt x="98" y="55"/>
                      <a:pt x="96" y="49"/>
                      <a:pt x="92" y="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5"/>
              <p:cNvSpPr>
                <a:spLocks/>
              </p:cNvSpPr>
              <p:nvPr/>
            </p:nvSpPr>
            <p:spPr bwMode="auto">
              <a:xfrm>
                <a:off x="9302009" y="4182981"/>
                <a:ext cx="161557" cy="108092"/>
              </a:xfrm>
              <a:custGeom>
                <a:avLst/>
                <a:gdLst>
                  <a:gd name="T0" fmla="*/ 91 w 97"/>
                  <a:gd name="T1" fmla="*/ 47 h 65"/>
                  <a:gd name="T2" fmla="*/ 15 w 97"/>
                  <a:gd name="T3" fmla="*/ 3 h 65"/>
                  <a:gd name="T4" fmla="*/ 2 w 97"/>
                  <a:gd name="T5" fmla="*/ 6 h 65"/>
                  <a:gd name="T6" fmla="*/ 6 w 97"/>
                  <a:gd name="T7" fmla="*/ 20 h 65"/>
                  <a:gd name="T8" fmla="*/ 81 w 97"/>
                  <a:gd name="T9" fmla="*/ 64 h 65"/>
                  <a:gd name="T10" fmla="*/ 86 w 97"/>
                  <a:gd name="T11" fmla="*/ 65 h 65"/>
                  <a:gd name="T12" fmla="*/ 95 w 97"/>
                  <a:gd name="T13" fmla="*/ 60 h 65"/>
                  <a:gd name="T14" fmla="*/ 91 w 97"/>
                  <a:gd name="T15" fmla="*/ 4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5">
                    <a:moveTo>
                      <a:pt x="91" y="47"/>
                    </a:moveTo>
                    <a:cubicBezTo>
                      <a:pt x="15" y="3"/>
                      <a:pt x="15" y="3"/>
                      <a:pt x="15" y="3"/>
                    </a:cubicBezTo>
                    <a:cubicBezTo>
                      <a:pt x="11" y="0"/>
                      <a:pt x="5" y="2"/>
                      <a:pt x="2" y="6"/>
                    </a:cubicBezTo>
                    <a:cubicBezTo>
                      <a:pt x="0" y="11"/>
                      <a:pt x="1" y="17"/>
                      <a:pt x="6" y="20"/>
                    </a:cubicBezTo>
                    <a:cubicBezTo>
                      <a:pt x="81" y="64"/>
                      <a:pt x="81" y="64"/>
                      <a:pt x="81" y="64"/>
                    </a:cubicBezTo>
                    <a:cubicBezTo>
                      <a:pt x="83" y="65"/>
                      <a:pt x="85" y="65"/>
                      <a:pt x="86" y="65"/>
                    </a:cubicBezTo>
                    <a:cubicBezTo>
                      <a:pt x="90" y="65"/>
                      <a:pt x="93" y="63"/>
                      <a:pt x="95" y="60"/>
                    </a:cubicBezTo>
                    <a:cubicBezTo>
                      <a:pt x="97" y="56"/>
                      <a:pt x="96" y="50"/>
                      <a:pt x="91" y="4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6"/>
              <p:cNvSpPr>
                <a:spLocks/>
              </p:cNvSpPr>
              <p:nvPr/>
            </p:nvSpPr>
            <p:spPr bwMode="auto">
              <a:xfrm>
                <a:off x="8199006" y="4198090"/>
                <a:ext cx="163881" cy="108092"/>
              </a:xfrm>
              <a:custGeom>
                <a:avLst/>
                <a:gdLst>
                  <a:gd name="T0" fmla="*/ 82 w 98"/>
                  <a:gd name="T1" fmla="*/ 3 h 65"/>
                  <a:gd name="T2" fmla="*/ 7 w 98"/>
                  <a:gd name="T3" fmla="*/ 47 h 65"/>
                  <a:gd name="T4" fmla="*/ 3 w 98"/>
                  <a:gd name="T5" fmla="*/ 60 h 65"/>
                  <a:gd name="T6" fmla="*/ 11 w 98"/>
                  <a:gd name="T7" fmla="*/ 65 h 65"/>
                  <a:gd name="T8" fmla="*/ 16 w 98"/>
                  <a:gd name="T9" fmla="*/ 63 h 65"/>
                  <a:gd name="T10" fmla="*/ 92 w 98"/>
                  <a:gd name="T11" fmla="*/ 19 h 65"/>
                  <a:gd name="T12" fmla="*/ 95 w 98"/>
                  <a:gd name="T13" fmla="*/ 6 h 65"/>
                  <a:gd name="T14" fmla="*/ 82 w 98"/>
                  <a:gd name="T15" fmla="*/ 3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65">
                    <a:moveTo>
                      <a:pt x="82" y="3"/>
                    </a:moveTo>
                    <a:cubicBezTo>
                      <a:pt x="7" y="47"/>
                      <a:pt x="7" y="47"/>
                      <a:pt x="7" y="47"/>
                    </a:cubicBezTo>
                    <a:cubicBezTo>
                      <a:pt x="2" y="49"/>
                      <a:pt x="0" y="55"/>
                      <a:pt x="3" y="60"/>
                    </a:cubicBezTo>
                    <a:cubicBezTo>
                      <a:pt x="5" y="63"/>
                      <a:pt x="8" y="65"/>
                      <a:pt x="11" y="65"/>
                    </a:cubicBezTo>
                    <a:cubicBezTo>
                      <a:pt x="13" y="65"/>
                      <a:pt x="15" y="64"/>
                      <a:pt x="16" y="63"/>
                    </a:cubicBezTo>
                    <a:cubicBezTo>
                      <a:pt x="92" y="19"/>
                      <a:pt x="92" y="19"/>
                      <a:pt x="92" y="19"/>
                    </a:cubicBezTo>
                    <a:cubicBezTo>
                      <a:pt x="96" y="16"/>
                      <a:pt x="98" y="11"/>
                      <a:pt x="95" y="6"/>
                    </a:cubicBezTo>
                    <a:cubicBezTo>
                      <a:pt x="93" y="1"/>
                      <a:pt x="87" y="0"/>
                      <a:pt x="82" y="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7"/>
              <p:cNvSpPr>
                <a:spLocks/>
              </p:cNvSpPr>
              <p:nvPr/>
            </p:nvSpPr>
            <p:spPr bwMode="auto">
              <a:xfrm>
                <a:off x="8445409" y="3354277"/>
                <a:ext cx="109254" cy="159232"/>
              </a:xfrm>
              <a:custGeom>
                <a:avLst/>
                <a:gdLst>
                  <a:gd name="T0" fmla="*/ 46 w 65"/>
                  <a:gd name="T1" fmla="*/ 91 h 96"/>
                  <a:gd name="T2" fmla="*/ 54 w 65"/>
                  <a:gd name="T3" fmla="*/ 96 h 96"/>
                  <a:gd name="T4" fmla="*/ 59 w 65"/>
                  <a:gd name="T5" fmla="*/ 95 h 96"/>
                  <a:gd name="T6" fmla="*/ 62 w 65"/>
                  <a:gd name="T7" fmla="*/ 82 h 96"/>
                  <a:gd name="T8" fmla="*/ 19 w 65"/>
                  <a:gd name="T9" fmla="*/ 6 h 96"/>
                  <a:gd name="T10" fmla="*/ 6 w 65"/>
                  <a:gd name="T11" fmla="*/ 2 h 96"/>
                  <a:gd name="T12" fmla="*/ 2 w 65"/>
                  <a:gd name="T13" fmla="*/ 15 h 96"/>
                  <a:gd name="T14" fmla="*/ 46 w 65"/>
                  <a:gd name="T15" fmla="*/ 91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96">
                    <a:moveTo>
                      <a:pt x="46" y="91"/>
                    </a:moveTo>
                    <a:cubicBezTo>
                      <a:pt x="47" y="95"/>
                      <a:pt x="51" y="96"/>
                      <a:pt x="54" y="96"/>
                    </a:cubicBezTo>
                    <a:cubicBezTo>
                      <a:pt x="56" y="96"/>
                      <a:pt x="57" y="96"/>
                      <a:pt x="59" y="95"/>
                    </a:cubicBezTo>
                    <a:cubicBezTo>
                      <a:pt x="63" y="92"/>
                      <a:pt x="65" y="87"/>
                      <a:pt x="62" y="82"/>
                    </a:cubicBezTo>
                    <a:cubicBezTo>
                      <a:pt x="19" y="6"/>
                      <a:pt x="19" y="6"/>
                      <a:pt x="19" y="6"/>
                    </a:cubicBezTo>
                    <a:cubicBezTo>
                      <a:pt x="16" y="1"/>
                      <a:pt x="10" y="0"/>
                      <a:pt x="6" y="2"/>
                    </a:cubicBezTo>
                    <a:cubicBezTo>
                      <a:pt x="1" y="5"/>
                      <a:pt x="0" y="11"/>
                      <a:pt x="2" y="15"/>
                    </a:cubicBezTo>
                    <a:lnTo>
                      <a:pt x="46" y="9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8"/>
              <p:cNvSpPr>
                <a:spLocks/>
              </p:cNvSpPr>
              <p:nvPr/>
            </p:nvSpPr>
            <p:spPr bwMode="auto">
              <a:xfrm>
                <a:off x="8820825" y="3277566"/>
                <a:ext cx="31382" cy="176666"/>
              </a:xfrm>
              <a:custGeom>
                <a:avLst/>
                <a:gdLst>
                  <a:gd name="T0" fmla="*/ 10 w 19"/>
                  <a:gd name="T1" fmla="*/ 106 h 106"/>
                  <a:gd name="T2" fmla="*/ 19 w 19"/>
                  <a:gd name="T3" fmla="*/ 97 h 106"/>
                  <a:gd name="T4" fmla="*/ 19 w 19"/>
                  <a:gd name="T5" fmla="*/ 9 h 106"/>
                  <a:gd name="T6" fmla="*/ 10 w 19"/>
                  <a:gd name="T7" fmla="*/ 0 h 106"/>
                  <a:gd name="T8" fmla="*/ 0 w 19"/>
                  <a:gd name="T9" fmla="*/ 9 h 106"/>
                  <a:gd name="T10" fmla="*/ 0 w 19"/>
                  <a:gd name="T11" fmla="*/ 97 h 106"/>
                  <a:gd name="T12" fmla="*/ 10 w 19"/>
                  <a:gd name="T13" fmla="*/ 106 h 106"/>
                </a:gdLst>
                <a:ahLst/>
                <a:cxnLst>
                  <a:cxn ang="0">
                    <a:pos x="T0" y="T1"/>
                  </a:cxn>
                  <a:cxn ang="0">
                    <a:pos x="T2" y="T3"/>
                  </a:cxn>
                  <a:cxn ang="0">
                    <a:pos x="T4" y="T5"/>
                  </a:cxn>
                  <a:cxn ang="0">
                    <a:pos x="T6" y="T7"/>
                  </a:cxn>
                  <a:cxn ang="0">
                    <a:pos x="T8" y="T9"/>
                  </a:cxn>
                  <a:cxn ang="0">
                    <a:pos x="T10" y="T11"/>
                  </a:cxn>
                  <a:cxn ang="0">
                    <a:pos x="T12" y="T13"/>
                  </a:cxn>
                </a:cxnLst>
                <a:rect l="0" t="0" r="r" b="b"/>
                <a:pathLst>
                  <a:path w="19" h="106">
                    <a:moveTo>
                      <a:pt x="10" y="106"/>
                    </a:moveTo>
                    <a:cubicBezTo>
                      <a:pt x="15" y="106"/>
                      <a:pt x="19" y="102"/>
                      <a:pt x="19" y="97"/>
                    </a:cubicBezTo>
                    <a:cubicBezTo>
                      <a:pt x="19" y="9"/>
                      <a:pt x="19" y="9"/>
                      <a:pt x="19" y="9"/>
                    </a:cubicBezTo>
                    <a:cubicBezTo>
                      <a:pt x="19" y="4"/>
                      <a:pt x="15" y="0"/>
                      <a:pt x="10" y="0"/>
                    </a:cubicBezTo>
                    <a:cubicBezTo>
                      <a:pt x="5" y="0"/>
                      <a:pt x="0" y="4"/>
                      <a:pt x="0" y="9"/>
                    </a:cubicBezTo>
                    <a:cubicBezTo>
                      <a:pt x="0" y="97"/>
                      <a:pt x="0" y="97"/>
                      <a:pt x="0" y="97"/>
                    </a:cubicBezTo>
                    <a:cubicBezTo>
                      <a:pt x="0" y="102"/>
                      <a:pt x="5" y="106"/>
                      <a:pt x="10" y="10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9"/>
              <p:cNvSpPr>
                <a:spLocks/>
              </p:cNvSpPr>
              <p:nvPr/>
            </p:nvSpPr>
            <p:spPr bwMode="auto">
              <a:xfrm>
                <a:off x="8164138" y="3956337"/>
                <a:ext cx="177829" cy="31382"/>
              </a:xfrm>
              <a:custGeom>
                <a:avLst/>
                <a:gdLst>
                  <a:gd name="T0" fmla="*/ 107 w 107"/>
                  <a:gd name="T1" fmla="*/ 9 h 19"/>
                  <a:gd name="T2" fmla="*/ 97 w 107"/>
                  <a:gd name="T3" fmla="*/ 0 h 19"/>
                  <a:gd name="T4" fmla="*/ 10 w 107"/>
                  <a:gd name="T5" fmla="*/ 0 h 19"/>
                  <a:gd name="T6" fmla="*/ 0 w 107"/>
                  <a:gd name="T7" fmla="*/ 9 h 19"/>
                  <a:gd name="T8" fmla="*/ 10 w 107"/>
                  <a:gd name="T9" fmla="*/ 19 h 19"/>
                  <a:gd name="T10" fmla="*/ 97 w 107"/>
                  <a:gd name="T11" fmla="*/ 19 h 19"/>
                  <a:gd name="T12" fmla="*/ 107 w 107"/>
                  <a:gd name="T13" fmla="*/ 9 h 19"/>
                </a:gdLst>
                <a:ahLst/>
                <a:cxnLst>
                  <a:cxn ang="0">
                    <a:pos x="T0" y="T1"/>
                  </a:cxn>
                  <a:cxn ang="0">
                    <a:pos x="T2" y="T3"/>
                  </a:cxn>
                  <a:cxn ang="0">
                    <a:pos x="T4" y="T5"/>
                  </a:cxn>
                  <a:cxn ang="0">
                    <a:pos x="T6" y="T7"/>
                  </a:cxn>
                  <a:cxn ang="0">
                    <a:pos x="T8" y="T9"/>
                  </a:cxn>
                  <a:cxn ang="0">
                    <a:pos x="T10" y="T11"/>
                  </a:cxn>
                  <a:cxn ang="0">
                    <a:pos x="T12" y="T13"/>
                  </a:cxn>
                </a:cxnLst>
                <a:rect l="0" t="0" r="r" b="b"/>
                <a:pathLst>
                  <a:path w="107" h="19">
                    <a:moveTo>
                      <a:pt x="107" y="9"/>
                    </a:moveTo>
                    <a:cubicBezTo>
                      <a:pt x="107" y="4"/>
                      <a:pt x="103" y="0"/>
                      <a:pt x="97" y="0"/>
                    </a:cubicBezTo>
                    <a:cubicBezTo>
                      <a:pt x="10" y="0"/>
                      <a:pt x="10" y="0"/>
                      <a:pt x="10" y="0"/>
                    </a:cubicBezTo>
                    <a:cubicBezTo>
                      <a:pt x="5" y="0"/>
                      <a:pt x="0" y="4"/>
                      <a:pt x="0" y="9"/>
                    </a:cubicBezTo>
                    <a:cubicBezTo>
                      <a:pt x="0" y="15"/>
                      <a:pt x="5" y="19"/>
                      <a:pt x="10" y="19"/>
                    </a:cubicBezTo>
                    <a:cubicBezTo>
                      <a:pt x="97" y="19"/>
                      <a:pt x="97" y="19"/>
                      <a:pt x="97" y="19"/>
                    </a:cubicBezTo>
                    <a:cubicBezTo>
                      <a:pt x="103" y="19"/>
                      <a:pt x="107" y="15"/>
                      <a:pt x="107" y="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0"/>
              <p:cNvSpPr>
                <a:spLocks/>
              </p:cNvSpPr>
              <p:nvPr/>
            </p:nvSpPr>
            <p:spPr bwMode="auto">
              <a:xfrm>
                <a:off x="8464006" y="3599517"/>
                <a:ext cx="763617" cy="947257"/>
              </a:xfrm>
              <a:custGeom>
                <a:avLst/>
                <a:gdLst>
                  <a:gd name="T0" fmla="*/ 229 w 458"/>
                  <a:gd name="T1" fmla="*/ 0 h 568"/>
                  <a:gd name="T2" fmla="*/ 0 w 458"/>
                  <a:gd name="T3" fmla="*/ 229 h 568"/>
                  <a:gd name="T4" fmla="*/ 30 w 458"/>
                  <a:gd name="T5" fmla="*/ 343 h 568"/>
                  <a:gd name="T6" fmla="*/ 111 w 458"/>
                  <a:gd name="T7" fmla="*/ 511 h 568"/>
                  <a:gd name="T8" fmla="*/ 164 w 458"/>
                  <a:gd name="T9" fmla="*/ 568 h 568"/>
                  <a:gd name="T10" fmla="*/ 229 w 458"/>
                  <a:gd name="T11" fmla="*/ 568 h 568"/>
                  <a:gd name="T12" fmla="*/ 294 w 458"/>
                  <a:gd name="T13" fmla="*/ 568 h 568"/>
                  <a:gd name="T14" fmla="*/ 347 w 458"/>
                  <a:gd name="T15" fmla="*/ 511 h 568"/>
                  <a:gd name="T16" fmla="*/ 428 w 458"/>
                  <a:gd name="T17" fmla="*/ 343 h 568"/>
                  <a:gd name="T18" fmla="*/ 458 w 458"/>
                  <a:gd name="T19" fmla="*/ 229 h 568"/>
                  <a:gd name="T20" fmla="*/ 229 w 458"/>
                  <a:gd name="T21" fmla="*/ 0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8" h="568">
                    <a:moveTo>
                      <a:pt x="229" y="0"/>
                    </a:moveTo>
                    <a:cubicBezTo>
                      <a:pt x="103" y="0"/>
                      <a:pt x="0" y="102"/>
                      <a:pt x="0" y="229"/>
                    </a:cubicBezTo>
                    <a:cubicBezTo>
                      <a:pt x="0" y="270"/>
                      <a:pt x="12" y="309"/>
                      <a:pt x="30" y="343"/>
                    </a:cubicBezTo>
                    <a:cubicBezTo>
                      <a:pt x="87" y="445"/>
                      <a:pt x="102" y="456"/>
                      <a:pt x="111" y="511"/>
                    </a:cubicBezTo>
                    <a:cubicBezTo>
                      <a:pt x="118" y="557"/>
                      <a:pt x="129" y="568"/>
                      <a:pt x="164" y="568"/>
                    </a:cubicBezTo>
                    <a:cubicBezTo>
                      <a:pt x="179" y="568"/>
                      <a:pt x="203" y="568"/>
                      <a:pt x="229" y="568"/>
                    </a:cubicBezTo>
                    <a:cubicBezTo>
                      <a:pt x="255" y="568"/>
                      <a:pt x="279" y="568"/>
                      <a:pt x="294" y="568"/>
                    </a:cubicBezTo>
                    <a:cubicBezTo>
                      <a:pt x="329" y="568"/>
                      <a:pt x="340" y="557"/>
                      <a:pt x="347" y="511"/>
                    </a:cubicBezTo>
                    <a:cubicBezTo>
                      <a:pt x="357" y="456"/>
                      <a:pt x="372" y="445"/>
                      <a:pt x="428" y="343"/>
                    </a:cubicBezTo>
                    <a:cubicBezTo>
                      <a:pt x="447" y="309"/>
                      <a:pt x="458" y="270"/>
                      <a:pt x="458" y="229"/>
                    </a:cubicBezTo>
                    <a:cubicBezTo>
                      <a:pt x="458" y="102"/>
                      <a:pt x="356" y="0"/>
                      <a:pt x="229"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2"/>
              <p:cNvSpPr>
                <a:spLocks/>
              </p:cNvSpPr>
              <p:nvPr/>
            </p:nvSpPr>
            <p:spPr bwMode="auto">
              <a:xfrm>
                <a:off x="8654619" y="4546774"/>
                <a:ext cx="383552" cy="77873"/>
              </a:xfrm>
              <a:custGeom>
                <a:avLst/>
                <a:gdLst>
                  <a:gd name="T0" fmla="*/ 230 w 230"/>
                  <a:gd name="T1" fmla="*/ 23 h 47"/>
                  <a:gd name="T2" fmla="*/ 207 w 230"/>
                  <a:gd name="T3" fmla="*/ 47 h 47"/>
                  <a:gd name="T4" fmla="*/ 23 w 230"/>
                  <a:gd name="T5" fmla="*/ 47 h 47"/>
                  <a:gd name="T6" fmla="*/ 0 w 230"/>
                  <a:gd name="T7" fmla="*/ 23 h 47"/>
                  <a:gd name="T8" fmla="*/ 0 w 230"/>
                  <a:gd name="T9" fmla="*/ 23 h 47"/>
                  <a:gd name="T10" fmla="*/ 23 w 230"/>
                  <a:gd name="T11" fmla="*/ 0 h 47"/>
                  <a:gd name="T12" fmla="*/ 207 w 230"/>
                  <a:gd name="T13" fmla="*/ 0 h 47"/>
                  <a:gd name="T14" fmla="*/ 230 w 230"/>
                  <a:gd name="T15" fmla="*/ 23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0" h="47">
                    <a:moveTo>
                      <a:pt x="230" y="23"/>
                    </a:moveTo>
                    <a:cubicBezTo>
                      <a:pt x="230" y="36"/>
                      <a:pt x="220" y="47"/>
                      <a:pt x="207" y="47"/>
                    </a:cubicBezTo>
                    <a:cubicBezTo>
                      <a:pt x="23" y="47"/>
                      <a:pt x="23" y="47"/>
                      <a:pt x="23" y="47"/>
                    </a:cubicBezTo>
                    <a:cubicBezTo>
                      <a:pt x="10" y="47"/>
                      <a:pt x="0" y="36"/>
                      <a:pt x="0" y="23"/>
                    </a:cubicBezTo>
                    <a:cubicBezTo>
                      <a:pt x="0" y="23"/>
                      <a:pt x="0" y="23"/>
                      <a:pt x="0" y="23"/>
                    </a:cubicBezTo>
                    <a:cubicBezTo>
                      <a:pt x="0" y="10"/>
                      <a:pt x="10" y="0"/>
                      <a:pt x="23" y="0"/>
                    </a:cubicBezTo>
                    <a:cubicBezTo>
                      <a:pt x="207" y="0"/>
                      <a:pt x="207" y="0"/>
                      <a:pt x="207" y="0"/>
                    </a:cubicBezTo>
                    <a:cubicBezTo>
                      <a:pt x="220" y="0"/>
                      <a:pt x="230" y="10"/>
                      <a:pt x="230" y="2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3"/>
              <p:cNvSpPr>
                <a:spLocks/>
              </p:cNvSpPr>
              <p:nvPr/>
            </p:nvSpPr>
            <p:spPr bwMode="auto">
              <a:xfrm>
                <a:off x="8846395" y="4546774"/>
                <a:ext cx="191776" cy="77873"/>
              </a:xfrm>
              <a:custGeom>
                <a:avLst/>
                <a:gdLst>
                  <a:gd name="T0" fmla="*/ 92 w 115"/>
                  <a:gd name="T1" fmla="*/ 0 h 47"/>
                  <a:gd name="T2" fmla="*/ 0 w 115"/>
                  <a:gd name="T3" fmla="*/ 0 h 47"/>
                  <a:gd name="T4" fmla="*/ 0 w 115"/>
                  <a:gd name="T5" fmla="*/ 47 h 47"/>
                  <a:gd name="T6" fmla="*/ 92 w 115"/>
                  <a:gd name="T7" fmla="*/ 47 h 47"/>
                  <a:gd name="T8" fmla="*/ 115 w 115"/>
                  <a:gd name="T9" fmla="*/ 23 h 47"/>
                  <a:gd name="T10" fmla="*/ 92 w 115"/>
                  <a:gd name="T11" fmla="*/ 0 h 47"/>
                </a:gdLst>
                <a:ahLst/>
                <a:cxnLst>
                  <a:cxn ang="0">
                    <a:pos x="T0" y="T1"/>
                  </a:cxn>
                  <a:cxn ang="0">
                    <a:pos x="T2" y="T3"/>
                  </a:cxn>
                  <a:cxn ang="0">
                    <a:pos x="T4" y="T5"/>
                  </a:cxn>
                  <a:cxn ang="0">
                    <a:pos x="T6" y="T7"/>
                  </a:cxn>
                  <a:cxn ang="0">
                    <a:pos x="T8" y="T9"/>
                  </a:cxn>
                  <a:cxn ang="0">
                    <a:pos x="T10" y="T11"/>
                  </a:cxn>
                </a:cxnLst>
                <a:rect l="0" t="0" r="r" b="b"/>
                <a:pathLst>
                  <a:path w="115" h="47">
                    <a:moveTo>
                      <a:pt x="92" y="0"/>
                    </a:moveTo>
                    <a:cubicBezTo>
                      <a:pt x="0" y="0"/>
                      <a:pt x="0" y="0"/>
                      <a:pt x="0" y="0"/>
                    </a:cubicBezTo>
                    <a:cubicBezTo>
                      <a:pt x="0" y="47"/>
                      <a:pt x="0" y="47"/>
                      <a:pt x="0" y="47"/>
                    </a:cubicBezTo>
                    <a:cubicBezTo>
                      <a:pt x="92" y="47"/>
                      <a:pt x="92" y="47"/>
                      <a:pt x="92" y="47"/>
                    </a:cubicBezTo>
                    <a:cubicBezTo>
                      <a:pt x="105" y="47"/>
                      <a:pt x="115" y="36"/>
                      <a:pt x="115" y="23"/>
                    </a:cubicBezTo>
                    <a:cubicBezTo>
                      <a:pt x="115" y="10"/>
                      <a:pt x="105" y="0"/>
                      <a:pt x="92" y="0"/>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4"/>
              <p:cNvSpPr>
                <a:spLocks/>
              </p:cNvSpPr>
              <p:nvPr/>
            </p:nvSpPr>
            <p:spPr bwMode="auto">
              <a:xfrm>
                <a:off x="8662755" y="4624646"/>
                <a:ext cx="367280" cy="76710"/>
              </a:xfrm>
              <a:custGeom>
                <a:avLst/>
                <a:gdLst>
                  <a:gd name="T0" fmla="*/ 220 w 220"/>
                  <a:gd name="T1" fmla="*/ 23 h 46"/>
                  <a:gd name="T2" fmla="*/ 198 w 220"/>
                  <a:gd name="T3" fmla="*/ 46 h 46"/>
                  <a:gd name="T4" fmla="*/ 22 w 220"/>
                  <a:gd name="T5" fmla="*/ 46 h 46"/>
                  <a:gd name="T6" fmla="*/ 0 w 220"/>
                  <a:gd name="T7" fmla="*/ 23 h 46"/>
                  <a:gd name="T8" fmla="*/ 0 w 220"/>
                  <a:gd name="T9" fmla="*/ 23 h 46"/>
                  <a:gd name="T10" fmla="*/ 22 w 220"/>
                  <a:gd name="T11" fmla="*/ 0 h 46"/>
                  <a:gd name="T12" fmla="*/ 198 w 220"/>
                  <a:gd name="T13" fmla="*/ 0 h 46"/>
                  <a:gd name="T14" fmla="*/ 220 w 220"/>
                  <a:gd name="T15" fmla="*/ 23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0" h="46">
                    <a:moveTo>
                      <a:pt x="220" y="23"/>
                    </a:moveTo>
                    <a:cubicBezTo>
                      <a:pt x="220" y="36"/>
                      <a:pt x="210" y="46"/>
                      <a:pt x="198" y="46"/>
                    </a:cubicBezTo>
                    <a:cubicBezTo>
                      <a:pt x="22" y="46"/>
                      <a:pt x="22" y="46"/>
                      <a:pt x="22" y="46"/>
                    </a:cubicBezTo>
                    <a:cubicBezTo>
                      <a:pt x="10" y="46"/>
                      <a:pt x="0" y="36"/>
                      <a:pt x="0" y="23"/>
                    </a:cubicBezTo>
                    <a:cubicBezTo>
                      <a:pt x="0" y="23"/>
                      <a:pt x="0" y="23"/>
                      <a:pt x="0" y="23"/>
                    </a:cubicBezTo>
                    <a:cubicBezTo>
                      <a:pt x="0" y="10"/>
                      <a:pt x="10" y="0"/>
                      <a:pt x="22" y="0"/>
                    </a:cubicBezTo>
                    <a:cubicBezTo>
                      <a:pt x="198" y="0"/>
                      <a:pt x="198" y="0"/>
                      <a:pt x="198" y="0"/>
                    </a:cubicBezTo>
                    <a:cubicBezTo>
                      <a:pt x="210" y="0"/>
                      <a:pt x="220" y="10"/>
                      <a:pt x="220" y="2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5"/>
              <p:cNvSpPr>
                <a:spLocks/>
              </p:cNvSpPr>
              <p:nvPr/>
            </p:nvSpPr>
            <p:spPr bwMode="auto">
              <a:xfrm>
                <a:off x="8846395" y="4624646"/>
                <a:ext cx="183640" cy="76710"/>
              </a:xfrm>
              <a:custGeom>
                <a:avLst/>
                <a:gdLst>
                  <a:gd name="T0" fmla="*/ 88 w 110"/>
                  <a:gd name="T1" fmla="*/ 0 h 46"/>
                  <a:gd name="T2" fmla="*/ 0 w 110"/>
                  <a:gd name="T3" fmla="*/ 0 h 46"/>
                  <a:gd name="T4" fmla="*/ 0 w 110"/>
                  <a:gd name="T5" fmla="*/ 46 h 46"/>
                  <a:gd name="T6" fmla="*/ 88 w 110"/>
                  <a:gd name="T7" fmla="*/ 46 h 46"/>
                  <a:gd name="T8" fmla="*/ 110 w 110"/>
                  <a:gd name="T9" fmla="*/ 23 h 46"/>
                  <a:gd name="T10" fmla="*/ 88 w 110"/>
                  <a:gd name="T11" fmla="*/ 0 h 46"/>
                </a:gdLst>
                <a:ahLst/>
                <a:cxnLst>
                  <a:cxn ang="0">
                    <a:pos x="T0" y="T1"/>
                  </a:cxn>
                  <a:cxn ang="0">
                    <a:pos x="T2" y="T3"/>
                  </a:cxn>
                  <a:cxn ang="0">
                    <a:pos x="T4" y="T5"/>
                  </a:cxn>
                  <a:cxn ang="0">
                    <a:pos x="T6" y="T7"/>
                  </a:cxn>
                  <a:cxn ang="0">
                    <a:pos x="T8" y="T9"/>
                  </a:cxn>
                  <a:cxn ang="0">
                    <a:pos x="T10" y="T11"/>
                  </a:cxn>
                </a:cxnLst>
                <a:rect l="0" t="0" r="r" b="b"/>
                <a:pathLst>
                  <a:path w="110" h="46">
                    <a:moveTo>
                      <a:pt x="88" y="0"/>
                    </a:moveTo>
                    <a:cubicBezTo>
                      <a:pt x="0" y="0"/>
                      <a:pt x="0" y="0"/>
                      <a:pt x="0" y="0"/>
                    </a:cubicBezTo>
                    <a:cubicBezTo>
                      <a:pt x="0" y="46"/>
                      <a:pt x="0" y="46"/>
                      <a:pt x="0" y="46"/>
                    </a:cubicBezTo>
                    <a:cubicBezTo>
                      <a:pt x="88" y="46"/>
                      <a:pt x="88" y="46"/>
                      <a:pt x="88" y="46"/>
                    </a:cubicBezTo>
                    <a:cubicBezTo>
                      <a:pt x="100" y="46"/>
                      <a:pt x="110" y="36"/>
                      <a:pt x="110" y="23"/>
                    </a:cubicBezTo>
                    <a:cubicBezTo>
                      <a:pt x="110" y="10"/>
                      <a:pt x="100" y="0"/>
                      <a:pt x="88" y="0"/>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6"/>
              <p:cNvSpPr>
                <a:spLocks/>
              </p:cNvSpPr>
              <p:nvPr/>
            </p:nvSpPr>
            <p:spPr bwMode="auto">
              <a:xfrm>
                <a:off x="8670891" y="4701357"/>
                <a:ext cx="349846" cy="77873"/>
              </a:xfrm>
              <a:custGeom>
                <a:avLst/>
                <a:gdLst>
                  <a:gd name="T0" fmla="*/ 210 w 210"/>
                  <a:gd name="T1" fmla="*/ 24 h 47"/>
                  <a:gd name="T2" fmla="*/ 189 w 210"/>
                  <a:gd name="T3" fmla="*/ 47 h 47"/>
                  <a:gd name="T4" fmla="*/ 21 w 210"/>
                  <a:gd name="T5" fmla="*/ 47 h 47"/>
                  <a:gd name="T6" fmla="*/ 0 w 210"/>
                  <a:gd name="T7" fmla="*/ 24 h 47"/>
                  <a:gd name="T8" fmla="*/ 0 w 210"/>
                  <a:gd name="T9" fmla="*/ 24 h 47"/>
                  <a:gd name="T10" fmla="*/ 21 w 210"/>
                  <a:gd name="T11" fmla="*/ 0 h 47"/>
                  <a:gd name="T12" fmla="*/ 189 w 210"/>
                  <a:gd name="T13" fmla="*/ 0 h 47"/>
                  <a:gd name="T14" fmla="*/ 210 w 210"/>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 h="47">
                    <a:moveTo>
                      <a:pt x="210" y="24"/>
                    </a:moveTo>
                    <a:cubicBezTo>
                      <a:pt x="210" y="37"/>
                      <a:pt x="201" y="47"/>
                      <a:pt x="189" y="47"/>
                    </a:cubicBezTo>
                    <a:cubicBezTo>
                      <a:pt x="21" y="47"/>
                      <a:pt x="21" y="47"/>
                      <a:pt x="21" y="47"/>
                    </a:cubicBezTo>
                    <a:cubicBezTo>
                      <a:pt x="9" y="47"/>
                      <a:pt x="0" y="37"/>
                      <a:pt x="0" y="24"/>
                    </a:cubicBezTo>
                    <a:cubicBezTo>
                      <a:pt x="0" y="24"/>
                      <a:pt x="0" y="24"/>
                      <a:pt x="0" y="24"/>
                    </a:cubicBezTo>
                    <a:cubicBezTo>
                      <a:pt x="0" y="11"/>
                      <a:pt x="9" y="0"/>
                      <a:pt x="21" y="0"/>
                    </a:cubicBezTo>
                    <a:cubicBezTo>
                      <a:pt x="189" y="0"/>
                      <a:pt x="189" y="0"/>
                      <a:pt x="189" y="0"/>
                    </a:cubicBezTo>
                    <a:cubicBezTo>
                      <a:pt x="201" y="0"/>
                      <a:pt x="210" y="11"/>
                      <a:pt x="210" y="24"/>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7"/>
              <p:cNvSpPr>
                <a:spLocks/>
              </p:cNvSpPr>
              <p:nvPr/>
            </p:nvSpPr>
            <p:spPr bwMode="auto">
              <a:xfrm>
                <a:off x="8846395" y="4701357"/>
                <a:ext cx="174342" cy="77873"/>
              </a:xfrm>
              <a:custGeom>
                <a:avLst/>
                <a:gdLst>
                  <a:gd name="T0" fmla="*/ 84 w 105"/>
                  <a:gd name="T1" fmla="*/ 0 h 47"/>
                  <a:gd name="T2" fmla="*/ 0 w 105"/>
                  <a:gd name="T3" fmla="*/ 0 h 47"/>
                  <a:gd name="T4" fmla="*/ 0 w 105"/>
                  <a:gd name="T5" fmla="*/ 47 h 47"/>
                  <a:gd name="T6" fmla="*/ 84 w 105"/>
                  <a:gd name="T7" fmla="*/ 47 h 47"/>
                  <a:gd name="T8" fmla="*/ 105 w 105"/>
                  <a:gd name="T9" fmla="*/ 24 h 47"/>
                  <a:gd name="T10" fmla="*/ 84 w 105"/>
                  <a:gd name="T11" fmla="*/ 0 h 47"/>
                </a:gdLst>
                <a:ahLst/>
                <a:cxnLst>
                  <a:cxn ang="0">
                    <a:pos x="T0" y="T1"/>
                  </a:cxn>
                  <a:cxn ang="0">
                    <a:pos x="T2" y="T3"/>
                  </a:cxn>
                  <a:cxn ang="0">
                    <a:pos x="T4" y="T5"/>
                  </a:cxn>
                  <a:cxn ang="0">
                    <a:pos x="T6" y="T7"/>
                  </a:cxn>
                  <a:cxn ang="0">
                    <a:pos x="T8" y="T9"/>
                  </a:cxn>
                  <a:cxn ang="0">
                    <a:pos x="T10" y="T11"/>
                  </a:cxn>
                </a:cxnLst>
                <a:rect l="0" t="0" r="r" b="b"/>
                <a:pathLst>
                  <a:path w="105" h="47">
                    <a:moveTo>
                      <a:pt x="84" y="0"/>
                    </a:moveTo>
                    <a:cubicBezTo>
                      <a:pt x="0" y="0"/>
                      <a:pt x="0" y="0"/>
                      <a:pt x="0" y="0"/>
                    </a:cubicBezTo>
                    <a:cubicBezTo>
                      <a:pt x="0" y="47"/>
                      <a:pt x="0" y="47"/>
                      <a:pt x="0" y="47"/>
                    </a:cubicBezTo>
                    <a:cubicBezTo>
                      <a:pt x="84" y="47"/>
                      <a:pt x="84" y="47"/>
                      <a:pt x="84" y="47"/>
                    </a:cubicBezTo>
                    <a:cubicBezTo>
                      <a:pt x="96" y="47"/>
                      <a:pt x="105" y="37"/>
                      <a:pt x="105" y="24"/>
                    </a:cubicBezTo>
                    <a:cubicBezTo>
                      <a:pt x="105" y="11"/>
                      <a:pt x="96" y="0"/>
                      <a:pt x="84" y="0"/>
                    </a:cubicBez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88"/>
              <p:cNvSpPr>
                <a:spLocks/>
              </p:cNvSpPr>
              <p:nvPr/>
            </p:nvSpPr>
            <p:spPr bwMode="auto">
              <a:xfrm>
                <a:off x="8717382" y="4779229"/>
                <a:ext cx="256864" cy="72061"/>
              </a:xfrm>
              <a:custGeom>
                <a:avLst/>
                <a:gdLst>
                  <a:gd name="T0" fmla="*/ 0 w 154"/>
                  <a:gd name="T1" fmla="*/ 0 h 43"/>
                  <a:gd name="T2" fmla="*/ 154 w 154"/>
                  <a:gd name="T3" fmla="*/ 0 h 43"/>
                  <a:gd name="T4" fmla="*/ 77 w 154"/>
                  <a:gd name="T5" fmla="*/ 43 h 43"/>
                  <a:gd name="T6" fmla="*/ 0 w 154"/>
                  <a:gd name="T7" fmla="*/ 0 h 43"/>
                </a:gdLst>
                <a:ahLst/>
                <a:cxnLst>
                  <a:cxn ang="0">
                    <a:pos x="T0" y="T1"/>
                  </a:cxn>
                  <a:cxn ang="0">
                    <a:pos x="T2" y="T3"/>
                  </a:cxn>
                  <a:cxn ang="0">
                    <a:pos x="T4" y="T5"/>
                  </a:cxn>
                  <a:cxn ang="0">
                    <a:pos x="T6" y="T7"/>
                  </a:cxn>
                </a:cxnLst>
                <a:rect l="0" t="0" r="r" b="b"/>
                <a:pathLst>
                  <a:path w="154" h="43">
                    <a:moveTo>
                      <a:pt x="0" y="0"/>
                    </a:moveTo>
                    <a:cubicBezTo>
                      <a:pt x="154" y="0"/>
                      <a:pt x="154" y="0"/>
                      <a:pt x="154" y="0"/>
                    </a:cubicBezTo>
                    <a:cubicBezTo>
                      <a:pt x="154" y="26"/>
                      <a:pt x="113" y="43"/>
                      <a:pt x="77" y="43"/>
                    </a:cubicBezTo>
                    <a:cubicBezTo>
                      <a:pt x="41" y="43"/>
                      <a:pt x="0" y="26"/>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89"/>
              <p:cNvSpPr>
                <a:spLocks/>
              </p:cNvSpPr>
              <p:nvPr/>
            </p:nvSpPr>
            <p:spPr bwMode="auto">
              <a:xfrm>
                <a:off x="8846395" y="4779229"/>
                <a:ext cx="127851" cy="72061"/>
              </a:xfrm>
              <a:custGeom>
                <a:avLst/>
                <a:gdLst>
                  <a:gd name="T0" fmla="*/ 0 w 77"/>
                  <a:gd name="T1" fmla="*/ 43 h 43"/>
                  <a:gd name="T2" fmla="*/ 0 w 77"/>
                  <a:gd name="T3" fmla="*/ 43 h 43"/>
                  <a:gd name="T4" fmla="*/ 77 w 77"/>
                  <a:gd name="T5" fmla="*/ 0 h 43"/>
                  <a:gd name="T6" fmla="*/ 0 w 77"/>
                  <a:gd name="T7" fmla="*/ 0 h 43"/>
                  <a:gd name="T8" fmla="*/ 0 w 77"/>
                  <a:gd name="T9" fmla="*/ 43 h 43"/>
                </a:gdLst>
                <a:ahLst/>
                <a:cxnLst>
                  <a:cxn ang="0">
                    <a:pos x="T0" y="T1"/>
                  </a:cxn>
                  <a:cxn ang="0">
                    <a:pos x="T2" y="T3"/>
                  </a:cxn>
                  <a:cxn ang="0">
                    <a:pos x="T4" y="T5"/>
                  </a:cxn>
                  <a:cxn ang="0">
                    <a:pos x="T6" y="T7"/>
                  </a:cxn>
                  <a:cxn ang="0">
                    <a:pos x="T8" y="T9"/>
                  </a:cxn>
                </a:cxnLst>
                <a:rect l="0" t="0" r="r" b="b"/>
                <a:pathLst>
                  <a:path w="77" h="43">
                    <a:moveTo>
                      <a:pt x="0" y="43"/>
                    </a:moveTo>
                    <a:cubicBezTo>
                      <a:pt x="0" y="43"/>
                      <a:pt x="0" y="43"/>
                      <a:pt x="0" y="43"/>
                    </a:cubicBezTo>
                    <a:cubicBezTo>
                      <a:pt x="36" y="43"/>
                      <a:pt x="77" y="26"/>
                      <a:pt x="77" y="0"/>
                    </a:cubicBezTo>
                    <a:cubicBezTo>
                      <a:pt x="0" y="0"/>
                      <a:pt x="0" y="0"/>
                      <a:pt x="0" y="0"/>
                    </a:cubicBezTo>
                    <a:lnTo>
                      <a:pt x="0" y="43"/>
                    </a:lnTo>
                    <a:close/>
                  </a:path>
                </a:pathLst>
              </a:custGeom>
              <a:solidFill>
                <a:schemeClr val="tx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90"/>
              <p:cNvSpPr>
                <a:spLocks/>
              </p:cNvSpPr>
              <p:nvPr/>
            </p:nvSpPr>
            <p:spPr bwMode="auto">
              <a:xfrm>
                <a:off x="8637185" y="3999341"/>
                <a:ext cx="417258" cy="555569"/>
              </a:xfrm>
              <a:custGeom>
                <a:avLst/>
                <a:gdLst>
                  <a:gd name="T0" fmla="*/ 77 w 250"/>
                  <a:gd name="T1" fmla="*/ 322 h 333"/>
                  <a:gd name="T2" fmla="*/ 37 w 250"/>
                  <a:gd name="T3" fmla="*/ 140 h 333"/>
                  <a:gd name="T4" fmla="*/ 18 w 250"/>
                  <a:gd name="T5" fmla="*/ 52 h 333"/>
                  <a:gd name="T6" fmla="*/ 16 w 250"/>
                  <a:gd name="T7" fmla="*/ 46 h 333"/>
                  <a:gd name="T8" fmla="*/ 16 w 250"/>
                  <a:gd name="T9" fmla="*/ 49 h 333"/>
                  <a:gd name="T10" fmla="*/ 24 w 250"/>
                  <a:gd name="T11" fmla="*/ 43 h 333"/>
                  <a:gd name="T12" fmla="*/ 62 w 250"/>
                  <a:gd name="T13" fmla="*/ 10 h 333"/>
                  <a:gd name="T14" fmla="*/ 50 w 250"/>
                  <a:gd name="T15" fmla="*/ 10 h 333"/>
                  <a:gd name="T16" fmla="*/ 86 w 250"/>
                  <a:gd name="T17" fmla="*/ 53 h 333"/>
                  <a:gd name="T18" fmla="*/ 99 w 250"/>
                  <a:gd name="T19" fmla="*/ 51 h 333"/>
                  <a:gd name="T20" fmla="*/ 132 w 250"/>
                  <a:gd name="T21" fmla="*/ 9 h 333"/>
                  <a:gd name="T22" fmla="*/ 119 w 250"/>
                  <a:gd name="T23" fmla="*/ 10 h 333"/>
                  <a:gd name="T24" fmla="*/ 156 w 250"/>
                  <a:gd name="T25" fmla="*/ 53 h 333"/>
                  <a:gd name="T26" fmla="*/ 170 w 250"/>
                  <a:gd name="T27" fmla="*/ 51 h 333"/>
                  <a:gd name="T28" fmla="*/ 208 w 250"/>
                  <a:gd name="T29" fmla="*/ 9 h 333"/>
                  <a:gd name="T30" fmla="*/ 195 w 250"/>
                  <a:gd name="T31" fmla="*/ 10 h 333"/>
                  <a:gd name="T32" fmla="*/ 223 w 250"/>
                  <a:gd name="T33" fmla="*/ 43 h 333"/>
                  <a:gd name="T34" fmla="*/ 231 w 250"/>
                  <a:gd name="T35" fmla="*/ 52 h 333"/>
                  <a:gd name="T36" fmla="*/ 234 w 250"/>
                  <a:gd name="T37" fmla="*/ 53 h 333"/>
                  <a:gd name="T38" fmla="*/ 233 w 250"/>
                  <a:gd name="T39" fmla="*/ 59 h 333"/>
                  <a:gd name="T40" fmla="*/ 214 w 250"/>
                  <a:gd name="T41" fmla="*/ 145 h 333"/>
                  <a:gd name="T42" fmla="*/ 175 w 250"/>
                  <a:gd name="T43" fmla="*/ 324 h 333"/>
                  <a:gd name="T44" fmla="*/ 191 w 250"/>
                  <a:gd name="T45" fmla="*/ 323 h 333"/>
                  <a:gd name="T46" fmla="*/ 230 w 250"/>
                  <a:gd name="T47" fmla="*/ 140 h 333"/>
                  <a:gd name="T48" fmla="*/ 248 w 250"/>
                  <a:gd name="T49" fmla="*/ 57 h 333"/>
                  <a:gd name="T50" fmla="*/ 242 w 250"/>
                  <a:gd name="T51" fmla="*/ 42 h 333"/>
                  <a:gd name="T52" fmla="*/ 209 w 250"/>
                  <a:gd name="T53" fmla="*/ 4 h 333"/>
                  <a:gd name="T54" fmla="*/ 195 w 250"/>
                  <a:gd name="T55" fmla="*/ 5 h 333"/>
                  <a:gd name="T56" fmla="*/ 157 w 250"/>
                  <a:gd name="T57" fmla="*/ 47 h 333"/>
                  <a:gd name="T58" fmla="*/ 170 w 250"/>
                  <a:gd name="T59" fmla="*/ 46 h 333"/>
                  <a:gd name="T60" fmla="*/ 133 w 250"/>
                  <a:gd name="T61" fmla="*/ 4 h 333"/>
                  <a:gd name="T62" fmla="*/ 119 w 250"/>
                  <a:gd name="T63" fmla="*/ 5 h 333"/>
                  <a:gd name="T64" fmla="*/ 86 w 250"/>
                  <a:gd name="T65" fmla="*/ 47 h 333"/>
                  <a:gd name="T66" fmla="*/ 100 w 250"/>
                  <a:gd name="T67" fmla="*/ 46 h 333"/>
                  <a:gd name="T68" fmla="*/ 64 w 250"/>
                  <a:gd name="T69" fmla="*/ 4 h 333"/>
                  <a:gd name="T70" fmla="*/ 52 w 250"/>
                  <a:gd name="T71" fmla="*/ 4 h 333"/>
                  <a:gd name="T72" fmla="*/ 4 w 250"/>
                  <a:gd name="T73" fmla="*/ 44 h 333"/>
                  <a:gd name="T74" fmla="*/ 1 w 250"/>
                  <a:gd name="T75" fmla="*/ 50 h 333"/>
                  <a:gd name="T76" fmla="*/ 62 w 250"/>
                  <a:gd name="T77" fmla="*/ 326 h 333"/>
                  <a:gd name="T78" fmla="*/ 77 w 250"/>
                  <a:gd name="T79" fmla="*/ 322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50" h="333">
                    <a:moveTo>
                      <a:pt x="77" y="322"/>
                    </a:moveTo>
                    <a:cubicBezTo>
                      <a:pt x="64" y="261"/>
                      <a:pt x="51" y="200"/>
                      <a:pt x="37" y="140"/>
                    </a:cubicBezTo>
                    <a:cubicBezTo>
                      <a:pt x="31" y="111"/>
                      <a:pt x="24" y="81"/>
                      <a:pt x="18" y="52"/>
                    </a:cubicBezTo>
                    <a:cubicBezTo>
                      <a:pt x="17" y="50"/>
                      <a:pt x="17" y="48"/>
                      <a:pt x="16" y="46"/>
                    </a:cubicBezTo>
                    <a:cubicBezTo>
                      <a:pt x="17" y="48"/>
                      <a:pt x="12" y="53"/>
                      <a:pt x="16" y="49"/>
                    </a:cubicBezTo>
                    <a:cubicBezTo>
                      <a:pt x="18" y="47"/>
                      <a:pt x="21" y="45"/>
                      <a:pt x="24" y="43"/>
                    </a:cubicBezTo>
                    <a:cubicBezTo>
                      <a:pt x="37" y="32"/>
                      <a:pt x="49" y="21"/>
                      <a:pt x="62" y="10"/>
                    </a:cubicBezTo>
                    <a:cubicBezTo>
                      <a:pt x="58" y="10"/>
                      <a:pt x="54" y="10"/>
                      <a:pt x="50" y="10"/>
                    </a:cubicBezTo>
                    <a:cubicBezTo>
                      <a:pt x="62" y="24"/>
                      <a:pt x="74" y="39"/>
                      <a:pt x="86" y="53"/>
                    </a:cubicBezTo>
                    <a:cubicBezTo>
                      <a:pt x="89" y="56"/>
                      <a:pt x="97" y="55"/>
                      <a:pt x="99" y="51"/>
                    </a:cubicBezTo>
                    <a:cubicBezTo>
                      <a:pt x="110" y="37"/>
                      <a:pt x="121" y="23"/>
                      <a:pt x="132" y="9"/>
                    </a:cubicBezTo>
                    <a:cubicBezTo>
                      <a:pt x="128" y="10"/>
                      <a:pt x="123" y="10"/>
                      <a:pt x="119" y="10"/>
                    </a:cubicBezTo>
                    <a:cubicBezTo>
                      <a:pt x="131" y="24"/>
                      <a:pt x="144" y="39"/>
                      <a:pt x="156" y="53"/>
                    </a:cubicBezTo>
                    <a:cubicBezTo>
                      <a:pt x="160" y="57"/>
                      <a:pt x="167" y="55"/>
                      <a:pt x="170" y="51"/>
                    </a:cubicBezTo>
                    <a:cubicBezTo>
                      <a:pt x="183" y="37"/>
                      <a:pt x="195" y="23"/>
                      <a:pt x="208" y="9"/>
                    </a:cubicBezTo>
                    <a:cubicBezTo>
                      <a:pt x="204" y="10"/>
                      <a:pt x="199" y="10"/>
                      <a:pt x="195" y="10"/>
                    </a:cubicBezTo>
                    <a:cubicBezTo>
                      <a:pt x="204" y="21"/>
                      <a:pt x="214" y="32"/>
                      <a:pt x="223" y="43"/>
                    </a:cubicBezTo>
                    <a:cubicBezTo>
                      <a:pt x="226" y="46"/>
                      <a:pt x="229" y="49"/>
                      <a:pt x="231" y="52"/>
                    </a:cubicBezTo>
                    <a:cubicBezTo>
                      <a:pt x="234" y="56"/>
                      <a:pt x="233" y="56"/>
                      <a:pt x="234" y="53"/>
                    </a:cubicBezTo>
                    <a:cubicBezTo>
                      <a:pt x="233" y="55"/>
                      <a:pt x="233" y="57"/>
                      <a:pt x="233" y="59"/>
                    </a:cubicBezTo>
                    <a:cubicBezTo>
                      <a:pt x="226" y="88"/>
                      <a:pt x="220" y="116"/>
                      <a:pt x="214" y="145"/>
                    </a:cubicBezTo>
                    <a:cubicBezTo>
                      <a:pt x="201" y="205"/>
                      <a:pt x="188" y="265"/>
                      <a:pt x="175" y="324"/>
                    </a:cubicBezTo>
                    <a:cubicBezTo>
                      <a:pt x="174" y="332"/>
                      <a:pt x="189" y="330"/>
                      <a:pt x="191" y="323"/>
                    </a:cubicBezTo>
                    <a:cubicBezTo>
                      <a:pt x="204" y="262"/>
                      <a:pt x="217" y="201"/>
                      <a:pt x="230" y="140"/>
                    </a:cubicBezTo>
                    <a:cubicBezTo>
                      <a:pt x="236" y="112"/>
                      <a:pt x="242" y="84"/>
                      <a:pt x="248" y="57"/>
                    </a:cubicBezTo>
                    <a:cubicBezTo>
                      <a:pt x="250" y="49"/>
                      <a:pt x="247" y="47"/>
                      <a:pt x="242" y="42"/>
                    </a:cubicBezTo>
                    <a:cubicBezTo>
                      <a:pt x="231" y="29"/>
                      <a:pt x="220" y="16"/>
                      <a:pt x="209" y="4"/>
                    </a:cubicBezTo>
                    <a:cubicBezTo>
                      <a:pt x="206" y="0"/>
                      <a:pt x="199" y="1"/>
                      <a:pt x="195" y="5"/>
                    </a:cubicBezTo>
                    <a:cubicBezTo>
                      <a:pt x="183" y="19"/>
                      <a:pt x="170" y="33"/>
                      <a:pt x="157" y="47"/>
                    </a:cubicBezTo>
                    <a:cubicBezTo>
                      <a:pt x="161" y="47"/>
                      <a:pt x="166" y="46"/>
                      <a:pt x="170" y="46"/>
                    </a:cubicBezTo>
                    <a:cubicBezTo>
                      <a:pt x="158" y="32"/>
                      <a:pt x="145" y="18"/>
                      <a:pt x="133" y="4"/>
                    </a:cubicBezTo>
                    <a:cubicBezTo>
                      <a:pt x="129" y="0"/>
                      <a:pt x="122" y="1"/>
                      <a:pt x="119" y="5"/>
                    </a:cubicBezTo>
                    <a:cubicBezTo>
                      <a:pt x="108" y="19"/>
                      <a:pt x="97" y="33"/>
                      <a:pt x="86" y="47"/>
                    </a:cubicBezTo>
                    <a:cubicBezTo>
                      <a:pt x="91" y="47"/>
                      <a:pt x="95" y="46"/>
                      <a:pt x="100" y="46"/>
                    </a:cubicBezTo>
                    <a:cubicBezTo>
                      <a:pt x="88" y="32"/>
                      <a:pt x="76" y="18"/>
                      <a:pt x="64" y="4"/>
                    </a:cubicBezTo>
                    <a:cubicBezTo>
                      <a:pt x="61" y="0"/>
                      <a:pt x="55" y="1"/>
                      <a:pt x="52" y="4"/>
                    </a:cubicBezTo>
                    <a:cubicBezTo>
                      <a:pt x="36" y="17"/>
                      <a:pt x="20" y="31"/>
                      <a:pt x="4" y="44"/>
                    </a:cubicBezTo>
                    <a:cubicBezTo>
                      <a:pt x="2" y="46"/>
                      <a:pt x="0" y="47"/>
                      <a:pt x="1" y="50"/>
                    </a:cubicBezTo>
                    <a:cubicBezTo>
                      <a:pt x="21" y="142"/>
                      <a:pt x="42" y="234"/>
                      <a:pt x="62" y="326"/>
                    </a:cubicBezTo>
                    <a:cubicBezTo>
                      <a:pt x="63" y="333"/>
                      <a:pt x="79" y="329"/>
                      <a:pt x="77" y="3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91"/>
              <p:cNvSpPr>
                <a:spLocks/>
              </p:cNvSpPr>
              <p:nvPr/>
            </p:nvSpPr>
            <p:spPr bwMode="auto">
              <a:xfrm>
                <a:off x="8593019" y="3967959"/>
                <a:ext cx="502105" cy="180153"/>
              </a:xfrm>
              <a:custGeom>
                <a:avLst/>
                <a:gdLst>
                  <a:gd name="T0" fmla="*/ 51 w 301"/>
                  <a:gd name="T1" fmla="*/ 82 h 108"/>
                  <a:gd name="T2" fmla="*/ 99 w 301"/>
                  <a:gd name="T3" fmla="*/ 41 h 108"/>
                  <a:gd name="T4" fmla="*/ 69 w 301"/>
                  <a:gd name="T5" fmla="*/ 41 h 108"/>
                  <a:gd name="T6" fmla="*/ 105 w 301"/>
                  <a:gd name="T7" fmla="*/ 84 h 108"/>
                  <a:gd name="T8" fmla="*/ 138 w 301"/>
                  <a:gd name="T9" fmla="*/ 79 h 108"/>
                  <a:gd name="T10" fmla="*/ 171 w 301"/>
                  <a:gd name="T11" fmla="*/ 37 h 108"/>
                  <a:gd name="T12" fmla="*/ 138 w 301"/>
                  <a:gd name="T13" fmla="*/ 41 h 108"/>
                  <a:gd name="T14" fmla="*/ 175 w 301"/>
                  <a:gd name="T15" fmla="*/ 84 h 108"/>
                  <a:gd name="T16" fmla="*/ 205 w 301"/>
                  <a:gd name="T17" fmla="*/ 84 h 108"/>
                  <a:gd name="T18" fmla="*/ 244 w 301"/>
                  <a:gd name="T19" fmla="*/ 41 h 108"/>
                  <a:gd name="T20" fmla="*/ 214 w 301"/>
                  <a:gd name="T21" fmla="*/ 41 h 108"/>
                  <a:gd name="T22" fmla="*/ 254 w 301"/>
                  <a:gd name="T23" fmla="*/ 87 h 108"/>
                  <a:gd name="T24" fmla="*/ 283 w 301"/>
                  <a:gd name="T25" fmla="*/ 57 h 108"/>
                  <a:gd name="T26" fmla="*/ 244 w 301"/>
                  <a:gd name="T27" fmla="*/ 11 h 108"/>
                  <a:gd name="T28" fmla="*/ 214 w 301"/>
                  <a:gd name="T29" fmla="*/ 11 h 108"/>
                  <a:gd name="T30" fmla="*/ 175 w 301"/>
                  <a:gd name="T31" fmla="*/ 54 h 108"/>
                  <a:gd name="T32" fmla="*/ 205 w 301"/>
                  <a:gd name="T33" fmla="*/ 54 h 108"/>
                  <a:gd name="T34" fmla="*/ 167 w 301"/>
                  <a:gd name="T35" fmla="*/ 11 h 108"/>
                  <a:gd name="T36" fmla="*/ 134 w 301"/>
                  <a:gd name="T37" fmla="*/ 15 h 108"/>
                  <a:gd name="T38" fmla="*/ 102 w 301"/>
                  <a:gd name="T39" fmla="*/ 58 h 108"/>
                  <a:gd name="T40" fmla="*/ 135 w 301"/>
                  <a:gd name="T41" fmla="*/ 54 h 108"/>
                  <a:gd name="T42" fmla="*/ 99 w 301"/>
                  <a:gd name="T43" fmla="*/ 11 h 108"/>
                  <a:gd name="T44" fmla="*/ 69 w 301"/>
                  <a:gd name="T45" fmla="*/ 11 h 108"/>
                  <a:gd name="T46" fmla="*/ 21 w 301"/>
                  <a:gd name="T47" fmla="*/ 52 h 108"/>
                  <a:gd name="T48" fmla="*/ 51 w 301"/>
                  <a:gd name="T49" fmla="*/ 8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01" h="108">
                    <a:moveTo>
                      <a:pt x="51" y="82"/>
                    </a:moveTo>
                    <a:cubicBezTo>
                      <a:pt x="67" y="68"/>
                      <a:pt x="83" y="55"/>
                      <a:pt x="99" y="41"/>
                    </a:cubicBezTo>
                    <a:cubicBezTo>
                      <a:pt x="89" y="41"/>
                      <a:pt x="79" y="41"/>
                      <a:pt x="69" y="41"/>
                    </a:cubicBezTo>
                    <a:cubicBezTo>
                      <a:pt x="81" y="55"/>
                      <a:pt x="93" y="69"/>
                      <a:pt x="105" y="84"/>
                    </a:cubicBezTo>
                    <a:cubicBezTo>
                      <a:pt x="115" y="95"/>
                      <a:pt x="131" y="89"/>
                      <a:pt x="138" y="79"/>
                    </a:cubicBezTo>
                    <a:cubicBezTo>
                      <a:pt x="149" y="65"/>
                      <a:pt x="160" y="51"/>
                      <a:pt x="171" y="37"/>
                    </a:cubicBezTo>
                    <a:cubicBezTo>
                      <a:pt x="160" y="38"/>
                      <a:pt x="149" y="39"/>
                      <a:pt x="138" y="41"/>
                    </a:cubicBezTo>
                    <a:cubicBezTo>
                      <a:pt x="150" y="55"/>
                      <a:pt x="163" y="69"/>
                      <a:pt x="175" y="84"/>
                    </a:cubicBezTo>
                    <a:cubicBezTo>
                      <a:pt x="183" y="92"/>
                      <a:pt x="198" y="92"/>
                      <a:pt x="205" y="84"/>
                    </a:cubicBezTo>
                    <a:cubicBezTo>
                      <a:pt x="218" y="69"/>
                      <a:pt x="231" y="55"/>
                      <a:pt x="244" y="41"/>
                    </a:cubicBezTo>
                    <a:cubicBezTo>
                      <a:pt x="234" y="41"/>
                      <a:pt x="224" y="41"/>
                      <a:pt x="214" y="41"/>
                    </a:cubicBezTo>
                    <a:cubicBezTo>
                      <a:pt x="227" y="56"/>
                      <a:pt x="240" y="72"/>
                      <a:pt x="254" y="87"/>
                    </a:cubicBezTo>
                    <a:cubicBezTo>
                      <a:pt x="271" y="108"/>
                      <a:pt x="301" y="78"/>
                      <a:pt x="283" y="57"/>
                    </a:cubicBezTo>
                    <a:cubicBezTo>
                      <a:pt x="270" y="42"/>
                      <a:pt x="257" y="27"/>
                      <a:pt x="244" y="11"/>
                    </a:cubicBezTo>
                    <a:cubicBezTo>
                      <a:pt x="237" y="3"/>
                      <a:pt x="221" y="3"/>
                      <a:pt x="214" y="11"/>
                    </a:cubicBezTo>
                    <a:cubicBezTo>
                      <a:pt x="201" y="25"/>
                      <a:pt x="188" y="40"/>
                      <a:pt x="175" y="54"/>
                    </a:cubicBezTo>
                    <a:cubicBezTo>
                      <a:pt x="185" y="54"/>
                      <a:pt x="195" y="54"/>
                      <a:pt x="205" y="54"/>
                    </a:cubicBezTo>
                    <a:cubicBezTo>
                      <a:pt x="193" y="40"/>
                      <a:pt x="180" y="25"/>
                      <a:pt x="167" y="11"/>
                    </a:cubicBezTo>
                    <a:cubicBezTo>
                      <a:pt x="158" y="0"/>
                      <a:pt x="142" y="5"/>
                      <a:pt x="134" y="15"/>
                    </a:cubicBezTo>
                    <a:cubicBezTo>
                      <a:pt x="124" y="30"/>
                      <a:pt x="113" y="44"/>
                      <a:pt x="102" y="58"/>
                    </a:cubicBezTo>
                    <a:cubicBezTo>
                      <a:pt x="113" y="57"/>
                      <a:pt x="124" y="55"/>
                      <a:pt x="135" y="54"/>
                    </a:cubicBezTo>
                    <a:cubicBezTo>
                      <a:pt x="123" y="40"/>
                      <a:pt x="111" y="25"/>
                      <a:pt x="99" y="11"/>
                    </a:cubicBezTo>
                    <a:cubicBezTo>
                      <a:pt x="91" y="2"/>
                      <a:pt x="77" y="4"/>
                      <a:pt x="69" y="11"/>
                    </a:cubicBezTo>
                    <a:cubicBezTo>
                      <a:pt x="53" y="25"/>
                      <a:pt x="37" y="39"/>
                      <a:pt x="21" y="52"/>
                    </a:cubicBezTo>
                    <a:cubicBezTo>
                      <a:pt x="0" y="70"/>
                      <a:pt x="30" y="99"/>
                      <a:pt x="51" y="8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
        <p:nvSpPr>
          <p:cNvPr id="4" name="Rounded Rectangle 3"/>
          <p:cNvSpPr/>
          <p:nvPr/>
        </p:nvSpPr>
        <p:spPr>
          <a:xfrm rot="16200000">
            <a:off x="1052115" y="1407315"/>
            <a:ext cx="748318" cy="988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itle 1">
            <a:extLst>
              <a:ext uri="{FF2B5EF4-FFF2-40B4-BE49-F238E27FC236}">
                <a16:creationId xmlns:a16="http://schemas.microsoft.com/office/drawing/2014/main" id="{6598A676-B7F2-433C-9F84-6BDB83AC2CC0}"/>
              </a:ext>
            </a:extLst>
          </p:cNvPr>
          <p:cNvSpPr txBox="1">
            <a:spLocks/>
          </p:cNvSpPr>
          <p:nvPr/>
        </p:nvSpPr>
        <p:spPr>
          <a:xfrm>
            <a:off x="533402" y="194068"/>
            <a:ext cx="11125197" cy="609398"/>
          </a:xfrm>
          <a:prstGeom prst="rect">
            <a:avLst/>
          </a:prstGeom>
        </p:spPr>
        <p:txBody>
          <a:bodyPr anchor="ctr"/>
          <a:lstStyle>
            <a:defPPr>
              <a:defRPr lang="en-US"/>
            </a:defPPr>
            <a:lvl1pPr defTabSz="565168">
              <a:spcBef>
                <a:spcPct val="0"/>
              </a:spcBef>
              <a:buNone/>
              <a:defRPr sz="3600" b="1">
                <a:solidFill>
                  <a:schemeClr val="tx1">
                    <a:lumMod val="75000"/>
                    <a:lumOff val="25000"/>
                  </a:schemeClr>
                </a:solidFill>
                <a:latin typeface="Rockwell" panose="02060603020205020403" pitchFamily="18" charset="0"/>
                <a:ea typeface="+mj-ea"/>
                <a:cs typeface="+mj-cs"/>
              </a:defRPr>
            </a:lvl1pPr>
          </a:lstStyle>
          <a:p>
            <a:pPr algn="ctr"/>
            <a:r>
              <a:rPr lang="en-US" sz="3200" dirty="0"/>
              <a:t>Employee Awareness and Training: Physical Security</a:t>
            </a:r>
            <a:endParaRPr lang="en-IN" sz="3200" dirty="0"/>
          </a:p>
        </p:txBody>
      </p:sp>
      <p:sp>
        <p:nvSpPr>
          <p:cNvPr id="134" name="Rounded Rectangle 3">
            <a:extLst>
              <a:ext uri="{FF2B5EF4-FFF2-40B4-BE49-F238E27FC236}">
                <a16:creationId xmlns:a16="http://schemas.microsoft.com/office/drawing/2014/main" id="{4A2F703B-6973-42CE-B42D-23E90A186B42}"/>
              </a:ext>
            </a:extLst>
          </p:cNvPr>
          <p:cNvSpPr/>
          <p:nvPr/>
        </p:nvSpPr>
        <p:spPr>
          <a:xfrm rot="16200000">
            <a:off x="1052115" y="2673274"/>
            <a:ext cx="748318" cy="9889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5" name="Content Placeholder 2">
            <a:extLst>
              <a:ext uri="{FF2B5EF4-FFF2-40B4-BE49-F238E27FC236}">
                <a16:creationId xmlns:a16="http://schemas.microsoft.com/office/drawing/2014/main" id="{C0666905-D936-4F74-813B-EAB7F00B9A9B}"/>
              </a:ext>
            </a:extLst>
          </p:cNvPr>
          <p:cNvSpPr txBox="1">
            <a:spLocks/>
          </p:cNvSpPr>
          <p:nvPr/>
        </p:nvSpPr>
        <p:spPr>
          <a:xfrm>
            <a:off x="1267861" y="3589064"/>
            <a:ext cx="5137514" cy="423437"/>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indent="0">
              <a:spcBef>
                <a:spcPts val="3000"/>
              </a:spcBef>
              <a:buNone/>
            </a:pPr>
            <a:r>
              <a:rPr lang="en-US" sz="1900" dirty="0"/>
              <a:t>Training should educate employees about how to:</a:t>
            </a:r>
          </a:p>
        </p:txBody>
      </p:sp>
      <p:sp>
        <p:nvSpPr>
          <p:cNvPr id="136" name="Content Placeholder 2">
            <a:extLst>
              <a:ext uri="{FF2B5EF4-FFF2-40B4-BE49-F238E27FC236}">
                <a16:creationId xmlns:a16="http://schemas.microsoft.com/office/drawing/2014/main" id="{FEB846AE-2046-4ECF-89B9-71EB640842EE}"/>
              </a:ext>
            </a:extLst>
          </p:cNvPr>
          <p:cNvSpPr txBox="1">
            <a:spLocks/>
          </p:cNvSpPr>
          <p:nvPr/>
        </p:nvSpPr>
        <p:spPr>
          <a:xfrm>
            <a:off x="1597869" y="1139670"/>
            <a:ext cx="8700847" cy="634189"/>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indent="0">
              <a:spcBef>
                <a:spcPts val="600"/>
              </a:spcBef>
              <a:buNone/>
            </a:pPr>
            <a:r>
              <a:rPr lang="en-US" sz="1900" dirty="0"/>
              <a:t>Proper training should be given to </a:t>
            </a:r>
            <a:r>
              <a:rPr lang="en-US" sz="1900" b="1" dirty="0">
                <a:solidFill>
                  <a:srgbClr val="FF0000"/>
                </a:solidFill>
              </a:rPr>
              <a:t>educate employees</a:t>
            </a:r>
            <a:r>
              <a:rPr lang="en-US" sz="1900" dirty="0"/>
              <a:t> on physical security </a:t>
            </a:r>
          </a:p>
        </p:txBody>
      </p:sp>
      <p:sp>
        <p:nvSpPr>
          <p:cNvPr id="137" name="Content Placeholder 2">
            <a:extLst>
              <a:ext uri="{FF2B5EF4-FFF2-40B4-BE49-F238E27FC236}">
                <a16:creationId xmlns:a16="http://schemas.microsoft.com/office/drawing/2014/main" id="{90521DD2-DC9F-4EA3-BE85-7FDDCC8A566E}"/>
              </a:ext>
            </a:extLst>
          </p:cNvPr>
          <p:cNvSpPr txBox="1">
            <a:spLocks/>
          </p:cNvSpPr>
          <p:nvPr/>
        </p:nvSpPr>
        <p:spPr>
          <a:xfrm>
            <a:off x="1597870" y="2402653"/>
            <a:ext cx="5759140" cy="640140"/>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indent="0">
              <a:spcBef>
                <a:spcPts val="600"/>
              </a:spcBef>
              <a:buNone/>
            </a:pPr>
            <a:r>
              <a:rPr lang="en-US" sz="1900" dirty="0"/>
              <a:t>Training increases the knowledge and awareness about physical security </a:t>
            </a:r>
          </a:p>
        </p:txBody>
      </p:sp>
      <p:sp>
        <p:nvSpPr>
          <p:cNvPr id="138" name="Content Placeholder 2">
            <a:extLst>
              <a:ext uri="{FF2B5EF4-FFF2-40B4-BE49-F238E27FC236}">
                <a16:creationId xmlns:a16="http://schemas.microsoft.com/office/drawing/2014/main" id="{3FBFF9B3-0D43-4F28-9FF6-367B0AAFF360}"/>
              </a:ext>
            </a:extLst>
          </p:cNvPr>
          <p:cNvSpPr txBox="1">
            <a:spLocks/>
          </p:cNvSpPr>
          <p:nvPr/>
        </p:nvSpPr>
        <p:spPr>
          <a:xfrm>
            <a:off x="1385732" y="4200408"/>
            <a:ext cx="2091171" cy="297052"/>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lvl="1" indent="0">
              <a:spcBef>
                <a:spcPts val="600"/>
              </a:spcBef>
              <a:buNone/>
            </a:pPr>
            <a:r>
              <a:rPr lang="en-US" sz="1800" dirty="0"/>
              <a:t>Minimize breaches</a:t>
            </a:r>
          </a:p>
        </p:txBody>
      </p:sp>
      <p:grpSp>
        <p:nvGrpSpPr>
          <p:cNvPr id="146" name="Group 145">
            <a:extLst>
              <a:ext uri="{FF2B5EF4-FFF2-40B4-BE49-F238E27FC236}">
                <a16:creationId xmlns:a16="http://schemas.microsoft.com/office/drawing/2014/main" id="{9E060382-9B4D-420C-97B2-C835F7E7D341}"/>
              </a:ext>
            </a:extLst>
          </p:cNvPr>
          <p:cNvGrpSpPr/>
          <p:nvPr/>
        </p:nvGrpSpPr>
        <p:grpSpPr>
          <a:xfrm>
            <a:off x="505726" y="1118223"/>
            <a:ext cx="676906" cy="677082"/>
            <a:chOff x="402835" y="1339467"/>
            <a:chExt cx="836837" cy="837055"/>
          </a:xfrm>
        </p:grpSpPr>
        <p:pic>
          <p:nvPicPr>
            <p:cNvPr id="140" name="Picture 139" descr="Icon&#10;&#10;Description automatically generated">
              <a:extLst>
                <a:ext uri="{FF2B5EF4-FFF2-40B4-BE49-F238E27FC236}">
                  <a16:creationId xmlns:a16="http://schemas.microsoft.com/office/drawing/2014/main" id="{F7B10638-AB9C-4A70-86A7-ABAC8374CEB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8067" y="1494808"/>
              <a:ext cx="526373" cy="526373"/>
            </a:xfrm>
            <a:prstGeom prst="rect">
              <a:avLst/>
            </a:prstGeom>
          </p:spPr>
        </p:pic>
        <p:sp>
          <p:nvSpPr>
            <p:cNvPr id="142" name="Freeform 9">
              <a:extLst>
                <a:ext uri="{FF2B5EF4-FFF2-40B4-BE49-F238E27FC236}">
                  <a16:creationId xmlns:a16="http://schemas.microsoft.com/office/drawing/2014/main" id="{C1B7150A-70A8-48D3-BB95-2F1F9BCCB9B2}"/>
                </a:ext>
              </a:extLst>
            </p:cNvPr>
            <p:cNvSpPr>
              <a:spLocks noEditPoints="1"/>
            </p:cNvSpPr>
            <p:nvPr/>
          </p:nvSpPr>
          <p:spPr bwMode="auto">
            <a:xfrm>
              <a:off x="402835" y="1339467"/>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1"/>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grpSp>
        <p:nvGrpSpPr>
          <p:cNvPr id="151" name="Group 150">
            <a:extLst>
              <a:ext uri="{FF2B5EF4-FFF2-40B4-BE49-F238E27FC236}">
                <a16:creationId xmlns:a16="http://schemas.microsoft.com/office/drawing/2014/main" id="{8B7E2234-2961-4872-9AEB-5E0C7C2956C6}"/>
              </a:ext>
            </a:extLst>
          </p:cNvPr>
          <p:cNvGrpSpPr/>
          <p:nvPr/>
        </p:nvGrpSpPr>
        <p:grpSpPr>
          <a:xfrm>
            <a:off x="505726" y="2384182"/>
            <a:ext cx="676906" cy="677082"/>
            <a:chOff x="348098" y="2699499"/>
            <a:chExt cx="676906" cy="677082"/>
          </a:xfrm>
        </p:grpSpPr>
        <p:pic>
          <p:nvPicPr>
            <p:cNvPr id="99" name="Picture 98" descr="Icon&#10;&#10;Description automatically generated">
              <a:extLst>
                <a:ext uri="{FF2B5EF4-FFF2-40B4-BE49-F238E27FC236}">
                  <a16:creationId xmlns:a16="http://schemas.microsoft.com/office/drawing/2014/main" id="{94495ECF-3809-4F0C-95E4-E2AED96079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3905" y="2810554"/>
              <a:ext cx="445293" cy="454973"/>
            </a:xfrm>
            <a:prstGeom prst="rect">
              <a:avLst/>
            </a:prstGeom>
          </p:spPr>
        </p:pic>
        <p:sp>
          <p:nvSpPr>
            <p:cNvPr id="149" name="Freeform 9">
              <a:extLst>
                <a:ext uri="{FF2B5EF4-FFF2-40B4-BE49-F238E27FC236}">
                  <a16:creationId xmlns:a16="http://schemas.microsoft.com/office/drawing/2014/main" id="{6C70EEA1-58E9-43EE-9B71-4B7797610945}"/>
                </a:ext>
              </a:extLst>
            </p:cNvPr>
            <p:cNvSpPr>
              <a:spLocks noEditPoints="1"/>
            </p:cNvSpPr>
            <p:nvPr/>
          </p:nvSpPr>
          <p:spPr bwMode="auto">
            <a:xfrm>
              <a:off x="348098" y="2699499"/>
              <a:ext cx="676906" cy="67708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sp>
        <p:nvSpPr>
          <p:cNvPr id="153" name="Content Placeholder 2">
            <a:extLst>
              <a:ext uri="{FF2B5EF4-FFF2-40B4-BE49-F238E27FC236}">
                <a16:creationId xmlns:a16="http://schemas.microsoft.com/office/drawing/2014/main" id="{0E135C46-F4F0-4DFF-A9AD-FD16F074744F}"/>
              </a:ext>
            </a:extLst>
          </p:cNvPr>
          <p:cNvSpPr txBox="1">
            <a:spLocks/>
          </p:cNvSpPr>
          <p:nvPr/>
        </p:nvSpPr>
        <p:spPr>
          <a:xfrm>
            <a:off x="1385732" y="4742514"/>
            <a:ext cx="5907462" cy="353358"/>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lvl="1" indent="0">
              <a:spcBef>
                <a:spcPts val="600"/>
              </a:spcBef>
              <a:buNone/>
            </a:pPr>
            <a:r>
              <a:rPr lang="en-US" sz="1800" dirty="0"/>
              <a:t>Identify the elements that are more prone to hardware theft</a:t>
            </a:r>
          </a:p>
        </p:txBody>
      </p:sp>
      <p:sp>
        <p:nvSpPr>
          <p:cNvPr id="154" name="Content Placeholder 2">
            <a:extLst>
              <a:ext uri="{FF2B5EF4-FFF2-40B4-BE49-F238E27FC236}">
                <a16:creationId xmlns:a16="http://schemas.microsoft.com/office/drawing/2014/main" id="{5AB461B8-A72B-4F30-ABF2-56563226E7F7}"/>
              </a:ext>
            </a:extLst>
          </p:cNvPr>
          <p:cNvSpPr txBox="1">
            <a:spLocks/>
          </p:cNvSpPr>
          <p:nvPr/>
        </p:nvSpPr>
        <p:spPr>
          <a:xfrm>
            <a:off x="1385732" y="5319864"/>
            <a:ext cx="3896317" cy="333140"/>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lvl="1" indent="0">
              <a:spcBef>
                <a:spcPts val="600"/>
              </a:spcBef>
              <a:buNone/>
            </a:pPr>
            <a:r>
              <a:rPr lang="en-US" sz="1800" dirty="0"/>
              <a:t>Assess the risks handling sensitive data</a:t>
            </a:r>
          </a:p>
        </p:txBody>
      </p:sp>
      <p:sp>
        <p:nvSpPr>
          <p:cNvPr id="155" name="Content Placeholder 2">
            <a:extLst>
              <a:ext uri="{FF2B5EF4-FFF2-40B4-BE49-F238E27FC236}">
                <a16:creationId xmlns:a16="http://schemas.microsoft.com/office/drawing/2014/main" id="{851211B6-3DB4-4372-AD20-50FDB4E600E9}"/>
              </a:ext>
            </a:extLst>
          </p:cNvPr>
          <p:cNvSpPr txBox="1">
            <a:spLocks/>
          </p:cNvSpPr>
          <p:nvPr/>
        </p:nvSpPr>
        <p:spPr>
          <a:xfrm>
            <a:off x="1385732" y="5901008"/>
            <a:ext cx="4072157" cy="332168"/>
          </a:xfrm>
          <a:prstGeom prst="rect">
            <a:avLst/>
          </a:prstGeom>
        </p:spPr>
        <p:txBody>
          <a:bodyPr anchor="ctr">
            <a:noAutofit/>
          </a:bodyPr>
          <a:lstStyle>
            <a:lvl1pPr marL="211938" indent="-211938" algn="l" defTabSz="565168" rtl="0" eaLnBrk="1" latinLnBrk="0" hangingPunct="1">
              <a:spcBef>
                <a:spcPct val="20000"/>
              </a:spcBef>
              <a:buFont typeface="Arial" pitchFamily="34" charset="0"/>
              <a:buChar char="•"/>
              <a:defRPr sz="1978" kern="1200">
                <a:solidFill>
                  <a:schemeClr val="tx1"/>
                </a:solidFill>
                <a:latin typeface="+mn-lt"/>
                <a:ea typeface="+mn-ea"/>
                <a:cs typeface="+mn-cs"/>
              </a:defRPr>
            </a:lvl1pPr>
            <a:lvl2pPr marL="459199" indent="-176615" algn="l" defTabSz="565168" rtl="0" eaLnBrk="1" latinLnBrk="0" hangingPunct="1">
              <a:spcBef>
                <a:spcPct val="20000"/>
              </a:spcBef>
              <a:buFont typeface="Arial" pitchFamily="34" charset="0"/>
              <a:buChar char="–"/>
              <a:defRPr sz="1731" kern="1200">
                <a:solidFill>
                  <a:schemeClr val="tx1"/>
                </a:solidFill>
                <a:latin typeface="+mn-lt"/>
                <a:ea typeface="+mn-ea"/>
                <a:cs typeface="+mn-cs"/>
              </a:defRPr>
            </a:lvl2pPr>
            <a:lvl3pPr marL="706460" indent="-141292" algn="l" defTabSz="565168" rtl="0" eaLnBrk="1" latinLnBrk="0" hangingPunct="1">
              <a:spcBef>
                <a:spcPct val="20000"/>
              </a:spcBef>
              <a:buFont typeface="Arial" pitchFamily="34" charset="0"/>
              <a:buChar char="•"/>
              <a:defRPr sz="1483" kern="1200">
                <a:solidFill>
                  <a:schemeClr val="tx1"/>
                </a:solidFill>
                <a:latin typeface="+mn-lt"/>
                <a:ea typeface="+mn-ea"/>
                <a:cs typeface="+mn-cs"/>
              </a:defRPr>
            </a:lvl3pPr>
            <a:lvl4pPr marL="989044"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4pPr>
            <a:lvl5pPr marL="1271628"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5pPr>
            <a:lvl6pPr marL="1554211"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6pPr>
            <a:lvl7pPr marL="1836795"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7pPr>
            <a:lvl8pPr marL="2119379"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8pPr>
            <a:lvl9pPr marL="2401963" indent="-141292" algn="l" defTabSz="565168" rtl="0" eaLnBrk="1" latinLnBrk="0" hangingPunct="1">
              <a:spcBef>
                <a:spcPct val="20000"/>
              </a:spcBef>
              <a:buFont typeface="Arial" pitchFamily="34" charset="0"/>
              <a:buChar char="•"/>
              <a:defRPr sz="1236" kern="1200">
                <a:solidFill>
                  <a:schemeClr val="tx1"/>
                </a:solidFill>
                <a:latin typeface="+mn-lt"/>
                <a:ea typeface="+mn-ea"/>
                <a:cs typeface="+mn-cs"/>
              </a:defRPr>
            </a:lvl9pPr>
          </a:lstStyle>
          <a:p>
            <a:pPr marL="0" lvl="1" indent="0">
              <a:spcBef>
                <a:spcPts val="600"/>
              </a:spcBef>
              <a:buNone/>
            </a:pPr>
            <a:r>
              <a:rPr lang="en-US" sz="1800" dirty="0"/>
              <a:t>Ensure physical security at the workplace</a:t>
            </a:r>
          </a:p>
        </p:txBody>
      </p:sp>
      <p:sp>
        <p:nvSpPr>
          <p:cNvPr id="156" name="Freeform 10">
            <a:extLst>
              <a:ext uri="{FF2B5EF4-FFF2-40B4-BE49-F238E27FC236}">
                <a16:creationId xmlns:a16="http://schemas.microsoft.com/office/drawing/2014/main" id="{B61DC180-F5DB-4980-8E32-AF082AB5F25B}"/>
              </a:ext>
            </a:extLst>
          </p:cNvPr>
          <p:cNvSpPr>
            <a:spLocks noChangeArrowheads="1"/>
          </p:cNvSpPr>
          <p:nvPr/>
        </p:nvSpPr>
        <p:spPr bwMode="auto">
          <a:xfrm flipH="1">
            <a:off x="990600" y="4192066"/>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chemeClr val="bg1">
              <a:lumMod val="50000"/>
            </a:schemeClr>
          </a:solidFill>
          <a:ln>
            <a:noFill/>
          </a:ln>
          <a:effectLst/>
        </p:spPr>
        <p:txBody>
          <a:bodyPr wrap="none" lIns="34290" tIns="17145" rIns="34290" bIns="17145" anchor="ctr"/>
          <a:lstStyle/>
          <a:p>
            <a:endParaRPr lang="en-US" dirty="0"/>
          </a:p>
        </p:txBody>
      </p:sp>
      <p:sp>
        <p:nvSpPr>
          <p:cNvPr id="157" name="Freeform 10">
            <a:extLst>
              <a:ext uri="{FF2B5EF4-FFF2-40B4-BE49-F238E27FC236}">
                <a16:creationId xmlns:a16="http://schemas.microsoft.com/office/drawing/2014/main" id="{AB190ABC-3A85-4FDF-A352-7AC94796C4A8}"/>
              </a:ext>
            </a:extLst>
          </p:cNvPr>
          <p:cNvSpPr>
            <a:spLocks noChangeArrowheads="1"/>
          </p:cNvSpPr>
          <p:nvPr/>
        </p:nvSpPr>
        <p:spPr bwMode="auto">
          <a:xfrm flipH="1">
            <a:off x="990600" y="4762325"/>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chemeClr val="accent3"/>
          </a:solidFill>
          <a:ln>
            <a:noFill/>
          </a:ln>
          <a:effectLst/>
        </p:spPr>
        <p:txBody>
          <a:bodyPr wrap="none" lIns="34290" tIns="17145" rIns="34290" bIns="17145" anchor="ctr"/>
          <a:lstStyle/>
          <a:p>
            <a:endParaRPr lang="en-US" dirty="0"/>
          </a:p>
        </p:txBody>
      </p:sp>
      <p:sp>
        <p:nvSpPr>
          <p:cNvPr id="158" name="Freeform 10">
            <a:extLst>
              <a:ext uri="{FF2B5EF4-FFF2-40B4-BE49-F238E27FC236}">
                <a16:creationId xmlns:a16="http://schemas.microsoft.com/office/drawing/2014/main" id="{39DE212C-710E-46C9-BD74-147C0B7A17AA}"/>
              </a:ext>
            </a:extLst>
          </p:cNvPr>
          <p:cNvSpPr>
            <a:spLocks noChangeArrowheads="1"/>
          </p:cNvSpPr>
          <p:nvPr/>
        </p:nvSpPr>
        <p:spPr bwMode="auto">
          <a:xfrm flipH="1">
            <a:off x="990600" y="5329566"/>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chemeClr val="accent4"/>
          </a:solidFill>
          <a:ln>
            <a:noFill/>
          </a:ln>
          <a:effectLst/>
        </p:spPr>
        <p:txBody>
          <a:bodyPr wrap="none" lIns="34290" tIns="17145" rIns="34290" bIns="17145" anchor="ctr"/>
          <a:lstStyle/>
          <a:p>
            <a:endParaRPr lang="en-US" dirty="0"/>
          </a:p>
        </p:txBody>
      </p:sp>
      <p:sp>
        <p:nvSpPr>
          <p:cNvPr id="159" name="Freeform 10">
            <a:extLst>
              <a:ext uri="{FF2B5EF4-FFF2-40B4-BE49-F238E27FC236}">
                <a16:creationId xmlns:a16="http://schemas.microsoft.com/office/drawing/2014/main" id="{A741AC63-2345-48E4-A212-E271D7752D7C}"/>
              </a:ext>
            </a:extLst>
          </p:cNvPr>
          <p:cNvSpPr>
            <a:spLocks noChangeArrowheads="1"/>
          </p:cNvSpPr>
          <p:nvPr/>
        </p:nvSpPr>
        <p:spPr bwMode="auto">
          <a:xfrm flipH="1">
            <a:off x="990600" y="5910224"/>
            <a:ext cx="310298" cy="313736"/>
          </a:xfrm>
          <a:custGeom>
            <a:avLst/>
            <a:gdLst>
              <a:gd name="T0" fmla="*/ 202760 w 462"/>
              <a:gd name="T1" fmla="*/ 97800 h 452"/>
              <a:gd name="T2" fmla="*/ 202760 w 462"/>
              <a:gd name="T3" fmla="*/ 97800 h 452"/>
              <a:gd name="T4" fmla="*/ 101160 w 462"/>
              <a:gd name="T5" fmla="*/ 0 h 452"/>
              <a:gd name="T6" fmla="*/ 0 w 462"/>
              <a:gd name="T7" fmla="*/ 97800 h 452"/>
              <a:gd name="T8" fmla="*/ 101160 w 462"/>
              <a:gd name="T9" fmla="*/ 199582 h 452"/>
              <a:gd name="T10" fmla="*/ 202760 w 462"/>
              <a:gd name="T11" fmla="*/ 97800 h 452"/>
              <a:gd name="T12" fmla="*/ 23751 w 462"/>
              <a:gd name="T13" fmla="*/ 97800 h 452"/>
              <a:gd name="T14" fmla="*/ 23751 w 462"/>
              <a:gd name="T15" fmla="*/ 97800 h 452"/>
              <a:gd name="T16" fmla="*/ 101160 w 462"/>
              <a:gd name="T17" fmla="*/ 19471 h 452"/>
              <a:gd name="T18" fmla="*/ 179449 w 462"/>
              <a:gd name="T19" fmla="*/ 97800 h 452"/>
              <a:gd name="T20" fmla="*/ 101160 w 462"/>
              <a:gd name="T21" fmla="*/ 180111 h 452"/>
              <a:gd name="T22" fmla="*/ 23751 w 462"/>
              <a:gd name="T23" fmla="*/ 97800 h 452"/>
              <a:gd name="T24" fmla="*/ 144263 w 462"/>
              <a:gd name="T25" fmla="*/ 117714 h 452"/>
              <a:gd name="T26" fmla="*/ 144263 w 462"/>
              <a:gd name="T27" fmla="*/ 117714 h 452"/>
              <a:gd name="T28" fmla="*/ 144263 w 462"/>
              <a:gd name="T29" fmla="*/ 77886 h 452"/>
              <a:gd name="T30" fmla="*/ 97202 w 462"/>
              <a:gd name="T31" fmla="*/ 77886 h 452"/>
              <a:gd name="T32" fmla="*/ 97202 w 462"/>
              <a:gd name="T33" fmla="*/ 54432 h 452"/>
              <a:gd name="T34" fmla="*/ 58497 w 462"/>
              <a:gd name="T35" fmla="*/ 97800 h 452"/>
              <a:gd name="T36" fmla="*/ 97202 w 462"/>
              <a:gd name="T37" fmla="*/ 144708 h 452"/>
              <a:gd name="T38" fmla="*/ 97202 w 462"/>
              <a:gd name="T39" fmla="*/ 117714 h 452"/>
              <a:gd name="T40" fmla="*/ 144263 w 462"/>
              <a:gd name="T41" fmla="*/ 117714 h 45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62" h="452">
                <a:moveTo>
                  <a:pt x="461" y="221"/>
                </a:moveTo>
                <a:lnTo>
                  <a:pt x="461" y="221"/>
                </a:lnTo>
                <a:cubicBezTo>
                  <a:pt x="461" y="97"/>
                  <a:pt x="354" y="0"/>
                  <a:pt x="230" y="0"/>
                </a:cubicBezTo>
                <a:cubicBezTo>
                  <a:pt x="107" y="0"/>
                  <a:pt x="0" y="97"/>
                  <a:pt x="0" y="221"/>
                </a:cubicBezTo>
                <a:cubicBezTo>
                  <a:pt x="0" y="354"/>
                  <a:pt x="107" y="451"/>
                  <a:pt x="230" y="451"/>
                </a:cubicBezTo>
                <a:cubicBezTo>
                  <a:pt x="354" y="451"/>
                  <a:pt x="461" y="354"/>
                  <a:pt x="461" y="221"/>
                </a:cubicBezTo>
                <a:close/>
                <a:moveTo>
                  <a:pt x="54" y="221"/>
                </a:moveTo>
                <a:lnTo>
                  <a:pt x="54" y="221"/>
                </a:lnTo>
                <a:cubicBezTo>
                  <a:pt x="54" y="123"/>
                  <a:pt x="133" y="44"/>
                  <a:pt x="230" y="44"/>
                </a:cubicBezTo>
                <a:cubicBezTo>
                  <a:pt x="328" y="44"/>
                  <a:pt x="408" y="123"/>
                  <a:pt x="408" y="221"/>
                </a:cubicBezTo>
                <a:cubicBezTo>
                  <a:pt x="408" y="327"/>
                  <a:pt x="328" y="407"/>
                  <a:pt x="230" y="407"/>
                </a:cubicBezTo>
                <a:cubicBezTo>
                  <a:pt x="133" y="407"/>
                  <a:pt x="54" y="327"/>
                  <a:pt x="54" y="221"/>
                </a:cubicBezTo>
                <a:close/>
                <a:moveTo>
                  <a:pt x="328" y="266"/>
                </a:moveTo>
                <a:lnTo>
                  <a:pt x="328" y="266"/>
                </a:lnTo>
                <a:cubicBezTo>
                  <a:pt x="328" y="176"/>
                  <a:pt x="328" y="176"/>
                  <a:pt x="328" y="176"/>
                </a:cubicBezTo>
                <a:cubicBezTo>
                  <a:pt x="221" y="176"/>
                  <a:pt x="221" y="176"/>
                  <a:pt x="221" y="176"/>
                </a:cubicBezTo>
                <a:cubicBezTo>
                  <a:pt x="221" y="123"/>
                  <a:pt x="221" y="123"/>
                  <a:pt x="221" y="123"/>
                </a:cubicBezTo>
                <a:cubicBezTo>
                  <a:pt x="133" y="221"/>
                  <a:pt x="133" y="221"/>
                  <a:pt x="133" y="221"/>
                </a:cubicBezTo>
                <a:cubicBezTo>
                  <a:pt x="221" y="327"/>
                  <a:pt x="221" y="327"/>
                  <a:pt x="221" y="327"/>
                </a:cubicBezTo>
                <a:cubicBezTo>
                  <a:pt x="221" y="266"/>
                  <a:pt x="221" y="266"/>
                  <a:pt x="221" y="266"/>
                </a:cubicBezTo>
                <a:lnTo>
                  <a:pt x="328" y="266"/>
                </a:lnTo>
                <a:close/>
              </a:path>
            </a:pathLst>
          </a:custGeom>
          <a:solidFill>
            <a:schemeClr val="accent5"/>
          </a:solidFill>
          <a:ln>
            <a:noFill/>
          </a:ln>
          <a:effectLst/>
        </p:spPr>
        <p:txBody>
          <a:bodyPr wrap="none" lIns="34290" tIns="17145" rIns="34290" bIns="17145" anchor="ctr"/>
          <a:lstStyle/>
          <a:p>
            <a:endParaRPr lang="en-US" dirty="0"/>
          </a:p>
        </p:txBody>
      </p:sp>
      <p:sp>
        <p:nvSpPr>
          <p:cNvPr id="160" name="Freeform 150">
            <a:extLst>
              <a:ext uri="{FF2B5EF4-FFF2-40B4-BE49-F238E27FC236}">
                <a16:creationId xmlns:a16="http://schemas.microsoft.com/office/drawing/2014/main" id="{ADF5A44B-2016-407C-8A09-328E47683B5F}"/>
              </a:ext>
            </a:extLst>
          </p:cNvPr>
          <p:cNvSpPr>
            <a:spLocks noChangeArrowheads="1"/>
          </p:cNvSpPr>
          <p:nvPr/>
        </p:nvSpPr>
        <p:spPr bwMode="auto">
          <a:xfrm>
            <a:off x="803812" y="3633346"/>
            <a:ext cx="326963" cy="334873"/>
          </a:xfrm>
          <a:custGeom>
            <a:avLst/>
            <a:gdLst>
              <a:gd name="T0" fmla="*/ 109509 w 444"/>
              <a:gd name="T1" fmla="*/ 177579 h 453"/>
              <a:gd name="T2" fmla="*/ 109509 w 444"/>
              <a:gd name="T3" fmla="*/ 177579 h 453"/>
              <a:gd name="T4" fmla="*/ 19508 w 444"/>
              <a:gd name="T5" fmla="*/ 177579 h 453"/>
              <a:gd name="T6" fmla="*/ 19508 w 444"/>
              <a:gd name="T7" fmla="*/ 23588 h 453"/>
              <a:gd name="T8" fmla="*/ 109509 w 444"/>
              <a:gd name="T9" fmla="*/ 23588 h 453"/>
              <a:gd name="T10" fmla="*/ 109509 w 444"/>
              <a:gd name="T11" fmla="*/ 55187 h 453"/>
              <a:gd name="T12" fmla="*/ 129460 w 444"/>
              <a:gd name="T13" fmla="*/ 55187 h 453"/>
              <a:gd name="T14" fmla="*/ 129460 w 444"/>
              <a:gd name="T15" fmla="*/ 23588 h 453"/>
              <a:gd name="T16" fmla="*/ 109509 w 444"/>
              <a:gd name="T17" fmla="*/ 0 h 453"/>
              <a:gd name="T18" fmla="*/ 19508 w 444"/>
              <a:gd name="T19" fmla="*/ 0 h 453"/>
              <a:gd name="T20" fmla="*/ 0 w 444"/>
              <a:gd name="T21" fmla="*/ 23588 h 453"/>
              <a:gd name="T22" fmla="*/ 0 w 444"/>
              <a:gd name="T23" fmla="*/ 177579 h 453"/>
              <a:gd name="T24" fmla="*/ 19508 w 444"/>
              <a:gd name="T25" fmla="*/ 201167 h 453"/>
              <a:gd name="T26" fmla="*/ 109509 w 444"/>
              <a:gd name="T27" fmla="*/ 201167 h 453"/>
              <a:gd name="T28" fmla="*/ 129460 w 444"/>
              <a:gd name="T29" fmla="*/ 177579 h 453"/>
              <a:gd name="T30" fmla="*/ 129460 w 444"/>
              <a:gd name="T31" fmla="*/ 153991 h 453"/>
              <a:gd name="T32" fmla="*/ 109509 w 444"/>
              <a:gd name="T33" fmla="*/ 153991 h 453"/>
              <a:gd name="T34" fmla="*/ 109509 w 444"/>
              <a:gd name="T35" fmla="*/ 177579 h 453"/>
              <a:gd name="T36" fmla="*/ 196407 w 444"/>
              <a:gd name="T37" fmla="*/ 106369 h 453"/>
              <a:gd name="T38" fmla="*/ 196407 w 444"/>
              <a:gd name="T39" fmla="*/ 106369 h 453"/>
              <a:gd name="T40" fmla="*/ 152958 w 444"/>
              <a:gd name="T41" fmla="*/ 63198 h 453"/>
              <a:gd name="T42" fmla="*/ 152958 w 444"/>
              <a:gd name="T43" fmla="*/ 90792 h 453"/>
              <a:gd name="T44" fmla="*/ 54976 w 444"/>
              <a:gd name="T45" fmla="*/ 90792 h 453"/>
              <a:gd name="T46" fmla="*/ 54976 w 444"/>
              <a:gd name="T47" fmla="*/ 122391 h 453"/>
              <a:gd name="T48" fmla="*/ 152958 w 444"/>
              <a:gd name="T49" fmla="*/ 122391 h 453"/>
              <a:gd name="T50" fmla="*/ 152958 w 444"/>
              <a:gd name="T51" fmla="*/ 149985 h 453"/>
              <a:gd name="T52" fmla="*/ 196407 w 444"/>
              <a:gd name="T53" fmla="*/ 106369 h 453"/>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44" h="453">
                <a:moveTo>
                  <a:pt x="247" y="399"/>
                </a:moveTo>
                <a:lnTo>
                  <a:pt x="247" y="399"/>
                </a:lnTo>
                <a:cubicBezTo>
                  <a:pt x="44" y="399"/>
                  <a:pt x="44" y="399"/>
                  <a:pt x="44" y="399"/>
                </a:cubicBezTo>
                <a:cubicBezTo>
                  <a:pt x="44" y="53"/>
                  <a:pt x="44" y="53"/>
                  <a:pt x="44" y="53"/>
                </a:cubicBezTo>
                <a:cubicBezTo>
                  <a:pt x="247" y="53"/>
                  <a:pt x="247" y="53"/>
                  <a:pt x="247" y="53"/>
                </a:cubicBezTo>
                <a:cubicBezTo>
                  <a:pt x="247" y="124"/>
                  <a:pt x="247" y="124"/>
                  <a:pt x="247" y="124"/>
                </a:cubicBezTo>
                <a:cubicBezTo>
                  <a:pt x="292" y="124"/>
                  <a:pt x="292" y="124"/>
                  <a:pt x="292" y="124"/>
                </a:cubicBezTo>
                <a:cubicBezTo>
                  <a:pt x="292" y="53"/>
                  <a:pt x="292" y="53"/>
                  <a:pt x="292" y="53"/>
                </a:cubicBezTo>
                <a:cubicBezTo>
                  <a:pt x="292" y="27"/>
                  <a:pt x="275" y="0"/>
                  <a:pt x="247" y="0"/>
                </a:cubicBezTo>
                <a:cubicBezTo>
                  <a:pt x="44" y="0"/>
                  <a:pt x="44" y="0"/>
                  <a:pt x="44" y="0"/>
                </a:cubicBezTo>
                <a:cubicBezTo>
                  <a:pt x="18" y="0"/>
                  <a:pt x="0" y="27"/>
                  <a:pt x="0" y="53"/>
                </a:cubicBezTo>
                <a:cubicBezTo>
                  <a:pt x="0" y="399"/>
                  <a:pt x="0" y="399"/>
                  <a:pt x="0" y="399"/>
                </a:cubicBezTo>
                <a:cubicBezTo>
                  <a:pt x="0" y="425"/>
                  <a:pt x="18" y="452"/>
                  <a:pt x="44" y="452"/>
                </a:cubicBezTo>
                <a:cubicBezTo>
                  <a:pt x="247" y="452"/>
                  <a:pt x="247" y="452"/>
                  <a:pt x="247" y="452"/>
                </a:cubicBezTo>
                <a:cubicBezTo>
                  <a:pt x="275" y="452"/>
                  <a:pt x="292" y="425"/>
                  <a:pt x="292" y="399"/>
                </a:cubicBezTo>
                <a:cubicBezTo>
                  <a:pt x="292" y="346"/>
                  <a:pt x="292" y="346"/>
                  <a:pt x="292" y="346"/>
                </a:cubicBezTo>
                <a:cubicBezTo>
                  <a:pt x="247" y="346"/>
                  <a:pt x="247" y="346"/>
                  <a:pt x="247" y="346"/>
                </a:cubicBezTo>
                <a:lnTo>
                  <a:pt x="247" y="399"/>
                </a:lnTo>
                <a:close/>
                <a:moveTo>
                  <a:pt x="443" y="239"/>
                </a:moveTo>
                <a:lnTo>
                  <a:pt x="443" y="239"/>
                </a:lnTo>
                <a:cubicBezTo>
                  <a:pt x="345" y="142"/>
                  <a:pt x="345" y="142"/>
                  <a:pt x="345" y="142"/>
                </a:cubicBezTo>
                <a:cubicBezTo>
                  <a:pt x="345" y="204"/>
                  <a:pt x="345" y="204"/>
                  <a:pt x="345" y="204"/>
                </a:cubicBezTo>
                <a:cubicBezTo>
                  <a:pt x="124" y="204"/>
                  <a:pt x="124" y="204"/>
                  <a:pt x="124" y="204"/>
                </a:cubicBezTo>
                <a:cubicBezTo>
                  <a:pt x="124" y="275"/>
                  <a:pt x="124" y="275"/>
                  <a:pt x="124" y="275"/>
                </a:cubicBezTo>
                <a:cubicBezTo>
                  <a:pt x="345" y="275"/>
                  <a:pt x="345" y="275"/>
                  <a:pt x="345" y="275"/>
                </a:cubicBezTo>
                <a:cubicBezTo>
                  <a:pt x="345" y="337"/>
                  <a:pt x="345" y="337"/>
                  <a:pt x="345" y="337"/>
                </a:cubicBezTo>
                <a:lnTo>
                  <a:pt x="443" y="239"/>
                </a:lnTo>
                <a:close/>
              </a:path>
            </a:pathLst>
          </a:custGeom>
          <a:solidFill>
            <a:schemeClr val="accent6">
              <a:lumMod val="50000"/>
            </a:schemeClr>
          </a:solidFill>
          <a:ln>
            <a:noFill/>
          </a:ln>
          <a:effectLst/>
        </p:spPr>
        <p:txBody>
          <a:bodyPr wrap="none" lIns="34290" tIns="17145" rIns="34290" bIns="17145" anchor="ctr"/>
          <a:lstStyle/>
          <a:p>
            <a:endParaRPr lang="en-US" dirty="0"/>
          </a:p>
        </p:txBody>
      </p:sp>
    </p:spTree>
    <p:extLst>
      <p:ext uri="{BB962C8B-B14F-4D97-AF65-F5344CB8AC3E}">
        <p14:creationId xmlns:p14="http://schemas.microsoft.com/office/powerpoint/2010/main" val="15919363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Placeholder 9" descr="A picture containing text, person, people&#10;&#10;Description automatically generated">
            <a:extLst>
              <a:ext uri="{FF2B5EF4-FFF2-40B4-BE49-F238E27FC236}">
                <a16:creationId xmlns:a16="http://schemas.microsoft.com/office/drawing/2014/main" id="{71B968A9-F55A-4FFD-9D47-B8A64E184549}"/>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val="0"/>
              </a:ext>
            </a:extLst>
          </a:blip>
          <a:srcRect l="39691" t="147" r="127" b="-147"/>
          <a:stretch/>
        </p:blipFill>
        <p:spPr>
          <a:xfrm>
            <a:off x="6338888" y="0"/>
            <a:ext cx="5853112" cy="6477000"/>
          </a:xfrm>
        </p:spPr>
      </p:pic>
      <p:sp>
        <p:nvSpPr>
          <p:cNvPr id="30" name="Полилиния 29"/>
          <p:cNvSpPr/>
          <p:nvPr/>
        </p:nvSpPr>
        <p:spPr>
          <a:xfrm>
            <a:off x="6338888" y="-4064"/>
            <a:ext cx="5853112" cy="6477000"/>
          </a:xfrm>
          <a:custGeom>
            <a:avLst/>
            <a:gdLst>
              <a:gd name="connsiteX0" fmla="*/ 0 w 11698644"/>
              <a:gd name="connsiteY0" fmla="*/ 0 h 9531080"/>
              <a:gd name="connsiteX1" fmla="*/ 877421 w 11698644"/>
              <a:gd name="connsiteY1" fmla="*/ 0 h 9531080"/>
              <a:gd name="connsiteX2" fmla="*/ 3558968 w 11698644"/>
              <a:gd name="connsiteY2" fmla="*/ 8894576 h 9531080"/>
              <a:gd name="connsiteX3" fmla="*/ 11698644 w 11698644"/>
              <a:gd name="connsiteY3" fmla="*/ 7451229 h 9531080"/>
              <a:gd name="connsiteX4" fmla="*/ 11698644 w 11698644"/>
              <a:gd name="connsiteY4" fmla="*/ 7631648 h 9531080"/>
              <a:gd name="connsiteX5" fmla="*/ 3395068 w 11698644"/>
              <a:gd name="connsiteY5" fmla="*/ 9531080 h 953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698644" h="9531080">
                <a:moveTo>
                  <a:pt x="0" y="0"/>
                </a:moveTo>
                <a:lnTo>
                  <a:pt x="877421" y="0"/>
                </a:lnTo>
                <a:lnTo>
                  <a:pt x="3558968" y="8894576"/>
                </a:lnTo>
                <a:lnTo>
                  <a:pt x="11698644" y="7451229"/>
                </a:lnTo>
                <a:lnTo>
                  <a:pt x="11698644" y="7631648"/>
                </a:lnTo>
                <a:lnTo>
                  <a:pt x="3395068" y="9531080"/>
                </a:lnTo>
                <a:close/>
              </a:path>
            </a:pathLst>
          </a:custGeom>
          <a:solidFill>
            <a:schemeClr val="accent6">
              <a:lumMod val="50000"/>
              <a:alpha val="9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grpSp>
        <p:nvGrpSpPr>
          <p:cNvPr id="26" name="Группа 12">
            <a:extLst>
              <a:ext uri="{FF2B5EF4-FFF2-40B4-BE49-F238E27FC236}">
                <a16:creationId xmlns:a16="http://schemas.microsoft.com/office/drawing/2014/main" id="{0915E8A0-2F5F-4F65-8F04-0E20013D3511}"/>
              </a:ext>
            </a:extLst>
          </p:cNvPr>
          <p:cNvGrpSpPr/>
          <p:nvPr/>
        </p:nvGrpSpPr>
        <p:grpSpPr>
          <a:xfrm>
            <a:off x="673919" y="6007841"/>
            <a:ext cx="3427541" cy="101061"/>
            <a:chOff x="938880" y="9388955"/>
            <a:chExt cx="5142105" cy="151615"/>
          </a:xfrm>
          <a:solidFill>
            <a:schemeClr val="bg1"/>
          </a:solidFill>
        </p:grpSpPr>
        <p:sp>
          <p:nvSpPr>
            <p:cNvPr id="27" name="Shape 2819">
              <a:extLst>
                <a:ext uri="{FF2B5EF4-FFF2-40B4-BE49-F238E27FC236}">
                  <a16:creationId xmlns:a16="http://schemas.microsoft.com/office/drawing/2014/main" id="{ADDB6273-A115-4C3C-83AB-6E305F243B61}"/>
                </a:ext>
              </a:extLst>
            </p:cNvPr>
            <p:cNvSpPr/>
            <p:nvPr/>
          </p:nvSpPr>
          <p:spPr>
            <a:xfrm>
              <a:off x="3744092" y="9411434"/>
              <a:ext cx="131113" cy="106657"/>
            </a:xfrm>
            <a:custGeom>
              <a:avLst/>
              <a:gdLst/>
              <a:ahLst/>
              <a:cxnLst>
                <a:cxn ang="0">
                  <a:pos x="wd2" y="hd2"/>
                </a:cxn>
                <a:cxn ang="5400000">
                  <a:pos x="wd2" y="hd2"/>
                </a:cxn>
                <a:cxn ang="10800000">
                  <a:pos x="wd2" y="hd2"/>
                </a:cxn>
                <a:cxn ang="16200000">
                  <a:pos x="wd2" y="hd2"/>
                </a:cxn>
              </a:cxnLst>
              <a:rect l="0" t="0" r="r" b="b"/>
              <a:pathLst>
                <a:path w="21600" h="21495" extrusionOk="0">
                  <a:moveTo>
                    <a:pt x="14735" y="0"/>
                  </a:moveTo>
                  <a:cubicBezTo>
                    <a:pt x="16497" y="0"/>
                    <a:pt x="17287" y="960"/>
                    <a:pt x="18293" y="1876"/>
                  </a:cubicBezTo>
                  <a:cubicBezTo>
                    <a:pt x="19048" y="1876"/>
                    <a:pt x="20055" y="1265"/>
                    <a:pt x="20558" y="960"/>
                  </a:cubicBezTo>
                  <a:cubicBezTo>
                    <a:pt x="20845" y="655"/>
                    <a:pt x="20845" y="655"/>
                    <a:pt x="21097" y="655"/>
                  </a:cubicBezTo>
                  <a:cubicBezTo>
                    <a:pt x="20845" y="1571"/>
                    <a:pt x="20306" y="2487"/>
                    <a:pt x="19551" y="3098"/>
                  </a:cubicBezTo>
                  <a:cubicBezTo>
                    <a:pt x="19551" y="3098"/>
                    <a:pt x="19300" y="3403"/>
                    <a:pt x="19048" y="3403"/>
                  </a:cubicBezTo>
                  <a:cubicBezTo>
                    <a:pt x="20055" y="3403"/>
                    <a:pt x="20845" y="2793"/>
                    <a:pt x="21600" y="2793"/>
                  </a:cubicBezTo>
                  <a:cubicBezTo>
                    <a:pt x="21348" y="3403"/>
                    <a:pt x="20845" y="4320"/>
                    <a:pt x="20055" y="4625"/>
                  </a:cubicBezTo>
                  <a:cubicBezTo>
                    <a:pt x="19803" y="4931"/>
                    <a:pt x="19803" y="5280"/>
                    <a:pt x="19551" y="5585"/>
                  </a:cubicBezTo>
                  <a:cubicBezTo>
                    <a:pt x="19551" y="6807"/>
                    <a:pt x="19551" y="7724"/>
                    <a:pt x="19300" y="8945"/>
                  </a:cubicBezTo>
                  <a:cubicBezTo>
                    <a:pt x="18042" y="14836"/>
                    <a:pt x="15239" y="19156"/>
                    <a:pt x="10674" y="20989"/>
                  </a:cubicBezTo>
                  <a:cubicBezTo>
                    <a:pt x="8877" y="21600"/>
                    <a:pt x="6110" y="21600"/>
                    <a:pt x="4313" y="21294"/>
                  </a:cubicBezTo>
                  <a:cubicBezTo>
                    <a:pt x="3306" y="20989"/>
                    <a:pt x="2552" y="20684"/>
                    <a:pt x="1509" y="20073"/>
                  </a:cubicBezTo>
                  <a:cubicBezTo>
                    <a:pt x="1258" y="19767"/>
                    <a:pt x="755" y="19767"/>
                    <a:pt x="503" y="19462"/>
                  </a:cubicBezTo>
                  <a:cubicBezTo>
                    <a:pt x="252" y="19156"/>
                    <a:pt x="252" y="19156"/>
                    <a:pt x="0" y="19156"/>
                  </a:cubicBezTo>
                  <a:cubicBezTo>
                    <a:pt x="503" y="19156"/>
                    <a:pt x="1006" y="19156"/>
                    <a:pt x="1509" y="19156"/>
                  </a:cubicBezTo>
                  <a:cubicBezTo>
                    <a:pt x="1797" y="19156"/>
                    <a:pt x="2300" y="19156"/>
                    <a:pt x="2803" y="18851"/>
                  </a:cubicBezTo>
                  <a:cubicBezTo>
                    <a:pt x="3810" y="18502"/>
                    <a:pt x="4564" y="18196"/>
                    <a:pt x="5319" y="17891"/>
                  </a:cubicBezTo>
                  <a:cubicBezTo>
                    <a:pt x="5858" y="17585"/>
                    <a:pt x="6361" y="17280"/>
                    <a:pt x="6613" y="16669"/>
                  </a:cubicBezTo>
                  <a:cubicBezTo>
                    <a:pt x="6110" y="16669"/>
                    <a:pt x="5607" y="16669"/>
                    <a:pt x="5319" y="16669"/>
                  </a:cubicBezTo>
                  <a:cubicBezTo>
                    <a:pt x="3810" y="16058"/>
                    <a:pt x="3055" y="14836"/>
                    <a:pt x="2552" y="12960"/>
                  </a:cubicBezTo>
                  <a:cubicBezTo>
                    <a:pt x="2803" y="13265"/>
                    <a:pt x="4061" y="13265"/>
                    <a:pt x="4313" y="12960"/>
                  </a:cubicBezTo>
                  <a:cubicBezTo>
                    <a:pt x="3810" y="12960"/>
                    <a:pt x="3306" y="12655"/>
                    <a:pt x="3055" y="12349"/>
                  </a:cubicBezTo>
                  <a:cubicBezTo>
                    <a:pt x="1797" y="11433"/>
                    <a:pt x="755" y="9905"/>
                    <a:pt x="755" y="7724"/>
                  </a:cubicBezTo>
                  <a:cubicBezTo>
                    <a:pt x="1006" y="7724"/>
                    <a:pt x="1258" y="7724"/>
                    <a:pt x="1258" y="8029"/>
                  </a:cubicBezTo>
                  <a:cubicBezTo>
                    <a:pt x="1509" y="8029"/>
                    <a:pt x="1797" y="8029"/>
                    <a:pt x="2300" y="8334"/>
                  </a:cubicBezTo>
                  <a:lnTo>
                    <a:pt x="2803" y="8334"/>
                  </a:lnTo>
                  <a:cubicBezTo>
                    <a:pt x="2552" y="8029"/>
                    <a:pt x="2300" y="7724"/>
                    <a:pt x="2049" y="7418"/>
                  </a:cubicBezTo>
                  <a:cubicBezTo>
                    <a:pt x="1258" y="6196"/>
                    <a:pt x="503" y="4625"/>
                    <a:pt x="1006" y="2487"/>
                  </a:cubicBezTo>
                  <a:cubicBezTo>
                    <a:pt x="1006" y="1876"/>
                    <a:pt x="1258" y="1571"/>
                    <a:pt x="1509" y="1265"/>
                  </a:cubicBezTo>
                  <a:cubicBezTo>
                    <a:pt x="1509" y="1265"/>
                    <a:pt x="1797" y="1571"/>
                    <a:pt x="2049" y="1571"/>
                  </a:cubicBezTo>
                  <a:cubicBezTo>
                    <a:pt x="2300" y="2182"/>
                    <a:pt x="2803" y="2793"/>
                    <a:pt x="3306" y="3098"/>
                  </a:cubicBezTo>
                  <a:cubicBezTo>
                    <a:pt x="4816" y="4625"/>
                    <a:pt x="6361" y="5585"/>
                    <a:pt x="8626" y="6502"/>
                  </a:cubicBezTo>
                  <a:cubicBezTo>
                    <a:pt x="9380" y="6502"/>
                    <a:pt x="9919" y="6807"/>
                    <a:pt x="10674" y="6807"/>
                  </a:cubicBezTo>
                  <a:cubicBezTo>
                    <a:pt x="10423" y="5891"/>
                    <a:pt x="10423" y="4931"/>
                    <a:pt x="10674" y="4320"/>
                  </a:cubicBezTo>
                  <a:cubicBezTo>
                    <a:pt x="11177" y="2487"/>
                    <a:pt x="11932" y="1265"/>
                    <a:pt x="13226" y="655"/>
                  </a:cubicBezTo>
                  <a:cubicBezTo>
                    <a:pt x="13477" y="349"/>
                    <a:pt x="13981" y="349"/>
                    <a:pt x="14232" y="349"/>
                  </a:cubicBezTo>
                  <a:cubicBezTo>
                    <a:pt x="14484" y="349"/>
                    <a:pt x="14484" y="0"/>
                    <a:pt x="14735" y="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28" name="Shape 2827">
              <a:extLst>
                <a:ext uri="{FF2B5EF4-FFF2-40B4-BE49-F238E27FC236}">
                  <a16:creationId xmlns:a16="http://schemas.microsoft.com/office/drawing/2014/main" id="{5F11B5B1-BCFB-46B5-9E02-2519146092F0}"/>
                </a:ext>
              </a:extLst>
            </p:cNvPr>
            <p:cNvSpPr/>
            <p:nvPr/>
          </p:nvSpPr>
          <p:spPr>
            <a:xfrm>
              <a:off x="3178994" y="9402545"/>
              <a:ext cx="132072" cy="124435"/>
            </a:xfrm>
            <a:custGeom>
              <a:avLst/>
              <a:gdLst/>
              <a:ahLst/>
              <a:cxnLst>
                <a:cxn ang="0">
                  <a:pos x="wd2" y="hd2"/>
                </a:cxn>
                <a:cxn ang="5400000">
                  <a:pos x="wd2" y="hd2"/>
                </a:cxn>
                <a:cxn ang="10800000">
                  <a:pos x="wd2" y="hd2"/>
                </a:cxn>
                <a:cxn ang="16200000">
                  <a:pos x="wd2" y="hd2"/>
                </a:cxn>
              </a:cxnLst>
              <a:rect l="0" t="0" r="r" b="b"/>
              <a:pathLst>
                <a:path w="21600" h="21600" extrusionOk="0">
                  <a:moveTo>
                    <a:pt x="16804" y="21600"/>
                  </a:moveTo>
                  <a:cubicBezTo>
                    <a:pt x="16804" y="13872"/>
                    <a:pt x="16804" y="13872"/>
                    <a:pt x="16804" y="13872"/>
                  </a:cubicBezTo>
                  <a:cubicBezTo>
                    <a:pt x="16804" y="12251"/>
                    <a:pt x="16307" y="10668"/>
                    <a:pt x="14566" y="10668"/>
                  </a:cubicBezTo>
                  <a:cubicBezTo>
                    <a:pt x="12789" y="10668"/>
                    <a:pt x="12044" y="12251"/>
                    <a:pt x="12044" y="13872"/>
                  </a:cubicBezTo>
                  <a:cubicBezTo>
                    <a:pt x="12044" y="21600"/>
                    <a:pt x="12044" y="21600"/>
                    <a:pt x="12044" y="21600"/>
                  </a:cubicBezTo>
                  <a:cubicBezTo>
                    <a:pt x="7283" y="21600"/>
                    <a:pt x="7283" y="21600"/>
                    <a:pt x="7283" y="21600"/>
                  </a:cubicBezTo>
                  <a:cubicBezTo>
                    <a:pt x="7283" y="7200"/>
                    <a:pt x="7283" y="7200"/>
                    <a:pt x="7283" y="7200"/>
                  </a:cubicBezTo>
                  <a:cubicBezTo>
                    <a:pt x="12044" y="7200"/>
                    <a:pt x="12044" y="7200"/>
                    <a:pt x="12044" y="7200"/>
                  </a:cubicBezTo>
                  <a:cubicBezTo>
                    <a:pt x="12044" y="9047"/>
                    <a:pt x="12044" y="9047"/>
                    <a:pt x="12044" y="9047"/>
                  </a:cubicBezTo>
                  <a:cubicBezTo>
                    <a:pt x="13322" y="7464"/>
                    <a:pt x="14317" y="6672"/>
                    <a:pt x="16307" y="6672"/>
                  </a:cubicBezTo>
                  <a:cubicBezTo>
                    <a:pt x="18332" y="6672"/>
                    <a:pt x="21600" y="7728"/>
                    <a:pt x="21600" y="13608"/>
                  </a:cubicBezTo>
                  <a:cubicBezTo>
                    <a:pt x="21600" y="21600"/>
                    <a:pt x="21600" y="21600"/>
                    <a:pt x="21600" y="21600"/>
                  </a:cubicBezTo>
                  <a:lnTo>
                    <a:pt x="16804" y="21600"/>
                  </a:lnTo>
                  <a:close/>
                  <a:moveTo>
                    <a:pt x="2771" y="5051"/>
                  </a:moveTo>
                  <a:cubicBezTo>
                    <a:pt x="1243" y="5051"/>
                    <a:pt x="0" y="3996"/>
                    <a:pt x="0" y="2676"/>
                  </a:cubicBezTo>
                  <a:cubicBezTo>
                    <a:pt x="0" y="1055"/>
                    <a:pt x="1243" y="0"/>
                    <a:pt x="2771" y="0"/>
                  </a:cubicBezTo>
                  <a:cubicBezTo>
                    <a:pt x="4263" y="0"/>
                    <a:pt x="5506" y="1055"/>
                    <a:pt x="5506" y="2676"/>
                  </a:cubicBezTo>
                  <a:cubicBezTo>
                    <a:pt x="5506" y="3996"/>
                    <a:pt x="4263" y="5051"/>
                    <a:pt x="2771" y="5051"/>
                  </a:cubicBezTo>
                  <a:close/>
                  <a:moveTo>
                    <a:pt x="5009" y="21600"/>
                  </a:moveTo>
                  <a:cubicBezTo>
                    <a:pt x="249" y="21600"/>
                    <a:pt x="249" y="21600"/>
                    <a:pt x="249" y="21600"/>
                  </a:cubicBezTo>
                  <a:cubicBezTo>
                    <a:pt x="249" y="7200"/>
                    <a:pt x="249" y="7200"/>
                    <a:pt x="249" y="7200"/>
                  </a:cubicBezTo>
                  <a:cubicBezTo>
                    <a:pt x="5009" y="7200"/>
                    <a:pt x="5009" y="7200"/>
                    <a:pt x="5009" y="7200"/>
                  </a:cubicBezTo>
                  <a:lnTo>
                    <a:pt x="5009" y="21600"/>
                  </a:ln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29" name="Shape 2829">
              <a:extLst>
                <a:ext uri="{FF2B5EF4-FFF2-40B4-BE49-F238E27FC236}">
                  <a16:creationId xmlns:a16="http://schemas.microsoft.com/office/drawing/2014/main" id="{31BDEAC9-07C3-4AA5-82F9-13E535245934}"/>
                </a:ext>
              </a:extLst>
            </p:cNvPr>
            <p:cNvSpPr/>
            <p:nvPr/>
          </p:nvSpPr>
          <p:spPr>
            <a:xfrm>
              <a:off x="1459707" y="9411044"/>
              <a:ext cx="157190" cy="107436"/>
            </a:xfrm>
            <a:custGeom>
              <a:avLst/>
              <a:gdLst/>
              <a:ahLst/>
              <a:cxnLst>
                <a:cxn ang="0">
                  <a:pos x="wd2" y="hd2"/>
                </a:cxn>
                <a:cxn ang="5400000">
                  <a:pos x="wd2" y="hd2"/>
                </a:cxn>
                <a:cxn ang="10800000">
                  <a:pos x="wd2" y="hd2"/>
                </a:cxn>
                <a:cxn ang="16200000">
                  <a:pos x="wd2" y="hd2"/>
                </a:cxn>
              </a:cxnLst>
              <a:rect l="0" t="0" r="r" b="b"/>
              <a:pathLst>
                <a:path w="21600" h="21600" extrusionOk="0">
                  <a:moveTo>
                    <a:pt x="18324" y="0"/>
                  </a:moveTo>
                  <a:cubicBezTo>
                    <a:pt x="11196" y="0"/>
                    <a:pt x="11196" y="0"/>
                    <a:pt x="11196" y="0"/>
                  </a:cubicBezTo>
                  <a:cubicBezTo>
                    <a:pt x="3816" y="0"/>
                    <a:pt x="3816" y="0"/>
                    <a:pt x="3816" y="0"/>
                  </a:cubicBezTo>
                  <a:cubicBezTo>
                    <a:pt x="2016" y="0"/>
                    <a:pt x="0" y="1844"/>
                    <a:pt x="0" y="4478"/>
                  </a:cubicBezTo>
                  <a:cubicBezTo>
                    <a:pt x="0" y="17491"/>
                    <a:pt x="0" y="17491"/>
                    <a:pt x="0" y="17491"/>
                  </a:cubicBezTo>
                  <a:cubicBezTo>
                    <a:pt x="0" y="20072"/>
                    <a:pt x="2016" y="21600"/>
                    <a:pt x="3816" y="21600"/>
                  </a:cubicBezTo>
                  <a:cubicBezTo>
                    <a:pt x="11448" y="21600"/>
                    <a:pt x="11448" y="21600"/>
                    <a:pt x="11448" y="21600"/>
                  </a:cubicBezTo>
                  <a:cubicBezTo>
                    <a:pt x="18324" y="21600"/>
                    <a:pt x="18324" y="21600"/>
                    <a:pt x="18324" y="21600"/>
                  </a:cubicBezTo>
                  <a:cubicBezTo>
                    <a:pt x="20088" y="21600"/>
                    <a:pt x="21600" y="20072"/>
                    <a:pt x="21600" y="17491"/>
                  </a:cubicBezTo>
                  <a:cubicBezTo>
                    <a:pt x="21600" y="4478"/>
                    <a:pt x="21600" y="4478"/>
                    <a:pt x="21600" y="4478"/>
                  </a:cubicBezTo>
                  <a:cubicBezTo>
                    <a:pt x="21600" y="1844"/>
                    <a:pt x="20088" y="0"/>
                    <a:pt x="18324" y="0"/>
                  </a:cubicBezTo>
                  <a:close/>
                  <a:moveTo>
                    <a:pt x="9396" y="16016"/>
                  </a:moveTo>
                  <a:cubicBezTo>
                    <a:pt x="9396" y="5953"/>
                    <a:pt x="9396" y="5953"/>
                    <a:pt x="9396" y="5953"/>
                  </a:cubicBezTo>
                  <a:cubicBezTo>
                    <a:pt x="14004" y="10800"/>
                    <a:pt x="14004" y="10800"/>
                    <a:pt x="14004" y="10800"/>
                  </a:cubicBez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31" name="Shape 2830">
              <a:extLst>
                <a:ext uri="{FF2B5EF4-FFF2-40B4-BE49-F238E27FC236}">
                  <a16:creationId xmlns:a16="http://schemas.microsoft.com/office/drawing/2014/main" id="{C0F7683E-1286-489E-A17A-40C90D499E61}"/>
                </a:ext>
              </a:extLst>
            </p:cNvPr>
            <p:cNvSpPr/>
            <p:nvPr/>
          </p:nvSpPr>
          <p:spPr>
            <a:xfrm>
              <a:off x="5949954" y="9407511"/>
              <a:ext cx="131031" cy="114502"/>
            </a:xfrm>
            <a:custGeom>
              <a:avLst/>
              <a:gdLst/>
              <a:ahLst/>
              <a:cxnLst>
                <a:cxn ang="0">
                  <a:pos x="wd2" y="hd2"/>
                </a:cxn>
                <a:cxn ang="5400000">
                  <a:pos x="wd2" y="hd2"/>
                </a:cxn>
                <a:cxn ang="10800000">
                  <a:pos x="wd2" y="hd2"/>
                </a:cxn>
                <a:cxn ang="16200000">
                  <a:pos x="wd2" y="hd2"/>
                </a:cxn>
              </a:cxnLst>
              <a:rect l="0" t="0" r="r" b="b"/>
              <a:pathLst>
                <a:path w="20535" h="18722" extrusionOk="0">
                  <a:moveTo>
                    <a:pt x="17665" y="11150"/>
                  </a:moveTo>
                  <a:cubicBezTo>
                    <a:pt x="16440" y="12929"/>
                    <a:pt x="14773" y="15171"/>
                    <a:pt x="13310" y="16452"/>
                  </a:cubicBezTo>
                  <a:cubicBezTo>
                    <a:pt x="12120" y="17449"/>
                    <a:pt x="10215" y="18943"/>
                    <a:pt x="8752" y="18694"/>
                  </a:cubicBezTo>
                  <a:cubicBezTo>
                    <a:pt x="4671" y="17947"/>
                    <a:pt x="5385" y="7627"/>
                    <a:pt x="2732" y="5385"/>
                  </a:cubicBezTo>
                  <a:cubicBezTo>
                    <a:pt x="1541" y="5136"/>
                    <a:pt x="827" y="6880"/>
                    <a:pt x="350" y="5883"/>
                  </a:cubicBezTo>
                  <a:cubicBezTo>
                    <a:pt x="-840" y="4887"/>
                    <a:pt x="1303" y="3357"/>
                    <a:pt x="2255" y="2360"/>
                  </a:cubicBezTo>
                  <a:cubicBezTo>
                    <a:pt x="3718" y="1115"/>
                    <a:pt x="5147" y="-415"/>
                    <a:pt x="7086" y="332"/>
                  </a:cubicBezTo>
                  <a:cubicBezTo>
                    <a:pt x="10453" y="1613"/>
                    <a:pt x="8038" y="10153"/>
                    <a:pt x="11167" y="11933"/>
                  </a:cubicBezTo>
                  <a:cubicBezTo>
                    <a:pt x="12834" y="10652"/>
                    <a:pt x="14773" y="8161"/>
                    <a:pt x="14297" y="5385"/>
                  </a:cubicBezTo>
                  <a:cubicBezTo>
                    <a:pt x="14059" y="4353"/>
                    <a:pt x="12358" y="4602"/>
                    <a:pt x="11644" y="4887"/>
                  </a:cubicBezTo>
                  <a:cubicBezTo>
                    <a:pt x="11644" y="581"/>
                    <a:pt x="19808" y="-2657"/>
                    <a:pt x="20522" y="3108"/>
                  </a:cubicBezTo>
                  <a:cubicBezTo>
                    <a:pt x="20760" y="6880"/>
                    <a:pt x="17665" y="11150"/>
                    <a:pt x="17665" y="1115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32" name="Shape 2831">
              <a:extLst>
                <a:ext uri="{FF2B5EF4-FFF2-40B4-BE49-F238E27FC236}">
                  <a16:creationId xmlns:a16="http://schemas.microsoft.com/office/drawing/2014/main" id="{090A9895-1FDA-479E-BD32-869F4D1BA2DB}"/>
                </a:ext>
              </a:extLst>
            </p:cNvPr>
            <p:cNvSpPr/>
            <p:nvPr/>
          </p:nvSpPr>
          <p:spPr>
            <a:xfrm>
              <a:off x="5414176" y="9396747"/>
              <a:ext cx="158124" cy="136030"/>
            </a:xfrm>
            <a:custGeom>
              <a:avLst/>
              <a:gdLst/>
              <a:ahLst/>
              <a:cxnLst>
                <a:cxn ang="0">
                  <a:pos x="wd2" y="hd2"/>
                </a:cxn>
                <a:cxn ang="5400000">
                  <a:pos x="wd2" y="hd2"/>
                </a:cxn>
                <a:cxn ang="10800000">
                  <a:pos x="wd2" y="hd2"/>
                </a:cxn>
                <a:cxn ang="16200000">
                  <a:pos x="wd2" y="hd2"/>
                </a:cxn>
              </a:cxnLst>
              <a:rect l="0" t="0" r="r" b="b"/>
              <a:pathLst>
                <a:path w="21600" h="21600" extrusionOk="0">
                  <a:moveTo>
                    <a:pt x="18288" y="5358"/>
                  </a:moveTo>
                  <a:cubicBezTo>
                    <a:pt x="18288" y="9209"/>
                    <a:pt x="18288" y="9209"/>
                    <a:pt x="18288" y="9209"/>
                  </a:cubicBezTo>
                  <a:cubicBezTo>
                    <a:pt x="17028" y="9209"/>
                    <a:pt x="17028" y="9209"/>
                    <a:pt x="17028" y="9209"/>
                  </a:cubicBezTo>
                  <a:cubicBezTo>
                    <a:pt x="17028" y="5358"/>
                    <a:pt x="17028" y="5358"/>
                    <a:pt x="17028" y="5358"/>
                  </a:cubicBezTo>
                  <a:cubicBezTo>
                    <a:pt x="13464" y="5358"/>
                    <a:pt x="13464" y="5358"/>
                    <a:pt x="13464" y="5358"/>
                  </a:cubicBezTo>
                  <a:cubicBezTo>
                    <a:pt x="13464" y="3851"/>
                    <a:pt x="13464" y="3851"/>
                    <a:pt x="13464" y="3851"/>
                  </a:cubicBezTo>
                  <a:cubicBezTo>
                    <a:pt x="17028" y="3851"/>
                    <a:pt x="17028" y="3851"/>
                    <a:pt x="17028" y="3851"/>
                  </a:cubicBezTo>
                  <a:cubicBezTo>
                    <a:pt x="17028" y="0"/>
                    <a:pt x="17028" y="0"/>
                    <a:pt x="17028" y="0"/>
                  </a:cubicBezTo>
                  <a:cubicBezTo>
                    <a:pt x="18288" y="0"/>
                    <a:pt x="18288" y="0"/>
                    <a:pt x="18288" y="0"/>
                  </a:cubicBezTo>
                  <a:cubicBezTo>
                    <a:pt x="18288" y="3851"/>
                    <a:pt x="18288" y="3851"/>
                    <a:pt x="18288" y="3851"/>
                  </a:cubicBezTo>
                  <a:cubicBezTo>
                    <a:pt x="21600" y="3851"/>
                    <a:pt x="21600" y="3851"/>
                    <a:pt x="21600" y="3851"/>
                  </a:cubicBezTo>
                  <a:cubicBezTo>
                    <a:pt x="21600" y="5358"/>
                    <a:pt x="21600" y="5358"/>
                    <a:pt x="21600" y="5358"/>
                  </a:cubicBezTo>
                  <a:lnTo>
                    <a:pt x="18288" y="5358"/>
                  </a:lnTo>
                  <a:close/>
                  <a:moveTo>
                    <a:pt x="8892" y="1507"/>
                  </a:moveTo>
                  <a:cubicBezTo>
                    <a:pt x="10152" y="2386"/>
                    <a:pt x="10944" y="3558"/>
                    <a:pt x="10944" y="5358"/>
                  </a:cubicBezTo>
                  <a:cubicBezTo>
                    <a:pt x="10944" y="6530"/>
                    <a:pt x="10152" y="7702"/>
                    <a:pt x="9144" y="8581"/>
                  </a:cubicBezTo>
                  <a:cubicBezTo>
                    <a:pt x="8136" y="9502"/>
                    <a:pt x="8136" y="9795"/>
                    <a:pt x="8136" y="10381"/>
                  </a:cubicBezTo>
                  <a:cubicBezTo>
                    <a:pt x="8136" y="10967"/>
                    <a:pt x="9144" y="12140"/>
                    <a:pt x="9648" y="12433"/>
                  </a:cubicBezTo>
                  <a:cubicBezTo>
                    <a:pt x="11196" y="13647"/>
                    <a:pt x="11448" y="14819"/>
                    <a:pt x="11448" y="16577"/>
                  </a:cubicBezTo>
                  <a:cubicBezTo>
                    <a:pt x="11448" y="18963"/>
                    <a:pt x="9648" y="21600"/>
                    <a:pt x="5832" y="21600"/>
                  </a:cubicBezTo>
                  <a:cubicBezTo>
                    <a:pt x="2772" y="21600"/>
                    <a:pt x="0" y="19842"/>
                    <a:pt x="0" y="17456"/>
                  </a:cubicBezTo>
                  <a:cubicBezTo>
                    <a:pt x="0" y="15112"/>
                    <a:pt x="2520" y="12726"/>
                    <a:pt x="5580" y="12726"/>
                  </a:cubicBezTo>
                  <a:cubicBezTo>
                    <a:pt x="6084" y="12726"/>
                    <a:pt x="6336" y="12726"/>
                    <a:pt x="6588" y="12726"/>
                  </a:cubicBezTo>
                  <a:cubicBezTo>
                    <a:pt x="6336" y="12433"/>
                    <a:pt x="5832" y="11846"/>
                    <a:pt x="5832" y="10967"/>
                  </a:cubicBezTo>
                  <a:cubicBezTo>
                    <a:pt x="5832" y="10674"/>
                    <a:pt x="6084" y="10088"/>
                    <a:pt x="6084" y="9795"/>
                  </a:cubicBezTo>
                  <a:cubicBezTo>
                    <a:pt x="6084" y="9795"/>
                    <a:pt x="5832" y="9795"/>
                    <a:pt x="5580" y="9795"/>
                  </a:cubicBezTo>
                  <a:cubicBezTo>
                    <a:pt x="3024" y="9795"/>
                    <a:pt x="1260" y="7702"/>
                    <a:pt x="1260" y="5023"/>
                  </a:cubicBezTo>
                  <a:cubicBezTo>
                    <a:pt x="1260" y="2386"/>
                    <a:pt x="3816" y="0"/>
                    <a:pt x="6336" y="0"/>
                  </a:cubicBezTo>
                  <a:cubicBezTo>
                    <a:pt x="7632" y="0"/>
                    <a:pt x="11952" y="0"/>
                    <a:pt x="11952" y="0"/>
                  </a:cubicBezTo>
                  <a:cubicBezTo>
                    <a:pt x="10692" y="1507"/>
                    <a:pt x="10692" y="1507"/>
                    <a:pt x="10692" y="1507"/>
                  </a:cubicBezTo>
                  <a:lnTo>
                    <a:pt x="8892" y="1507"/>
                  </a:lnTo>
                  <a:close/>
                  <a:moveTo>
                    <a:pt x="6336" y="13647"/>
                  </a:moveTo>
                  <a:cubicBezTo>
                    <a:pt x="4068" y="13312"/>
                    <a:pt x="2016" y="15112"/>
                    <a:pt x="2016" y="16870"/>
                  </a:cubicBezTo>
                  <a:cubicBezTo>
                    <a:pt x="2016" y="18670"/>
                    <a:pt x="3816" y="20135"/>
                    <a:pt x="5832" y="20135"/>
                  </a:cubicBezTo>
                  <a:cubicBezTo>
                    <a:pt x="8892" y="20135"/>
                    <a:pt x="10152" y="18963"/>
                    <a:pt x="10152" y="16870"/>
                  </a:cubicBezTo>
                  <a:cubicBezTo>
                    <a:pt x="10152" y="16870"/>
                    <a:pt x="10152" y="16577"/>
                    <a:pt x="9900" y="16284"/>
                  </a:cubicBezTo>
                  <a:cubicBezTo>
                    <a:pt x="9648" y="15112"/>
                    <a:pt x="8892" y="14819"/>
                    <a:pt x="7632" y="13647"/>
                  </a:cubicBezTo>
                  <a:cubicBezTo>
                    <a:pt x="7344" y="13647"/>
                    <a:pt x="6840" y="13647"/>
                    <a:pt x="6336" y="13647"/>
                  </a:cubicBezTo>
                  <a:close/>
                  <a:moveTo>
                    <a:pt x="8892" y="5358"/>
                  </a:moveTo>
                  <a:cubicBezTo>
                    <a:pt x="8640" y="2972"/>
                    <a:pt x="7092" y="1214"/>
                    <a:pt x="5580" y="1214"/>
                  </a:cubicBezTo>
                  <a:cubicBezTo>
                    <a:pt x="4068" y="1214"/>
                    <a:pt x="3024" y="2972"/>
                    <a:pt x="3276" y="5023"/>
                  </a:cubicBezTo>
                  <a:cubicBezTo>
                    <a:pt x="3564" y="7409"/>
                    <a:pt x="5076" y="9209"/>
                    <a:pt x="6588" y="9209"/>
                  </a:cubicBezTo>
                  <a:cubicBezTo>
                    <a:pt x="7884" y="9209"/>
                    <a:pt x="9144" y="7409"/>
                    <a:pt x="8892" y="5358"/>
                  </a:cubicBez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33" name="Shape 2833">
              <a:extLst>
                <a:ext uri="{FF2B5EF4-FFF2-40B4-BE49-F238E27FC236}">
                  <a16:creationId xmlns:a16="http://schemas.microsoft.com/office/drawing/2014/main" id="{2DF196D9-68EB-4EFD-9C6E-A5052325DEFC}"/>
                </a:ext>
              </a:extLst>
            </p:cNvPr>
            <p:cNvSpPr/>
            <p:nvPr/>
          </p:nvSpPr>
          <p:spPr>
            <a:xfrm>
              <a:off x="938880" y="9399423"/>
              <a:ext cx="61136" cy="130679"/>
            </a:xfrm>
            <a:custGeom>
              <a:avLst/>
              <a:gdLst/>
              <a:ahLst/>
              <a:cxnLst>
                <a:cxn ang="0">
                  <a:pos x="wd2" y="hd2"/>
                </a:cxn>
                <a:cxn ang="5400000">
                  <a:pos x="wd2" y="hd2"/>
                </a:cxn>
                <a:cxn ang="10800000">
                  <a:pos x="wd2" y="hd2"/>
                </a:cxn>
                <a:cxn ang="16200000">
                  <a:pos x="wd2" y="hd2"/>
                </a:cxn>
              </a:cxnLst>
              <a:rect l="0" t="0" r="r" b="b"/>
              <a:pathLst>
                <a:path w="21600" h="21367" extrusionOk="0">
                  <a:moveTo>
                    <a:pt x="21600" y="16"/>
                  </a:moveTo>
                  <a:cubicBezTo>
                    <a:pt x="21600" y="1261"/>
                    <a:pt x="21600" y="3539"/>
                    <a:pt x="21600" y="3539"/>
                  </a:cubicBezTo>
                  <a:cubicBezTo>
                    <a:pt x="21600" y="3539"/>
                    <a:pt x="16257" y="3290"/>
                    <a:pt x="15112" y="4286"/>
                  </a:cubicBezTo>
                  <a:cubicBezTo>
                    <a:pt x="14044" y="4784"/>
                    <a:pt x="14578" y="6279"/>
                    <a:pt x="14578" y="7311"/>
                  </a:cubicBezTo>
                  <a:cubicBezTo>
                    <a:pt x="16791" y="7311"/>
                    <a:pt x="19463" y="7311"/>
                    <a:pt x="21600" y="7311"/>
                  </a:cubicBezTo>
                  <a:cubicBezTo>
                    <a:pt x="21066" y="8805"/>
                    <a:pt x="20531" y="9553"/>
                    <a:pt x="20531" y="10834"/>
                  </a:cubicBezTo>
                  <a:cubicBezTo>
                    <a:pt x="18394" y="10834"/>
                    <a:pt x="14578" y="10834"/>
                    <a:pt x="14578" y="10834"/>
                  </a:cubicBezTo>
                  <a:cubicBezTo>
                    <a:pt x="14578" y="21367"/>
                    <a:pt x="14578" y="21367"/>
                    <a:pt x="14578" y="21367"/>
                  </a:cubicBezTo>
                  <a:cubicBezTo>
                    <a:pt x="14578" y="21367"/>
                    <a:pt x="7632" y="21367"/>
                    <a:pt x="4350" y="21367"/>
                  </a:cubicBezTo>
                  <a:cubicBezTo>
                    <a:pt x="4350" y="18129"/>
                    <a:pt x="4350" y="14357"/>
                    <a:pt x="4350" y="10834"/>
                  </a:cubicBezTo>
                  <a:cubicBezTo>
                    <a:pt x="2748" y="10834"/>
                    <a:pt x="1679" y="10834"/>
                    <a:pt x="0" y="10834"/>
                  </a:cubicBezTo>
                  <a:cubicBezTo>
                    <a:pt x="0" y="9553"/>
                    <a:pt x="0" y="8557"/>
                    <a:pt x="0" y="7311"/>
                  </a:cubicBezTo>
                  <a:cubicBezTo>
                    <a:pt x="1679" y="7311"/>
                    <a:pt x="2748" y="7311"/>
                    <a:pt x="4350" y="7311"/>
                  </a:cubicBezTo>
                  <a:cubicBezTo>
                    <a:pt x="4885" y="5033"/>
                    <a:pt x="4885" y="2542"/>
                    <a:pt x="7632" y="1261"/>
                  </a:cubicBezTo>
                  <a:cubicBezTo>
                    <a:pt x="10304" y="-233"/>
                    <a:pt x="12975" y="16"/>
                    <a:pt x="21600" y="16"/>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34" name="Shape 2834">
              <a:extLst>
                <a:ext uri="{FF2B5EF4-FFF2-40B4-BE49-F238E27FC236}">
                  <a16:creationId xmlns:a16="http://schemas.microsoft.com/office/drawing/2014/main" id="{C493FCFE-7B49-4A17-9C04-7D5F09763FA8}"/>
                </a:ext>
              </a:extLst>
            </p:cNvPr>
            <p:cNvSpPr/>
            <p:nvPr/>
          </p:nvSpPr>
          <p:spPr>
            <a:xfrm>
              <a:off x="4315173" y="9388955"/>
              <a:ext cx="152691" cy="151615"/>
            </a:xfrm>
            <a:custGeom>
              <a:avLst/>
              <a:gdLst/>
              <a:ahLst/>
              <a:cxnLst>
                <a:cxn ang="0">
                  <a:pos x="wd2" y="hd2"/>
                </a:cxn>
                <a:cxn ang="5400000">
                  <a:pos x="wd2" y="hd2"/>
                </a:cxn>
                <a:cxn ang="10800000">
                  <a:pos x="wd2" y="hd2"/>
                </a:cxn>
                <a:cxn ang="16200000">
                  <a:pos x="wd2" y="hd2"/>
                </a:cxn>
              </a:cxnLst>
              <a:rect l="0" t="0" r="r" b="b"/>
              <a:pathLst>
                <a:path w="21600" h="21600" extrusionOk="0">
                  <a:moveTo>
                    <a:pt x="10926" y="0"/>
                  </a:moveTo>
                  <a:cubicBezTo>
                    <a:pt x="4816" y="0"/>
                    <a:pt x="0" y="4824"/>
                    <a:pt x="0" y="10944"/>
                  </a:cubicBezTo>
                  <a:cubicBezTo>
                    <a:pt x="0" y="15264"/>
                    <a:pt x="2803" y="19080"/>
                    <a:pt x="6613" y="20844"/>
                  </a:cubicBezTo>
                  <a:cubicBezTo>
                    <a:pt x="6613" y="20088"/>
                    <a:pt x="6613" y="19080"/>
                    <a:pt x="6865" y="18324"/>
                  </a:cubicBezTo>
                  <a:cubicBezTo>
                    <a:pt x="6865" y="17532"/>
                    <a:pt x="8122" y="12456"/>
                    <a:pt x="8122" y="12456"/>
                  </a:cubicBezTo>
                  <a:cubicBezTo>
                    <a:pt x="8122" y="12456"/>
                    <a:pt x="7871" y="11700"/>
                    <a:pt x="7871" y="10692"/>
                  </a:cubicBezTo>
                  <a:cubicBezTo>
                    <a:pt x="7871" y="9144"/>
                    <a:pt x="8626" y="7884"/>
                    <a:pt x="9919" y="7884"/>
                  </a:cubicBezTo>
                  <a:cubicBezTo>
                    <a:pt x="10926" y="7884"/>
                    <a:pt x="11429" y="8640"/>
                    <a:pt x="11429" y="9396"/>
                  </a:cubicBezTo>
                  <a:cubicBezTo>
                    <a:pt x="11429" y="10404"/>
                    <a:pt x="10674" y="11952"/>
                    <a:pt x="10423" y="13464"/>
                  </a:cubicBezTo>
                  <a:cubicBezTo>
                    <a:pt x="10171" y="14508"/>
                    <a:pt x="10926" y="15516"/>
                    <a:pt x="12184" y="15516"/>
                  </a:cubicBezTo>
                  <a:cubicBezTo>
                    <a:pt x="14232" y="15516"/>
                    <a:pt x="15490" y="12708"/>
                    <a:pt x="15490" y="9648"/>
                  </a:cubicBezTo>
                  <a:cubicBezTo>
                    <a:pt x="15490" y="7380"/>
                    <a:pt x="13981" y="5580"/>
                    <a:pt x="10926" y="5580"/>
                  </a:cubicBezTo>
                  <a:cubicBezTo>
                    <a:pt x="7619" y="5580"/>
                    <a:pt x="5571" y="7884"/>
                    <a:pt x="5571" y="10692"/>
                  </a:cubicBezTo>
                  <a:cubicBezTo>
                    <a:pt x="5571" y="11700"/>
                    <a:pt x="5822" y="12456"/>
                    <a:pt x="6325" y="12960"/>
                  </a:cubicBezTo>
                  <a:cubicBezTo>
                    <a:pt x="6613" y="12960"/>
                    <a:pt x="6613" y="13212"/>
                    <a:pt x="6613" y="13464"/>
                  </a:cubicBezTo>
                  <a:cubicBezTo>
                    <a:pt x="6613" y="13752"/>
                    <a:pt x="6325" y="14256"/>
                    <a:pt x="6325" y="14256"/>
                  </a:cubicBezTo>
                  <a:cubicBezTo>
                    <a:pt x="6325" y="14508"/>
                    <a:pt x="6074" y="14760"/>
                    <a:pt x="5822" y="14508"/>
                  </a:cubicBezTo>
                  <a:cubicBezTo>
                    <a:pt x="4313" y="14004"/>
                    <a:pt x="3558" y="12204"/>
                    <a:pt x="3558" y="10404"/>
                  </a:cubicBezTo>
                  <a:cubicBezTo>
                    <a:pt x="3558" y="7380"/>
                    <a:pt x="6074" y="3564"/>
                    <a:pt x="11429" y="3564"/>
                  </a:cubicBezTo>
                  <a:cubicBezTo>
                    <a:pt x="15490" y="3564"/>
                    <a:pt x="18293" y="6624"/>
                    <a:pt x="18293" y="9900"/>
                  </a:cubicBezTo>
                  <a:cubicBezTo>
                    <a:pt x="18293" y="14256"/>
                    <a:pt x="15742" y="17280"/>
                    <a:pt x="12435" y="17280"/>
                  </a:cubicBezTo>
                  <a:cubicBezTo>
                    <a:pt x="11177" y="17280"/>
                    <a:pt x="10171" y="16776"/>
                    <a:pt x="9668" y="16020"/>
                  </a:cubicBezTo>
                  <a:cubicBezTo>
                    <a:pt x="9668" y="16020"/>
                    <a:pt x="9129" y="18576"/>
                    <a:pt x="8877" y="19080"/>
                  </a:cubicBezTo>
                  <a:cubicBezTo>
                    <a:pt x="8626" y="19836"/>
                    <a:pt x="8374" y="20592"/>
                    <a:pt x="7871" y="21348"/>
                  </a:cubicBezTo>
                  <a:cubicBezTo>
                    <a:pt x="8877" y="21600"/>
                    <a:pt x="9919" y="21600"/>
                    <a:pt x="10926" y="21600"/>
                  </a:cubicBezTo>
                  <a:cubicBezTo>
                    <a:pt x="16748" y="21600"/>
                    <a:pt x="21600" y="16776"/>
                    <a:pt x="21600" y="10944"/>
                  </a:cubicBezTo>
                  <a:cubicBezTo>
                    <a:pt x="21600" y="4824"/>
                    <a:pt x="16748" y="0"/>
                    <a:pt x="10926" y="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35" name="Freeform: Shape 129">
              <a:extLst>
                <a:ext uri="{FF2B5EF4-FFF2-40B4-BE49-F238E27FC236}">
                  <a16:creationId xmlns:a16="http://schemas.microsoft.com/office/drawing/2014/main" id="{3882BFB5-34AA-42D0-9402-234E124FAD36}"/>
                </a:ext>
              </a:extLst>
            </p:cNvPr>
            <p:cNvSpPr/>
            <p:nvPr/>
          </p:nvSpPr>
          <p:spPr>
            <a:xfrm>
              <a:off x="2620365" y="9401126"/>
              <a:ext cx="127265" cy="127273"/>
            </a:xfrm>
            <a:custGeom>
              <a:avLst/>
              <a:gdLst/>
              <a:ahLst/>
              <a:cxnLst/>
              <a:rect l="l" t="t" r="r" b="b"/>
              <a:pathLst>
                <a:path w="195962" h="195976">
                  <a:moveTo>
                    <a:pt x="97989" y="65323"/>
                  </a:moveTo>
                  <a:cubicBezTo>
                    <a:pt x="91921" y="65393"/>
                    <a:pt x="86433" y="66884"/>
                    <a:pt x="81524" y="69794"/>
                  </a:cubicBezTo>
                  <a:cubicBezTo>
                    <a:pt x="76615" y="72704"/>
                    <a:pt x="72705" y="76614"/>
                    <a:pt x="69794" y="81524"/>
                  </a:cubicBezTo>
                  <a:cubicBezTo>
                    <a:pt x="66884" y="86433"/>
                    <a:pt x="65394" y="91921"/>
                    <a:pt x="65324" y="97988"/>
                  </a:cubicBezTo>
                  <a:cubicBezTo>
                    <a:pt x="65394" y="104056"/>
                    <a:pt x="66884" y="109544"/>
                    <a:pt x="69794" y="114453"/>
                  </a:cubicBezTo>
                  <a:cubicBezTo>
                    <a:pt x="72705" y="119363"/>
                    <a:pt x="76615" y="123273"/>
                    <a:pt x="81524" y="126183"/>
                  </a:cubicBezTo>
                  <a:cubicBezTo>
                    <a:pt x="86433" y="129093"/>
                    <a:pt x="91921" y="130583"/>
                    <a:pt x="97989" y="130654"/>
                  </a:cubicBezTo>
                  <a:cubicBezTo>
                    <a:pt x="104056" y="130583"/>
                    <a:pt x="109544" y="129093"/>
                    <a:pt x="114454" y="126183"/>
                  </a:cubicBezTo>
                  <a:cubicBezTo>
                    <a:pt x="119363" y="123273"/>
                    <a:pt x="123273" y="119363"/>
                    <a:pt x="126183" y="114453"/>
                  </a:cubicBezTo>
                  <a:cubicBezTo>
                    <a:pt x="129094" y="109544"/>
                    <a:pt x="130584" y="104056"/>
                    <a:pt x="130654" y="97988"/>
                  </a:cubicBezTo>
                  <a:lnTo>
                    <a:pt x="130652" y="97989"/>
                  </a:lnTo>
                  <a:cubicBezTo>
                    <a:pt x="130582" y="91922"/>
                    <a:pt x="129092" y="86434"/>
                    <a:pt x="126181" y="81525"/>
                  </a:cubicBezTo>
                  <a:cubicBezTo>
                    <a:pt x="123271" y="76616"/>
                    <a:pt x="119361" y="72706"/>
                    <a:pt x="114452" y="69795"/>
                  </a:cubicBezTo>
                  <a:cubicBezTo>
                    <a:pt x="109543" y="66885"/>
                    <a:pt x="104055" y="65394"/>
                    <a:pt x="97989" y="65323"/>
                  </a:cubicBezTo>
                  <a:close/>
                  <a:moveTo>
                    <a:pt x="97988" y="47726"/>
                  </a:moveTo>
                  <a:cubicBezTo>
                    <a:pt x="107365" y="47831"/>
                    <a:pt x="115830" y="50114"/>
                    <a:pt x="123382" y="54576"/>
                  </a:cubicBezTo>
                  <a:cubicBezTo>
                    <a:pt x="130933" y="59037"/>
                    <a:pt x="136940" y="65044"/>
                    <a:pt x="141401" y="72596"/>
                  </a:cubicBezTo>
                  <a:cubicBezTo>
                    <a:pt x="145863" y="80147"/>
                    <a:pt x="148146" y="88612"/>
                    <a:pt x="148251" y="97989"/>
                  </a:cubicBezTo>
                  <a:cubicBezTo>
                    <a:pt x="148146" y="107367"/>
                    <a:pt x="145863" y="115830"/>
                    <a:pt x="141401" y="123380"/>
                  </a:cubicBezTo>
                  <a:cubicBezTo>
                    <a:pt x="136940" y="130930"/>
                    <a:pt x="130933" y="136935"/>
                    <a:pt x="123382" y="141395"/>
                  </a:cubicBezTo>
                  <a:cubicBezTo>
                    <a:pt x="115830" y="145854"/>
                    <a:pt x="107365" y="148137"/>
                    <a:pt x="97988" y="148242"/>
                  </a:cubicBezTo>
                  <a:cubicBezTo>
                    <a:pt x="88611" y="148137"/>
                    <a:pt x="80147" y="145854"/>
                    <a:pt x="72597" y="141395"/>
                  </a:cubicBezTo>
                  <a:cubicBezTo>
                    <a:pt x="65047" y="136935"/>
                    <a:pt x="59042" y="130930"/>
                    <a:pt x="54583" y="123380"/>
                  </a:cubicBezTo>
                  <a:cubicBezTo>
                    <a:pt x="50123" y="115830"/>
                    <a:pt x="47841" y="107367"/>
                    <a:pt x="47735" y="97989"/>
                  </a:cubicBezTo>
                  <a:cubicBezTo>
                    <a:pt x="47841" y="88612"/>
                    <a:pt x="50123" y="80147"/>
                    <a:pt x="54583" y="72596"/>
                  </a:cubicBezTo>
                  <a:cubicBezTo>
                    <a:pt x="59042" y="65044"/>
                    <a:pt x="65047" y="59037"/>
                    <a:pt x="72597" y="54576"/>
                  </a:cubicBezTo>
                  <a:cubicBezTo>
                    <a:pt x="80147" y="50114"/>
                    <a:pt x="88611" y="47831"/>
                    <a:pt x="97988" y="47726"/>
                  </a:cubicBezTo>
                  <a:close/>
                  <a:moveTo>
                    <a:pt x="150291" y="33958"/>
                  </a:moveTo>
                  <a:cubicBezTo>
                    <a:pt x="153624" y="34040"/>
                    <a:pt x="156392" y="35182"/>
                    <a:pt x="158593" y="37384"/>
                  </a:cubicBezTo>
                  <a:cubicBezTo>
                    <a:pt x="160795" y="39586"/>
                    <a:pt x="161937" y="42353"/>
                    <a:pt x="162019" y="45686"/>
                  </a:cubicBezTo>
                  <a:cubicBezTo>
                    <a:pt x="161937" y="49019"/>
                    <a:pt x="160795" y="51786"/>
                    <a:pt x="158593" y="53988"/>
                  </a:cubicBezTo>
                  <a:cubicBezTo>
                    <a:pt x="156392" y="56190"/>
                    <a:pt x="153624" y="57332"/>
                    <a:pt x="150291" y="57414"/>
                  </a:cubicBezTo>
                  <a:cubicBezTo>
                    <a:pt x="146958" y="57332"/>
                    <a:pt x="144191" y="56190"/>
                    <a:pt x="141989" y="53988"/>
                  </a:cubicBezTo>
                  <a:cubicBezTo>
                    <a:pt x="139787" y="51786"/>
                    <a:pt x="138645" y="49019"/>
                    <a:pt x="138563" y="45686"/>
                  </a:cubicBezTo>
                  <a:cubicBezTo>
                    <a:pt x="138645" y="42353"/>
                    <a:pt x="139787" y="39586"/>
                    <a:pt x="141989" y="37384"/>
                  </a:cubicBezTo>
                  <a:cubicBezTo>
                    <a:pt x="144191" y="35182"/>
                    <a:pt x="146958" y="34040"/>
                    <a:pt x="150291" y="33958"/>
                  </a:cubicBezTo>
                  <a:close/>
                  <a:moveTo>
                    <a:pt x="79519" y="17505"/>
                  </a:moveTo>
                  <a:cubicBezTo>
                    <a:pt x="72180" y="17478"/>
                    <a:pt x="64919" y="17736"/>
                    <a:pt x="57736" y="18276"/>
                  </a:cubicBezTo>
                  <a:cubicBezTo>
                    <a:pt x="50553" y="18817"/>
                    <a:pt x="44710" y="19916"/>
                    <a:pt x="40205" y="21572"/>
                  </a:cubicBezTo>
                  <a:cubicBezTo>
                    <a:pt x="37998" y="22447"/>
                    <a:pt x="35998" y="23474"/>
                    <a:pt x="34206" y="24652"/>
                  </a:cubicBezTo>
                  <a:cubicBezTo>
                    <a:pt x="32414" y="25831"/>
                    <a:pt x="30670" y="27273"/>
                    <a:pt x="28973" y="28978"/>
                  </a:cubicBezTo>
                  <a:cubicBezTo>
                    <a:pt x="27269" y="30675"/>
                    <a:pt x="25827" y="32419"/>
                    <a:pt x="24650" y="34211"/>
                  </a:cubicBezTo>
                  <a:cubicBezTo>
                    <a:pt x="23472" y="36002"/>
                    <a:pt x="22445" y="38000"/>
                    <a:pt x="21570" y="40204"/>
                  </a:cubicBezTo>
                  <a:cubicBezTo>
                    <a:pt x="19915" y="44707"/>
                    <a:pt x="18817" y="50549"/>
                    <a:pt x="18276" y="57732"/>
                  </a:cubicBezTo>
                  <a:cubicBezTo>
                    <a:pt x="17736" y="64916"/>
                    <a:pt x="17479" y="72177"/>
                    <a:pt x="17505" y="79518"/>
                  </a:cubicBezTo>
                  <a:cubicBezTo>
                    <a:pt x="17532" y="86858"/>
                    <a:pt x="17568" y="93016"/>
                    <a:pt x="17614" y="97989"/>
                  </a:cubicBezTo>
                  <a:cubicBezTo>
                    <a:pt x="17568" y="102963"/>
                    <a:pt x="17532" y="109119"/>
                    <a:pt x="17505" y="116458"/>
                  </a:cubicBezTo>
                  <a:cubicBezTo>
                    <a:pt x="17479" y="123798"/>
                    <a:pt x="17736" y="131058"/>
                    <a:pt x="18276" y="138241"/>
                  </a:cubicBezTo>
                  <a:cubicBezTo>
                    <a:pt x="18817" y="145424"/>
                    <a:pt x="19915" y="151268"/>
                    <a:pt x="21570" y="155772"/>
                  </a:cubicBezTo>
                  <a:cubicBezTo>
                    <a:pt x="22445" y="157979"/>
                    <a:pt x="23472" y="159979"/>
                    <a:pt x="24650" y="161771"/>
                  </a:cubicBezTo>
                  <a:cubicBezTo>
                    <a:pt x="25827" y="163563"/>
                    <a:pt x="27269" y="165308"/>
                    <a:pt x="28973" y="167004"/>
                  </a:cubicBezTo>
                  <a:cubicBezTo>
                    <a:pt x="30670" y="168708"/>
                    <a:pt x="32414" y="170150"/>
                    <a:pt x="34206" y="171328"/>
                  </a:cubicBezTo>
                  <a:cubicBezTo>
                    <a:pt x="35998" y="172506"/>
                    <a:pt x="37998" y="173532"/>
                    <a:pt x="40205" y="174407"/>
                  </a:cubicBezTo>
                  <a:cubicBezTo>
                    <a:pt x="44710" y="176062"/>
                    <a:pt x="50553" y="177160"/>
                    <a:pt x="57736" y="177701"/>
                  </a:cubicBezTo>
                  <a:cubicBezTo>
                    <a:pt x="64919" y="178241"/>
                    <a:pt x="72180" y="178498"/>
                    <a:pt x="79519" y="178472"/>
                  </a:cubicBezTo>
                  <a:cubicBezTo>
                    <a:pt x="86858" y="178445"/>
                    <a:pt x="93014" y="178409"/>
                    <a:pt x="97988" y="178364"/>
                  </a:cubicBezTo>
                  <a:cubicBezTo>
                    <a:pt x="102962" y="178409"/>
                    <a:pt x="109119" y="178445"/>
                    <a:pt x="116459" y="178472"/>
                  </a:cubicBezTo>
                  <a:cubicBezTo>
                    <a:pt x="123800" y="178498"/>
                    <a:pt x="131062" y="178241"/>
                    <a:pt x="138245" y="177701"/>
                  </a:cubicBezTo>
                  <a:cubicBezTo>
                    <a:pt x="145428" y="177160"/>
                    <a:pt x="151271" y="176062"/>
                    <a:pt x="155773" y="174407"/>
                  </a:cubicBezTo>
                  <a:cubicBezTo>
                    <a:pt x="157977" y="173532"/>
                    <a:pt x="159975" y="172506"/>
                    <a:pt x="161766" y="171328"/>
                  </a:cubicBezTo>
                  <a:cubicBezTo>
                    <a:pt x="163558" y="170150"/>
                    <a:pt x="165302" y="168708"/>
                    <a:pt x="166999" y="167004"/>
                  </a:cubicBezTo>
                  <a:cubicBezTo>
                    <a:pt x="168705" y="165308"/>
                    <a:pt x="170146" y="163563"/>
                    <a:pt x="171325" y="161771"/>
                  </a:cubicBezTo>
                  <a:cubicBezTo>
                    <a:pt x="172503" y="159979"/>
                    <a:pt x="173530" y="157979"/>
                    <a:pt x="174406" y="155772"/>
                  </a:cubicBezTo>
                  <a:cubicBezTo>
                    <a:pt x="176062" y="151268"/>
                    <a:pt x="177160" y="145424"/>
                    <a:pt x="177701" y="138241"/>
                  </a:cubicBezTo>
                  <a:cubicBezTo>
                    <a:pt x="178242" y="131058"/>
                    <a:pt x="178499" y="123798"/>
                    <a:pt x="178472" y="116458"/>
                  </a:cubicBezTo>
                  <a:cubicBezTo>
                    <a:pt x="178446" y="109119"/>
                    <a:pt x="178409" y="102963"/>
                    <a:pt x="178364" y="97989"/>
                  </a:cubicBezTo>
                  <a:cubicBezTo>
                    <a:pt x="178409" y="93016"/>
                    <a:pt x="178446" y="86858"/>
                    <a:pt x="178472" y="79518"/>
                  </a:cubicBezTo>
                  <a:cubicBezTo>
                    <a:pt x="178499" y="72177"/>
                    <a:pt x="178242" y="64916"/>
                    <a:pt x="177701" y="57732"/>
                  </a:cubicBezTo>
                  <a:cubicBezTo>
                    <a:pt x="177160" y="50549"/>
                    <a:pt x="176062" y="44707"/>
                    <a:pt x="174406" y="40204"/>
                  </a:cubicBezTo>
                  <a:cubicBezTo>
                    <a:pt x="173530" y="38000"/>
                    <a:pt x="172503" y="36002"/>
                    <a:pt x="171325" y="34211"/>
                  </a:cubicBezTo>
                  <a:cubicBezTo>
                    <a:pt x="170146" y="32419"/>
                    <a:pt x="168705" y="30675"/>
                    <a:pt x="166999" y="28978"/>
                  </a:cubicBezTo>
                  <a:cubicBezTo>
                    <a:pt x="165302" y="27273"/>
                    <a:pt x="163558" y="25831"/>
                    <a:pt x="161766" y="24652"/>
                  </a:cubicBezTo>
                  <a:cubicBezTo>
                    <a:pt x="159975" y="23474"/>
                    <a:pt x="157977" y="22447"/>
                    <a:pt x="155773" y="21572"/>
                  </a:cubicBezTo>
                  <a:cubicBezTo>
                    <a:pt x="151271" y="19916"/>
                    <a:pt x="145428" y="18817"/>
                    <a:pt x="138245" y="18276"/>
                  </a:cubicBezTo>
                  <a:cubicBezTo>
                    <a:pt x="131062" y="17736"/>
                    <a:pt x="123800" y="17478"/>
                    <a:pt x="116459" y="17505"/>
                  </a:cubicBezTo>
                  <a:cubicBezTo>
                    <a:pt x="109119" y="17531"/>
                    <a:pt x="102962" y="17568"/>
                    <a:pt x="97988" y="17613"/>
                  </a:cubicBezTo>
                  <a:cubicBezTo>
                    <a:pt x="93014" y="17568"/>
                    <a:pt x="86858" y="17531"/>
                    <a:pt x="79519" y="17505"/>
                  </a:cubicBezTo>
                  <a:close/>
                  <a:moveTo>
                    <a:pt x="97988" y="10"/>
                  </a:moveTo>
                  <a:cubicBezTo>
                    <a:pt x="104745" y="-11"/>
                    <a:pt x="111486" y="2"/>
                    <a:pt x="118211" y="49"/>
                  </a:cubicBezTo>
                  <a:cubicBezTo>
                    <a:pt x="124937" y="96"/>
                    <a:pt x="131678" y="300"/>
                    <a:pt x="138435" y="662"/>
                  </a:cubicBezTo>
                  <a:cubicBezTo>
                    <a:pt x="146289" y="938"/>
                    <a:pt x="153658" y="2234"/>
                    <a:pt x="160544" y="4549"/>
                  </a:cubicBezTo>
                  <a:cubicBezTo>
                    <a:pt x="167430" y="6865"/>
                    <a:pt x="173753" y="10837"/>
                    <a:pt x="179511" y="16466"/>
                  </a:cubicBezTo>
                  <a:cubicBezTo>
                    <a:pt x="185140" y="22225"/>
                    <a:pt x="189112" y="28547"/>
                    <a:pt x="191428" y="35433"/>
                  </a:cubicBezTo>
                  <a:cubicBezTo>
                    <a:pt x="193743" y="42319"/>
                    <a:pt x="195039" y="49688"/>
                    <a:pt x="195315" y="57542"/>
                  </a:cubicBezTo>
                  <a:cubicBezTo>
                    <a:pt x="195676" y="64299"/>
                    <a:pt x="195878" y="71040"/>
                    <a:pt x="195920" y="77766"/>
                  </a:cubicBezTo>
                  <a:cubicBezTo>
                    <a:pt x="195963" y="84491"/>
                    <a:pt x="195973" y="91232"/>
                    <a:pt x="195952" y="97989"/>
                  </a:cubicBezTo>
                  <a:cubicBezTo>
                    <a:pt x="195973" y="104747"/>
                    <a:pt x="195963" y="111488"/>
                    <a:pt x="195920" y="118212"/>
                  </a:cubicBezTo>
                  <a:cubicBezTo>
                    <a:pt x="195878" y="124936"/>
                    <a:pt x="195676" y="131675"/>
                    <a:pt x="195315" y="138428"/>
                  </a:cubicBezTo>
                  <a:cubicBezTo>
                    <a:pt x="195039" y="146284"/>
                    <a:pt x="193743" y="153656"/>
                    <a:pt x="191428" y="160544"/>
                  </a:cubicBezTo>
                  <a:cubicBezTo>
                    <a:pt x="189112" y="167432"/>
                    <a:pt x="185140" y="173754"/>
                    <a:pt x="179511" y="179511"/>
                  </a:cubicBezTo>
                  <a:cubicBezTo>
                    <a:pt x="173753" y="185140"/>
                    <a:pt x="167430" y="189112"/>
                    <a:pt x="160544" y="191427"/>
                  </a:cubicBezTo>
                  <a:cubicBezTo>
                    <a:pt x="153658" y="193743"/>
                    <a:pt x="146289" y="195038"/>
                    <a:pt x="138435" y="195315"/>
                  </a:cubicBezTo>
                  <a:cubicBezTo>
                    <a:pt x="131678" y="195676"/>
                    <a:pt x="124937" y="195881"/>
                    <a:pt x="118211" y="195928"/>
                  </a:cubicBezTo>
                  <a:cubicBezTo>
                    <a:pt x="111486" y="195975"/>
                    <a:pt x="104745" y="195988"/>
                    <a:pt x="97988" y="195967"/>
                  </a:cubicBezTo>
                  <a:cubicBezTo>
                    <a:pt x="91230" y="195988"/>
                    <a:pt x="84490" y="195975"/>
                    <a:pt x="77765" y="195928"/>
                  </a:cubicBezTo>
                  <a:cubicBezTo>
                    <a:pt x="71041" y="195881"/>
                    <a:pt x="64302" y="195676"/>
                    <a:pt x="57549" y="195315"/>
                  </a:cubicBezTo>
                  <a:cubicBezTo>
                    <a:pt x="49693" y="195038"/>
                    <a:pt x="42321" y="193743"/>
                    <a:pt x="35433" y="191427"/>
                  </a:cubicBezTo>
                  <a:cubicBezTo>
                    <a:pt x="28545" y="189112"/>
                    <a:pt x="22223" y="185140"/>
                    <a:pt x="16467" y="179511"/>
                  </a:cubicBezTo>
                  <a:cubicBezTo>
                    <a:pt x="10838" y="173754"/>
                    <a:pt x="6865" y="167432"/>
                    <a:pt x="4550" y="160544"/>
                  </a:cubicBezTo>
                  <a:cubicBezTo>
                    <a:pt x="2235" y="153656"/>
                    <a:pt x="939" y="146284"/>
                    <a:pt x="663" y="138428"/>
                  </a:cubicBezTo>
                  <a:cubicBezTo>
                    <a:pt x="301" y="131675"/>
                    <a:pt x="96" y="124936"/>
                    <a:pt x="49" y="118212"/>
                  </a:cubicBezTo>
                  <a:cubicBezTo>
                    <a:pt x="2" y="111488"/>
                    <a:pt x="-11" y="104747"/>
                    <a:pt x="10" y="97989"/>
                  </a:cubicBezTo>
                  <a:cubicBezTo>
                    <a:pt x="-11" y="91232"/>
                    <a:pt x="2" y="84491"/>
                    <a:pt x="49" y="77766"/>
                  </a:cubicBezTo>
                  <a:cubicBezTo>
                    <a:pt x="96" y="71040"/>
                    <a:pt x="301" y="64299"/>
                    <a:pt x="663" y="57542"/>
                  </a:cubicBezTo>
                  <a:cubicBezTo>
                    <a:pt x="939" y="49688"/>
                    <a:pt x="2235" y="42319"/>
                    <a:pt x="4550" y="35433"/>
                  </a:cubicBezTo>
                  <a:cubicBezTo>
                    <a:pt x="6865" y="28547"/>
                    <a:pt x="10838" y="22225"/>
                    <a:pt x="16467" y="16466"/>
                  </a:cubicBezTo>
                  <a:cubicBezTo>
                    <a:pt x="22223" y="10837"/>
                    <a:pt x="28545" y="6865"/>
                    <a:pt x="35433" y="4549"/>
                  </a:cubicBezTo>
                  <a:cubicBezTo>
                    <a:pt x="42321" y="2234"/>
                    <a:pt x="49693" y="938"/>
                    <a:pt x="57549" y="662"/>
                  </a:cubicBezTo>
                  <a:cubicBezTo>
                    <a:pt x="64302" y="300"/>
                    <a:pt x="71041" y="96"/>
                    <a:pt x="77765" y="49"/>
                  </a:cubicBezTo>
                  <a:cubicBezTo>
                    <a:pt x="84490" y="2"/>
                    <a:pt x="91230" y="-11"/>
                    <a:pt x="97988"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36" name="Freeform: Shape 96">
              <a:extLst>
                <a:ext uri="{FF2B5EF4-FFF2-40B4-BE49-F238E27FC236}">
                  <a16:creationId xmlns:a16="http://schemas.microsoft.com/office/drawing/2014/main" id="{CFDCD0D4-2F3C-4326-A949-8CFF386F0CC8}"/>
                </a:ext>
              </a:extLst>
            </p:cNvPr>
            <p:cNvSpPr/>
            <p:nvPr/>
          </p:nvSpPr>
          <p:spPr>
            <a:xfrm>
              <a:off x="2042330" y="9398474"/>
              <a:ext cx="132578" cy="132577"/>
            </a:xfrm>
            <a:custGeom>
              <a:avLst/>
              <a:gdLst/>
              <a:ahLst/>
              <a:cxnLst/>
              <a:rect l="l" t="t" r="r" b="b"/>
              <a:pathLst>
                <a:path w="195927" h="195927">
                  <a:moveTo>
                    <a:pt x="95668" y="37616"/>
                  </a:moveTo>
                  <a:cubicBezTo>
                    <a:pt x="88132" y="37574"/>
                    <a:pt x="80740" y="38721"/>
                    <a:pt x="73492" y="41056"/>
                  </a:cubicBezTo>
                  <a:cubicBezTo>
                    <a:pt x="66244" y="43391"/>
                    <a:pt x="60222" y="47165"/>
                    <a:pt x="55426" y="52378"/>
                  </a:cubicBezTo>
                  <a:cubicBezTo>
                    <a:pt x="50630" y="57591"/>
                    <a:pt x="48142" y="64493"/>
                    <a:pt x="47962" y="73084"/>
                  </a:cubicBezTo>
                  <a:cubicBezTo>
                    <a:pt x="48023" y="80164"/>
                    <a:pt x="49487" y="85908"/>
                    <a:pt x="52355" y="90318"/>
                  </a:cubicBezTo>
                  <a:cubicBezTo>
                    <a:pt x="55223" y="94727"/>
                    <a:pt x="59125" y="98194"/>
                    <a:pt x="64062" y="100718"/>
                  </a:cubicBezTo>
                  <a:cubicBezTo>
                    <a:pt x="68999" y="103242"/>
                    <a:pt x="74602" y="105216"/>
                    <a:pt x="80871" y="106639"/>
                  </a:cubicBezTo>
                  <a:lnTo>
                    <a:pt x="99495" y="111232"/>
                  </a:lnTo>
                  <a:cubicBezTo>
                    <a:pt x="105227" y="112460"/>
                    <a:pt x="109707" y="113831"/>
                    <a:pt x="112936" y="115347"/>
                  </a:cubicBezTo>
                  <a:cubicBezTo>
                    <a:pt x="116165" y="116862"/>
                    <a:pt x="117807" y="119573"/>
                    <a:pt x="117863" y="123480"/>
                  </a:cubicBezTo>
                  <a:cubicBezTo>
                    <a:pt x="117794" y="126805"/>
                    <a:pt x="116114" y="129532"/>
                    <a:pt x="112824" y="131661"/>
                  </a:cubicBezTo>
                  <a:cubicBezTo>
                    <a:pt x="109534" y="133790"/>
                    <a:pt x="105049" y="134891"/>
                    <a:pt x="99367" y="134963"/>
                  </a:cubicBezTo>
                  <a:cubicBezTo>
                    <a:pt x="93558" y="134860"/>
                    <a:pt x="88873" y="133837"/>
                    <a:pt x="85312" y="131893"/>
                  </a:cubicBezTo>
                  <a:cubicBezTo>
                    <a:pt x="81751" y="129948"/>
                    <a:pt x="78772" y="127697"/>
                    <a:pt x="76375" y="125139"/>
                  </a:cubicBezTo>
                  <a:cubicBezTo>
                    <a:pt x="73978" y="122580"/>
                    <a:pt x="71621" y="120329"/>
                    <a:pt x="69303" y="118385"/>
                  </a:cubicBezTo>
                  <a:cubicBezTo>
                    <a:pt x="66986" y="116440"/>
                    <a:pt x="64167" y="115417"/>
                    <a:pt x="60845" y="115315"/>
                  </a:cubicBezTo>
                  <a:cubicBezTo>
                    <a:pt x="56402" y="115434"/>
                    <a:pt x="53138" y="116790"/>
                    <a:pt x="51055" y="119381"/>
                  </a:cubicBezTo>
                  <a:cubicBezTo>
                    <a:pt x="48971" y="121973"/>
                    <a:pt x="47940" y="125083"/>
                    <a:pt x="47962" y="128711"/>
                  </a:cubicBezTo>
                  <a:cubicBezTo>
                    <a:pt x="48080" y="134003"/>
                    <a:pt x="50507" y="138786"/>
                    <a:pt x="55242" y="143062"/>
                  </a:cubicBezTo>
                  <a:cubicBezTo>
                    <a:pt x="59976" y="147338"/>
                    <a:pt x="66305" y="150741"/>
                    <a:pt x="74229" y="153273"/>
                  </a:cubicBezTo>
                  <a:cubicBezTo>
                    <a:pt x="82152" y="155805"/>
                    <a:pt x="90957" y="157102"/>
                    <a:pt x="100643" y="157162"/>
                  </a:cubicBezTo>
                  <a:cubicBezTo>
                    <a:pt x="108797" y="157174"/>
                    <a:pt x="116583" y="155818"/>
                    <a:pt x="124000" y="153094"/>
                  </a:cubicBezTo>
                  <a:cubicBezTo>
                    <a:pt x="131417" y="150370"/>
                    <a:pt x="137502" y="146207"/>
                    <a:pt x="142255" y="140605"/>
                  </a:cubicBezTo>
                  <a:cubicBezTo>
                    <a:pt x="147007" y="135003"/>
                    <a:pt x="149464" y="127891"/>
                    <a:pt x="149625" y="119270"/>
                  </a:cubicBezTo>
                  <a:cubicBezTo>
                    <a:pt x="149470" y="111938"/>
                    <a:pt x="147384" y="106018"/>
                    <a:pt x="143365" y="101512"/>
                  </a:cubicBezTo>
                  <a:cubicBezTo>
                    <a:pt x="139346" y="97005"/>
                    <a:pt x="134321" y="93506"/>
                    <a:pt x="128289" y="91012"/>
                  </a:cubicBezTo>
                  <a:cubicBezTo>
                    <a:pt x="122258" y="88519"/>
                    <a:pt x="116146" y="86625"/>
                    <a:pt x="109954" y="85332"/>
                  </a:cubicBezTo>
                  <a:lnTo>
                    <a:pt x="96688" y="82270"/>
                  </a:lnTo>
                  <a:cubicBezTo>
                    <a:pt x="91740" y="81255"/>
                    <a:pt x="87701" y="80000"/>
                    <a:pt x="84570" y="78506"/>
                  </a:cubicBezTo>
                  <a:cubicBezTo>
                    <a:pt x="81440" y="77013"/>
                    <a:pt x="79824" y="74482"/>
                    <a:pt x="79723" y="70915"/>
                  </a:cubicBezTo>
                  <a:cubicBezTo>
                    <a:pt x="79787" y="67548"/>
                    <a:pt x="81445" y="65065"/>
                    <a:pt x="84698" y="63468"/>
                  </a:cubicBezTo>
                  <a:cubicBezTo>
                    <a:pt x="87951" y="61870"/>
                    <a:pt x="92415" y="61078"/>
                    <a:pt x="98091" y="61091"/>
                  </a:cubicBezTo>
                  <a:cubicBezTo>
                    <a:pt x="104572" y="61272"/>
                    <a:pt x="109455" y="62540"/>
                    <a:pt x="112742" y="64895"/>
                  </a:cubicBezTo>
                  <a:cubicBezTo>
                    <a:pt x="116028" y="67250"/>
                    <a:pt x="118890" y="69605"/>
                    <a:pt x="121326" y="71960"/>
                  </a:cubicBezTo>
                  <a:cubicBezTo>
                    <a:pt x="123762" y="74314"/>
                    <a:pt x="126945" y="75582"/>
                    <a:pt x="130874" y="75763"/>
                  </a:cubicBezTo>
                  <a:cubicBezTo>
                    <a:pt x="135054" y="75647"/>
                    <a:pt x="138301" y="74254"/>
                    <a:pt x="140616" y="71585"/>
                  </a:cubicBezTo>
                  <a:cubicBezTo>
                    <a:pt x="142930" y="68916"/>
                    <a:pt x="144105" y="65674"/>
                    <a:pt x="144140" y="61857"/>
                  </a:cubicBezTo>
                  <a:cubicBezTo>
                    <a:pt x="143988" y="56938"/>
                    <a:pt x="141585" y="52670"/>
                    <a:pt x="136930" y="49051"/>
                  </a:cubicBezTo>
                  <a:cubicBezTo>
                    <a:pt x="132276" y="45432"/>
                    <a:pt x="126282" y="42629"/>
                    <a:pt x="118949" y="40640"/>
                  </a:cubicBezTo>
                  <a:cubicBezTo>
                    <a:pt x="111616" y="38652"/>
                    <a:pt x="103856" y="37644"/>
                    <a:pt x="95668" y="37616"/>
                  </a:cubicBezTo>
                  <a:close/>
                  <a:moveTo>
                    <a:pt x="48982" y="0"/>
                  </a:moveTo>
                  <a:cubicBezTo>
                    <a:pt x="54618" y="26"/>
                    <a:pt x="59960" y="930"/>
                    <a:pt x="65006" y="2711"/>
                  </a:cubicBezTo>
                  <a:cubicBezTo>
                    <a:pt x="70053" y="4491"/>
                    <a:pt x="74661" y="6989"/>
                    <a:pt x="78830" y="10204"/>
                  </a:cubicBezTo>
                  <a:cubicBezTo>
                    <a:pt x="81900" y="9561"/>
                    <a:pt x="85041" y="9062"/>
                    <a:pt x="88254" y="8706"/>
                  </a:cubicBezTo>
                  <a:cubicBezTo>
                    <a:pt x="91466" y="8350"/>
                    <a:pt x="94703" y="8169"/>
                    <a:pt x="97964" y="8164"/>
                  </a:cubicBezTo>
                  <a:cubicBezTo>
                    <a:pt x="114694" y="8354"/>
                    <a:pt x="129805" y="12438"/>
                    <a:pt x="143299" y="20416"/>
                  </a:cubicBezTo>
                  <a:cubicBezTo>
                    <a:pt x="156792" y="28395"/>
                    <a:pt x="167529" y="39131"/>
                    <a:pt x="175509" y="52624"/>
                  </a:cubicBezTo>
                  <a:cubicBezTo>
                    <a:pt x="183490" y="66117"/>
                    <a:pt x="187574" y="81230"/>
                    <a:pt x="187764" y="97963"/>
                  </a:cubicBezTo>
                  <a:cubicBezTo>
                    <a:pt x="187759" y="101225"/>
                    <a:pt x="187578" y="104462"/>
                    <a:pt x="187222" y="107676"/>
                  </a:cubicBezTo>
                  <a:cubicBezTo>
                    <a:pt x="186866" y="110889"/>
                    <a:pt x="186366" y="114031"/>
                    <a:pt x="185723" y="117101"/>
                  </a:cubicBezTo>
                  <a:cubicBezTo>
                    <a:pt x="188939" y="121271"/>
                    <a:pt x="191437" y="125880"/>
                    <a:pt x="193217" y="130928"/>
                  </a:cubicBezTo>
                  <a:cubicBezTo>
                    <a:pt x="194997" y="135975"/>
                    <a:pt x="195900" y="141318"/>
                    <a:pt x="195927" y="146956"/>
                  </a:cubicBezTo>
                  <a:cubicBezTo>
                    <a:pt x="195823" y="156072"/>
                    <a:pt x="193593" y="164309"/>
                    <a:pt x="189238" y="171668"/>
                  </a:cubicBezTo>
                  <a:cubicBezTo>
                    <a:pt x="184883" y="179027"/>
                    <a:pt x="179025" y="184884"/>
                    <a:pt x="171665" y="189239"/>
                  </a:cubicBezTo>
                  <a:cubicBezTo>
                    <a:pt x="164305" y="193594"/>
                    <a:pt x="156065" y="195823"/>
                    <a:pt x="146946" y="195927"/>
                  </a:cubicBezTo>
                  <a:cubicBezTo>
                    <a:pt x="141309" y="195900"/>
                    <a:pt x="135968" y="194997"/>
                    <a:pt x="130922" y="193216"/>
                  </a:cubicBezTo>
                  <a:cubicBezTo>
                    <a:pt x="125875" y="191436"/>
                    <a:pt x="121267" y="188938"/>
                    <a:pt x="117098" y="185722"/>
                  </a:cubicBezTo>
                  <a:cubicBezTo>
                    <a:pt x="114028" y="186365"/>
                    <a:pt x="110887" y="186865"/>
                    <a:pt x="107674" y="187221"/>
                  </a:cubicBezTo>
                  <a:cubicBezTo>
                    <a:pt x="104461" y="187576"/>
                    <a:pt x="101225" y="187757"/>
                    <a:pt x="97964" y="187762"/>
                  </a:cubicBezTo>
                  <a:cubicBezTo>
                    <a:pt x="81234" y="187573"/>
                    <a:pt x="66123" y="183489"/>
                    <a:pt x="52629" y="175510"/>
                  </a:cubicBezTo>
                  <a:cubicBezTo>
                    <a:pt x="39136" y="167531"/>
                    <a:pt x="28399" y="156795"/>
                    <a:pt x="20419" y="143302"/>
                  </a:cubicBezTo>
                  <a:cubicBezTo>
                    <a:pt x="12438" y="129809"/>
                    <a:pt x="8353" y="114696"/>
                    <a:pt x="8164" y="97963"/>
                  </a:cubicBezTo>
                  <a:cubicBezTo>
                    <a:pt x="8169" y="94702"/>
                    <a:pt x="8350" y="91464"/>
                    <a:pt x="8706" y="88251"/>
                  </a:cubicBezTo>
                  <a:cubicBezTo>
                    <a:pt x="9062" y="85037"/>
                    <a:pt x="9561" y="81895"/>
                    <a:pt x="10205" y="78825"/>
                  </a:cubicBezTo>
                  <a:cubicBezTo>
                    <a:pt x="6989" y="74655"/>
                    <a:pt x="4491" y="70046"/>
                    <a:pt x="2711" y="64999"/>
                  </a:cubicBezTo>
                  <a:cubicBezTo>
                    <a:pt x="930" y="59951"/>
                    <a:pt x="27" y="54608"/>
                    <a:pt x="0" y="48971"/>
                  </a:cubicBezTo>
                  <a:cubicBezTo>
                    <a:pt x="104" y="39855"/>
                    <a:pt x="2334" y="31617"/>
                    <a:pt x="6690" y="24258"/>
                  </a:cubicBezTo>
                  <a:cubicBezTo>
                    <a:pt x="11045" y="16899"/>
                    <a:pt x="16904" y="11042"/>
                    <a:pt x="24264" y="6688"/>
                  </a:cubicBezTo>
                  <a:cubicBezTo>
                    <a:pt x="31625" y="2333"/>
                    <a:pt x="39864" y="104"/>
                    <a:pt x="489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37" name="Freeform: Shape 171">
              <a:extLst>
                <a:ext uri="{FF2B5EF4-FFF2-40B4-BE49-F238E27FC236}">
                  <a16:creationId xmlns:a16="http://schemas.microsoft.com/office/drawing/2014/main" id="{40685B13-85F2-4A76-858F-7664681255D9}"/>
                </a:ext>
              </a:extLst>
            </p:cNvPr>
            <p:cNvSpPr/>
            <p:nvPr/>
          </p:nvSpPr>
          <p:spPr>
            <a:xfrm>
              <a:off x="4867404" y="9407995"/>
              <a:ext cx="176100" cy="113534"/>
            </a:xfrm>
            <a:custGeom>
              <a:avLst/>
              <a:gdLst/>
              <a:ahLst/>
              <a:cxnLst/>
              <a:rect l="l" t="t" r="r" b="b"/>
              <a:pathLst>
                <a:path w="261241" h="163787">
                  <a:moveTo>
                    <a:pt x="35320" y="89161"/>
                  </a:moveTo>
                  <a:lnTo>
                    <a:pt x="35320" y="133439"/>
                  </a:lnTo>
                  <a:lnTo>
                    <a:pt x="73090" y="133442"/>
                  </a:lnTo>
                  <a:cubicBezTo>
                    <a:pt x="80488" y="133567"/>
                    <a:pt x="86650" y="132041"/>
                    <a:pt x="91574" y="128864"/>
                  </a:cubicBezTo>
                  <a:cubicBezTo>
                    <a:pt x="96499" y="125687"/>
                    <a:pt x="99056" y="120109"/>
                    <a:pt x="99244" y="112131"/>
                  </a:cubicBezTo>
                  <a:cubicBezTo>
                    <a:pt x="99159" y="103971"/>
                    <a:pt x="96874" y="98085"/>
                    <a:pt x="92388" y="94472"/>
                  </a:cubicBezTo>
                  <a:cubicBezTo>
                    <a:pt x="87902" y="90859"/>
                    <a:pt x="81724" y="89089"/>
                    <a:pt x="73855" y="89161"/>
                  </a:cubicBezTo>
                  <a:close/>
                  <a:moveTo>
                    <a:pt x="203581" y="65178"/>
                  </a:moveTo>
                  <a:cubicBezTo>
                    <a:pt x="195842" y="65258"/>
                    <a:pt x="189634" y="67492"/>
                    <a:pt x="184956" y="71880"/>
                  </a:cubicBezTo>
                  <a:cubicBezTo>
                    <a:pt x="180279" y="76267"/>
                    <a:pt x="177642" y="82331"/>
                    <a:pt x="177047" y="90070"/>
                  </a:cubicBezTo>
                  <a:lnTo>
                    <a:pt x="229094" y="90070"/>
                  </a:lnTo>
                  <a:cubicBezTo>
                    <a:pt x="228422" y="82275"/>
                    <a:pt x="226004" y="76196"/>
                    <a:pt x="221839" y="71832"/>
                  </a:cubicBezTo>
                  <a:cubicBezTo>
                    <a:pt x="217675" y="67468"/>
                    <a:pt x="211589" y="65250"/>
                    <a:pt x="203581" y="65178"/>
                  </a:cubicBezTo>
                  <a:close/>
                  <a:moveTo>
                    <a:pt x="204602" y="41084"/>
                  </a:moveTo>
                  <a:cubicBezTo>
                    <a:pt x="216787" y="41225"/>
                    <a:pt x="227086" y="44130"/>
                    <a:pt x="235501" y="49798"/>
                  </a:cubicBezTo>
                  <a:cubicBezTo>
                    <a:pt x="243916" y="55465"/>
                    <a:pt x="250304" y="63046"/>
                    <a:pt x="254665" y="72541"/>
                  </a:cubicBezTo>
                  <a:cubicBezTo>
                    <a:pt x="259025" y="82036"/>
                    <a:pt x="261218" y="92595"/>
                    <a:pt x="261241" y="104218"/>
                  </a:cubicBezTo>
                  <a:cubicBezTo>
                    <a:pt x="261220" y="106279"/>
                    <a:pt x="261135" y="108276"/>
                    <a:pt x="260986" y="110209"/>
                  </a:cubicBezTo>
                  <a:lnTo>
                    <a:pt x="177047" y="110209"/>
                  </a:lnTo>
                  <a:cubicBezTo>
                    <a:pt x="177066" y="119596"/>
                    <a:pt x="179484" y="126860"/>
                    <a:pt x="184302" y="132003"/>
                  </a:cubicBezTo>
                  <a:cubicBezTo>
                    <a:pt x="189121" y="137146"/>
                    <a:pt x="196227" y="139752"/>
                    <a:pt x="205622" y="139821"/>
                  </a:cubicBezTo>
                  <a:cubicBezTo>
                    <a:pt x="208929" y="139817"/>
                    <a:pt x="212322" y="139242"/>
                    <a:pt x="215799" y="138095"/>
                  </a:cubicBezTo>
                  <a:cubicBezTo>
                    <a:pt x="219276" y="136948"/>
                    <a:pt x="222385" y="135248"/>
                    <a:pt x="225126" y="132995"/>
                  </a:cubicBezTo>
                  <a:cubicBezTo>
                    <a:pt x="227866" y="130741"/>
                    <a:pt x="229784" y="127954"/>
                    <a:pt x="230880" y="124632"/>
                  </a:cubicBezTo>
                  <a:lnTo>
                    <a:pt x="259073" y="124632"/>
                  </a:lnTo>
                  <a:cubicBezTo>
                    <a:pt x="254746" y="137928"/>
                    <a:pt x="248059" y="147787"/>
                    <a:pt x="239013" y="154208"/>
                  </a:cubicBezTo>
                  <a:cubicBezTo>
                    <a:pt x="229966" y="160629"/>
                    <a:pt x="218496" y="163822"/>
                    <a:pt x="204602" y="163787"/>
                  </a:cubicBezTo>
                  <a:cubicBezTo>
                    <a:pt x="192300" y="163704"/>
                    <a:pt x="181709" y="161108"/>
                    <a:pt x="172828" y="156000"/>
                  </a:cubicBezTo>
                  <a:cubicBezTo>
                    <a:pt x="163947" y="150892"/>
                    <a:pt x="157107" y="143770"/>
                    <a:pt x="152309" y="134635"/>
                  </a:cubicBezTo>
                  <a:cubicBezTo>
                    <a:pt x="147510" y="125500"/>
                    <a:pt x="145083" y="114851"/>
                    <a:pt x="145028" y="102689"/>
                  </a:cubicBezTo>
                  <a:cubicBezTo>
                    <a:pt x="145107" y="90923"/>
                    <a:pt x="147628" y="80420"/>
                    <a:pt x="152592" y="71180"/>
                  </a:cubicBezTo>
                  <a:cubicBezTo>
                    <a:pt x="157556" y="61940"/>
                    <a:pt x="164490" y="54643"/>
                    <a:pt x="173395" y="49287"/>
                  </a:cubicBezTo>
                  <a:cubicBezTo>
                    <a:pt x="182299" y="43931"/>
                    <a:pt x="192702" y="41197"/>
                    <a:pt x="204602" y="41084"/>
                  </a:cubicBezTo>
                  <a:close/>
                  <a:moveTo>
                    <a:pt x="35320" y="27418"/>
                  </a:moveTo>
                  <a:lnTo>
                    <a:pt x="35320" y="64939"/>
                  </a:lnTo>
                  <a:lnTo>
                    <a:pt x="71182" y="64939"/>
                  </a:lnTo>
                  <a:cubicBezTo>
                    <a:pt x="77606" y="64995"/>
                    <a:pt x="82778" y="63512"/>
                    <a:pt x="86698" y="60490"/>
                  </a:cubicBezTo>
                  <a:cubicBezTo>
                    <a:pt x="90618" y="57468"/>
                    <a:pt x="92632" y="52573"/>
                    <a:pt x="92741" y="45804"/>
                  </a:cubicBezTo>
                  <a:cubicBezTo>
                    <a:pt x="92529" y="38565"/>
                    <a:pt x="90083" y="33653"/>
                    <a:pt x="85405" y="31068"/>
                  </a:cubicBezTo>
                  <a:cubicBezTo>
                    <a:pt x="80727" y="28483"/>
                    <a:pt x="75091" y="27266"/>
                    <a:pt x="68497" y="27418"/>
                  </a:cubicBezTo>
                  <a:close/>
                  <a:moveTo>
                    <a:pt x="170541" y="10844"/>
                  </a:moveTo>
                  <a:lnTo>
                    <a:pt x="235728" y="10844"/>
                  </a:lnTo>
                  <a:lnTo>
                    <a:pt x="235728" y="26653"/>
                  </a:lnTo>
                  <a:lnTo>
                    <a:pt x="170541" y="26653"/>
                  </a:lnTo>
                  <a:close/>
                  <a:moveTo>
                    <a:pt x="0" y="7"/>
                  </a:moveTo>
                  <a:lnTo>
                    <a:pt x="75775" y="7"/>
                  </a:lnTo>
                  <a:cubicBezTo>
                    <a:pt x="85082" y="-94"/>
                    <a:pt x="93605" y="973"/>
                    <a:pt x="101344" y="3210"/>
                  </a:cubicBezTo>
                  <a:cubicBezTo>
                    <a:pt x="109082" y="5446"/>
                    <a:pt x="115290" y="9462"/>
                    <a:pt x="119967" y="15257"/>
                  </a:cubicBezTo>
                  <a:cubicBezTo>
                    <a:pt x="124645" y="21051"/>
                    <a:pt x="127046" y="29235"/>
                    <a:pt x="127172" y="39808"/>
                  </a:cubicBezTo>
                  <a:cubicBezTo>
                    <a:pt x="127158" y="47863"/>
                    <a:pt x="125304" y="54619"/>
                    <a:pt x="121609" y="60075"/>
                  </a:cubicBezTo>
                  <a:cubicBezTo>
                    <a:pt x="117914" y="65531"/>
                    <a:pt x="112458" y="69959"/>
                    <a:pt x="105240" y="73358"/>
                  </a:cubicBezTo>
                  <a:cubicBezTo>
                    <a:pt x="115109" y="76250"/>
                    <a:pt x="122467" y="81214"/>
                    <a:pt x="127315" y="88252"/>
                  </a:cubicBezTo>
                  <a:cubicBezTo>
                    <a:pt x="132163" y="95289"/>
                    <a:pt x="134581" y="103889"/>
                    <a:pt x="134567" y="114052"/>
                  </a:cubicBezTo>
                  <a:cubicBezTo>
                    <a:pt x="134409" y="124907"/>
                    <a:pt x="131679" y="133777"/>
                    <a:pt x="126378" y="140663"/>
                  </a:cubicBezTo>
                  <a:cubicBezTo>
                    <a:pt x="121077" y="147550"/>
                    <a:pt x="114153" y="152622"/>
                    <a:pt x="105606" y="155881"/>
                  </a:cubicBezTo>
                  <a:cubicBezTo>
                    <a:pt x="97059" y="159139"/>
                    <a:pt x="87838" y="160754"/>
                    <a:pt x="77944" y="160726"/>
                  </a:cubicBezTo>
                  <a:lnTo>
                    <a:pt x="0" y="160726"/>
                  </a:lnTo>
                  <a:close/>
                </a:path>
              </a:pathLst>
            </a:custGeom>
            <a:grpFill/>
            <a:ln>
              <a:noFill/>
            </a:ln>
            <a:effectLst/>
          </p:spPr>
          <p:txBody>
            <a:bodyPr rot="0" spcFirstLastPara="0" vertOverflow="overflow" horzOverflow="overflow" vert="horz" wrap="square" lIns="45713" tIns="22856" rIns="45713" bIns="22856" numCol="1" spcCol="0" rtlCol="0" fromWordArt="0" anchor="t" anchorCtr="0" forceAA="0" compatLnSpc="1">
              <a:prstTxWarp prst="textNoShape">
                <a:avLst/>
              </a:prstTxWarp>
              <a:noAutofit/>
            </a:bodyPr>
            <a:lstStyle/>
            <a:p>
              <a:endParaRPr lang="tr-TR" sz="1200"/>
            </a:p>
          </p:txBody>
        </p:sp>
      </p:grpSp>
      <p:sp>
        <p:nvSpPr>
          <p:cNvPr id="38" name="TextBox 37">
            <a:extLst>
              <a:ext uri="{FF2B5EF4-FFF2-40B4-BE49-F238E27FC236}">
                <a16:creationId xmlns:a16="http://schemas.microsoft.com/office/drawing/2014/main" id="{1B88F827-0F4E-4680-9259-94A526DDEF6A}"/>
              </a:ext>
            </a:extLst>
          </p:cNvPr>
          <p:cNvSpPr txBox="1"/>
          <p:nvPr/>
        </p:nvSpPr>
        <p:spPr>
          <a:xfrm>
            <a:off x="587358" y="2100459"/>
            <a:ext cx="4035669" cy="983731"/>
          </a:xfrm>
          <a:prstGeom prst="rect">
            <a:avLst/>
          </a:prstGeom>
          <a:noFill/>
        </p:spPr>
        <p:txBody>
          <a:bodyPr wrap="square" rtlCol="0">
            <a:spAutoFit/>
          </a:bodyPr>
          <a:lstStyle/>
          <a:p>
            <a:pPr defTabSz="239976">
              <a:lnSpc>
                <a:spcPct val="150000"/>
              </a:lnSpc>
            </a:pPr>
            <a:r>
              <a:rPr lang="en-US" sz="1333"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rPr>
              <a:t>But I must explain to you how all this mistaken idea of denouncing pleasure and praising pain was born account of the system, some advantage from it? </a:t>
            </a:r>
            <a:endParaRPr lang="ru-RU" sz="1333" spc="-100" dirty="0">
              <a:solidFill>
                <a:schemeClr val="bg1"/>
              </a:solidFill>
              <a:latin typeface="Merriweather Light" panose="02060503050406030704" pitchFamily="18" charset="-52"/>
              <a:ea typeface="Open Sans Light" panose="020B0306030504020204" pitchFamily="34" charset="0"/>
              <a:cs typeface="Open Sans Light" panose="020B0306030504020204" pitchFamily="34" charset="0"/>
            </a:endParaRPr>
          </a:p>
        </p:txBody>
      </p:sp>
      <p:graphicFrame>
        <p:nvGraphicFramePr>
          <p:cNvPr id="39" name="Table 38">
            <a:extLst>
              <a:ext uri="{FF2B5EF4-FFF2-40B4-BE49-F238E27FC236}">
                <a16:creationId xmlns:a16="http://schemas.microsoft.com/office/drawing/2014/main" id="{7DE80AD2-8EFB-4F7D-B839-A92C1A293AA9}"/>
              </a:ext>
            </a:extLst>
          </p:cNvPr>
          <p:cNvGraphicFramePr>
            <a:graphicFrameLocks noGrp="1"/>
          </p:cNvGraphicFramePr>
          <p:nvPr>
            <p:extLst>
              <p:ext uri="{D42A27DB-BD31-4B8C-83A1-F6EECF244321}">
                <p14:modId xmlns:p14="http://schemas.microsoft.com/office/powerpoint/2010/main" val="673146043"/>
              </p:ext>
            </p:extLst>
          </p:nvPr>
        </p:nvGraphicFramePr>
        <p:xfrm>
          <a:off x="381000" y="2462152"/>
          <a:ext cx="10172961" cy="3786248"/>
        </p:xfrm>
        <a:graphic>
          <a:graphicData uri="http://schemas.openxmlformats.org/drawingml/2006/table">
            <a:tbl>
              <a:tblPr firstRow="1" bandRow="1">
                <a:effectLst>
                  <a:outerShdw blurRad="63500" sx="102000" sy="102000" algn="ctr" rotWithShape="0">
                    <a:prstClr val="black">
                      <a:alpha val="40000"/>
                    </a:prstClr>
                  </a:outerShdw>
                </a:effectLst>
                <a:tableStyleId>{5C22544A-7EE6-4342-B048-85BDC9FD1C3A}</a:tableStyleId>
              </a:tblPr>
              <a:tblGrid>
                <a:gridCol w="1907430">
                  <a:extLst>
                    <a:ext uri="{9D8B030D-6E8A-4147-A177-3AD203B41FA5}">
                      <a16:colId xmlns:a16="http://schemas.microsoft.com/office/drawing/2014/main" val="2354671917"/>
                    </a:ext>
                  </a:extLst>
                </a:gridCol>
                <a:gridCol w="2967114">
                  <a:extLst>
                    <a:ext uri="{9D8B030D-6E8A-4147-A177-3AD203B41FA5}">
                      <a16:colId xmlns:a16="http://schemas.microsoft.com/office/drawing/2014/main" val="663498577"/>
                    </a:ext>
                  </a:extLst>
                </a:gridCol>
                <a:gridCol w="5298417">
                  <a:extLst>
                    <a:ext uri="{9D8B030D-6E8A-4147-A177-3AD203B41FA5}">
                      <a16:colId xmlns:a16="http://schemas.microsoft.com/office/drawing/2014/main" val="1938555754"/>
                    </a:ext>
                  </a:extLst>
                </a:gridCol>
              </a:tblGrid>
              <a:tr h="422810">
                <a:tc>
                  <a:txBody>
                    <a:bodyPr/>
                    <a:lstStyle/>
                    <a:p>
                      <a:pPr algn="ctr">
                        <a:spcBef>
                          <a:spcPts val="600"/>
                        </a:spcBef>
                      </a:pPr>
                      <a:r>
                        <a:rPr lang="en-US" sz="2000" dirty="0"/>
                        <a:t>Areas of Risk</a:t>
                      </a:r>
                    </a:p>
                  </a:txBody>
                  <a:tcPr anchor="ctr"/>
                </a:tc>
                <a:tc>
                  <a:txBody>
                    <a:bodyPr/>
                    <a:lstStyle/>
                    <a:p>
                      <a:pPr algn="ctr">
                        <a:spcBef>
                          <a:spcPts val="600"/>
                        </a:spcBef>
                      </a:pPr>
                      <a:r>
                        <a:rPr lang="en-US" sz="2000" dirty="0"/>
                        <a:t>Attack Techniques</a:t>
                      </a:r>
                    </a:p>
                  </a:txBody>
                  <a:tcPr anchor="ctr"/>
                </a:tc>
                <a:tc>
                  <a:txBody>
                    <a:bodyPr/>
                    <a:lstStyle/>
                    <a:p>
                      <a:pPr algn="ctr">
                        <a:spcBef>
                          <a:spcPts val="600"/>
                        </a:spcBef>
                      </a:pPr>
                      <a:r>
                        <a:rPr lang="en-US" sz="2000" dirty="0"/>
                        <a:t>Train</a:t>
                      </a:r>
                      <a:r>
                        <a:rPr lang="en-US" sz="2000" baseline="0" dirty="0"/>
                        <a:t> employee/Help Desk on: </a:t>
                      </a:r>
                      <a:endParaRPr lang="en-US" sz="2000" dirty="0"/>
                    </a:p>
                  </a:txBody>
                  <a:tcPr anchor="ctr"/>
                </a:tc>
                <a:extLst>
                  <a:ext uri="{0D108BD9-81ED-4DB2-BD59-A6C34878D82A}">
                    <a16:rowId xmlns:a16="http://schemas.microsoft.com/office/drawing/2014/main" val="2478422852"/>
                  </a:ext>
                </a:extLst>
              </a:tr>
              <a:tr h="757077">
                <a:tc>
                  <a:txBody>
                    <a:bodyPr/>
                    <a:lstStyle/>
                    <a:p>
                      <a:pPr algn="ctr">
                        <a:spcBef>
                          <a:spcPts val="600"/>
                        </a:spcBef>
                      </a:pPr>
                      <a:r>
                        <a:rPr lang="en-US" sz="1800" dirty="0"/>
                        <a:t>Phone</a:t>
                      </a:r>
                    </a:p>
                  </a:txBody>
                  <a:tcPr anchor="ctr"/>
                </a:tc>
                <a:tc>
                  <a:txBody>
                    <a:bodyPr/>
                    <a:lstStyle/>
                    <a:p>
                      <a:pPr>
                        <a:spcBef>
                          <a:spcPts val="600"/>
                        </a:spcBef>
                      </a:pPr>
                      <a:r>
                        <a:rPr lang="en-US" sz="1800" dirty="0"/>
                        <a:t>Impersonation</a:t>
                      </a:r>
                    </a:p>
                  </a:txBody>
                  <a:tcPr anchor="ctr"/>
                </a:tc>
                <a:tc>
                  <a:txBody>
                    <a:bodyPr/>
                    <a:lstStyle/>
                    <a:p>
                      <a:pPr marL="285750" indent="-285750">
                        <a:spcBef>
                          <a:spcPts val="1200"/>
                        </a:spcBef>
                        <a:buFont typeface="Arial" panose="020B0604020202020204" pitchFamily="34" charset="0"/>
                        <a:buChar char="•"/>
                      </a:pPr>
                      <a:r>
                        <a:rPr lang="en-US" sz="1800" baseline="0" dirty="0"/>
                        <a:t>Not providing any confidential information, if </a:t>
                      </a:r>
                      <a:r>
                        <a:rPr lang="en-US" sz="1800" baseline="0" dirty="0">
                          <a:solidFill>
                            <a:schemeClr val="tx1"/>
                          </a:solidFill>
                        </a:rPr>
                        <a:t>this has occurred</a:t>
                      </a:r>
                    </a:p>
                  </a:txBody>
                  <a:tcPr anchor="ctr"/>
                </a:tc>
                <a:extLst>
                  <a:ext uri="{0D108BD9-81ED-4DB2-BD59-A6C34878D82A}">
                    <a16:rowId xmlns:a16="http://schemas.microsoft.com/office/drawing/2014/main" val="2103663500"/>
                  </a:ext>
                </a:extLst>
              </a:tr>
              <a:tr h="1390059">
                <a:tc>
                  <a:txBody>
                    <a:bodyPr/>
                    <a:lstStyle/>
                    <a:p>
                      <a:pPr algn="ctr">
                        <a:spcBef>
                          <a:spcPts val="600"/>
                        </a:spcBef>
                      </a:pPr>
                      <a:r>
                        <a:rPr lang="en-US" sz="1800" dirty="0"/>
                        <a:t>Dumpsters</a:t>
                      </a:r>
                    </a:p>
                  </a:txBody>
                  <a:tcPr anchor="ctr"/>
                </a:tc>
                <a:tc>
                  <a:txBody>
                    <a:bodyPr/>
                    <a:lstStyle/>
                    <a:p>
                      <a:pPr>
                        <a:spcBef>
                          <a:spcPts val="600"/>
                        </a:spcBef>
                      </a:pPr>
                      <a:r>
                        <a:rPr lang="en-US" sz="1800" dirty="0"/>
                        <a:t>Dumpster</a:t>
                      </a:r>
                      <a:r>
                        <a:rPr lang="en-US" sz="1800" baseline="0" dirty="0"/>
                        <a:t> Diving</a:t>
                      </a:r>
                      <a:endParaRPr lang="en-US" sz="1800" dirty="0"/>
                    </a:p>
                  </a:txBody>
                  <a:tcPr anchor="ctr"/>
                </a:tc>
                <a:tc>
                  <a:txBody>
                    <a:bodyPr/>
                    <a:lstStyle/>
                    <a:p>
                      <a:pPr marL="285750" indent="-285750">
                        <a:spcBef>
                          <a:spcPts val="1200"/>
                        </a:spcBef>
                        <a:buFont typeface="Arial" panose="020B0604020202020204" pitchFamily="34" charset="0"/>
                        <a:buChar char="•"/>
                      </a:pPr>
                      <a:r>
                        <a:rPr lang="en-US" sz="1800" dirty="0"/>
                        <a:t>Not throwing sensitive documents</a:t>
                      </a:r>
                      <a:r>
                        <a:rPr lang="en-US" sz="1800" baseline="0" dirty="0"/>
                        <a:t> in </a:t>
                      </a:r>
                      <a:r>
                        <a:rPr lang="en-US" sz="1800" baseline="0" dirty="0">
                          <a:solidFill>
                            <a:schemeClr val="tx1"/>
                          </a:solidFill>
                        </a:rPr>
                        <a:t>the trash</a:t>
                      </a:r>
                    </a:p>
                    <a:p>
                      <a:pPr marL="285750" indent="-285750">
                        <a:spcBef>
                          <a:spcPts val="1200"/>
                        </a:spcBef>
                        <a:buFont typeface="Arial" panose="020B0604020202020204" pitchFamily="34" charset="0"/>
                        <a:buChar char="•"/>
                      </a:pPr>
                      <a:r>
                        <a:rPr lang="en-US" sz="1800" baseline="0" dirty="0">
                          <a:solidFill>
                            <a:schemeClr val="tx1"/>
                          </a:solidFill>
                        </a:rPr>
                        <a:t>Shredding document before putting into the trash</a:t>
                      </a:r>
                    </a:p>
                    <a:p>
                      <a:pPr marL="285750" indent="-285750">
                        <a:spcBef>
                          <a:spcPts val="1200"/>
                        </a:spcBef>
                        <a:buFont typeface="Arial" panose="020B0604020202020204" pitchFamily="34" charset="0"/>
                        <a:buChar char="•"/>
                      </a:pPr>
                      <a:r>
                        <a:rPr lang="en-US" sz="1800" baseline="0" dirty="0">
                          <a:solidFill>
                            <a:schemeClr val="tx1"/>
                          </a:solidFill>
                        </a:rPr>
                        <a:t>Erasing magnetic data before putting into the trash</a:t>
                      </a:r>
                      <a:endParaRPr lang="en-US" sz="1800" dirty="0">
                        <a:solidFill>
                          <a:schemeClr val="tx1"/>
                        </a:solidFill>
                      </a:endParaRPr>
                    </a:p>
                  </a:txBody>
                  <a:tcPr anchor="ctr"/>
                </a:tc>
                <a:extLst>
                  <a:ext uri="{0D108BD9-81ED-4DB2-BD59-A6C34878D82A}">
                    <a16:rowId xmlns:a16="http://schemas.microsoft.com/office/drawing/2014/main" val="2906419560"/>
                  </a:ext>
                </a:extLst>
              </a:tr>
              <a:tr h="1216302">
                <a:tc>
                  <a:txBody>
                    <a:bodyPr/>
                    <a:lstStyle/>
                    <a:p>
                      <a:pPr algn="ctr">
                        <a:spcBef>
                          <a:spcPts val="600"/>
                        </a:spcBef>
                      </a:pPr>
                      <a:r>
                        <a:rPr lang="en-US" sz="1800" dirty="0"/>
                        <a:t>Email</a:t>
                      </a:r>
                    </a:p>
                  </a:txBody>
                  <a:tcPr anchor="ctr"/>
                </a:tc>
                <a:tc>
                  <a:txBody>
                    <a:bodyPr/>
                    <a:lstStyle/>
                    <a:p>
                      <a:pPr>
                        <a:spcBef>
                          <a:spcPts val="600"/>
                        </a:spcBef>
                      </a:pPr>
                      <a:r>
                        <a:rPr lang="en-US" sz="1800" dirty="0"/>
                        <a:t>Phishing, malicious</a:t>
                      </a:r>
                      <a:r>
                        <a:rPr lang="en-US" sz="1800" baseline="0" dirty="0"/>
                        <a:t> attachment</a:t>
                      </a:r>
                      <a:endParaRPr lang="en-US" sz="1800" dirty="0"/>
                    </a:p>
                  </a:txBody>
                  <a:tcPr anchor="ctr"/>
                </a:tc>
                <a:tc>
                  <a:txBody>
                    <a:bodyPr/>
                    <a:lstStyle/>
                    <a:p>
                      <a:pPr marL="285750" lvl="0" indent="-285750">
                        <a:spcBef>
                          <a:spcPts val="1200"/>
                        </a:spcBef>
                        <a:buFont typeface="Arial" panose="020B0604020202020204" pitchFamily="34" charset="0"/>
                        <a:buChar char="•"/>
                      </a:pPr>
                      <a:r>
                        <a:rPr lang="en-US" sz="1800" dirty="0"/>
                        <a:t>Differentiating between legitimate email and a targeted phishing email </a:t>
                      </a:r>
                    </a:p>
                    <a:p>
                      <a:pPr marL="285750" lvl="0" indent="-285750">
                        <a:spcBef>
                          <a:spcPts val="1200"/>
                        </a:spcBef>
                        <a:buFont typeface="Arial" panose="020B0604020202020204" pitchFamily="34" charset="0"/>
                        <a:buChar char="•"/>
                      </a:pPr>
                      <a:r>
                        <a:rPr lang="en-US" sz="1800" dirty="0"/>
                        <a:t>Not downloading malicious attachment</a:t>
                      </a:r>
                    </a:p>
                  </a:txBody>
                  <a:tcPr anchor="ctr"/>
                </a:tc>
                <a:extLst>
                  <a:ext uri="{0D108BD9-81ED-4DB2-BD59-A6C34878D82A}">
                    <a16:rowId xmlns:a16="http://schemas.microsoft.com/office/drawing/2014/main" val="1178306642"/>
                  </a:ext>
                </a:extLst>
              </a:tr>
            </a:tbl>
          </a:graphicData>
        </a:graphic>
      </p:graphicFrame>
      <p:sp>
        <p:nvSpPr>
          <p:cNvPr id="40" name="Title 1">
            <a:extLst>
              <a:ext uri="{FF2B5EF4-FFF2-40B4-BE49-F238E27FC236}">
                <a16:creationId xmlns:a16="http://schemas.microsoft.com/office/drawing/2014/main" id="{5817F76F-F5AF-4212-B872-83623BC7E115}"/>
              </a:ext>
            </a:extLst>
          </p:cNvPr>
          <p:cNvSpPr txBox="1">
            <a:spLocks/>
          </p:cNvSpPr>
          <p:nvPr/>
        </p:nvSpPr>
        <p:spPr>
          <a:xfrm>
            <a:off x="214312" y="152400"/>
            <a:ext cx="6186488" cy="1079586"/>
          </a:xfrm>
          <a:prstGeom prst="rect">
            <a:avLst/>
          </a:prstGeom>
        </p:spPr>
        <p:txBody>
          <a:bodyPr anchor="ctr"/>
          <a:lstStyle>
            <a:defPPr>
              <a:defRPr lang="en-US"/>
            </a:defPPr>
            <a:lvl1pP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r>
              <a:rPr lang="en-US" dirty="0"/>
              <a:t>Employee Awareness and Training: Social Engineering</a:t>
            </a:r>
            <a:endParaRPr lang="en-IN" dirty="0"/>
          </a:p>
        </p:txBody>
      </p:sp>
      <p:sp>
        <p:nvSpPr>
          <p:cNvPr id="41" name="Rectangle 40">
            <a:extLst>
              <a:ext uri="{FF2B5EF4-FFF2-40B4-BE49-F238E27FC236}">
                <a16:creationId xmlns:a16="http://schemas.microsoft.com/office/drawing/2014/main" id="{B8189BB9-ECCE-4901-9DD6-BB345984774D}"/>
              </a:ext>
            </a:extLst>
          </p:cNvPr>
          <p:cNvSpPr/>
          <p:nvPr/>
        </p:nvSpPr>
        <p:spPr>
          <a:xfrm>
            <a:off x="1409440" y="1452303"/>
            <a:ext cx="5524761" cy="677108"/>
          </a:xfrm>
          <a:prstGeom prst="rect">
            <a:avLst/>
          </a:prstGeom>
        </p:spPr>
        <p:txBody>
          <a:bodyPr wrap="square" anchor="ctr">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Train employee on possible social engineering techniques and how to </a:t>
            </a:r>
            <a:r>
              <a:rPr kumimoji="0" lang="en-US" sz="1900" b="1" i="0" u="none" strike="noStrike" kern="1200" cap="none" spc="0" normalizeH="0" baseline="0" noProof="0" dirty="0">
                <a:ln>
                  <a:noFill/>
                </a:ln>
                <a:solidFill>
                  <a:srgbClr val="FF0000"/>
                </a:solidFill>
                <a:effectLst/>
                <a:uLnTx/>
                <a:uFillTx/>
                <a:latin typeface="Calibri"/>
                <a:ea typeface="+mn-ea"/>
                <a:cs typeface="+mn-cs"/>
              </a:rPr>
              <a:t>combat</a:t>
            </a:r>
            <a:r>
              <a:rPr kumimoji="0" lang="en-US" sz="1900" b="0" i="0" u="none" strike="noStrike" kern="1200" cap="none" spc="0" normalizeH="0" baseline="0" noProof="0" dirty="0">
                <a:ln>
                  <a:noFill/>
                </a:ln>
                <a:solidFill>
                  <a:prstClr val="black"/>
                </a:solidFill>
                <a:effectLst/>
                <a:uLnTx/>
                <a:uFillTx/>
                <a:latin typeface="Calibri"/>
                <a:ea typeface="+mn-ea"/>
                <a:cs typeface="+mn-cs"/>
              </a:rPr>
              <a:t> these</a:t>
            </a:r>
            <a:r>
              <a:rPr kumimoji="0" lang="en-US" sz="1900" b="0" i="0" u="none" strike="noStrike" kern="1200" cap="none" spc="0" normalizeH="0" baseline="0" noProof="0" dirty="0">
                <a:ln>
                  <a:noFill/>
                </a:ln>
                <a:solidFill>
                  <a:srgbClr val="9BBB59"/>
                </a:solidFill>
                <a:effectLst/>
                <a:uLnTx/>
                <a:uFillTx/>
                <a:latin typeface="Calibri"/>
                <a:ea typeface="+mn-ea"/>
                <a:cs typeface="+mn-cs"/>
              </a:rPr>
              <a:t> </a:t>
            </a:r>
            <a:r>
              <a:rPr kumimoji="0" lang="en-US" sz="1900" b="0" i="0" u="none" strike="noStrike" kern="1200" cap="none" spc="0" normalizeH="0" baseline="0" noProof="0" dirty="0">
                <a:ln>
                  <a:noFill/>
                </a:ln>
                <a:solidFill>
                  <a:prstClr val="black"/>
                </a:solidFill>
                <a:effectLst/>
                <a:uLnTx/>
                <a:uFillTx/>
                <a:latin typeface="Calibri"/>
                <a:ea typeface="+mn-ea"/>
                <a:cs typeface="+mn-cs"/>
              </a:rPr>
              <a:t>techniques</a:t>
            </a:r>
          </a:p>
        </p:txBody>
      </p:sp>
      <p:grpSp>
        <p:nvGrpSpPr>
          <p:cNvPr id="6" name="Group 5">
            <a:extLst>
              <a:ext uri="{FF2B5EF4-FFF2-40B4-BE49-F238E27FC236}">
                <a16:creationId xmlns:a16="http://schemas.microsoft.com/office/drawing/2014/main" id="{2EFAAF1D-A9B6-48C3-8D4A-FDBC16DF023C}"/>
              </a:ext>
            </a:extLst>
          </p:cNvPr>
          <p:cNvGrpSpPr/>
          <p:nvPr/>
        </p:nvGrpSpPr>
        <p:grpSpPr>
          <a:xfrm>
            <a:off x="559567" y="1453712"/>
            <a:ext cx="674114" cy="674290"/>
            <a:chOff x="559567" y="1201456"/>
            <a:chExt cx="674114" cy="674290"/>
          </a:xfrm>
        </p:grpSpPr>
        <p:sp>
          <p:nvSpPr>
            <p:cNvPr id="44" name="Freeform 89">
              <a:extLst>
                <a:ext uri="{FF2B5EF4-FFF2-40B4-BE49-F238E27FC236}">
                  <a16:creationId xmlns:a16="http://schemas.microsoft.com/office/drawing/2014/main" id="{6F4D9324-81BE-4263-A846-F35F1647B5CC}"/>
                </a:ext>
              </a:extLst>
            </p:cNvPr>
            <p:cNvSpPr>
              <a:spLocks noChangeAspect="1" noChangeArrowheads="1"/>
            </p:cNvSpPr>
            <p:nvPr/>
          </p:nvSpPr>
          <p:spPr bwMode="auto">
            <a:xfrm>
              <a:off x="660388" y="1374263"/>
              <a:ext cx="472472" cy="328677"/>
            </a:xfrm>
            <a:custGeom>
              <a:avLst/>
              <a:gdLst>
                <a:gd name="T0" fmla="*/ 78807547 w 608"/>
                <a:gd name="T1" fmla="*/ 52720001 h 425"/>
                <a:gd name="T2" fmla="*/ 78807547 w 608"/>
                <a:gd name="T3" fmla="*/ 52720001 h 425"/>
                <a:gd name="T4" fmla="*/ 78807547 w 608"/>
                <a:gd name="T5" fmla="*/ 52720001 h 425"/>
                <a:gd name="T6" fmla="*/ 76081000 w 608"/>
                <a:gd name="T7" fmla="*/ 54520114 h 425"/>
                <a:gd name="T8" fmla="*/ 57774906 w 608"/>
                <a:gd name="T9" fmla="*/ 54520114 h 425"/>
                <a:gd name="T10" fmla="*/ 60501092 w 608"/>
                <a:gd name="T11" fmla="*/ 51819944 h 425"/>
                <a:gd name="T12" fmla="*/ 60501092 w 608"/>
                <a:gd name="T13" fmla="*/ 51819944 h 425"/>
                <a:gd name="T14" fmla="*/ 60501092 w 608"/>
                <a:gd name="T15" fmla="*/ 51819944 h 425"/>
                <a:gd name="T16" fmla="*/ 52321812 w 608"/>
                <a:gd name="T17" fmla="*/ 37289949 h 425"/>
                <a:gd name="T18" fmla="*/ 46739003 w 608"/>
                <a:gd name="T19" fmla="*/ 35489478 h 425"/>
                <a:gd name="T20" fmla="*/ 46739003 w 608"/>
                <a:gd name="T21" fmla="*/ 30989195 h 425"/>
                <a:gd name="T22" fmla="*/ 44012816 w 608"/>
                <a:gd name="T23" fmla="*/ 24559708 h 425"/>
                <a:gd name="T24" fmla="*/ 43103727 w 608"/>
                <a:gd name="T25" fmla="*/ 21859539 h 425"/>
                <a:gd name="T26" fmla="*/ 43103727 w 608"/>
                <a:gd name="T27" fmla="*/ 18130580 h 425"/>
                <a:gd name="T28" fmla="*/ 43103727 w 608"/>
                <a:gd name="T29" fmla="*/ 12729882 h 425"/>
                <a:gd name="T30" fmla="*/ 52321812 w 608"/>
                <a:gd name="T31" fmla="*/ 5529072 h 425"/>
                <a:gd name="T32" fmla="*/ 62318910 w 608"/>
                <a:gd name="T33" fmla="*/ 12729882 h 425"/>
                <a:gd name="T34" fmla="*/ 61410182 w 608"/>
                <a:gd name="T35" fmla="*/ 18130580 h 425"/>
                <a:gd name="T36" fmla="*/ 62318910 w 608"/>
                <a:gd name="T37" fmla="*/ 21859539 h 425"/>
                <a:gd name="T38" fmla="*/ 60501092 w 608"/>
                <a:gd name="T39" fmla="*/ 24559708 h 425"/>
                <a:gd name="T40" fmla="*/ 57774906 w 608"/>
                <a:gd name="T41" fmla="*/ 30989195 h 425"/>
                <a:gd name="T42" fmla="*/ 57774906 w 608"/>
                <a:gd name="T43" fmla="*/ 35489478 h 425"/>
                <a:gd name="T44" fmla="*/ 64136368 w 608"/>
                <a:gd name="T45" fmla="*/ 38190006 h 425"/>
                <a:gd name="T46" fmla="*/ 71536996 w 608"/>
                <a:gd name="T47" fmla="*/ 40890175 h 425"/>
                <a:gd name="T48" fmla="*/ 78807547 w 608"/>
                <a:gd name="T49" fmla="*/ 52720001 h 425"/>
                <a:gd name="T50" fmla="*/ 42194998 w 608"/>
                <a:gd name="T51" fmla="*/ 36389534 h 425"/>
                <a:gd name="T52" fmla="*/ 42194998 w 608"/>
                <a:gd name="T53" fmla="*/ 36389534 h 425"/>
                <a:gd name="T54" fmla="*/ 50374278 w 608"/>
                <a:gd name="T55" fmla="*/ 39090062 h 425"/>
                <a:gd name="T56" fmla="*/ 57774906 w 608"/>
                <a:gd name="T57" fmla="*/ 51819944 h 425"/>
                <a:gd name="T58" fmla="*/ 57774906 w 608"/>
                <a:gd name="T59" fmla="*/ 51819944 h 425"/>
                <a:gd name="T60" fmla="*/ 57774906 w 608"/>
                <a:gd name="T61" fmla="*/ 51819944 h 425"/>
                <a:gd name="T62" fmla="*/ 55048359 w 608"/>
                <a:gd name="T63" fmla="*/ 54520114 h 425"/>
                <a:gd name="T64" fmla="*/ 2726547 w 608"/>
                <a:gd name="T65" fmla="*/ 54520114 h 425"/>
                <a:gd name="T66" fmla="*/ 0 w 608"/>
                <a:gd name="T67" fmla="*/ 51819944 h 425"/>
                <a:gd name="T68" fmla="*/ 0 w 608"/>
                <a:gd name="T69" fmla="*/ 51819944 h 425"/>
                <a:gd name="T70" fmla="*/ 0 w 608"/>
                <a:gd name="T71" fmla="*/ 51819944 h 425"/>
                <a:gd name="T72" fmla="*/ 7270552 w 608"/>
                <a:gd name="T73" fmla="*/ 39090062 h 425"/>
                <a:gd name="T74" fmla="*/ 15579547 w 608"/>
                <a:gd name="T75" fmla="*/ 36389534 h 425"/>
                <a:gd name="T76" fmla="*/ 22850099 w 608"/>
                <a:gd name="T77" fmla="*/ 33689365 h 425"/>
                <a:gd name="T78" fmla="*/ 22850099 w 608"/>
                <a:gd name="T79" fmla="*/ 28160293 h 425"/>
                <a:gd name="T80" fmla="*/ 20123912 w 608"/>
                <a:gd name="T81" fmla="*/ 21859539 h 425"/>
                <a:gd name="T82" fmla="*/ 18306094 w 608"/>
                <a:gd name="T83" fmla="*/ 19159369 h 425"/>
                <a:gd name="T84" fmla="*/ 19214823 w 608"/>
                <a:gd name="T85" fmla="*/ 14529995 h 425"/>
                <a:gd name="T86" fmla="*/ 18306094 w 608"/>
                <a:gd name="T87" fmla="*/ 9129656 h 425"/>
                <a:gd name="T88" fmla="*/ 28432908 w 608"/>
                <a:gd name="T89" fmla="*/ 0 h 425"/>
                <a:gd name="T90" fmla="*/ 39468811 w 608"/>
                <a:gd name="T91" fmla="*/ 9129656 h 425"/>
                <a:gd name="T92" fmla="*/ 38559722 w 608"/>
                <a:gd name="T93" fmla="*/ 14529995 h 425"/>
                <a:gd name="T94" fmla="*/ 39468811 w 608"/>
                <a:gd name="T95" fmla="*/ 19159369 h 425"/>
                <a:gd name="T96" fmla="*/ 37650993 w 608"/>
                <a:gd name="T97" fmla="*/ 21859539 h 425"/>
                <a:gd name="T98" fmla="*/ 34794731 w 608"/>
                <a:gd name="T99" fmla="*/ 28160293 h 425"/>
                <a:gd name="T100" fmla="*/ 34794731 w 608"/>
                <a:gd name="T101" fmla="*/ 33689365 h 425"/>
                <a:gd name="T102" fmla="*/ 42194998 w 608"/>
                <a:gd name="T103" fmla="*/ 36389534 h 425"/>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8" h="425">
                  <a:moveTo>
                    <a:pt x="607" y="410"/>
                  </a:moveTo>
                  <a:lnTo>
                    <a:pt x="607" y="410"/>
                  </a:lnTo>
                  <a:cubicBezTo>
                    <a:pt x="607" y="417"/>
                    <a:pt x="593" y="424"/>
                    <a:pt x="586" y="424"/>
                  </a:cubicBezTo>
                  <a:cubicBezTo>
                    <a:pt x="445" y="424"/>
                    <a:pt x="445" y="424"/>
                    <a:pt x="445" y="424"/>
                  </a:cubicBezTo>
                  <a:cubicBezTo>
                    <a:pt x="459" y="424"/>
                    <a:pt x="466" y="417"/>
                    <a:pt x="466" y="403"/>
                  </a:cubicBezTo>
                  <a:cubicBezTo>
                    <a:pt x="466" y="403"/>
                    <a:pt x="466" y="318"/>
                    <a:pt x="403" y="290"/>
                  </a:cubicBezTo>
                  <a:cubicBezTo>
                    <a:pt x="374" y="276"/>
                    <a:pt x="374" y="276"/>
                    <a:pt x="360" y="276"/>
                  </a:cubicBezTo>
                  <a:cubicBezTo>
                    <a:pt x="360" y="241"/>
                    <a:pt x="360" y="241"/>
                    <a:pt x="360" y="241"/>
                  </a:cubicBezTo>
                  <a:cubicBezTo>
                    <a:pt x="360" y="241"/>
                    <a:pt x="346" y="226"/>
                    <a:pt x="339" y="191"/>
                  </a:cubicBezTo>
                  <a:cubicBezTo>
                    <a:pt x="332" y="191"/>
                    <a:pt x="332" y="184"/>
                    <a:pt x="332" y="170"/>
                  </a:cubicBezTo>
                  <a:cubicBezTo>
                    <a:pt x="332" y="163"/>
                    <a:pt x="325" y="141"/>
                    <a:pt x="332" y="141"/>
                  </a:cubicBezTo>
                  <a:cubicBezTo>
                    <a:pt x="332" y="127"/>
                    <a:pt x="332" y="106"/>
                    <a:pt x="332" y="99"/>
                  </a:cubicBezTo>
                  <a:cubicBezTo>
                    <a:pt x="332" y="71"/>
                    <a:pt x="360" y="43"/>
                    <a:pt x="403" y="43"/>
                  </a:cubicBezTo>
                  <a:cubicBezTo>
                    <a:pt x="452" y="43"/>
                    <a:pt x="473" y="71"/>
                    <a:pt x="480" y="99"/>
                  </a:cubicBezTo>
                  <a:cubicBezTo>
                    <a:pt x="480" y="106"/>
                    <a:pt x="473" y="127"/>
                    <a:pt x="473" y="141"/>
                  </a:cubicBezTo>
                  <a:cubicBezTo>
                    <a:pt x="487" y="141"/>
                    <a:pt x="480" y="163"/>
                    <a:pt x="480" y="170"/>
                  </a:cubicBezTo>
                  <a:cubicBezTo>
                    <a:pt x="480" y="184"/>
                    <a:pt x="473" y="191"/>
                    <a:pt x="466" y="191"/>
                  </a:cubicBezTo>
                  <a:cubicBezTo>
                    <a:pt x="459" y="226"/>
                    <a:pt x="445" y="241"/>
                    <a:pt x="445" y="241"/>
                  </a:cubicBezTo>
                  <a:cubicBezTo>
                    <a:pt x="445" y="276"/>
                    <a:pt x="445" y="276"/>
                    <a:pt x="445" y="276"/>
                  </a:cubicBezTo>
                  <a:cubicBezTo>
                    <a:pt x="445" y="276"/>
                    <a:pt x="459" y="276"/>
                    <a:pt x="494" y="297"/>
                  </a:cubicBezTo>
                  <a:cubicBezTo>
                    <a:pt x="537" y="311"/>
                    <a:pt x="523" y="297"/>
                    <a:pt x="551" y="318"/>
                  </a:cubicBezTo>
                  <a:cubicBezTo>
                    <a:pt x="607" y="339"/>
                    <a:pt x="607" y="410"/>
                    <a:pt x="607" y="410"/>
                  </a:cubicBezTo>
                  <a:close/>
                  <a:moveTo>
                    <a:pt x="325" y="283"/>
                  </a:moveTo>
                  <a:lnTo>
                    <a:pt x="325" y="283"/>
                  </a:lnTo>
                  <a:cubicBezTo>
                    <a:pt x="367" y="297"/>
                    <a:pt x="353" y="290"/>
                    <a:pt x="388" y="304"/>
                  </a:cubicBezTo>
                  <a:cubicBezTo>
                    <a:pt x="445" y="332"/>
                    <a:pt x="445" y="403"/>
                    <a:pt x="445" y="403"/>
                  </a:cubicBezTo>
                  <a:cubicBezTo>
                    <a:pt x="445" y="417"/>
                    <a:pt x="431" y="424"/>
                    <a:pt x="424" y="424"/>
                  </a:cubicBezTo>
                  <a:cubicBezTo>
                    <a:pt x="21" y="424"/>
                    <a:pt x="21" y="424"/>
                    <a:pt x="21" y="424"/>
                  </a:cubicBezTo>
                  <a:cubicBezTo>
                    <a:pt x="14" y="424"/>
                    <a:pt x="0" y="417"/>
                    <a:pt x="0" y="403"/>
                  </a:cubicBezTo>
                  <a:cubicBezTo>
                    <a:pt x="0" y="403"/>
                    <a:pt x="0" y="332"/>
                    <a:pt x="56" y="304"/>
                  </a:cubicBezTo>
                  <a:cubicBezTo>
                    <a:pt x="92" y="290"/>
                    <a:pt x="77" y="304"/>
                    <a:pt x="120" y="283"/>
                  </a:cubicBezTo>
                  <a:cubicBezTo>
                    <a:pt x="162" y="269"/>
                    <a:pt x="176" y="262"/>
                    <a:pt x="176" y="262"/>
                  </a:cubicBezTo>
                  <a:cubicBezTo>
                    <a:pt x="176" y="219"/>
                    <a:pt x="176" y="219"/>
                    <a:pt x="176" y="219"/>
                  </a:cubicBezTo>
                  <a:cubicBezTo>
                    <a:pt x="176" y="219"/>
                    <a:pt x="155" y="205"/>
                    <a:pt x="155" y="170"/>
                  </a:cubicBezTo>
                  <a:cubicBezTo>
                    <a:pt x="141" y="170"/>
                    <a:pt x="141" y="156"/>
                    <a:pt x="141" y="149"/>
                  </a:cubicBezTo>
                  <a:cubicBezTo>
                    <a:pt x="141" y="141"/>
                    <a:pt x="134" y="113"/>
                    <a:pt x="148" y="113"/>
                  </a:cubicBezTo>
                  <a:cubicBezTo>
                    <a:pt x="141" y="92"/>
                    <a:pt x="141" y="78"/>
                    <a:pt x="141" y="71"/>
                  </a:cubicBezTo>
                  <a:cubicBezTo>
                    <a:pt x="148" y="35"/>
                    <a:pt x="176" y="7"/>
                    <a:pt x="219" y="0"/>
                  </a:cubicBezTo>
                  <a:cubicBezTo>
                    <a:pt x="275" y="7"/>
                    <a:pt x="297" y="35"/>
                    <a:pt x="304" y="71"/>
                  </a:cubicBezTo>
                  <a:cubicBezTo>
                    <a:pt x="304" y="78"/>
                    <a:pt x="304" y="92"/>
                    <a:pt x="297" y="113"/>
                  </a:cubicBezTo>
                  <a:cubicBezTo>
                    <a:pt x="311" y="113"/>
                    <a:pt x="304" y="141"/>
                    <a:pt x="304" y="149"/>
                  </a:cubicBezTo>
                  <a:cubicBezTo>
                    <a:pt x="304" y="156"/>
                    <a:pt x="304" y="170"/>
                    <a:pt x="290" y="170"/>
                  </a:cubicBezTo>
                  <a:cubicBezTo>
                    <a:pt x="282" y="205"/>
                    <a:pt x="268" y="219"/>
                    <a:pt x="268" y="219"/>
                  </a:cubicBezTo>
                  <a:cubicBezTo>
                    <a:pt x="268" y="262"/>
                    <a:pt x="268" y="262"/>
                    <a:pt x="268" y="262"/>
                  </a:cubicBezTo>
                  <a:cubicBezTo>
                    <a:pt x="268" y="262"/>
                    <a:pt x="282" y="262"/>
                    <a:pt x="325" y="283"/>
                  </a:cubicBezTo>
                  <a:close/>
                </a:path>
              </a:pathLst>
            </a:custGeom>
            <a:solidFill>
              <a:schemeClr val="accent6">
                <a:lumMod val="50000"/>
              </a:schemeClr>
            </a:solidFill>
            <a:ln>
              <a:noFill/>
            </a:ln>
          </p:spPr>
          <p:txBody>
            <a:bodyPr wrap="none" anchor="ctr"/>
            <a:lstStyle/>
            <a:p>
              <a:endParaRPr lang="en-US" dirty="0"/>
            </a:p>
          </p:txBody>
        </p:sp>
        <p:sp>
          <p:nvSpPr>
            <p:cNvPr id="45" name="Freeform 9">
              <a:extLst>
                <a:ext uri="{FF2B5EF4-FFF2-40B4-BE49-F238E27FC236}">
                  <a16:creationId xmlns:a16="http://schemas.microsoft.com/office/drawing/2014/main" id="{F723230A-D09A-42B9-AE07-B0EBF5388442}"/>
                </a:ext>
              </a:extLst>
            </p:cNvPr>
            <p:cNvSpPr>
              <a:spLocks noEditPoints="1"/>
            </p:cNvSpPr>
            <p:nvPr/>
          </p:nvSpPr>
          <p:spPr bwMode="auto">
            <a:xfrm>
              <a:off x="559567" y="1201456"/>
              <a:ext cx="674114" cy="67429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6">
                <a:lumMod val="50000"/>
              </a:schemeClr>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grpSp>
    </p:spTree>
    <p:extLst>
      <p:ext uri="{BB962C8B-B14F-4D97-AF65-F5344CB8AC3E}">
        <p14:creationId xmlns:p14="http://schemas.microsoft.com/office/powerpoint/2010/main" val="42326919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reeform 81">
            <a:extLst>
              <a:ext uri="{FF2B5EF4-FFF2-40B4-BE49-F238E27FC236}">
                <a16:creationId xmlns:a16="http://schemas.microsoft.com/office/drawing/2014/main" id="{375BFB59-7FE4-47CE-AB84-0BFEAC0F3029}"/>
              </a:ext>
            </a:extLst>
          </p:cNvPr>
          <p:cNvSpPr>
            <a:spLocks noChangeArrowheads="1"/>
          </p:cNvSpPr>
          <p:nvPr/>
        </p:nvSpPr>
        <p:spPr bwMode="auto">
          <a:xfrm>
            <a:off x="0" y="1048204"/>
            <a:ext cx="10287000" cy="965980"/>
          </a:xfrm>
          <a:custGeom>
            <a:avLst/>
            <a:gdLst>
              <a:gd name="T0" fmla="*/ 7817 w 8504"/>
              <a:gd name="T1" fmla="*/ 1895 h 1896"/>
              <a:gd name="T2" fmla="*/ 8503 w 8504"/>
              <a:gd name="T3" fmla="*/ 946 h 1896"/>
              <a:gd name="T4" fmla="*/ 7817 w 8504"/>
              <a:gd name="T5" fmla="*/ 0 h 1896"/>
              <a:gd name="T6" fmla="*/ 0 w 8504"/>
              <a:gd name="T7" fmla="*/ 0 h 1896"/>
              <a:gd name="T8" fmla="*/ 0 w 8504"/>
              <a:gd name="T9" fmla="*/ 1895 h 1896"/>
              <a:gd name="T10" fmla="*/ 7817 w 8504"/>
              <a:gd name="T11" fmla="*/ 1895 h 1896"/>
            </a:gdLst>
            <a:ahLst/>
            <a:cxnLst>
              <a:cxn ang="0">
                <a:pos x="T0" y="T1"/>
              </a:cxn>
              <a:cxn ang="0">
                <a:pos x="T2" y="T3"/>
              </a:cxn>
              <a:cxn ang="0">
                <a:pos x="T4" y="T5"/>
              </a:cxn>
              <a:cxn ang="0">
                <a:pos x="T6" y="T7"/>
              </a:cxn>
              <a:cxn ang="0">
                <a:pos x="T8" y="T9"/>
              </a:cxn>
              <a:cxn ang="0">
                <a:pos x="T10" y="T11"/>
              </a:cxn>
            </a:cxnLst>
            <a:rect l="0" t="0" r="r" b="b"/>
            <a:pathLst>
              <a:path w="8504" h="1896">
                <a:moveTo>
                  <a:pt x="7817" y="1895"/>
                </a:moveTo>
                <a:lnTo>
                  <a:pt x="8503" y="946"/>
                </a:lnTo>
                <a:lnTo>
                  <a:pt x="7817" y="0"/>
                </a:lnTo>
                <a:lnTo>
                  <a:pt x="0" y="0"/>
                </a:lnTo>
                <a:lnTo>
                  <a:pt x="0" y="1895"/>
                </a:lnTo>
                <a:lnTo>
                  <a:pt x="7817" y="1895"/>
                </a:lnTo>
              </a:path>
            </a:pathLst>
          </a:custGeom>
          <a:solidFill>
            <a:schemeClr val="bg1">
              <a:lumMod val="85000"/>
            </a:schemeClr>
          </a:solidFill>
          <a:ln>
            <a:noFill/>
          </a:ln>
          <a:effectLst/>
        </p:spPr>
        <p:txBody>
          <a:bodyPr wrap="none" anchor="ctr"/>
          <a:lstStyle/>
          <a:p>
            <a:pPr marL="0" marR="0" lvl="0" indent="0" algn="l" defTabSz="1828434" rtl="0" eaLnBrk="1" fontAlgn="auto" latinLnBrk="0" hangingPunct="1">
              <a:lnSpc>
                <a:spcPct val="100000"/>
              </a:lnSpc>
              <a:spcBef>
                <a:spcPts val="0"/>
              </a:spcBef>
              <a:spcAft>
                <a:spcPts val="0"/>
              </a:spcAft>
              <a:buClrTx/>
              <a:buSzTx/>
              <a:buFontTx/>
              <a:buNone/>
              <a:tabLst/>
              <a:defRPr/>
            </a:pPr>
            <a:endParaRPr kumimoji="0" lang="en-US" sz="7197"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 name="Группа 12">
            <a:extLst>
              <a:ext uri="{FF2B5EF4-FFF2-40B4-BE49-F238E27FC236}">
                <a16:creationId xmlns:a16="http://schemas.microsoft.com/office/drawing/2014/main" id="{F78BE23A-8357-4C9F-901D-EF383BEF3896}"/>
              </a:ext>
            </a:extLst>
          </p:cNvPr>
          <p:cNvGrpSpPr/>
          <p:nvPr/>
        </p:nvGrpSpPr>
        <p:grpSpPr>
          <a:xfrm>
            <a:off x="673919" y="6007841"/>
            <a:ext cx="3427541" cy="101061"/>
            <a:chOff x="938880" y="9388955"/>
            <a:chExt cx="5142105" cy="151615"/>
          </a:xfrm>
          <a:solidFill>
            <a:schemeClr val="bg1"/>
          </a:solidFill>
        </p:grpSpPr>
        <p:sp>
          <p:nvSpPr>
            <p:cNvPr id="4" name="Shape 2819">
              <a:extLst>
                <a:ext uri="{FF2B5EF4-FFF2-40B4-BE49-F238E27FC236}">
                  <a16:creationId xmlns:a16="http://schemas.microsoft.com/office/drawing/2014/main" id="{16C6942F-C2C6-4AB8-B842-2568959740A3}"/>
                </a:ext>
              </a:extLst>
            </p:cNvPr>
            <p:cNvSpPr/>
            <p:nvPr/>
          </p:nvSpPr>
          <p:spPr>
            <a:xfrm>
              <a:off x="3744092" y="9411434"/>
              <a:ext cx="131113" cy="106657"/>
            </a:xfrm>
            <a:custGeom>
              <a:avLst/>
              <a:gdLst/>
              <a:ahLst/>
              <a:cxnLst>
                <a:cxn ang="0">
                  <a:pos x="wd2" y="hd2"/>
                </a:cxn>
                <a:cxn ang="5400000">
                  <a:pos x="wd2" y="hd2"/>
                </a:cxn>
                <a:cxn ang="10800000">
                  <a:pos x="wd2" y="hd2"/>
                </a:cxn>
                <a:cxn ang="16200000">
                  <a:pos x="wd2" y="hd2"/>
                </a:cxn>
              </a:cxnLst>
              <a:rect l="0" t="0" r="r" b="b"/>
              <a:pathLst>
                <a:path w="21600" h="21495" extrusionOk="0">
                  <a:moveTo>
                    <a:pt x="14735" y="0"/>
                  </a:moveTo>
                  <a:cubicBezTo>
                    <a:pt x="16497" y="0"/>
                    <a:pt x="17287" y="960"/>
                    <a:pt x="18293" y="1876"/>
                  </a:cubicBezTo>
                  <a:cubicBezTo>
                    <a:pt x="19048" y="1876"/>
                    <a:pt x="20055" y="1265"/>
                    <a:pt x="20558" y="960"/>
                  </a:cubicBezTo>
                  <a:cubicBezTo>
                    <a:pt x="20845" y="655"/>
                    <a:pt x="20845" y="655"/>
                    <a:pt x="21097" y="655"/>
                  </a:cubicBezTo>
                  <a:cubicBezTo>
                    <a:pt x="20845" y="1571"/>
                    <a:pt x="20306" y="2487"/>
                    <a:pt x="19551" y="3098"/>
                  </a:cubicBezTo>
                  <a:cubicBezTo>
                    <a:pt x="19551" y="3098"/>
                    <a:pt x="19300" y="3403"/>
                    <a:pt x="19048" y="3403"/>
                  </a:cubicBezTo>
                  <a:cubicBezTo>
                    <a:pt x="20055" y="3403"/>
                    <a:pt x="20845" y="2793"/>
                    <a:pt x="21600" y="2793"/>
                  </a:cubicBezTo>
                  <a:cubicBezTo>
                    <a:pt x="21348" y="3403"/>
                    <a:pt x="20845" y="4320"/>
                    <a:pt x="20055" y="4625"/>
                  </a:cubicBezTo>
                  <a:cubicBezTo>
                    <a:pt x="19803" y="4931"/>
                    <a:pt x="19803" y="5280"/>
                    <a:pt x="19551" y="5585"/>
                  </a:cubicBezTo>
                  <a:cubicBezTo>
                    <a:pt x="19551" y="6807"/>
                    <a:pt x="19551" y="7724"/>
                    <a:pt x="19300" y="8945"/>
                  </a:cubicBezTo>
                  <a:cubicBezTo>
                    <a:pt x="18042" y="14836"/>
                    <a:pt x="15239" y="19156"/>
                    <a:pt x="10674" y="20989"/>
                  </a:cubicBezTo>
                  <a:cubicBezTo>
                    <a:pt x="8877" y="21600"/>
                    <a:pt x="6110" y="21600"/>
                    <a:pt x="4313" y="21294"/>
                  </a:cubicBezTo>
                  <a:cubicBezTo>
                    <a:pt x="3306" y="20989"/>
                    <a:pt x="2552" y="20684"/>
                    <a:pt x="1509" y="20073"/>
                  </a:cubicBezTo>
                  <a:cubicBezTo>
                    <a:pt x="1258" y="19767"/>
                    <a:pt x="755" y="19767"/>
                    <a:pt x="503" y="19462"/>
                  </a:cubicBezTo>
                  <a:cubicBezTo>
                    <a:pt x="252" y="19156"/>
                    <a:pt x="252" y="19156"/>
                    <a:pt x="0" y="19156"/>
                  </a:cubicBezTo>
                  <a:cubicBezTo>
                    <a:pt x="503" y="19156"/>
                    <a:pt x="1006" y="19156"/>
                    <a:pt x="1509" y="19156"/>
                  </a:cubicBezTo>
                  <a:cubicBezTo>
                    <a:pt x="1797" y="19156"/>
                    <a:pt x="2300" y="19156"/>
                    <a:pt x="2803" y="18851"/>
                  </a:cubicBezTo>
                  <a:cubicBezTo>
                    <a:pt x="3810" y="18502"/>
                    <a:pt x="4564" y="18196"/>
                    <a:pt x="5319" y="17891"/>
                  </a:cubicBezTo>
                  <a:cubicBezTo>
                    <a:pt x="5858" y="17585"/>
                    <a:pt x="6361" y="17280"/>
                    <a:pt x="6613" y="16669"/>
                  </a:cubicBezTo>
                  <a:cubicBezTo>
                    <a:pt x="6110" y="16669"/>
                    <a:pt x="5607" y="16669"/>
                    <a:pt x="5319" y="16669"/>
                  </a:cubicBezTo>
                  <a:cubicBezTo>
                    <a:pt x="3810" y="16058"/>
                    <a:pt x="3055" y="14836"/>
                    <a:pt x="2552" y="12960"/>
                  </a:cubicBezTo>
                  <a:cubicBezTo>
                    <a:pt x="2803" y="13265"/>
                    <a:pt x="4061" y="13265"/>
                    <a:pt x="4313" y="12960"/>
                  </a:cubicBezTo>
                  <a:cubicBezTo>
                    <a:pt x="3810" y="12960"/>
                    <a:pt x="3306" y="12655"/>
                    <a:pt x="3055" y="12349"/>
                  </a:cubicBezTo>
                  <a:cubicBezTo>
                    <a:pt x="1797" y="11433"/>
                    <a:pt x="755" y="9905"/>
                    <a:pt x="755" y="7724"/>
                  </a:cubicBezTo>
                  <a:cubicBezTo>
                    <a:pt x="1006" y="7724"/>
                    <a:pt x="1258" y="7724"/>
                    <a:pt x="1258" y="8029"/>
                  </a:cubicBezTo>
                  <a:cubicBezTo>
                    <a:pt x="1509" y="8029"/>
                    <a:pt x="1797" y="8029"/>
                    <a:pt x="2300" y="8334"/>
                  </a:cubicBezTo>
                  <a:lnTo>
                    <a:pt x="2803" y="8334"/>
                  </a:lnTo>
                  <a:cubicBezTo>
                    <a:pt x="2552" y="8029"/>
                    <a:pt x="2300" y="7724"/>
                    <a:pt x="2049" y="7418"/>
                  </a:cubicBezTo>
                  <a:cubicBezTo>
                    <a:pt x="1258" y="6196"/>
                    <a:pt x="503" y="4625"/>
                    <a:pt x="1006" y="2487"/>
                  </a:cubicBezTo>
                  <a:cubicBezTo>
                    <a:pt x="1006" y="1876"/>
                    <a:pt x="1258" y="1571"/>
                    <a:pt x="1509" y="1265"/>
                  </a:cubicBezTo>
                  <a:cubicBezTo>
                    <a:pt x="1509" y="1265"/>
                    <a:pt x="1797" y="1571"/>
                    <a:pt x="2049" y="1571"/>
                  </a:cubicBezTo>
                  <a:cubicBezTo>
                    <a:pt x="2300" y="2182"/>
                    <a:pt x="2803" y="2793"/>
                    <a:pt x="3306" y="3098"/>
                  </a:cubicBezTo>
                  <a:cubicBezTo>
                    <a:pt x="4816" y="4625"/>
                    <a:pt x="6361" y="5585"/>
                    <a:pt x="8626" y="6502"/>
                  </a:cubicBezTo>
                  <a:cubicBezTo>
                    <a:pt x="9380" y="6502"/>
                    <a:pt x="9919" y="6807"/>
                    <a:pt x="10674" y="6807"/>
                  </a:cubicBezTo>
                  <a:cubicBezTo>
                    <a:pt x="10423" y="5891"/>
                    <a:pt x="10423" y="4931"/>
                    <a:pt x="10674" y="4320"/>
                  </a:cubicBezTo>
                  <a:cubicBezTo>
                    <a:pt x="11177" y="2487"/>
                    <a:pt x="11932" y="1265"/>
                    <a:pt x="13226" y="655"/>
                  </a:cubicBezTo>
                  <a:cubicBezTo>
                    <a:pt x="13477" y="349"/>
                    <a:pt x="13981" y="349"/>
                    <a:pt x="14232" y="349"/>
                  </a:cubicBezTo>
                  <a:cubicBezTo>
                    <a:pt x="14484" y="349"/>
                    <a:pt x="14484" y="0"/>
                    <a:pt x="14735" y="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5" name="Shape 2827">
              <a:extLst>
                <a:ext uri="{FF2B5EF4-FFF2-40B4-BE49-F238E27FC236}">
                  <a16:creationId xmlns:a16="http://schemas.microsoft.com/office/drawing/2014/main" id="{C2F7CD5F-3E60-4DAE-8F69-708ACD9ACE96}"/>
                </a:ext>
              </a:extLst>
            </p:cNvPr>
            <p:cNvSpPr/>
            <p:nvPr/>
          </p:nvSpPr>
          <p:spPr>
            <a:xfrm>
              <a:off x="3178994" y="9402545"/>
              <a:ext cx="132072" cy="124435"/>
            </a:xfrm>
            <a:custGeom>
              <a:avLst/>
              <a:gdLst/>
              <a:ahLst/>
              <a:cxnLst>
                <a:cxn ang="0">
                  <a:pos x="wd2" y="hd2"/>
                </a:cxn>
                <a:cxn ang="5400000">
                  <a:pos x="wd2" y="hd2"/>
                </a:cxn>
                <a:cxn ang="10800000">
                  <a:pos x="wd2" y="hd2"/>
                </a:cxn>
                <a:cxn ang="16200000">
                  <a:pos x="wd2" y="hd2"/>
                </a:cxn>
              </a:cxnLst>
              <a:rect l="0" t="0" r="r" b="b"/>
              <a:pathLst>
                <a:path w="21600" h="21600" extrusionOk="0">
                  <a:moveTo>
                    <a:pt x="16804" y="21600"/>
                  </a:moveTo>
                  <a:cubicBezTo>
                    <a:pt x="16804" y="13872"/>
                    <a:pt x="16804" y="13872"/>
                    <a:pt x="16804" y="13872"/>
                  </a:cubicBezTo>
                  <a:cubicBezTo>
                    <a:pt x="16804" y="12251"/>
                    <a:pt x="16307" y="10668"/>
                    <a:pt x="14566" y="10668"/>
                  </a:cubicBezTo>
                  <a:cubicBezTo>
                    <a:pt x="12789" y="10668"/>
                    <a:pt x="12044" y="12251"/>
                    <a:pt x="12044" y="13872"/>
                  </a:cubicBezTo>
                  <a:cubicBezTo>
                    <a:pt x="12044" y="21600"/>
                    <a:pt x="12044" y="21600"/>
                    <a:pt x="12044" y="21600"/>
                  </a:cubicBezTo>
                  <a:cubicBezTo>
                    <a:pt x="7283" y="21600"/>
                    <a:pt x="7283" y="21600"/>
                    <a:pt x="7283" y="21600"/>
                  </a:cubicBezTo>
                  <a:cubicBezTo>
                    <a:pt x="7283" y="7200"/>
                    <a:pt x="7283" y="7200"/>
                    <a:pt x="7283" y="7200"/>
                  </a:cubicBezTo>
                  <a:cubicBezTo>
                    <a:pt x="12044" y="7200"/>
                    <a:pt x="12044" y="7200"/>
                    <a:pt x="12044" y="7200"/>
                  </a:cubicBezTo>
                  <a:cubicBezTo>
                    <a:pt x="12044" y="9047"/>
                    <a:pt x="12044" y="9047"/>
                    <a:pt x="12044" y="9047"/>
                  </a:cubicBezTo>
                  <a:cubicBezTo>
                    <a:pt x="13322" y="7464"/>
                    <a:pt x="14317" y="6672"/>
                    <a:pt x="16307" y="6672"/>
                  </a:cubicBezTo>
                  <a:cubicBezTo>
                    <a:pt x="18332" y="6672"/>
                    <a:pt x="21600" y="7728"/>
                    <a:pt x="21600" y="13608"/>
                  </a:cubicBezTo>
                  <a:cubicBezTo>
                    <a:pt x="21600" y="21600"/>
                    <a:pt x="21600" y="21600"/>
                    <a:pt x="21600" y="21600"/>
                  </a:cubicBezTo>
                  <a:lnTo>
                    <a:pt x="16804" y="21600"/>
                  </a:lnTo>
                  <a:close/>
                  <a:moveTo>
                    <a:pt x="2771" y="5051"/>
                  </a:moveTo>
                  <a:cubicBezTo>
                    <a:pt x="1243" y="5051"/>
                    <a:pt x="0" y="3996"/>
                    <a:pt x="0" y="2676"/>
                  </a:cubicBezTo>
                  <a:cubicBezTo>
                    <a:pt x="0" y="1055"/>
                    <a:pt x="1243" y="0"/>
                    <a:pt x="2771" y="0"/>
                  </a:cubicBezTo>
                  <a:cubicBezTo>
                    <a:pt x="4263" y="0"/>
                    <a:pt x="5506" y="1055"/>
                    <a:pt x="5506" y="2676"/>
                  </a:cubicBezTo>
                  <a:cubicBezTo>
                    <a:pt x="5506" y="3996"/>
                    <a:pt x="4263" y="5051"/>
                    <a:pt x="2771" y="5051"/>
                  </a:cubicBezTo>
                  <a:close/>
                  <a:moveTo>
                    <a:pt x="5009" y="21600"/>
                  </a:moveTo>
                  <a:cubicBezTo>
                    <a:pt x="249" y="21600"/>
                    <a:pt x="249" y="21600"/>
                    <a:pt x="249" y="21600"/>
                  </a:cubicBezTo>
                  <a:cubicBezTo>
                    <a:pt x="249" y="7200"/>
                    <a:pt x="249" y="7200"/>
                    <a:pt x="249" y="7200"/>
                  </a:cubicBezTo>
                  <a:cubicBezTo>
                    <a:pt x="5009" y="7200"/>
                    <a:pt x="5009" y="7200"/>
                    <a:pt x="5009" y="7200"/>
                  </a:cubicBezTo>
                  <a:lnTo>
                    <a:pt x="5009" y="21600"/>
                  </a:ln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6" name="Shape 2829">
              <a:extLst>
                <a:ext uri="{FF2B5EF4-FFF2-40B4-BE49-F238E27FC236}">
                  <a16:creationId xmlns:a16="http://schemas.microsoft.com/office/drawing/2014/main" id="{3A5A5B72-4195-4B83-8C1B-D3067B9EBEDC}"/>
                </a:ext>
              </a:extLst>
            </p:cNvPr>
            <p:cNvSpPr/>
            <p:nvPr/>
          </p:nvSpPr>
          <p:spPr>
            <a:xfrm>
              <a:off x="1459707" y="9411044"/>
              <a:ext cx="157190" cy="107436"/>
            </a:xfrm>
            <a:custGeom>
              <a:avLst/>
              <a:gdLst/>
              <a:ahLst/>
              <a:cxnLst>
                <a:cxn ang="0">
                  <a:pos x="wd2" y="hd2"/>
                </a:cxn>
                <a:cxn ang="5400000">
                  <a:pos x="wd2" y="hd2"/>
                </a:cxn>
                <a:cxn ang="10800000">
                  <a:pos x="wd2" y="hd2"/>
                </a:cxn>
                <a:cxn ang="16200000">
                  <a:pos x="wd2" y="hd2"/>
                </a:cxn>
              </a:cxnLst>
              <a:rect l="0" t="0" r="r" b="b"/>
              <a:pathLst>
                <a:path w="21600" h="21600" extrusionOk="0">
                  <a:moveTo>
                    <a:pt x="18324" y="0"/>
                  </a:moveTo>
                  <a:cubicBezTo>
                    <a:pt x="11196" y="0"/>
                    <a:pt x="11196" y="0"/>
                    <a:pt x="11196" y="0"/>
                  </a:cubicBezTo>
                  <a:cubicBezTo>
                    <a:pt x="3816" y="0"/>
                    <a:pt x="3816" y="0"/>
                    <a:pt x="3816" y="0"/>
                  </a:cubicBezTo>
                  <a:cubicBezTo>
                    <a:pt x="2016" y="0"/>
                    <a:pt x="0" y="1844"/>
                    <a:pt x="0" y="4478"/>
                  </a:cubicBezTo>
                  <a:cubicBezTo>
                    <a:pt x="0" y="17491"/>
                    <a:pt x="0" y="17491"/>
                    <a:pt x="0" y="17491"/>
                  </a:cubicBezTo>
                  <a:cubicBezTo>
                    <a:pt x="0" y="20072"/>
                    <a:pt x="2016" y="21600"/>
                    <a:pt x="3816" y="21600"/>
                  </a:cubicBezTo>
                  <a:cubicBezTo>
                    <a:pt x="11448" y="21600"/>
                    <a:pt x="11448" y="21600"/>
                    <a:pt x="11448" y="21600"/>
                  </a:cubicBezTo>
                  <a:cubicBezTo>
                    <a:pt x="18324" y="21600"/>
                    <a:pt x="18324" y="21600"/>
                    <a:pt x="18324" y="21600"/>
                  </a:cubicBezTo>
                  <a:cubicBezTo>
                    <a:pt x="20088" y="21600"/>
                    <a:pt x="21600" y="20072"/>
                    <a:pt x="21600" y="17491"/>
                  </a:cubicBezTo>
                  <a:cubicBezTo>
                    <a:pt x="21600" y="4478"/>
                    <a:pt x="21600" y="4478"/>
                    <a:pt x="21600" y="4478"/>
                  </a:cubicBezTo>
                  <a:cubicBezTo>
                    <a:pt x="21600" y="1844"/>
                    <a:pt x="20088" y="0"/>
                    <a:pt x="18324" y="0"/>
                  </a:cubicBezTo>
                  <a:close/>
                  <a:moveTo>
                    <a:pt x="9396" y="16016"/>
                  </a:moveTo>
                  <a:cubicBezTo>
                    <a:pt x="9396" y="5953"/>
                    <a:pt x="9396" y="5953"/>
                    <a:pt x="9396" y="5953"/>
                  </a:cubicBezTo>
                  <a:cubicBezTo>
                    <a:pt x="14004" y="10800"/>
                    <a:pt x="14004" y="10800"/>
                    <a:pt x="14004" y="10800"/>
                  </a:cubicBez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7" name="Shape 2830">
              <a:extLst>
                <a:ext uri="{FF2B5EF4-FFF2-40B4-BE49-F238E27FC236}">
                  <a16:creationId xmlns:a16="http://schemas.microsoft.com/office/drawing/2014/main" id="{7D73DF13-42AE-479D-9149-146F9E675937}"/>
                </a:ext>
              </a:extLst>
            </p:cNvPr>
            <p:cNvSpPr/>
            <p:nvPr/>
          </p:nvSpPr>
          <p:spPr>
            <a:xfrm>
              <a:off x="5949954" y="9407511"/>
              <a:ext cx="131031" cy="114502"/>
            </a:xfrm>
            <a:custGeom>
              <a:avLst/>
              <a:gdLst/>
              <a:ahLst/>
              <a:cxnLst>
                <a:cxn ang="0">
                  <a:pos x="wd2" y="hd2"/>
                </a:cxn>
                <a:cxn ang="5400000">
                  <a:pos x="wd2" y="hd2"/>
                </a:cxn>
                <a:cxn ang="10800000">
                  <a:pos x="wd2" y="hd2"/>
                </a:cxn>
                <a:cxn ang="16200000">
                  <a:pos x="wd2" y="hd2"/>
                </a:cxn>
              </a:cxnLst>
              <a:rect l="0" t="0" r="r" b="b"/>
              <a:pathLst>
                <a:path w="20535" h="18722" extrusionOk="0">
                  <a:moveTo>
                    <a:pt x="17665" y="11150"/>
                  </a:moveTo>
                  <a:cubicBezTo>
                    <a:pt x="16440" y="12929"/>
                    <a:pt x="14773" y="15171"/>
                    <a:pt x="13310" y="16452"/>
                  </a:cubicBezTo>
                  <a:cubicBezTo>
                    <a:pt x="12120" y="17449"/>
                    <a:pt x="10215" y="18943"/>
                    <a:pt x="8752" y="18694"/>
                  </a:cubicBezTo>
                  <a:cubicBezTo>
                    <a:pt x="4671" y="17947"/>
                    <a:pt x="5385" y="7627"/>
                    <a:pt x="2732" y="5385"/>
                  </a:cubicBezTo>
                  <a:cubicBezTo>
                    <a:pt x="1541" y="5136"/>
                    <a:pt x="827" y="6880"/>
                    <a:pt x="350" y="5883"/>
                  </a:cubicBezTo>
                  <a:cubicBezTo>
                    <a:pt x="-840" y="4887"/>
                    <a:pt x="1303" y="3357"/>
                    <a:pt x="2255" y="2360"/>
                  </a:cubicBezTo>
                  <a:cubicBezTo>
                    <a:pt x="3718" y="1115"/>
                    <a:pt x="5147" y="-415"/>
                    <a:pt x="7086" y="332"/>
                  </a:cubicBezTo>
                  <a:cubicBezTo>
                    <a:pt x="10453" y="1613"/>
                    <a:pt x="8038" y="10153"/>
                    <a:pt x="11167" y="11933"/>
                  </a:cubicBezTo>
                  <a:cubicBezTo>
                    <a:pt x="12834" y="10652"/>
                    <a:pt x="14773" y="8161"/>
                    <a:pt x="14297" y="5385"/>
                  </a:cubicBezTo>
                  <a:cubicBezTo>
                    <a:pt x="14059" y="4353"/>
                    <a:pt x="12358" y="4602"/>
                    <a:pt x="11644" y="4887"/>
                  </a:cubicBezTo>
                  <a:cubicBezTo>
                    <a:pt x="11644" y="581"/>
                    <a:pt x="19808" y="-2657"/>
                    <a:pt x="20522" y="3108"/>
                  </a:cubicBezTo>
                  <a:cubicBezTo>
                    <a:pt x="20760" y="6880"/>
                    <a:pt x="17665" y="11150"/>
                    <a:pt x="17665" y="1115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8" name="Shape 2831">
              <a:extLst>
                <a:ext uri="{FF2B5EF4-FFF2-40B4-BE49-F238E27FC236}">
                  <a16:creationId xmlns:a16="http://schemas.microsoft.com/office/drawing/2014/main" id="{8B8B93DF-CED8-499D-89C0-183A85D6929A}"/>
                </a:ext>
              </a:extLst>
            </p:cNvPr>
            <p:cNvSpPr/>
            <p:nvPr/>
          </p:nvSpPr>
          <p:spPr>
            <a:xfrm>
              <a:off x="5414176" y="9396747"/>
              <a:ext cx="158124" cy="136030"/>
            </a:xfrm>
            <a:custGeom>
              <a:avLst/>
              <a:gdLst/>
              <a:ahLst/>
              <a:cxnLst>
                <a:cxn ang="0">
                  <a:pos x="wd2" y="hd2"/>
                </a:cxn>
                <a:cxn ang="5400000">
                  <a:pos x="wd2" y="hd2"/>
                </a:cxn>
                <a:cxn ang="10800000">
                  <a:pos x="wd2" y="hd2"/>
                </a:cxn>
                <a:cxn ang="16200000">
                  <a:pos x="wd2" y="hd2"/>
                </a:cxn>
              </a:cxnLst>
              <a:rect l="0" t="0" r="r" b="b"/>
              <a:pathLst>
                <a:path w="21600" h="21600" extrusionOk="0">
                  <a:moveTo>
                    <a:pt x="18288" y="5358"/>
                  </a:moveTo>
                  <a:cubicBezTo>
                    <a:pt x="18288" y="9209"/>
                    <a:pt x="18288" y="9209"/>
                    <a:pt x="18288" y="9209"/>
                  </a:cubicBezTo>
                  <a:cubicBezTo>
                    <a:pt x="17028" y="9209"/>
                    <a:pt x="17028" y="9209"/>
                    <a:pt x="17028" y="9209"/>
                  </a:cubicBezTo>
                  <a:cubicBezTo>
                    <a:pt x="17028" y="5358"/>
                    <a:pt x="17028" y="5358"/>
                    <a:pt x="17028" y="5358"/>
                  </a:cubicBezTo>
                  <a:cubicBezTo>
                    <a:pt x="13464" y="5358"/>
                    <a:pt x="13464" y="5358"/>
                    <a:pt x="13464" y="5358"/>
                  </a:cubicBezTo>
                  <a:cubicBezTo>
                    <a:pt x="13464" y="3851"/>
                    <a:pt x="13464" y="3851"/>
                    <a:pt x="13464" y="3851"/>
                  </a:cubicBezTo>
                  <a:cubicBezTo>
                    <a:pt x="17028" y="3851"/>
                    <a:pt x="17028" y="3851"/>
                    <a:pt x="17028" y="3851"/>
                  </a:cubicBezTo>
                  <a:cubicBezTo>
                    <a:pt x="17028" y="0"/>
                    <a:pt x="17028" y="0"/>
                    <a:pt x="17028" y="0"/>
                  </a:cubicBezTo>
                  <a:cubicBezTo>
                    <a:pt x="18288" y="0"/>
                    <a:pt x="18288" y="0"/>
                    <a:pt x="18288" y="0"/>
                  </a:cubicBezTo>
                  <a:cubicBezTo>
                    <a:pt x="18288" y="3851"/>
                    <a:pt x="18288" y="3851"/>
                    <a:pt x="18288" y="3851"/>
                  </a:cubicBezTo>
                  <a:cubicBezTo>
                    <a:pt x="21600" y="3851"/>
                    <a:pt x="21600" y="3851"/>
                    <a:pt x="21600" y="3851"/>
                  </a:cubicBezTo>
                  <a:cubicBezTo>
                    <a:pt x="21600" y="5358"/>
                    <a:pt x="21600" y="5358"/>
                    <a:pt x="21600" y="5358"/>
                  </a:cubicBezTo>
                  <a:lnTo>
                    <a:pt x="18288" y="5358"/>
                  </a:lnTo>
                  <a:close/>
                  <a:moveTo>
                    <a:pt x="8892" y="1507"/>
                  </a:moveTo>
                  <a:cubicBezTo>
                    <a:pt x="10152" y="2386"/>
                    <a:pt x="10944" y="3558"/>
                    <a:pt x="10944" y="5358"/>
                  </a:cubicBezTo>
                  <a:cubicBezTo>
                    <a:pt x="10944" y="6530"/>
                    <a:pt x="10152" y="7702"/>
                    <a:pt x="9144" y="8581"/>
                  </a:cubicBezTo>
                  <a:cubicBezTo>
                    <a:pt x="8136" y="9502"/>
                    <a:pt x="8136" y="9795"/>
                    <a:pt x="8136" y="10381"/>
                  </a:cubicBezTo>
                  <a:cubicBezTo>
                    <a:pt x="8136" y="10967"/>
                    <a:pt x="9144" y="12140"/>
                    <a:pt x="9648" y="12433"/>
                  </a:cubicBezTo>
                  <a:cubicBezTo>
                    <a:pt x="11196" y="13647"/>
                    <a:pt x="11448" y="14819"/>
                    <a:pt x="11448" y="16577"/>
                  </a:cubicBezTo>
                  <a:cubicBezTo>
                    <a:pt x="11448" y="18963"/>
                    <a:pt x="9648" y="21600"/>
                    <a:pt x="5832" y="21600"/>
                  </a:cubicBezTo>
                  <a:cubicBezTo>
                    <a:pt x="2772" y="21600"/>
                    <a:pt x="0" y="19842"/>
                    <a:pt x="0" y="17456"/>
                  </a:cubicBezTo>
                  <a:cubicBezTo>
                    <a:pt x="0" y="15112"/>
                    <a:pt x="2520" y="12726"/>
                    <a:pt x="5580" y="12726"/>
                  </a:cubicBezTo>
                  <a:cubicBezTo>
                    <a:pt x="6084" y="12726"/>
                    <a:pt x="6336" y="12726"/>
                    <a:pt x="6588" y="12726"/>
                  </a:cubicBezTo>
                  <a:cubicBezTo>
                    <a:pt x="6336" y="12433"/>
                    <a:pt x="5832" y="11846"/>
                    <a:pt x="5832" y="10967"/>
                  </a:cubicBezTo>
                  <a:cubicBezTo>
                    <a:pt x="5832" y="10674"/>
                    <a:pt x="6084" y="10088"/>
                    <a:pt x="6084" y="9795"/>
                  </a:cubicBezTo>
                  <a:cubicBezTo>
                    <a:pt x="6084" y="9795"/>
                    <a:pt x="5832" y="9795"/>
                    <a:pt x="5580" y="9795"/>
                  </a:cubicBezTo>
                  <a:cubicBezTo>
                    <a:pt x="3024" y="9795"/>
                    <a:pt x="1260" y="7702"/>
                    <a:pt x="1260" y="5023"/>
                  </a:cubicBezTo>
                  <a:cubicBezTo>
                    <a:pt x="1260" y="2386"/>
                    <a:pt x="3816" y="0"/>
                    <a:pt x="6336" y="0"/>
                  </a:cubicBezTo>
                  <a:cubicBezTo>
                    <a:pt x="7632" y="0"/>
                    <a:pt x="11952" y="0"/>
                    <a:pt x="11952" y="0"/>
                  </a:cubicBezTo>
                  <a:cubicBezTo>
                    <a:pt x="10692" y="1507"/>
                    <a:pt x="10692" y="1507"/>
                    <a:pt x="10692" y="1507"/>
                  </a:cubicBezTo>
                  <a:lnTo>
                    <a:pt x="8892" y="1507"/>
                  </a:lnTo>
                  <a:close/>
                  <a:moveTo>
                    <a:pt x="6336" y="13647"/>
                  </a:moveTo>
                  <a:cubicBezTo>
                    <a:pt x="4068" y="13312"/>
                    <a:pt x="2016" y="15112"/>
                    <a:pt x="2016" y="16870"/>
                  </a:cubicBezTo>
                  <a:cubicBezTo>
                    <a:pt x="2016" y="18670"/>
                    <a:pt x="3816" y="20135"/>
                    <a:pt x="5832" y="20135"/>
                  </a:cubicBezTo>
                  <a:cubicBezTo>
                    <a:pt x="8892" y="20135"/>
                    <a:pt x="10152" y="18963"/>
                    <a:pt x="10152" y="16870"/>
                  </a:cubicBezTo>
                  <a:cubicBezTo>
                    <a:pt x="10152" y="16870"/>
                    <a:pt x="10152" y="16577"/>
                    <a:pt x="9900" y="16284"/>
                  </a:cubicBezTo>
                  <a:cubicBezTo>
                    <a:pt x="9648" y="15112"/>
                    <a:pt x="8892" y="14819"/>
                    <a:pt x="7632" y="13647"/>
                  </a:cubicBezTo>
                  <a:cubicBezTo>
                    <a:pt x="7344" y="13647"/>
                    <a:pt x="6840" y="13647"/>
                    <a:pt x="6336" y="13647"/>
                  </a:cubicBezTo>
                  <a:close/>
                  <a:moveTo>
                    <a:pt x="8892" y="5358"/>
                  </a:moveTo>
                  <a:cubicBezTo>
                    <a:pt x="8640" y="2972"/>
                    <a:pt x="7092" y="1214"/>
                    <a:pt x="5580" y="1214"/>
                  </a:cubicBezTo>
                  <a:cubicBezTo>
                    <a:pt x="4068" y="1214"/>
                    <a:pt x="3024" y="2972"/>
                    <a:pt x="3276" y="5023"/>
                  </a:cubicBezTo>
                  <a:cubicBezTo>
                    <a:pt x="3564" y="7409"/>
                    <a:pt x="5076" y="9209"/>
                    <a:pt x="6588" y="9209"/>
                  </a:cubicBezTo>
                  <a:cubicBezTo>
                    <a:pt x="7884" y="9209"/>
                    <a:pt x="9144" y="7409"/>
                    <a:pt x="8892" y="5358"/>
                  </a:cubicBezTo>
                  <a:close/>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9" name="Shape 2833">
              <a:extLst>
                <a:ext uri="{FF2B5EF4-FFF2-40B4-BE49-F238E27FC236}">
                  <a16:creationId xmlns:a16="http://schemas.microsoft.com/office/drawing/2014/main" id="{5BA8D921-8891-4653-9CE7-CD8000F0FBE0}"/>
                </a:ext>
              </a:extLst>
            </p:cNvPr>
            <p:cNvSpPr/>
            <p:nvPr/>
          </p:nvSpPr>
          <p:spPr>
            <a:xfrm>
              <a:off x="938880" y="9399423"/>
              <a:ext cx="61136" cy="130679"/>
            </a:xfrm>
            <a:custGeom>
              <a:avLst/>
              <a:gdLst/>
              <a:ahLst/>
              <a:cxnLst>
                <a:cxn ang="0">
                  <a:pos x="wd2" y="hd2"/>
                </a:cxn>
                <a:cxn ang="5400000">
                  <a:pos x="wd2" y="hd2"/>
                </a:cxn>
                <a:cxn ang="10800000">
                  <a:pos x="wd2" y="hd2"/>
                </a:cxn>
                <a:cxn ang="16200000">
                  <a:pos x="wd2" y="hd2"/>
                </a:cxn>
              </a:cxnLst>
              <a:rect l="0" t="0" r="r" b="b"/>
              <a:pathLst>
                <a:path w="21600" h="21367" extrusionOk="0">
                  <a:moveTo>
                    <a:pt x="21600" y="16"/>
                  </a:moveTo>
                  <a:cubicBezTo>
                    <a:pt x="21600" y="1261"/>
                    <a:pt x="21600" y="3539"/>
                    <a:pt x="21600" y="3539"/>
                  </a:cubicBezTo>
                  <a:cubicBezTo>
                    <a:pt x="21600" y="3539"/>
                    <a:pt x="16257" y="3290"/>
                    <a:pt x="15112" y="4286"/>
                  </a:cubicBezTo>
                  <a:cubicBezTo>
                    <a:pt x="14044" y="4784"/>
                    <a:pt x="14578" y="6279"/>
                    <a:pt x="14578" y="7311"/>
                  </a:cubicBezTo>
                  <a:cubicBezTo>
                    <a:pt x="16791" y="7311"/>
                    <a:pt x="19463" y="7311"/>
                    <a:pt x="21600" y="7311"/>
                  </a:cubicBezTo>
                  <a:cubicBezTo>
                    <a:pt x="21066" y="8805"/>
                    <a:pt x="20531" y="9553"/>
                    <a:pt x="20531" y="10834"/>
                  </a:cubicBezTo>
                  <a:cubicBezTo>
                    <a:pt x="18394" y="10834"/>
                    <a:pt x="14578" y="10834"/>
                    <a:pt x="14578" y="10834"/>
                  </a:cubicBezTo>
                  <a:cubicBezTo>
                    <a:pt x="14578" y="21367"/>
                    <a:pt x="14578" y="21367"/>
                    <a:pt x="14578" y="21367"/>
                  </a:cubicBezTo>
                  <a:cubicBezTo>
                    <a:pt x="14578" y="21367"/>
                    <a:pt x="7632" y="21367"/>
                    <a:pt x="4350" y="21367"/>
                  </a:cubicBezTo>
                  <a:cubicBezTo>
                    <a:pt x="4350" y="18129"/>
                    <a:pt x="4350" y="14357"/>
                    <a:pt x="4350" y="10834"/>
                  </a:cubicBezTo>
                  <a:cubicBezTo>
                    <a:pt x="2748" y="10834"/>
                    <a:pt x="1679" y="10834"/>
                    <a:pt x="0" y="10834"/>
                  </a:cubicBezTo>
                  <a:cubicBezTo>
                    <a:pt x="0" y="9553"/>
                    <a:pt x="0" y="8557"/>
                    <a:pt x="0" y="7311"/>
                  </a:cubicBezTo>
                  <a:cubicBezTo>
                    <a:pt x="1679" y="7311"/>
                    <a:pt x="2748" y="7311"/>
                    <a:pt x="4350" y="7311"/>
                  </a:cubicBezTo>
                  <a:cubicBezTo>
                    <a:pt x="4885" y="5033"/>
                    <a:pt x="4885" y="2542"/>
                    <a:pt x="7632" y="1261"/>
                  </a:cubicBezTo>
                  <a:cubicBezTo>
                    <a:pt x="10304" y="-233"/>
                    <a:pt x="12975" y="16"/>
                    <a:pt x="21600" y="16"/>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10" name="Shape 2834">
              <a:extLst>
                <a:ext uri="{FF2B5EF4-FFF2-40B4-BE49-F238E27FC236}">
                  <a16:creationId xmlns:a16="http://schemas.microsoft.com/office/drawing/2014/main" id="{DBA9005A-E082-4E94-87CA-1805B8EA4D32}"/>
                </a:ext>
              </a:extLst>
            </p:cNvPr>
            <p:cNvSpPr/>
            <p:nvPr/>
          </p:nvSpPr>
          <p:spPr>
            <a:xfrm>
              <a:off x="4315173" y="9388955"/>
              <a:ext cx="152691" cy="151615"/>
            </a:xfrm>
            <a:custGeom>
              <a:avLst/>
              <a:gdLst/>
              <a:ahLst/>
              <a:cxnLst>
                <a:cxn ang="0">
                  <a:pos x="wd2" y="hd2"/>
                </a:cxn>
                <a:cxn ang="5400000">
                  <a:pos x="wd2" y="hd2"/>
                </a:cxn>
                <a:cxn ang="10800000">
                  <a:pos x="wd2" y="hd2"/>
                </a:cxn>
                <a:cxn ang="16200000">
                  <a:pos x="wd2" y="hd2"/>
                </a:cxn>
              </a:cxnLst>
              <a:rect l="0" t="0" r="r" b="b"/>
              <a:pathLst>
                <a:path w="21600" h="21600" extrusionOk="0">
                  <a:moveTo>
                    <a:pt x="10926" y="0"/>
                  </a:moveTo>
                  <a:cubicBezTo>
                    <a:pt x="4816" y="0"/>
                    <a:pt x="0" y="4824"/>
                    <a:pt x="0" y="10944"/>
                  </a:cubicBezTo>
                  <a:cubicBezTo>
                    <a:pt x="0" y="15264"/>
                    <a:pt x="2803" y="19080"/>
                    <a:pt x="6613" y="20844"/>
                  </a:cubicBezTo>
                  <a:cubicBezTo>
                    <a:pt x="6613" y="20088"/>
                    <a:pt x="6613" y="19080"/>
                    <a:pt x="6865" y="18324"/>
                  </a:cubicBezTo>
                  <a:cubicBezTo>
                    <a:pt x="6865" y="17532"/>
                    <a:pt x="8122" y="12456"/>
                    <a:pt x="8122" y="12456"/>
                  </a:cubicBezTo>
                  <a:cubicBezTo>
                    <a:pt x="8122" y="12456"/>
                    <a:pt x="7871" y="11700"/>
                    <a:pt x="7871" y="10692"/>
                  </a:cubicBezTo>
                  <a:cubicBezTo>
                    <a:pt x="7871" y="9144"/>
                    <a:pt x="8626" y="7884"/>
                    <a:pt x="9919" y="7884"/>
                  </a:cubicBezTo>
                  <a:cubicBezTo>
                    <a:pt x="10926" y="7884"/>
                    <a:pt x="11429" y="8640"/>
                    <a:pt x="11429" y="9396"/>
                  </a:cubicBezTo>
                  <a:cubicBezTo>
                    <a:pt x="11429" y="10404"/>
                    <a:pt x="10674" y="11952"/>
                    <a:pt x="10423" y="13464"/>
                  </a:cubicBezTo>
                  <a:cubicBezTo>
                    <a:pt x="10171" y="14508"/>
                    <a:pt x="10926" y="15516"/>
                    <a:pt x="12184" y="15516"/>
                  </a:cubicBezTo>
                  <a:cubicBezTo>
                    <a:pt x="14232" y="15516"/>
                    <a:pt x="15490" y="12708"/>
                    <a:pt x="15490" y="9648"/>
                  </a:cubicBezTo>
                  <a:cubicBezTo>
                    <a:pt x="15490" y="7380"/>
                    <a:pt x="13981" y="5580"/>
                    <a:pt x="10926" y="5580"/>
                  </a:cubicBezTo>
                  <a:cubicBezTo>
                    <a:pt x="7619" y="5580"/>
                    <a:pt x="5571" y="7884"/>
                    <a:pt x="5571" y="10692"/>
                  </a:cubicBezTo>
                  <a:cubicBezTo>
                    <a:pt x="5571" y="11700"/>
                    <a:pt x="5822" y="12456"/>
                    <a:pt x="6325" y="12960"/>
                  </a:cubicBezTo>
                  <a:cubicBezTo>
                    <a:pt x="6613" y="12960"/>
                    <a:pt x="6613" y="13212"/>
                    <a:pt x="6613" y="13464"/>
                  </a:cubicBezTo>
                  <a:cubicBezTo>
                    <a:pt x="6613" y="13752"/>
                    <a:pt x="6325" y="14256"/>
                    <a:pt x="6325" y="14256"/>
                  </a:cubicBezTo>
                  <a:cubicBezTo>
                    <a:pt x="6325" y="14508"/>
                    <a:pt x="6074" y="14760"/>
                    <a:pt x="5822" y="14508"/>
                  </a:cubicBezTo>
                  <a:cubicBezTo>
                    <a:pt x="4313" y="14004"/>
                    <a:pt x="3558" y="12204"/>
                    <a:pt x="3558" y="10404"/>
                  </a:cubicBezTo>
                  <a:cubicBezTo>
                    <a:pt x="3558" y="7380"/>
                    <a:pt x="6074" y="3564"/>
                    <a:pt x="11429" y="3564"/>
                  </a:cubicBezTo>
                  <a:cubicBezTo>
                    <a:pt x="15490" y="3564"/>
                    <a:pt x="18293" y="6624"/>
                    <a:pt x="18293" y="9900"/>
                  </a:cubicBezTo>
                  <a:cubicBezTo>
                    <a:pt x="18293" y="14256"/>
                    <a:pt x="15742" y="17280"/>
                    <a:pt x="12435" y="17280"/>
                  </a:cubicBezTo>
                  <a:cubicBezTo>
                    <a:pt x="11177" y="17280"/>
                    <a:pt x="10171" y="16776"/>
                    <a:pt x="9668" y="16020"/>
                  </a:cubicBezTo>
                  <a:cubicBezTo>
                    <a:pt x="9668" y="16020"/>
                    <a:pt x="9129" y="18576"/>
                    <a:pt x="8877" y="19080"/>
                  </a:cubicBezTo>
                  <a:cubicBezTo>
                    <a:pt x="8626" y="19836"/>
                    <a:pt x="8374" y="20592"/>
                    <a:pt x="7871" y="21348"/>
                  </a:cubicBezTo>
                  <a:cubicBezTo>
                    <a:pt x="8877" y="21600"/>
                    <a:pt x="9919" y="21600"/>
                    <a:pt x="10926" y="21600"/>
                  </a:cubicBezTo>
                  <a:cubicBezTo>
                    <a:pt x="16748" y="21600"/>
                    <a:pt x="21600" y="16776"/>
                    <a:pt x="21600" y="10944"/>
                  </a:cubicBezTo>
                  <a:cubicBezTo>
                    <a:pt x="21600" y="4824"/>
                    <a:pt x="16748" y="0"/>
                    <a:pt x="10926" y="0"/>
                  </a:cubicBezTo>
                </a:path>
              </a:pathLst>
            </a:custGeom>
            <a:grpFill/>
            <a:ln w="12700">
              <a:miter lim="400000"/>
            </a:ln>
          </p:spPr>
          <p:txBody>
            <a:bodyPr lIns="30475" rIns="30475" anchor="ctr"/>
            <a:lstStyle/>
            <a:p>
              <a:pPr>
                <a:defRPr>
                  <a:latin typeface="Roboto"/>
                  <a:ea typeface="Roboto"/>
                  <a:cs typeface="Roboto"/>
                  <a:sym typeface="Roboto"/>
                </a:defRPr>
              </a:pPr>
              <a:endParaRPr sz="1200" dirty="0"/>
            </a:p>
          </p:txBody>
        </p:sp>
        <p:sp>
          <p:nvSpPr>
            <p:cNvPr id="11" name="Freeform: Shape 129">
              <a:extLst>
                <a:ext uri="{FF2B5EF4-FFF2-40B4-BE49-F238E27FC236}">
                  <a16:creationId xmlns:a16="http://schemas.microsoft.com/office/drawing/2014/main" id="{CDC09428-34E4-4BE3-BD50-2FAB95BADE30}"/>
                </a:ext>
              </a:extLst>
            </p:cNvPr>
            <p:cNvSpPr/>
            <p:nvPr/>
          </p:nvSpPr>
          <p:spPr>
            <a:xfrm>
              <a:off x="2620365" y="9401126"/>
              <a:ext cx="127265" cy="127273"/>
            </a:xfrm>
            <a:custGeom>
              <a:avLst/>
              <a:gdLst/>
              <a:ahLst/>
              <a:cxnLst/>
              <a:rect l="l" t="t" r="r" b="b"/>
              <a:pathLst>
                <a:path w="195962" h="195976">
                  <a:moveTo>
                    <a:pt x="97989" y="65323"/>
                  </a:moveTo>
                  <a:cubicBezTo>
                    <a:pt x="91921" y="65393"/>
                    <a:pt x="86433" y="66884"/>
                    <a:pt x="81524" y="69794"/>
                  </a:cubicBezTo>
                  <a:cubicBezTo>
                    <a:pt x="76615" y="72704"/>
                    <a:pt x="72705" y="76614"/>
                    <a:pt x="69794" y="81524"/>
                  </a:cubicBezTo>
                  <a:cubicBezTo>
                    <a:pt x="66884" y="86433"/>
                    <a:pt x="65394" y="91921"/>
                    <a:pt x="65324" y="97988"/>
                  </a:cubicBezTo>
                  <a:cubicBezTo>
                    <a:pt x="65394" y="104056"/>
                    <a:pt x="66884" y="109544"/>
                    <a:pt x="69794" y="114453"/>
                  </a:cubicBezTo>
                  <a:cubicBezTo>
                    <a:pt x="72705" y="119363"/>
                    <a:pt x="76615" y="123273"/>
                    <a:pt x="81524" y="126183"/>
                  </a:cubicBezTo>
                  <a:cubicBezTo>
                    <a:pt x="86433" y="129093"/>
                    <a:pt x="91921" y="130583"/>
                    <a:pt x="97989" y="130654"/>
                  </a:cubicBezTo>
                  <a:cubicBezTo>
                    <a:pt x="104056" y="130583"/>
                    <a:pt x="109544" y="129093"/>
                    <a:pt x="114454" y="126183"/>
                  </a:cubicBezTo>
                  <a:cubicBezTo>
                    <a:pt x="119363" y="123273"/>
                    <a:pt x="123273" y="119363"/>
                    <a:pt x="126183" y="114453"/>
                  </a:cubicBezTo>
                  <a:cubicBezTo>
                    <a:pt x="129094" y="109544"/>
                    <a:pt x="130584" y="104056"/>
                    <a:pt x="130654" y="97988"/>
                  </a:cubicBezTo>
                  <a:lnTo>
                    <a:pt x="130652" y="97989"/>
                  </a:lnTo>
                  <a:cubicBezTo>
                    <a:pt x="130582" y="91922"/>
                    <a:pt x="129092" y="86434"/>
                    <a:pt x="126181" y="81525"/>
                  </a:cubicBezTo>
                  <a:cubicBezTo>
                    <a:pt x="123271" y="76616"/>
                    <a:pt x="119361" y="72706"/>
                    <a:pt x="114452" y="69795"/>
                  </a:cubicBezTo>
                  <a:cubicBezTo>
                    <a:pt x="109543" y="66885"/>
                    <a:pt x="104055" y="65394"/>
                    <a:pt x="97989" y="65323"/>
                  </a:cubicBezTo>
                  <a:close/>
                  <a:moveTo>
                    <a:pt x="97988" y="47726"/>
                  </a:moveTo>
                  <a:cubicBezTo>
                    <a:pt x="107365" y="47831"/>
                    <a:pt x="115830" y="50114"/>
                    <a:pt x="123382" y="54576"/>
                  </a:cubicBezTo>
                  <a:cubicBezTo>
                    <a:pt x="130933" y="59037"/>
                    <a:pt x="136940" y="65044"/>
                    <a:pt x="141401" y="72596"/>
                  </a:cubicBezTo>
                  <a:cubicBezTo>
                    <a:pt x="145863" y="80147"/>
                    <a:pt x="148146" y="88612"/>
                    <a:pt x="148251" y="97989"/>
                  </a:cubicBezTo>
                  <a:cubicBezTo>
                    <a:pt x="148146" y="107367"/>
                    <a:pt x="145863" y="115830"/>
                    <a:pt x="141401" y="123380"/>
                  </a:cubicBezTo>
                  <a:cubicBezTo>
                    <a:pt x="136940" y="130930"/>
                    <a:pt x="130933" y="136935"/>
                    <a:pt x="123382" y="141395"/>
                  </a:cubicBezTo>
                  <a:cubicBezTo>
                    <a:pt x="115830" y="145854"/>
                    <a:pt x="107365" y="148137"/>
                    <a:pt x="97988" y="148242"/>
                  </a:cubicBezTo>
                  <a:cubicBezTo>
                    <a:pt x="88611" y="148137"/>
                    <a:pt x="80147" y="145854"/>
                    <a:pt x="72597" y="141395"/>
                  </a:cubicBezTo>
                  <a:cubicBezTo>
                    <a:pt x="65047" y="136935"/>
                    <a:pt x="59042" y="130930"/>
                    <a:pt x="54583" y="123380"/>
                  </a:cubicBezTo>
                  <a:cubicBezTo>
                    <a:pt x="50123" y="115830"/>
                    <a:pt x="47841" y="107367"/>
                    <a:pt x="47735" y="97989"/>
                  </a:cubicBezTo>
                  <a:cubicBezTo>
                    <a:pt x="47841" y="88612"/>
                    <a:pt x="50123" y="80147"/>
                    <a:pt x="54583" y="72596"/>
                  </a:cubicBezTo>
                  <a:cubicBezTo>
                    <a:pt x="59042" y="65044"/>
                    <a:pt x="65047" y="59037"/>
                    <a:pt x="72597" y="54576"/>
                  </a:cubicBezTo>
                  <a:cubicBezTo>
                    <a:pt x="80147" y="50114"/>
                    <a:pt x="88611" y="47831"/>
                    <a:pt x="97988" y="47726"/>
                  </a:cubicBezTo>
                  <a:close/>
                  <a:moveTo>
                    <a:pt x="150291" y="33958"/>
                  </a:moveTo>
                  <a:cubicBezTo>
                    <a:pt x="153624" y="34040"/>
                    <a:pt x="156392" y="35182"/>
                    <a:pt x="158593" y="37384"/>
                  </a:cubicBezTo>
                  <a:cubicBezTo>
                    <a:pt x="160795" y="39586"/>
                    <a:pt x="161937" y="42353"/>
                    <a:pt x="162019" y="45686"/>
                  </a:cubicBezTo>
                  <a:cubicBezTo>
                    <a:pt x="161937" y="49019"/>
                    <a:pt x="160795" y="51786"/>
                    <a:pt x="158593" y="53988"/>
                  </a:cubicBezTo>
                  <a:cubicBezTo>
                    <a:pt x="156392" y="56190"/>
                    <a:pt x="153624" y="57332"/>
                    <a:pt x="150291" y="57414"/>
                  </a:cubicBezTo>
                  <a:cubicBezTo>
                    <a:pt x="146958" y="57332"/>
                    <a:pt x="144191" y="56190"/>
                    <a:pt x="141989" y="53988"/>
                  </a:cubicBezTo>
                  <a:cubicBezTo>
                    <a:pt x="139787" y="51786"/>
                    <a:pt x="138645" y="49019"/>
                    <a:pt x="138563" y="45686"/>
                  </a:cubicBezTo>
                  <a:cubicBezTo>
                    <a:pt x="138645" y="42353"/>
                    <a:pt x="139787" y="39586"/>
                    <a:pt x="141989" y="37384"/>
                  </a:cubicBezTo>
                  <a:cubicBezTo>
                    <a:pt x="144191" y="35182"/>
                    <a:pt x="146958" y="34040"/>
                    <a:pt x="150291" y="33958"/>
                  </a:cubicBezTo>
                  <a:close/>
                  <a:moveTo>
                    <a:pt x="79519" y="17505"/>
                  </a:moveTo>
                  <a:cubicBezTo>
                    <a:pt x="72180" y="17478"/>
                    <a:pt x="64919" y="17736"/>
                    <a:pt x="57736" y="18276"/>
                  </a:cubicBezTo>
                  <a:cubicBezTo>
                    <a:pt x="50553" y="18817"/>
                    <a:pt x="44710" y="19916"/>
                    <a:pt x="40205" y="21572"/>
                  </a:cubicBezTo>
                  <a:cubicBezTo>
                    <a:pt x="37998" y="22447"/>
                    <a:pt x="35998" y="23474"/>
                    <a:pt x="34206" y="24652"/>
                  </a:cubicBezTo>
                  <a:cubicBezTo>
                    <a:pt x="32414" y="25831"/>
                    <a:pt x="30670" y="27273"/>
                    <a:pt x="28973" y="28978"/>
                  </a:cubicBezTo>
                  <a:cubicBezTo>
                    <a:pt x="27269" y="30675"/>
                    <a:pt x="25827" y="32419"/>
                    <a:pt x="24650" y="34211"/>
                  </a:cubicBezTo>
                  <a:cubicBezTo>
                    <a:pt x="23472" y="36002"/>
                    <a:pt x="22445" y="38000"/>
                    <a:pt x="21570" y="40204"/>
                  </a:cubicBezTo>
                  <a:cubicBezTo>
                    <a:pt x="19915" y="44707"/>
                    <a:pt x="18817" y="50549"/>
                    <a:pt x="18276" y="57732"/>
                  </a:cubicBezTo>
                  <a:cubicBezTo>
                    <a:pt x="17736" y="64916"/>
                    <a:pt x="17479" y="72177"/>
                    <a:pt x="17505" y="79518"/>
                  </a:cubicBezTo>
                  <a:cubicBezTo>
                    <a:pt x="17532" y="86858"/>
                    <a:pt x="17568" y="93016"/>
                    <a:pt x="17614" y="97989"/>
                  </a:cubicBezTo>
                  <a:cubicBezTo>
                    <a:pt x="17568" y="102963"/>
                    <a:pt x="17532" y="109119"/>
                    <a:pt x="17505" y="116458"/>
                  </a:cubicBezTo>
                  <a:cubicBezTo>
                    <a:pt x="17479" y="123798"/>
                    <a:pt x="17736" y="131058"/>
                    <a:pt x="18276" y="138241"/>
                  </a:cubicBezTo>
                  <a:cubicBezTo>
                    <a:pt x="18817" y="145424"/>
                    <a:pt x="19915" y="151268"/>
                    <a:pt x="21570" y="155772"/>
                  </a:cubicBezTo>
                  <a:cubicBezTo>
                    <a:pt x="22445" y="157979"/>
                    <a:pt x="23472" y="159979"/>
                    <a:pt x="24650" y="161771"/>
                  </a:cubicBezTo>
                  <a:cubicBezTo>
                    <a:pt x="25827" y="163563"/>
                    <a:pt x="27269" y="165308"/>
                    <a:pt x="28973" y="167004"/>
                  </a:cubicBezTo>
                  <a:cubicBezTo>
                    <a:pt x="30670" y="168708"/>
                    <a:pt x="32414" y="170150"/>
                    <a:pt x="34206" y="171328"/>
                  </a:cubicBezTo>
                  <a:cubicBezTo>
                    <a:pt x="35998" y="172506"/>
                    <a:pt x="37998" y="173532"/>
                    <a:pt x="40205" y="174407"/>
                  </a:cubicBezTo>
                  <a:cubicBezTo>
                    <a:pt x="44710" y="176062"/>
                    <a:pt x="50553" y="177160"/>
                    <a:pt x="57736" y="177701"/>
                  </a:cubicBezTo>
                  <a:cubicBezTo>
                    <a:pt x="64919" y="178241"/>
                    <a:pt x="72180" y="178498"/>
                    <a:pt x="79519" y="178472"/>
                  </a:cubicBezTo>
                  <a:cubicBezTo>
                    <a:pt x="86858" y="178445"/>
                    <a:pt x="93014" y="178409"/>
                    <a:pt x="97988" y="178364"/>
                  </a:cubicBezTo>
                  <a:cubicBezTo>
                    <a:pt x="102962" y="178409"/>
                    <a:pt x="109119" y="178445"/>
                    <a:pt x="116459" y="178472"/>
                  </a:cubicBezTo>
                  <a:cubicBezTo>
                    <a:pt x="123800" y="178498"/>
                    <a:pt x="131062" y="178241"/>
                    <a:pt x="138245" y="177701"/>
                  </a:cubicBezTo>
                  <a:cubicBezTo>
                    <a:pt x="145428" y="177160"/>
                    <a:pt x="151271" y="176062"/>
                    <a:pt x="155773" y="174407"/>
                  </a:cubicBezTo>
                  <a:cubicBezTo>
                    <a:pt x="157977" y="173532"/>
                    <a:pt x="159975" y="172506"/>
                    <a:pt x="161766" y="171328"/>
                  </a:cubicBezTo>
                  <a:cubicBezTo>
                    <a:pt x="163558" y="170150"/>
                    <a:pt x="165302" y="168708"/>
                    <a:pt x="166999" y="167004"/>
                  </a:cubicBezTo>
                  <a:cubicBezTo>
                    <a:pt x="168705" y="165308"/>
                    <a:pt x="170146" y="163563"/>
                    <a:pt x="171325" y="161771"/>
                  </a:cubicBezTo>
                  <a:cubicBezTo>
                    <a:pt x="172503" y="159979"/>
                    <a:pt x="173530" y="157979"/>
                    <a:pt x="174406" y="155772"/>
                  </a:cubicBezTo>
                  <a:cubicBezTo>
                    <a:pt x="176062" y="151268"/>
                    <a:pt x="177160" y="145424"/>
                    <a:pt x="177701" y="138241"/>
                  </a:cubicBezTo>
                  <a:cubicBezTo>
                    <a:pt x="178242" y="131058"/>
                    <a:pt x="178499" y="123798"/>
                    <a:pt x="178472" y="116458"/>
                  </a:cubicBezTo>
                  <a:cubicBezTo>
                    <a:pt x="178446" y="109119"/>
                    <a:pt x="178409" y="102963"/>
                    <a:pt x="178364" y="97989"/>
                  </a:cubicBezTo>
                  <a:cubicBezTo>
                    <a:pt x="178409" y="93016"/>
                    <a:pt x="178446" y="86858"/>
                    <a:pt x="178472" y="79518"/>
                  </a:cubicBezTo>
                  <a:cubicBezTo>
                    <a:pt x="178499" y="72177"/>
                    <a:pt x="178242" y="64916"/>
                    <a:pt x="177701" y="57732"/>
                  </a:cubicBezTo>
                  <a:cubicBezTo>
                    <a:pt x="177160" y="50549"/>
                    <a:pt x="176062" y="44707"/>
                    <a:pt x="174406" y="40204"/>
                  </a:cubicBezTo>
                  <a:cubicBezTo>
                    <a:pt x="173530" y="38000"/>
                    <a:pt x="172503" y="36002"/>
                    <a:pt x="171325" y="34211"/>
                  </a:cubicBezTo>
                  <a:cubicBezTo>
                    <a:pt x="170146" y="32419"/>
                    <a:pt x="168705" y="30675"/>
                    <a:pt x="166999" y="28978"/>
                  </a:cubicBezTo>
                  <a:cubicBezTo>
                    <a:pt x="165302" y="27273"/>
                    <a:pt x="163558" y="25831"/>
                    <a:pt x="161766" y="24652"/>
                  </a:cubicBezTo>
                  <a:cubicBezTo>
                    <a:pt x="159975" y="23474"/>
                    <a:pt x="157977" y="22447"/>
                    <a:pt x="155773" y="21572"/>
                  </a:cubicBezTo>
                  <a:cubicBezTo>
                    <a:pt x="151271" y="19916"/>
                    <a:pt x="145428" y="18817"/>
                    <a:pt x="138245" y="18276"/>
                  </a:cubicBezTo>
                  <a:cubicBezTo>
                    <a:pt x="131062" y="17736"/>
                    <a:pt x="123800" y="17478"/>
                    <a:pt x="116459" y="17505"/>
                  </a:cubicBezTo>
                  <a:cubicBezTo>
                    <a:pt x="109119" y="17531"/>
                    <a:pt x="102962" y="17568"/>
                    <a:pt x="97988" y="17613"/>
                  </a:cubicBezTo>
                  <a:cubicBezTo>
                    <a:pt x="93014" y="17568"/>
                    <a:pt x="86858" y="17531"/>
                    <a:pt x="79519" y="17505"/>
                  </a:cubicBezTo>
                  <a:close/>
                  <a:moveTo>
                    <a:pt x="97988" y="10"/>
                  </a:moveTo>
                  <a:cubicBezTo>
                    <a:pt x="104745" y="-11"/>
                    <a:pt x="111486" y="2"/>
                    <a:pt x="118211" y="49"/>
                  </a:cubicBezTo>
                  <a:cubicBezTo>
                    <a:pt x="124937" y="96"/>
                    <a:pt x="131678" y="300"/>
                    <a:pt x="138435" y="662"/>
                  </a:cubicBezTo>
                  <a:cubicBezTo>
                    <a:pt x="146289" y="938"/>
                    <a:pt x="153658" y="2234"/>
                    <a:pt x="160544" y="4549"/>
                  </a:cubicBezTo>
                  <a:cubicBezTo>
                    <a:pt x="167430" y="6865"/>
                    <a:pt x="173753" y="10837"/>
                    <a:pt x="179511" y="16466"/>
                  </a:cubicBezTo>
                  <a:cubicBezTo>
                    <a:pt x="185140" y="22225"/>
                    <a:pt x="189112" y="28547"/>
                    <a:pt x="191428" y="35433"/>
                  </a:cubicBezTo>
                  <a:cubicBezTo>
                    <a:pt x="193743" y="42319"/>
                    <a:pt x="195039" y="49688"/>
                    <a:pt x="195315" y="57542"/>
                  </a:cubicBezTo>
                  <a:cubicBezTo>
                    <a:pt x="195676" y="64299"/>
                    <a:pt x="195878" y="71040"/>
                    <a:pt x="195920" y="77766"/>
                  </a:cubicBezTo>
                  <a:cubicBezTo>
                    <a:pt x="195963" y="84491"/>
                    <a:pt x="195973" y="91232"/>
                    <a:pt x="195952" y="97989"/>
                  </a:cubicBezTo>
                  <a:cubicBezTo>
                    <a:pt x="195973" y="104747"/>
                    <a:pt x="195963" y="111488"/>
                    <a:pt x="195920" y="118212"/>
                  </a:cubicBezTo>
                  <a:cubicBezTo>
                    <a:pt x="195878" y="124936"/>
                    <a:pt x="195676" y="131675"/>
                    <a:pt x="195315" y="138428"/>
                  </a:cubicBezTo>
                  <a:cubicBezTo>
                    <a:pt x="195039" y="146284"/>
                    <a:pt x="193743" y="153656"/>
                    <a:pt x="191428" y="160544"/>
                  </a:cubicBezTo>
                  <a:cubicBezTo>
                    <a:pt x="189112" y="167432"/>
                    <a:pt x="185140" y="173754"/>
                    <a:pt x="179511" y="179511"/>
                  </a:cubicBezTo>
                  <a:cubicBezTo>
                    <a:pt x="173753" y="185140"/>
                    <a:pt x="167430" y="189112"/>
                    <a:pt x="160544" y="191427"/>
                  </a:cubicBezTo>
                  <a:cubicBezTo>
                    <a:pt x="153658" y="193743"/>
                    <a:pt x="146289" y="195038"/>
                    <a:pt x="138435" y="195315"/>
                  </a:cubicBezTo>
                  <a:cubicBezTo>
                    <a:pt x="131678" y="195676"/>
                    <a:pt x="124937" y="195881"/>
                    <a:pt x="118211" y="195928"/>
                  </a:cubicBezTo>
                  <a:cubicBezTo>
                    <a:pt x="111486" y="195975"/>
                    <a:pt x="104745" y="195988"/>
                    <a:pt x="97988" y="195967"/>
                  </a:cubicBezTo>
                  <a:cubicBezTo>
                    <a:pt x="91230" y="195988"/>
                    <a:pt x="84490" y="195975"/>
                    <a:pt x="77765" y="195928"/>
                  </a:cubicBezTo>
                  <a:cubicBezTo>
                    <a:pt x="71041" y="195881"/>
                    <a:pt x="64302" y="195676"/>
                    <a:pt x="57549" y="195315"/>
                  </a:cubicBezTo>
                  <a:cubicBezTo>
                    <a:pt x="49693" y="195038"/>
                    <a:pt x="42321" y="193743"/>
                    <a:pt x="35433" y="191427"/>
                  </a:cubicBezTo>
                  <a:cubicBezTo>
                    <a:pt x="28545" y="189112"/>
                    <a:pt x="22223" y="185140"/>
                    <a:pt x="16467" y="179511"/>
                  </a:cubicBezTo>
                  <a:cubicBezTo>
                    <a:pt x="10838" y="173754"/>
                    <a:pt x="6865" y="167432"/>
                    <a:pt x="4550" y="160544"/>
                  </a:cubicBezTo>
                  <a:cubicBezTo>
                    <a:pt x="2235" y="153656"/>
                    <a:pt x="939" y="146284"/>
                    <a:pt x="663" y="138428"/>
                  </a:cubicBezTo>
                  <a:cubicBezTo>
                    <a:pt x="301" y="131675"/>
                    <a:pt x="96" y="124936"/>
                    <a:pt x="49" y="118212"/>
                  </a:cubicBezTo>
                  <a:cubicBezTo>
                    <a:pt x="2" y="111488"/>
                    <a:pt x="-11" y="104747"/>
                    <a:pt x="10" y="97989"/>
                  </a:cubicBezTo>
                  <a:cubicBezTo>
                    <a:pt x="-11" y="91232"/>
                    <a:pt x="2" y="84491"/>
                    <a:pt x="49" y="77766"/>
                  </a:cubicBezTo>
                  <a:cubicBezTo>
                    <a:pt x="96" y="71040"/>
                    <a:pt x="301" y="64299"/>
                    <a:pt x="663" y="57542"/>
                  </a:cubicBezTo>
                  <a:cubicBezTo>
                    <a:pt x="939" y="49688"/>
                    <a:pt x="2235" y="42319"/>
                    <a:pt x="4550" y="35433"/>
                  </a:cubicBezTo>
                  <a:cubicBezTo>
                    <a:pt x="6865" y="28547"/>
                    <a:pt x="10838" y="22225"/>
                    <a:pt x="16467" y="16466"/>
                  </a:cubicBezTo>
                  <a:cubicBezTo>
                    <a:pt x="22223" y="10837"/>
                    <a:pt x="28545" y="6865"/>
                    <a:pt x="35433" y="4549"/>
                  </a:cubicBezTo>
                  <a:cubicBezTo>
                    <a:pt x="42321" y="2234"/>
                    <a:pt x="49693" y="938"/>
                    <a:pt x="57549" y="662"/>
                  </a:cubicBezTo>
                  <a:cubicBezTo>
                    <a:pt x="64302" y="300"/>
                    <a:pt x="71041" y="96"/>
                    <a:pt x="77765" y="49"/>
                  </a:cubicBezTo>
                  <a:cubicBezTo>
                    <a:pt x="84490" y="2"/>
                    <a:pt x="91230" y="-11"/>
                    <a:pt x="97988" y="1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12" name="Freeform: Shape 96">
              <a:extLst>
                <a:ext uri="{FF2B5EF4-FFF2-40B4-BE49-F238E27FC236}">
                  <a16:creationId xmlns:a16="http://schemas.microsoft.com/office/drawing/2014/main" id="{0AFB320A-6668-484B-8EEA-8F3DA11F6294}"/>
                </a:ext>
              </a:extLst>
            </p:cNvPr>
            <p:cNvSpPr/>
            <p:nvPr/>
          </p:nvSpPr>
          <p:spPr>
            <a:xfrm>
              <a:off x="2042330" y="9398474"/>
              <a:ext cx="132578" cy="132577"/>
            </a:xfrm>
            <a:custGeom>
              <a:avLst/>
              <a:gdLst/>
              <a:ahLst/>
              <a:cxnLst/>
              <a:rect l="l" t="t" r="r" b="b"/>
              <a:pathLst>
                <a:path w="195927" h="195927">
                  <a:moveTo>
                    <a:pt x="95668" y="37616"/>
                  </a:moveTo>
                  <a:cubicBezTo>
                    <a:pt x="88132" y="37574"/>
                    <a:pt x="80740" y="38721"/>
                    <a:pt x="73492" y="41056"/>
                  </a:cubicBezTo>
                  <a:cubicBezTo>
                    <a:pt x="66244" y="43391"/>
                    <a:pt x="60222" y="47165"/>
                    <a:pt x="55426" y="52378"/>
                  </a:cubicBezTo>
                  <a:cubicBezTo>
                    <a:pt x="50630" y="57591"/>
                    <a:pt x="48142" y="64493"/>
                    <a:pt x="47962" y="73084"/>
                  </a:cubicBezTo>
                  <a:cubicBezTo>
                    <a:pt x="48023" y="80164"/>
                    <a:pt x="49487" y="85908"/>
                    <a:pt x="52355" y="90318"/>
                  </a:cubicBezTo>
                  <a:cubicBezTo>
                    <a:pt x="55223" y="94727"/>
                    <a:pt x="59125" y="98194"/>
                    <a:pt x="64062" y="100718"/>
                  </a:cubicBezTo>
                  <a:cubicBezTo>
                    <a:pt x="68999" y="103242"/>
                    <a:pt x="74602" y="105216"/>
                    <a:pt x="80871" y="106639"/>
                  </a:cubicBezTo>
                  <a:lnTo>
                    <a:pt x="99495" y="111232"/>
                  </a:lnTo>
                  <a:cubicBezTo>
                    <a:pt x="105227" y="112460"/>
                    <a:pt x="109707" y="113831"/>
                    <a:pt x="112936" y="115347"/>
                  </a:cubicBezTo>
                  <a:cubicBezTo>
                    <a:pt x="116165" y="116862"/>
                    <a:pt x="117807" y="119573"/>
                    <a:pt x="117863" y="123480"/>
                  </a:cubicBezTo>
                  <a:cubicBezTo>
                    <a:pt x="117794" y="126805"/>
                    <a:pt x="116114" y="129532"/>
                    <a:pt x="112824" y="131661"/>
                  </a:cubicBezTo>
                  <a:cubicBezTo>
                    <a:pt x="109534" y="133790"/>
                    <a:pt x="105049" y="134891"/>
                    <a:pt x="99367" y="134963"/>
                  </a:cubicBezTo>
                  <a:cubicBezTo>
                    <a:pt x="93558" y="134860"/>
                    <a:pt x="88873" y="133837"/>
                    <a:pt x="85312" y="131893"/>
                  </a:cubicBezTo>
                  <a:cubicBezTo>
                    <a:pt x="81751" y="129948"/>
                    <a:pt x="78772" y="127697"/>
                    <a:pt x="76375" y="125139"/>
                  </a:cubicBezTo>
                  <a:cubicBezTo>
                    <a:pt x="73978" y="122580"/>
                    <a:pt x="71621" y="120329"/>
                    <a:pt x="69303" y="118385"/>
                  </a:cubicBezTo>
                  <a:cubicBezTo>
                    <a:pt x="66986" y="116440"/>
                    <a:pt x="64167" y="115417"/>
                    <a:pt x="60845" y="115315"/>
                  </a:cubicBezTo>
                  <a:cubicBezTo>
                    <a:pt x="56402" y="115434"/>
                    <a:pt x="53138" y="116790"/>
                    <a:pt x="51055" y="119381"/>
                  </a:cubicBezTo>
                  <a:cubicBezTo>
                    <a:pt x="48971" y="121973"/>
                    <a:pt x="47940" y="125083"/>
                    <a:pt x="47962" y="128711"/>
                  </a:cubicBezTo>
                  <a:cubicBezTo>
                    <a:pt x="48080" y="134003"/>
                    <a:pt x="50507" y="138786"/>
                    <a:pt x="55242" y="143062"/>
                  </a:cubicBezTo>
                  <a:cubicBezTo>
                    <a:pt x="59976" y="147338"/>
                    <a:pt x="66305" y="150741"/>
                    <a:pt x="74229" y="153273"/>
                  </a:cubicBezTo>
                  <a:cubicBezTo>
                    <a:pt x="82152" y="155805"/>
                    <a:pt x="90957" y="157102"/>
                    <a:pt x="100643" y="157162"/>
                  </a:cubicBezTo>
                  <a:cubicBezTo>
                    <a:pt x="108797" y="157174"/>
                    <a:pt x="116583" y="155818"/>
                    <a:pt x="124000" y="153094"/>
                  </a:cubicBezTo>
                  <a:cubicBezTo>
                    <a:pt x="131417" y="150370"/>
                    <a:pt x="137502" y="146207"/>
                    <a:pt x="142255" y="140605"/>
                  </a:cubicBezTo>
                  <a:cubicBezTo>
                    <a:pt x="147007" y="135003"/>
                    <a:pt x="149464" y="127891"/>
                    <a:pt x="149625" y="119270"/>
                  </a:cubicBezTo>
                  <a:cubicBezTo>
                    <a:pt x="149470" y="111938"/>
                    <a:pt x="147384" y="106018"/>
                    <a:pt x="143365" y="101512"/>
                  </a:cubicBezTo>
                  <a:cubicBezTo>
                    <a:pt x="139346" y="97005"/>
                    <a:pt x="134321" y="93506"/>
                    <a:pt x="128289" y="91012"/>
                  </a:cubicBezTo>
                  <a:cubicBezTo>
                    <a:pt x="122258" y="88519"/>
                    <a:pt x="116146" y="86625"/>
                    <a:pt x="109954" y="85332"/>
                  </a:cubicBezTo>
                  <a:lnTo>
                    <a:pt x="96688" y="82270"/>
                  </a:lnTo>
                  <a:cubicBezTo>
                    <a:pt x="91740" y="81255"/>
                    <a:pt x="87701" y="80000"/>
                    <a:pt x="84570" y="78506"/>
                  </a:cubicBezTo>
                  <a:cubicBezTo>
                    <a:pt x="81440" y="77013"/>
                    <a:pt x="79824" y="74482"/>
                    <a:pt x="79723" y="70915"/>
                  </a:cubicBezTo>
                  <a:cubicBezTo>
                    <a:pt x="79787" y="67548"/>
                    <a:pt x="81445" y="65065"/>
                    <a:pt x="84698" y="63468"/>
                  </a:cubicBezTo>
                  <a:cubicBezTo>
                    <a:pt x="87951" y="61870"/>
                    <a:pt x="92415" y="61078"/>
                    <a:pt x="98091" y="61091"/>
                  </a:cubicBezTo>
                  <a:cubicBezTo>
                    <a:pt x="104572" y="61272"/>
                    <a:pt x="109455" y="62540"/>
                    <a:pt x="112742" y="64895"/>
                  </a:cubicBezTo>
                  <a:cubicBezTo>
                    <a:pt x="116028" y="67250"/>
                    <a:pt x="118890" y="69605"/>
                    <a:pt x="121326" y="71960"/>
                  </a:cubicBezTo>
                  <a:cubicBezTo>
                    <a:pt x="123762" y="74314"/>
                    <a:pt x="126945" y="75582"/>
                    <a:pt x="130874" y="75763"/>
                  </a:cubicBezTo>
                  <a:cubicBezTo>
                    <a:pt x="135054" y="75647"/>
                    <a:pt x="138301" y="74254"/>
                    <a:pt x="140616" y="71585"/>
                  </a:cubicBezTo>
                  <a:cubicBezTo>
                    <a:pt x="142930" y="68916"/>
                    <a:pt x="144105" y="65674"/>
                    <a:pt x="144140" y="61857"/>
                  </a:cubicBezTo>
                  <a:cubicBezTo>
                    <a:pt x="143988" y="56938"/>
                    <a:pt x="141585" y="52670"/>
                    <a:pt x="136930" y="49051"/>
                  </a:cubicBezTo>
                  <a:cubicBezTo>
                    <a:pt x="132276" y="45432"/>
                    <a:pt x="126282" y="42629"/>
                    <a:pt x="118949" y="40640"/>
                  </a:cubicBezTo>
                  <a:cubicBezTo>
                    <a:pt x="111616" y="38652"/>
                    <a:pt x="103856" y="37644"/>
                    <a:pt x="95668" y="37616"/>
                  </a:cubicBezTo>
                  <a:close/>
                  <a:moveTo>
                    <a:pt x="48982" y="0"/>
                  </a:moveTo>
                  <a:cubicBezTo>
                    <a:pt x="54618" y="26"/>
                    <a:pt x="59960" y="930"/>
                    <a:pt x="65006" y="2711"/>
                  </a:cubicBezTo>
                  <a:cubicBezTo>
                    <a:pt x="70053" y="4491"/>
                    <a:pt x="74661" y="6989"/>
                    <a:pt x="78830" y="10204"/>
                  </a:cubicBezTo>
                  <a:cubicBezTo>
                    <a:pt x="81900" y="9561"/>
                    <a:pt x="85041" y="9062"/>
                    <a:pt x="88254" y="8706"/>
                  </a:cubicBezTo>
                  <a:cubicBezTo>
                    <a:pt x="91466" y="8350"/>
                    <a:pt x="94703" y="8169"/>
                    <a:pt x="97964" y="8164"/>
                  </a:cubicBezTo>
                  <a:cubicBezTo>
                    <a:pt x="114694" y="8354"/>
                    <a:pt x="129805" y="12438"/>
                    <a:pt x="143299" y="20416"/>
                  </a:cubicBezTo>
                  <a:cubicBezTo>
                    <a:pt x="156792" y="28395"/>
                    <a:pt x="167529" y="39131"/>
                    <a:pt x="175509" y="52624"/>
                  </a:cubicBezTo>
                  <a:cubicBezTo>
                    <a:pt x="183490" y="66117"/>
                    <a:pt x="187574" y="81230"/>
                    <a:pt x="187764" y="97963"/>
                  </a:cubicBezTo>
                  <a:cubicBezTo>
                    <a:pt x="187759" y="101225"/>
                    <a:pt x="187578" y="104462"/>
                    <a:pt x="187222" y="107676"/>
                  </a:cubicBezTo>
                  <a:cubicBezTo>
                    <a:pt x="186866" y="110889"/>
                    <a:pt x="186366" y="114031"/>
                    <a:pt x="185723" y="117101"/>
                  </a:cubicBezTo>
                  <a:cubicBezTo>
                    <a:pt x="188939" y="121271"/>
                    <a:pt x="191437" y="125880"/>
                    <a:pt x="193217" y="130928"/>
                  </a:cubicBezTo>
                  <a:cubicBezTo>
                    <a:pt x="194997" y="135975"/>
                    <a:pt x="195900" y="141318"/>
                    <a:pt x="195927" y="146956"/>
                  </a:cubicBezTo>
                  <a:cubicBezTo>
                    <a:pt x="195823" y="156072"/>
                    <a:pt x="193593" y="164309"/>
                    <a:pt x="189238" y="171668"/>
                  </a:cubicBezTo>
                  <a:cubicBezTo>
                    <a:pt x="184883" y="179027"/>
                    <a:pt x="179025" y="184884"/>
                    <a:pt x="171665" y="189239"/>
                  </a:cubicBezTo>
                  <a:cubicBezTo>
                    <a:pt x="164305" y="193594"/>
                    <a:pt x="156065" y="195823"/>
                    <a:pt x="146946" y="195927"/>
                  </a:cubicBezTo>
                  <a:cubicBezTo>
                    <a:pt x="141309" y="195900"/>
                    <a:pt x="135968" y="194997"/>
                    <a:pt x="130922" y="193216"/>
                  </a:cubicBezTo>
                  <a:cubicBezTo>
                    <a:pt x="125875" y="191436"/>
                    <a:pt x="121267" y="188938"/>
                    <a:pt x="117098" y="185722"/>
                  </a:cubicBezTo>
                  <a:cubicBezTo>
                    <a:pt x="114028" y="186365"/>
                    <a:pt x="110887" y="186865"/>
                    <a:pt x="107674" y="187221"/>
                  </a:cubicBezTo>
                  <a:cubicBezTo>
                    <a:pt x="104461" y="187576"/>
                    <a:pt x="101225" y="187757"/>
                    <a:pt x="97964" y="187762"/>
                  </a:cubicBezTo>
                  <a:cubicBezTo>
                    <a:pt x="81234" y="187573"/>
                    <a:pt x="66123" y="183489"/>
                    <a:pt x="52629" y="175510"/>
                  </a:cubicBezTo>
                  <a:cubicBezTo>
                    <a:pt x="39136" y="167531"/>
                    <a:pt x="28399" y="156795"/>
                    <a:pt x="20419" y="143302"/>
                  </a:cubicBezTo>
                  <a:cubicBezTo>
                    <a:pt x="12438" y="129809"/>
                    <a:pt x="8353" y="114696"/>
                    <a:pt x="8164" y="97963"/>
                  </a:cubicBezTo>
                  <a:cubicBezTo>
                    <a:pt x="8169" y="94702"/>
                    <a:pt x="8350" y="91464"/>
                    <a:pt x="8706" y="88251"/>
                  </a:cubicBezTo>
                  <a:cubicBezTo>
                    <a:pt x="9062" y="85037"/>
                    <a:pt x="9561" y="81895"/>
                    <a:pt x="10205" y="78825"/>
                  </a:cubicBezTo>
                  <a:cubicBezTo>
                    <a:pt x="6989" y="74655"/>
                    <a:pt x="4491" y="70046"/>
                    <a:pt x="2711" y="64999"/>
                  </a:cubicBezTo>
                  <a:cubicBezTo>
                    <a:pt x="930" y="59951"/>
                    <a:pt x="27" y="54608"/>
                    <a:pt x="0" y="48971"/>
                  </a:cubicBezTo>
                  <a:cubicBezTo>
                    <a:pt x="104" y="39855"/>
                    <a:pt x="2334" y="31617"/>
                    <a:pt x="6690" y="24258"/>
                  </a:cubicBezTo>
                  <a:cubicBezTo>
                    <a:pt x="11045" y="16899"/>
                    <a:pt x="16904" y="11042"/>
                    <a:pt x="24264" y="6688"/>
                  </a:cubicBezTo>
                  <a:cubicBezTo>
                    <a:pt x="31625" y="2333"/>
                    <a:pt x="39864" y="104"/>
                    <a:pt x="4898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a:p>
          </p:txBody>
        </p:sp>
        <p:sp>
          <p:nvSpPr>
            <p:cNvPr id="13" name="Freeform: Shape 171">
              <a:extLst>
                <a:ext uri="{FF2B5EF4-FFF2-40B4-BE49-F238E27FC236}">
                  <a16:creationId xmlns:a16="http://schemas.microsoft.com/office/drawing/2014/main" id="{58685090-836F-4E73-8561-69277DC7241C}"/>
                </a:ext>
              </a:extLst>
            </p:cNvPr>
            <p:cNvSpPr/>
            <p:nvPr/>
          </p:nvSpPr>
          <p:spPr>
            <a:xfrm>
              <a:off x="4867404" y="9407995"/>
              <a:ext cx="176100" cy="113534"/>
            </a:xfrm>
            <a:custGeom>
              <a:avLst/>
              <a:gdLst/>
              <a:ahLst/>
              <a:cxnLst/>
              <a:rect l="l" t="t" r="r" b="b"/>
              <a:pathLst>
                <a:path w="261241" h="163787">
                  <a:moveTo>
                    <a:pt x="35320" y="89161"/>
                  </a:moveTo>
                  <a:lnTo>
                    <a:pt x="35320" y="133439"/>
                  </a:lnTo>
                  <a:lnTo>
                    <a:pt x="73090" y="133442"/>
                  </a:lnTo>
                  <a:cubicBezTo>
                    <a:pt x="80488" y="133567"/>
                    <a:pt x="86650" y="132041"/>
                    <a:pt x="91574" y="128864"/>
                  </a:cubicBezTo>
                  <a:cubicBezTo>
                    <a:pt x="96499" y="125687"/>
                    <a:pt x="99056" y="120109"/>
                    <a:pt x="99244" y="112131"/>
                  </a:cubicBezTo>
                  <a:cubicBezTo>
                    <a:pt x="99159" y="103971"/>
                    <a:pt x="96874" y="98085"/>
                    <a:pt x="92388" y="94472"/>
                  </a:cubicBezTo>
                  <a:cubicBezTo>
                    <a:pt x="87902" y="90859"/>
                    <a:pt x="81724" y="89089"/>
                    <a:pt x="73855" y="89161"/>
                  </a:cubicBezTo>
                  <a:close/>
                  <a:moveTo>
                    <a:pt x="203581" y="65178"/>
                  </a:moveTo>
                  <a:cubicBezTo>
                    <a:pt x="195842" y="65258"/>
                    <a:pt x="189634" y="67492"/>
                    <a:pt x="184956" y="71880"/>
                  </a:cubicBezTo>
                  <a:cubicBezTo>
                    <a:pt x="180279" y="76267"/>
                    <a:pt x="177642" y="82331"/>
                    <a:pt x="177047" y="90070"/>
                  </a:cubicBezTo>
                  <a:lnTo>
                    <a:pt x="229094" y="90070"/>
                  </a:lnTo>
                  <a:cubicBezTo>
                    <a:pt x="228422" y="82275"/>
                    <a:pt x="226004" y="76196"/>
                    <a:pt x="221839" y="71832"/>
                  </a:cubicBezTo>
                  <a:cubicBezTo>
                    <a:pt x="217675" y="67468"/>
                    <a:pt x="211589" y="65250"/>
                    <a:pt x="203581" y="65178"/>
                  </a:cubicBezTo>
                  <a:close/>
                  <a:moveTo>
                    <a:pt x="204602" y="41084"/>
                  </a:moveTo>
                  <a:cubicBezTo>
                    <a:pt x="216787" y="41225"/>
                    <a:pt x="227086" y="44130"/>
                    <a:pt x="235501" y="49798"/>
                  </a:cubicBezTo>
                  <a:cubicBezTo>
                    <a:pt x="243916" y="55465"/>
                    <a:pt x="250304" y="63046"/>
                    <a:pt x="254665" y="72541"/>
                  </a:cubicBezTo>
                  <a:cubicBezTo>
                    <a:pt x="259025" y="82036"/>
                    <a:pt x="261218" y="92595"/>
                    <a:pt x="261241" y="104218"/>
                  </a:cubicBezTo>
                  <a:cubicBezTo>
                    <a:pt x="261220" y="106279"/>
                    <a:pt x="261135" y="108276"/>
                    <a:pt x="260986" y="110209"/>
                  </a:cubicBezTo>
                  <a:lnTo>
                    <a:pt x="177047" y="110209"/>
                  </a:lnTo>
                  <a:cubicBezTo>
                    <a:pt x="177066" y="119596"/>
                    <a:pt x="179484" y="126860"/>
                    <a:pt x="184302" y="132003"/>
                  </a:cubicBezTo>
                  <a:cubicBezTo>
                    <a:pt x="189121" y="137146"/>
                    <a:pt x="196227" y="139752"/>
                    <a:pt x="205622" y="139821"/>
                  </a:cubicBezTo>
                  <a:cubicBezTo>
                    <a:pt x="208929" y="139817"/>
                    <a:pt x="212322" y="139242"/>
                    <a:pt x="215799" y="138095"/>
                  </a:cubicBezTo>
                  <a:cubicBezTo>
                    <a:pt x="219276" y="136948"/>
                    <a:pt x="222385" y="135248"/>
                    <a:pt x="225126" y="132995"/>
                  </a:cubicBezTo>
                  <a:cubicBezTo>
                    <a:pt x="227866" y="130741"/>
                    <a:pt x="229784" y="127954"/>
                    <a:pt x="230880" y="124632"/>
                  </a:cubicBezTo>
                  <a:lnTo>
                    <a:pt x="259073" y="124632"/>
                  </a:lnTo>
                  <a:cubicBezTo>
                    <a:pt x="254746" y="137928"/>
                    <a:pt x="248059" y="147787"/>
                    <a:pt x="239013" y="154208"/>
                  </a:cubicBezTo>
                  <a:cubicBezTo>
                    <a:pt x="229966" y="160629"/>
                    <a:pt x="218496" y="163822"/>
                    <a:pt x="204602" y="163787"/>
                  </a:cubicBezTo>
                  <a:cubicBezTo>
                    <a:pt x="192300" y="163704"/>
                    <a:pt x="181709" y="161108"/>
                    <a:pt x="172828" y="156000"/>
                  </a:cubicBezTo>
                  <a:cubicBezTo>
                    <a:pt x="163947" y="150892"/>
                    <a:pt x="157107" y="143770"/>
                    <a:pt x="152309" y="134635"/>
                  </a:cubicBezTo>
                  <a:cubicBezTo>
                    <a:pt x="147510" y="125500"/>
                    <a:pt x="145083" y="114851"/>
                    <a:pt x="145028" y="102689"/>
                  </a:cubicBezTo>
                  <a:cubicBezTo>
                    <a:pt x="145107" y="90923"/>
                    <a:pt x="147628" y="80420"/>
                    <a:pt x="152592" y="71180"/>
                  </a:cubicBezTo>
                  <a:cubicBezTo>
                    <a:pt x="157556" y="61940"/>
                    <a:pt x="164490" y="54643"/>
                    <a:pt x="173395" y="49287"/>
                  </a:cubicBezTo>
                  <a:cubicBezTo>
                    <a:pt x="182299" y="43931"/>
                    <a:pt x="192702" y="41197"/>
                    <a:pt x="204602" y="41084"/>
                  </a:cubicBezTo>
                  <a:close/>
                  <a:moveTo>
                    <a:pt x="35320" y="27418"/>
                  </a:moveTo>
                  <a:lnTo>
                    <a:pt x="35320" y="64939"/>
                  </a:lnTo>
                  <a:lnTo>
                    <a:pt x="71182" y="64939"/>
                  </a:lnTo>
                  <a:cubicBezTo>
                    <a:pt x="77606" y="64995"/>
                    <a:pt x="82778" y="63512"/>
                    <a:pt x="86698" y="60490"/>
                  </a:cubicBezTo>
                  <a:cubicBezTo>
                    <a:pt x="90618" y="57468"/>
                    <a:pt x="92632" y="52573"/>
                    <a:pt x="92741" y="45804"/>
                  </a:cubicBezTo>
                  <a:cubicBezTo>
                    <a:pt x="92529" y="38565"/>
                    <a:pt x="90083" y="33653"/>
                    <a:pt x="85405" y="31068"/>
                  </a:cubicBezTo>
                  <a:cubicBezTo>
                    <a:pt x="80727" y="28483"/>
                    <a:pt x="75091" y="27266"/>
                    <a:pt x="68497" y="27418"/>
                  </a:cubicBezTo>
                  <a:close/>
                  <a:moveTo>
                    <a:pt x="170541" y="10844"/>
                  </a:moveTo>
                  <a:lnTo>
                    <a:pt x="235728" y="10844"/>
                  </a:lnTo>
                  <a:lnTo>
                    <a:pt x="235728" y="26653"/>
                  </a:lnTo>
                  <a:lnTo>
                    <a:pt x="170541" y="26653"/>
                  </a:lnTo>
                  <a:close/>
                  <a:moveTo>
                    <a:pt x="0" y="7"/>
                  </a:moveTo>
                  <a:lnTo>
                    <a:pt x="75775" y="7"/>
                  </a:lnTo>
                  <a:cubicBezTo>
                    <a:pt x="85082" y="-94"/>
                    <a:pt x="93605" y="973"/>
                    <a:pt x="101344" y="3210"/>
                  </a:cubicBezTo>
                  <a:cubicBezTo>
                    <a:pt x="109082" y="5446"/>
                    <a:pt x="115290" y="9462"/>
                    <a:pt x="119967" y="15257"/>
                  </a:cubicBezTo>
                  <a:cubicBezTo>
                    <a:pt x="124645" y="21051"/>
                    <a:pt x="127046" y="29235"/>
                    <a:pt x="127172" y="39808"/>
                  </a:cubicBezTo>
                  <a:cubicBezTo>
                    <a:pt x="127158" y="47863"/>
                    <a:pt x="125304" y="54619"/>
                    <a:pt x="121609" y="60075"/>
                  </a:cubicBezTo>
                  <a:cubicBezTo>
                    <a:pt x="117914" y="65531"/>
                    <a:pt x="112458" y="69959"/>
                    <a:pt x="105240" y="73358"/>
                  </a:cubicBezTo>
                  <a:cubicBezTo>
                    <a:pt x="115109" y="76250"/>
                    <a:pt x="122467" y="81214"/>
                    <a:pt x="127315" y="88252"/>
                  </a:cubicBezTo>
                  <a:cubicBezTo>
                    <a:pt x="132163" y="95289"/>
                    <a:pt x="134581" y="103889"/>
                    <a:pt x="134567" y="114052"/>
                  </a:cubicBezTo>
                  <a:cubicBezTo>
                    <a:pt x="134409" y="124907"/>
                    <a:pt x="131679" y="133777"/>
                    <a:pt x="126378" y="140663"/>
                  </a:cubicBezTo>
                  <a:cubicBezTo>
                    <a:pt x="121077" y="147550"/>
                    <a:pt x="114153" y="152622"/>
                    <a:pt x="105606" y="155881"/>
                  </a:cubicBezTo>
                  <a:cubicBezTo>
                    <a:pt x="97059" y="159139"/>
                    <a:pt x="87838" y="160754"/>
                    <a:pt x="77944" y="160726"/>
                  </a:cubicBezTo>
                  <a:lnTo>
                    <a:pt x="0" y="160726"/>
                  </a:lnTo>
                  <a:close/>
                </a:path>
              </a:pathLst>
            </a:custGeom>
            <a:grpFill/>
            <a:ln>
              <a:noFill/>
            </a:ln>
            <a:effectLst/>
          </p:spPr>
          <p:txBody>
            <a:bodyPr rot="0" spcFirstLastPara="0" vertOverflow="overflow" horzOverflow="overflow" vert="horz" wrap="square" lIns="45713" tIns="22856" rIns="45713" bIns="22856" numCol="1" spcCol="0" rtlCol="0" fromWordArt="0" anchor="t" anchorCtr="0" forceAA="0" compatLnSpc="1">
              <a:prstTxWarp prst="textNoShape">
                <a:avLst/>
              </a:prstTxWarp>
              <a:noAutofit/>
            </a:bodyPr>
            <a:lstStyle/>
            <a:p>
              <a:endParaRPr lang="tr-TR" sz="1200"/>
            </a:p>
          </p:txBody>
        </p:sp>
      </p:grpSp>
      <p:sp>
        <p:nvSpPr>
          <p:cNvPr id="15" name="Title 1">
            <a:extLst>
              <a:ext uri="{FF2B5EF4-FFF2-40B4-BE49-F238E27FC236}">
                <a16:creationId xmlns:a16="http://schemas.microsoft.com/office/drawing/2014/main" id="{D0B3457A-6318-4297-BC64-D3A149D84C5E}"/>
              </a:ext>
            </a:extLst>
          </p:cNvPr>
          <p:cNvSpPr txBox="1">
            <a:spLocks/>
          </p:cNvSpPr>
          <p:nvPr/>
        </p:nvSpPr>
        <p:spPr>
          <a:xfrm>
            <a:off x="457200" y="163380"/>
            <a:ext cx="11194399" cy="737372"/>
          </a:xfrm>
          <a:prstGeom prst="rect">
            <a:avLst/>
          </a:prstGeom>
        </p:spPr>
        <p:txBody>
          <a:bodyPr anchor="ctr"/>
          <a:lstStyle>
            <a:defPPr>
              <a:defRPr lang="en-US"/>
            </a:defPPr>
            <a:lvl1pP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ctr"/>
            <a:r>
              <a:rPr lang="en-US" sz="3200" dirty="0"/>
              <a:t>Employee Training and Awareness: Data Classification</a:t>
            </a:r>
            <a:endParaRPr lang="en-IN" dirty="0"/>
          </a:p>
        </p:txBody>
      </p:sp>
      <p:sp>
        <p:nvSpPr>
          <p:cNvPr id="16" name="Rectangle 15">
            <a:extLst>
              <a:ext uri="{FF2B5EF4-FFF2-40B4-BE49-F238E27FC236}">
                <a16:creationId xmlns:a16="http://schemas.microsoft.com/office/drawing/2014/main" id="{51804C68-068C-4049-8BC4-39DF8284DEE8}"/>
              </a:ext>
            </a:extLst>
          </p:cNvPr>
          <p:cNvSpPr/>
          <p:nvPr/>
        </p:nvSpPr>
        <p:spPr>
          <a:xfrm>
            <a:off x="441200" y="1338834"/>
            <a:ext cx="8702800" cy="384721"/>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en-US" sz="1900" b="0" i="0" u="none" strike="noStrike" kern="1200" cap="none" spc="0" normalizeH="0" baseline="0" noProof="0" dirty="0">
                <a:ln>
                  <a:noFill/>
                </a:ln>
                <a:solidFill>
                  <a:prstClr val="black"/>
                </a:solidFill>
                <a:effectLst/>
                <a:uLnTx/>
                <a:uFillTx/>
                <a:latin typeface="Calibri"/>
                <a:ea typeface="+mn-ea"/>
                <a:cs typeface="+mn-cs"/>
              </a:rPr>
              <a:t>Organization should train employees on how to tell if information is confidential</a:t>
            </a:r>
          </a:p>
        </p:txBody>
      </p:sp>
      <p:graphicFrame>
        <p:nvGraphicFramePr>
          <p:cNvPr id="17" name="Table 16">
            <a:extLst>
              <a:ext uri="{FF2B5EF4-FFF2-40B4-BE49-F238E27FC236}">
                <a16:creationId xmlns:a16="http://schemas.microsoft.com/office/drawing/2014/main" id="{23E14E68-9B7C-4BF8-93E8-DD686DA1D130}"/>
              </a:ext>
            </a:extLst>
          </p:cNvPr>
          <p:cNvGraphicFramePr>
            <a:graphicFrameLocks noGrp="1"/>
          </p:cNvGraphicFramePr>
          <p:nvPr>
            <p:extLst>
              <p:ext uri="{D42A27DB-BD31-4B8C-83A1-F6EECF244321}">
                <p14:modId xmlns:p14="http://schemas.microsoft.com/office/powerpoint/2010/main" val="3027394791"/>
              </p:ext>
            </p:extLst>
          </p:nvPr>
        </p:nvGraphicFramePr>
        <p:xfrm>
          <a:off x="427632" y="2270387"/>
          <a:ext cx="11336736" cy="930436"/>
        </p:xfrm>
        <a:graphic>
          <a:graphicData uri="http://schemas.openxmlformats.org/drawingml/2006/table">
            <a:tbl>
              <a:tblPr firstRow="1" bandRow="1">
                <a:effectLst>
                  <a:outerShdw blurRad="63500" sx="102000" sy="102000" algn="ctr" rotWithShape="0">
                    <a:prstClr val="black">
                      <a:alpha val="40000"/>
                    </a:prstClr>
                  </a:outerShdw>
                </a:effectLst>
                <a:tableStyleId>{073A0DAA-6AF3-43AB-8588-CEC1D06C72B9}</a:tableStyleId>
              </a:tblPr>
              <a:tblGrid>
                <a:gridCol w="2341989">
                  <a:extLst>
                    <a:ext uri="{9D8B030D-6E8A-4147-A177-3AD203B41FA5}">
                      <a16:colId xmlns:a16="http://schemas.microsoft.com/office/drawing/2014/main" val="2354671917"/>
                    </a:ext>
                  </a:extLst>
                </a:gridCol>
                <a:gridCol w="3843368">
                  <a:extLst>
                    <a:ext uri="{9D8B030D-6E8A-4147-A177-3AD203B41FA5}">
                      <a16:colId xmlns:a16="http://schemas.microsoft.com/office/drawing/2014/main" val="663498577"/>
                    </a:ext>
                  </a:extLst>
                </a:gridCol>
                <a:gridCol w="5151379">
                  <a:extLst>
                    <a:ext uri="{9D8B030D-6E8A-4147-A177-3AD203B41FA5}">
                      <a16:colId xmlns:a16="http://schemas.microsoft.com/office/drawing/2014/main" val="1938555754"/>
                    </a:ext>
                  </a:extLst>
                </a:gridCol>
              </a:tblGrid>
              <a:tr h="412276">
                <a:tc>
                  <a:txBody>
                    <a:bodyPr/>
                    <a:lstStyle/>
                    <a:p>
                      <a:pPr algn="ctr"/>
                      <a:r>
                        <a:rPr lang="en-US" sz="1800" dirty="0"/>
                        <a:t>Areas of Risk</a:t>
                      </a:r>
                    </a:p>
                  </a:txBody>
                  <a:tcPr anchor="ctr"/>
                </a:tc>
                <a:tc>
                  <a:txBody>
                    <a:bodyPr/>
                    <a:lstStyle/>
                    <a:p>
                      <a:pPr algn="ctr"/>
                      <a:r>
                        <a:rPr lang="en-US" sz="1800" dirty="0"/>
                        <a:t>Attack Techniques</a:t>
                      </a:r>
                    </a:p>
                  </a:txBody>
                  <a:tcPr anchor="ctr"/>
                </a:tc>
                <a:tc>
                  <a:txBody>
                    <a:bodyPr/>
                    <a:lstStyle/>
                    <a:p>
                      <a:pPr algn="ctr"/>
                      <a:r>
                        <a:rPr lang="en-US" sz="1800" dirty="0"/>
                        <a:t>Train</a:t>
                      </a:r>
                      <a:r>
                        <a:rPr lang="en-US" sz="1800" baseline="0" dirty="0"/>
                        <a:t> employee/Help Desk on </a:t>
                      </a:r>
                      <a:endParaRPr lang="en-US" sz="1800" dirty="0"/>
                    </a:p>
                  </a:txBody>
                  <a:tcPr anchor="ctr"/>
                </a:tc>
                <a:extLst>
                  <a:ext uri="{0D108BD9-81ED-4DB2-BD59-A6C34878D82A}">
                    <a16:rowId xmlns:a16="http://schemas.microsoft.com/office/drawing/2014/main" val="2478422852"/>
                  </a:ext>
                </a:extLst>
              </a:tr>
              <a:tr h="438775">
                <a:tc>
                  <a:txBody>
                    <a:bodyPr/>
                    <a:lstStyle/>
                    <a:p>
                      <a:pPr algn="ctr"/>
                      <a:r>
                        <a:rPr lang="en-US" sz="1400" dirty="0"/>
                        <a:t>Office</a:t>
                      </a:r>
                    </a:p>
                  </a:txBody>
                  <a:tcPr anchor="ctr"/>
                </a:tc>
                <a:tc>
                  <a:txBody>
                    <a:bodyPr/>
                    <a:lstStyle/>
                    <a:p>
                      <a:r>
                        <a:rPr lang="en-US" sz="1400" dirty="0"/>
                        <a:t>Stealing sensitive information</a:t>
                      </a:r>
                    </a:p>
                  </a:txBody>
                  <a:tcPr anchor="ctr"/>
                </a:tc>
                <a:tc>
                  <a:txBody>
                    <a:bodyPr/>
                    <a:lstStyle/>
                    <a:p>
                      <a:r>
                        <a:rPr lang="en-US" sz="1400" baseline="0" dirty="0">
                          <a:solidFill>
                            <a:schemeClr val="tx1"/>
                          </a:solidFill>
                        </a:rPr>
                        <a:t>How to classify and mark document-based classification levels and keep sensitive document in secured place</a:t>
                      </a:r>
                      <a:endParaRPr lang="en-US" sz="1400" dirty="0">
                        <a:solidFill>
                          <a:schemeClr val="tx1"/>
                        </a:solidFill>
                      </a:endParaRPr>
                    </a:p>
                  </a:txBody>
                  <a:tcPr anchor="ctr"/>
                </a:tc>
                <a:extLst>
                  <a:ext uri="{0D108BD9-81ED-4DB2-BD59-A6C34878D82A}">
                    <a16:rowId xmlns:a16="http://schemas.microsoft.com/office/drawing/2014/main" val="2103663500"/>
                  </a:ext>
                </a:extLst>
              </a:tr>
            </a:tbl>
          </a:graphicData>
        </a:graphic>
      </p:graphicFrame>
      <p:grpSp>
        <p:nvGrpSpPr>
          <p:cNvPr id="18" name="Group 17">
            <a:extLst>
              <a:ext uri="{FF2B5EF4-FFF2-40B4-BE49-F238E27FC236}">
                <a16:creationId xmlns:a16="http://schemas.microsoft.com/office/drawing/2014/main" id="{B3350B69-F9D1-4E88-8D3A-1019A6B74B4C}"/>
              </a:ext>
            </a:extLst>
          </p:cNvPr>
          <p:cNvGrpSpPr/>
          <p:nvPr/>
        </p:nvGrpSpPr>
        <p:grpSpPr>
          <a:xfrm>
            <a:off x="10513333" y="1194049"/>
            <a:ext cx="674114" cy="674290"/>
            <a:chOff x="10513333" y="961653"/>
            <a:chExt cx="674114" cy="674290"/>
          </a:xfrm>
        </p:grpSpPr>
        <p:sp>
          <p:nvSpPr>
            <p:cNvPr id="19" name="Freeform 9">
              <a:extLst>
                <a:ext uri="{FF2B5EF4-FFF2-40B4-BE49-F238E27FC236}">
                  <a16:creationId xmlns:a16="http://schemas.microsoft.com/office/drawing/2014/main" id="{BCBC010B-A082-4D6D-A906-E1177A0619CA}"/>
                </a:ext>
              </a:extLst>
            </p:cNvPr>
            <p:cNvSpPr>
              <a:spLocks noEditPoints="1"/>
            </p:cNvSpPr>
            <p:nvPr/>
          </p:nvSpPr>
          <p:spPr bwMode="auto">
            <a:xfrm>
              <a:off x="10513333" y="961653"/>
              <a:ext cx="674114" cy="674290"/>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bg2">
                <a:lumMod val="50000"/>
              </a:schemeClr>
            </a:solidFill>
            <a:ln>
              <a:noFill/>
            </a:ln>
          </p:spPr>
          <p:txBody>
            <a:bodyPr vert="horz" wrap="square" lIns="91422" tIns="45711" rIns="91422" bIns="45711" numCol="1" anchor="t" anchorCtr="0" compatLnSpc="1">
              <a:prstTxWarp prst="textNoShape">
                <a:avLst/>
              </a:prstTxWarp>
            </a:bodyPr>
            <a:lstStyle/>
            <a:p>
              <a:endParaRPr lang="id-ID" sz="900" dirty="0">
                <a:latin typeface="Lato Light"/>
              </a:endParaRPr>
            </a:p>
          </p:txBody>
        </p:sp>
        <p:pic>
          <p:nvPicPr>
            <p:cNvPr id="20" name="Picture 19" descr="Icon&#10;&#10;Description automatically generated">
              <a:extLst>
                <a:ext uri="{FF2B5EF4-FFF2-40B4-BE49-F238E27FC236}">
                  <a16:creationId xmlns:a16="http://schemas.microsoft.com/office/drawing/2014/main" id="{BAAE0288-F657-405E-8B3A-18A2DDEA265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43194" y="1140164"/>
              <a:ext cx="414393" cy="317269"/>
            </a:xfrm>
            <a:prstGeom prst="rect">
              <a:avLst/>
            </a:prstGeom>
          </p:spPr>
        </p:pic>
      </p:grpSp>
      <p:sp>
        <p:nvSpPr>
          <p:cNvPr id="21" name="Rectangle 20">
            <a:extLst>
              <a:ext uri="{FF2B5EF4-FFF2-40B4-BE49-F238E27FC236}">
                <a16:creationId xmlns:a16="http://schemas.microsoft.com/office/drawing/2014/main" id="{FC16169C-E021-4366-A26F-05B4F97E670B}"/>
              </a:ext>
            </a:extLst>
          </p:cNvPr>
          <p:cNvSpPr/>
          <p:nvPr/>
        </p:nvSpPr>
        <p:spPr bwMode="auto">
          <a:xfrm>
            <a:off x="-12828" y="5534902"/>
            <a:ext cx="12204828" cy="10178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solidFill>
                <a:prstClr val="white"/>
              </a:solidFill>
            </a:endParaRPr>
          </a:p>
        </p:txBody>
      </p:sp>
      <p:sp>
        <p:nvSpPr>
          <p:cNvPr id="22" name="Rectangle 21">
            <a:extLst>
              <a:ext uri="{FF2B5EF4-FFF2-40B4-BE49-F238E27FC236}">
                <a16:creationId xmlns:a16="http://schemas.microsoft.com/office/drawing/2014/main" id="{C0F94519-775C-48D1-A1EA-664A334F5435}"/>
              </a:ext>
            </a:extLst>
          </p:cNvPr>
          <p:cNvSpPr/>
          <p:nvPr/>
        </p:nvSpPr>
        <p:spPr>
          <a:xfrm>
            <a:off x="363120" y="5643738"/>
            <a:ext cx="11414815" cy="800219"/>
          </a:xfrm>
          <a:prstGeom prst="rect">
            <a:avLst/>
          </a:prstGeom>
        </p:spPr>
        <p:txBody>
          <a:bodyPr wrap="square" anchor="ctr">
            <a:spAutoFit/>
          </a:bodyPr>
          <a:lstStyle/>
          <a:p>
            <a:pPr marL="344488" marR="0" lvl="0" indent="-34448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Security labels are used to mark the </a:t>
            </a:r>
            <a:r>
              <a:rPr kumimoji="0" lang="en-US" sz="1800" b="1" i="0" u="none" strike="noStrike" kern="1200" cap="none" spc="0" normalizeH="0" baseline="0" noProof="0" dirty="0">
                <a:ln>
                  <a:noFill/>
                </a:ln>
                <a:solidFill>
                  <a:srgbClr val="FF0000"/>
                </a:solidFill>
                <a:effectLst/>
                <a:uLnTx/>
                <a:uFillTx/>
                <a:latin typeface="Calibri"/>
                <a:ea typeface="+mn-ea"/>
                <a:cs typeface="+mn-cs"/>
              </a:rPr>
              <a:t>security level requirements</a:t>
            </a:r>
            <a:r>
              <a:rPr kumimoji="0" lang="en-US" sz="1800" b="0" i="0" u="none" strike="noStrike" kern="1200" cap="none" spc="0" normalizeH="0" baseline="0" noProof="0" dirty="0">
                <a:ln>
                  <a:noFill/>
                </a:ln>
                <a:solidFill>
                  <a:prstClr val="black"/>
                </a:solidFill>
                <a:effectLst/>
                <a:uLnTx/>
                <a:uFillTx/>
                <a:latin typeface="Calibri"/>
                <a:ea typeface="+mn-ea"/>
                <a:cs typeface="+mn-cs"/>
              </a:rPr>
              <a:t> for the information assets and controls access to it </a:t>
            </a:r>
          </a:p>
          <a:p>
            <a:pPr marL="344488" marR="0" lvl="0" indent="-344488" algn="l" defTabSz="914400" rtl="0" eaLnBrk="1" fontAlgn="auto" latinLnBrk="0" hangingPunct="1">
              <a:lnSpc>
                <a:spcPct val="100000"/>
              </a:lnSpc>
              <a:spcBef>
                <a:spcPts val="1200"/>
              </a:spcBef>
              <a:spcAft>
                <a:spcPts val="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Organizations use security labels to manage access clearance to their information assets</a:t>
            </a:r>
          </a:p>
        </p:txBody>
      </p:sp>
      <p:sp>
        <p:nvSpPr>
          <p:cNvPr id="23" name="Rectangle 22">
            <a:extLst>
              <a:ext uri="{FF2B5EF4-FFF2-40B4-BE49-F238E27FC236}">
                <a16:creationId xmlns:a16="http://schemas.microsoft.com/office/drawing/2014/main" id="{0C7EDBD2-05EC-40E5-8089-3448173CF355}"/>
              </a:ext>
            </a:extLst>
          </p:cNvPr>
          <p:cNvSpPr/>
          <p:nvPr/>
        </p:nvSpPr>
        <p:spPr>
          <a:xfrm>
            <a:off x="304540" y="3738135"/>
            <a:ext cx="1829060" cy="1318051"/>
          </a:xfrm>
          <a:prstGeom prst="rect">
            <a:avLst/>
          </a:prstGeom>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70C0"/>
                </a:solidFill>
                <a:effectLst/>
                <a:uLnTx/>
                <a:uFillTx/>
                <a:latin typeface="Rockwell" panose="02060603020205020403" pitchFamily="18" charset="0"/>
                <a:ea typeface="+mn-ea"/>
                <a:cs typeface="+mn-cs"/>
              </a:rPr>
              <a:t>Typical Information classification levels:</a:t>
            </a:r>
          </a:p>
        </p:txBody>
      </p:sp>
      <p:sp>
        <p:nvSpPr>
          <p:cNvPr id="25" name="Rectangle 24">
            <a:extLst>
              <a:ext uri="{FF2B5EF4-FFF2-40B4-BE49-F238E27FC236}">
                <a16:creationId xmlns:a16="http://schemas.microsoft.com/office/drawing/2014/main" id="{418EAE7E-980B-473B-BD3B-E994F18A3C4E}"/>
              </a:ext>
            </a:extLst>
          </p:cNvPr>
          <p:cNvSpPr/>
          <p:nvPr/>
        </p:nvSpPr>
        <p:spPr>
          <a:xfrm>
            <a:off x="3683932" y="3974255"/>
            <a:ext cx="1636033" cy="369332"/>
          </a:xfrm>
          <a:prstGeom prst="rect">
            <a:avLst/>
          </a:prstGeom>
        </p:spPr>
        <p:txBody>
          <a:bodyPr wrap="square">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b="1" i="0" u="none" strike="noStrike" kern="1200" cap="none" spc="0" normalizeH="0" baseline="0" noProof="0" dirty="0">
                <a:ln>
                  <a:noFill/>
                </a:ln>
                <a:solidFill>
                  <a:srgbClr val="000000"/>
                </a:solidFill>
                <a:effectLst/>
                <a:uLnTx/>
                <a:uFillTx/>
                <a:latin typeface="Calibri"/>
                <a:ea typeface="+mn-ea"/>
                <a:cs typeface="+mn-cs"/>
              </a:rPr>
              <a:t>Top Secret (TS)</a:t>
            </a:r>
          </a:p>
        </p:txBody>
      </p:sp>
      <p:sp>
        <p:nvSpPr>
          <p:cNvPr id="26" name="Rectangle 25">
            <a:extLst>
              <a:ext uri="{FF2B5EF4-FFF2-40B4-BE49-F238E27FC236}">
                <a16:creationId xmlns:a16="http://schemas.microsoft.com/office/drawing/2014/main" id="{439CF0AC-9DBB-47BA-A640-196C9848E640}"/>
              </a:ext>
            </a:extLst>
          </p:cNvPr>
          <p:cNvSpPr/>
          <p:nvPr/>
        </p:nvSpPr>
        <p:spPr>
          <a:xfrm>
            <a:off x="6198709" y="3962182"/>
            <a:ext cx="836349" cy="369332"/>
          </a:xfrm>
          <a:prstGeom prst="rect">
            <a:avLst/>
          </a:prstGeom>
        </p:spPr>
        <p:txBody>
          <a:bodyPr wrap="square">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Secret</a:t>
            </a:r>
          </a:p>
        </p:txBody>
      </p:sp>
      <p:sp>
        <p:nvSpPr>
          <p:cNvPr id="27" name="Rectangle 26">
            <a:extLst>
              <a:ext uri="{FF2B5EF4-FFF2-40B4-BE49-F238E27FC236}">
                <a16:creationId xmlns:a16="http://schemas.microsoft.com/office/drawing/2014/main" id="{49862D0D-26DC-49D0-9CAF-A4D6C827018D}"/>
              </a:ext>
            </a:extLst>
          </p:cNvPr>
          <p:cNvSpPr/>
          <p:nvPr/>
        </p:nvSpPr>
        <p:spPr>
          <a:xfrm>
            <a:off x="8331389" y="3974255"/>
            <a:ext cx="1650811" cy="369332"/>
          </a:xfrm>
          <a:prstGeom prst="rect">
            <a:avLst/>
          </a:prstGeom>
        </p:spPr>
        <p:txBody>
          <a:bodyPr wrap="square">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Confidential</a:t>
            </a:r>
          </a:p>
        </p:txBody>
      </p:sp>
      <p:sp>
        <p:nvSpPr>
          <p:cNvPr id="28" name="Rectangle 27">
            <a:extLst>
              <a:ext uri="{FF2B5EF4-FFF2-40B4-BE49-F238E27FC236}">
                <a16:creationId xmlns:a16="http://schemas.microsoft.com/office/drawing/2014/main" id="{74C1B2C8-EA68-4D47-80AB-EFB5A438FF53}"/>
              </a:ext>
            </a:extLst>
          </p:cNvPr>
          <p:cNvSpPr/>
          <p:nvPr/>
        </p:nvSpPr>
        <p:spPr>
          <a:xfrm>
            <a:off x="3683932" y="4746390"/>
            <a:ext cx="1193614" cy="369332"/>
          </a:xfrm>
          <a:prstGeom prst="rect">
            <a:avLst/>
          </a:prstGeom>
        </p:spPr>
        <p:txBody>
          <a:bodyPr wrap="square">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Restricted</a:t>
            </a:r>
          </a:p>
        </p:txBody>
      </p:sp>
      <p:sp>
        <p:nvSpPr>
          <p:cNvPr id="29" name="Rectangle 28">
            <a:extLst>
              <a:ext uri="{FF2B5EF4-FFF2-40B4-BE49-F238E27FC236}">
                <a16:creationId xmlns:a16="http://schemas.microsoft.com/office/drawing/2014/main" id="{999B8A83-57DA-4C4D-AA2C-0A275B75D6F3}"/>
              </a:ext>
            </a:extLst>
          </p:cNvPr>
          <p:cNvSpPr/>
          <p:nvPr/>
        </p:nvSpPr>
        <p:spPr>
          <a:xfrm>
            <a:off x="6198709" y="4746875"/>
            <a:ext cx="1404467" cy="369332"/>
          </a:xfrm>
          <a:prstGeom prst="rect">
            <a:avLst/>
          </a:prstGeom>
        </p:spPr>
        <p:txBody>
          <a:bodyPr wrap="square">
            <a:spAutoFit/>
          </a:bodyPr>
          <a:lstStyle/>
          <a:p>
            <a:pPr marR="0" lvl="0" algn="l" defTabSz="914400" rtl="0" eaLnBrk="1" fontAlgn="auto" latinLnBrk="0" hangingPunct="1">
              <a:lnSpc>
                <a:spcPct val="100000"/>
              </a:lnSpc>
              <a:spcBef>
                <a:spcPts val="1800"/>
              </a:spcBef>
              <a:spcAft>
                <a:spcPts val="0"/>
              </a:spcAft>
              <a:buClrTx/>
              <a:buSzTx/>
              <a:tabLst/>
              <a:defRPr/>
            </a:pPr>
            <a:r>
              <a:rPr kumimoji="0" lang="en-US" b="1" i="0" u="none" strike="noStrike" kern="1200" cap="none" spc="0" normalizeH="0" baseline="0" noProof="0" dirty="0">
                <a:ln>
                  <a:noFill/>
                </a:ln>
                <a:solidFill>
                  <a:prstClr val="black"/>
                </a:solidFill>
                <a:effectLst/>
                <a:uLnTx/>
                <a:uFillTx/>
                <a:latin typeface="Calibri"/>
                <a:ea typeface="+mn-ea"/>
                <a:cs typeface="+mn-cs"/>
              </a:rPr>
              <a:t>Unclassified</a:t>
            </a:r>
          </a:p>
        </p:txBody>
      </p:sp>
      <p:grpSp>
        <p:nvGrpSpPr>
          <p:cNvPr id="30" name="Group 29">
            <a:extLst>
              <a:ext uri="{FF2B5EF4-FFF2-40B4-BE49-F238E27FC236}">
                <a16:creationId xmlns:a16="http://schemas.microsoft.com/office/drawing/2014/main" id="{CE9A89C5-22DC-49E7-94DB-696540A30461}"/>
              </a:ext>
            </a:extLst>
          </p:cNvPr>
          <p:cNvGrpSpPr/>
          <p:nvPr/>
        </p:nvGrpSpPr>
        <p:grpSpPr>
          <a:xfrm>
            <a:off x="3028296" y="3914933"/>
            <a:ext cx="487976" cy="487976"/>
            <a:chOff x="2010033" y="3767079"/>
            <a:chExt cx="487976" cy="487976"/>
          </a:xfrm>
        </p:grpSpPr>
        <p:sp>
          <p:nvSpPr>
            <p:cNvPr id="43" name="Rectangle 42">
              <a:extLst>
                <a:ext uri="{FF2B5EF4-FFF2-40B4-BE49-F238E27FC236}">
                  <a16:creationId xmlns:a16="http://schemas.microsoft.com/office/drawing/2014/main" id="{F4F39AD6-F5EE-4D8B-8171-8D7D92289DED}"/>
                </a:ext>
              </a:extLst>
            </p:cNvPr>
            <p:cNvSpPr/>
            <p:nvPr/>
          </p:nvSpPr>
          <p:spPr>
            <a:xfrm>
              <a:off x="2010033" y="3767079"/>
              <a:ext cx="487976" cy="487976"/>
            </a:xfrm>
            <a:prstGeom prst="rect">
              <a:avLst/>
            </a:prstGeom>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140">
              <a:extLst>
                <a:ext uri="{FF2B5EF4-FFF2-40B4-BE49-F238E27FC236}">
                  <a16:creationId xmlns:a16="http://schemas.microsoft.com/office/drawing/2014/main" id="{2FE04440-DF87-490D-A068-9320A46CB7C1}"/>
                </a:ext>
              </a:extLst>
            </p:cNvPr>
            <p:cNvSpPr>
              <a:spLocks noChangeAspect="1" noChangeArrowheads="1"/>
            </p:cNvSpPr>
            <p:nvPr/>
          </p:nvSpPr>
          <p:spPr bwMode="auto">
            <a:xfrm>
              <a:off x="2125797" y="3848223"/>
              <a:ext cx="256448" cy="325689"/>
            </a:xfrm>
            <a:custGeom>
              <a:avLst/>
              <a:gdLst>
                <a:gd name="T0" fmla="*/ 134670 w 356"/>
                <a:gd name="T1" fmla="*/ 0 h 453"/>
                <a:gd name="T2" fmla="*/ 134670 w 356"/>
                <a:gd name="T3" fmla="*/ 0 h 453"/>
                <a:gd name="T4" fmla="*/ 23634 w 356"/>
                <a:gd name="T5" fmla="*/ 0 h 453"/>
                <a:gd name="T6" fmla="*/ 0 w 356"/>
                <a:gd name="T7" fmla="*/ 24033 h 453"/>
                <a:gd name="T8" fmla="*/ 0 w 356"/>
                <a:gd name="T9" fmla="*/ 177579 h 453"/>
                <a:gd name="T10" fmla="*/ 23634 w 356"/>
                <a:gd name="T11" fmla="*/ 201167 h 453"/>
                <a:gd name="T12" fmla="*/ 134670 w 356"/>
                <a:gd name="T13" fmla="*/ 201167 h 453"/>
                <a:gd name="T14" fmla="*/ 158304 w 356"/>
                <a:gd name="T15" fmla="*/ 177579 h 453"/>
                <a:gd name="T16" fmla="*/ 158304 w 356"/>
                <a:gd name="T17" fmla="*/ 24033 h 453"/>
                <a:gd name="T18" fmla="*/ 134670 w 356"/>
                <a:gd name="T19" fmla="*/ 0 h 453"/>
                <a:gd name="T20" fmla="*/ 111036 w 356"/>
                <a:gd name="T21" fmla="*/ 106369 h 453"/>
                <a:gd name="T22" fmla="*/ 111036 w 356"/>
                <a:gd name="T23" fmla="*/ 106369 h 453"/>
                <a:gd name="T24" fmla="*/ 107022 w 356"/>
                <a:gd name="T25" fmla="*/ 106369 h 453"/>
                <a:gd name="T26" fmla="*/ 90969 w 356"/>
                <a:gd name="T27" fmla="*/ 79221 h 453"/>
                <a:gd name="T28" fmla="*/ 90969 w 356"/>
                <a:gd name="T29" fmla="*/ 133963 h 453"/>
                <a:gd name="T30" fmla="*/ 71348 w 356"/>
                <a:gd name="T31" fmla="*/ 157551 h 453"/>
                <a:gd name="T32" fmla="*/ 39688 w 356"/>
                <a:gd name="T33" fmla="*/ 150430 h 453"/>
                <a:gd name="T34" fmla="*/ 59308 w 356"/>
                <a:gd name="T35" fmla="*/ 122391 h 453"/>
                <a:gd name="T36" fmla="*/ 79375 w 356"/>
                <a:gd name="T37" fmla="*/ 122391 h 453"/>
                <a:gd name="T38" fmla="*/ 79375 w 356"/>
                <a:gd name="T39" fmla="*/ 43616 h 453"/>
                <a:gd name="T40" fmla="*/ 90969 w 356"/>
                <a:gd name="T41" fmla="*/ 43616 h 453"/>
                <a:gd name="T42" fmla="*/ 111036 w 356"/>
                <a:gd name="T43" fmla="*/ 106369 h 45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56" h="453">
                  <a:moveTo>
                    <a:pt x="302" y="0"/>
                  </a:moveTo>
                  <a:lnTo>
                    <a:pt x="302" y="0"/>
                  </a:lnTo>
                  <a:cubicBezTo>
                    <a:pt x="53" y="0"/>
                    <a:pt x="53" y="0"/>
                    <a:pt x="53" y="0"/>
                  </a:cubicBezTo>
                  <a:cubicBezTo>
                    <a:pt x="27" y="0"/>
                    <a:pt x="0" y="27"/>
                    <a:pt x="0" y="54"/>
                  </a:cubicBezTo>
                  <a:cubicBezTo>
                    <a:pt x="0" y="399"/>
                    <a:pt x="0" y="399"/>
                    <a:pt x="0" y="399"/>
                  </a:cubicBezTo>
                  <a:cubicBezTo>
                    <a:pt x="0" y="426"/>
                    <a:pt x="27" y="452"/>
                    <a:pt x="53" y="452"/>
                  </a:cubicBezTo>
                  <a:cubicBezTo>
                    <a:pt x="302" y="452"/>
                    <a:pt x="302" y="452"/>
                    <a:pt x="302" y="452"/>
                  </a:cubicBezTo>
                  <a:cubicBezTo>
                    <a:pt x="328" y="452"/>
                    <a:pt x="355" y="426"/>
                    <a:pt x="355" y="399"/>
                  </a:cubicBezTo>
                  <a:cubicBezTo>
                    <a:pt x="355" y="54"/>
                    <a:pt x="355" y="54"/>
                    <a:pt x="355" y="54"/>
                  </a:cubicBezTo>
                  <a:cubicBezTo>
                    <a:pt x="355" y="27"/>
                    <a:pt x="328" y="0"/>
                    <a:pt x="302" y="0"/>
                  </a:cubicBezTo>
                  <a:close/>
                  <a:moveTo>
                    <a:pt x="249" y="239"/>
                  </a:moveTo>
                  <a:lnTo>
                    <a:pt x="249" y="239"/>
                  </a:lnTo>
                  <a:cubicBezTo>
                    <a:pt x="240" y="248"/>
                    <a:pt x="240" y="239"/>
                    <a:pt x="240" y="239"/>
                  </a:cubicBezTo>
                  <a:cubicBezTo>
                    <a:pt x="240" y="222"/>
                    <a:pt x="240" y="186"/>
                    <a:pt x="204" y="178"/>
                  </a:cubicBezTo>
                  <a:cubicBezTo>
                    <a:pt x="204" y="301"/>
                    <a:pt x="204" y="301"/>
                    <a:pt x="204" y="301"/>
                  </a:cubicBezTo>
                  <a:cubicBezTo>
                    <a:pt x="204" y="329"/>
                    <a:pt x="196" y="346"/>
                    <a:pt x="160" y="354"/>
                  </a:cubicBezTo>
                  <a:cubicBezTo>
                    <a:pt x="133" y="364"/>
                    <a:pt x="98" y="354"/>
                    <a:pt x="89" y="338"/>
                  </a:cubicBezTo>
                  <a:cubicBezTo>
                    <a:pt x="89" y="310"/>
                    <a:pt x="107" y="284"/>
                    <a:pt x="133" y="275"/>
                  </a:cubicBezTo>
                  <a:cubicBezTo>
                    <a:pt x="143" y="275"/>
                    <a:pt x="160" y="275"/>
                    <a:pt x="178" y="275"/>
                  </a:cubicBezTo>
                  <a:cubicBezTo>
                    <a:pt x="178" y="98"/>
                    <a:pt x="178" y="98"/>
                    <a:pt x="178" y="98"/>
                  </a:cubicBezTo>
                  <a:cubicBezTo>
                    <a:pt x="204" y="98"/>
                    <a:pt x="204" y="98"/>
                    <a:pt x="204" y="98"/>
                  </a:cubicBezTo>
                  <a:cubicBezTo>
                    <a:pt x="204" y="125"/>
                    <a:pt x="293" y="169"/>
                    <a:pt x="249" y="239"/>
                  </a:cubicBezTo>
                  <a:close/>
                </a:path>
              </a:pathLst>
            </a:custGeom>
            <a:solidFill>
              <a:schemeClr val="bg2"/>
            </a:solidFill>
            <a:ln>
              <a:noFill/>
            </a:ln>
            <a:effectLst/>
          </p:spPr>
          <p:txBody>
            <a:bodyPr wrap="none" lIns="34290" tIns="17145" rIns="34290" bIns="17145" anchor="ctr"/>
            <a:lstStyle/>
            <a:p>
              <a:endParaRPr lang="en-US" dirty="0"/>
            </a:p>
          </p:txBody>
        </p:sp>
      </p:grpSp>
      <p:grpSp>
        <p:nvGrpSpPr>
          <p:cNvPr id="31" name="Group 30">
            <a:extLst>
              <a:ext uri="{FF2B5EF4-FFF2-40B4-BE49-F238E27FC236}">
                <a16:creationId xmlns:a16="http://schemas.microsoft.com/office/drawing/2014/main" id="{25B8CF4C-8C5C-46B7-8A00-1801E8AB32DF}"/>
              </a:ext>
            </a:extLst>
          </p:cNvPr>
          <p:cNvGrpSpPr/>
          <p:nvPr/>
        </p:nvGrpSpPr>
        <p:grpSpPr>
          <a:xfrm>
            <a:off x="5542896" y="3902860"/>
            <a:ext cx="487976" cy="487976"/>
            <a:chOff x="4942112" y="3755006"/>
            <a:chExt cx="487976" cy="487976"/>
          </a:xfrm>
        </p:grpSpPr>
        <p:sp>
          <p:nvSpPr>
            <p:cNvPr id="41" name="Rectangle 40">
              <a:extLst>
                <a:ext uri="{FF2B5EF4-FFF2-40B4-BE49-F238E27FC236}">
                  <a16:creationId xmlns:a16="http://schemas.microsoft.com/office/drawing/2014/main" id="{006778DB-58D9-4D5A-A17C-E30322B8FA25}"/>
                </a:ext>
              </a:extLst>
            </p:cNvPr>
            <p:cNvSpPr/>
            <p:nvPr/>
          </p:nvSpPr>
          <p:spPr>
            <a:xfrm>
              <a:off x="4942112" y="3755006"/>
              <a:ext cx="487976" cy="487976"/>
            </a:xfrm>
            <a:prstGeom prst="rect">
              <a:avLst/>
            </a:prstGeom>
            <a:solidFill>
              <a:schemeClr val="bg1">
                <a:lumMod val="50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Freeform 111">
              <a:extLst>
                <a:ext uri="{FF2B5EF4-FFF2-40B4-BE49-F238E27FC236}">
                  <a16:creationId xmlns:a16="http://schemas.microsoft.com/office/drawing/2014/main" id="{D16BDCD3-916F-43B2-A3DA-E4BABE0BF0AB}"/>
                </a:ext>
              </a:extLst>
            </p:cNvPr>
            <p:cNvSpPr>
              <a:spLocks noChangeAspect="1" noEditPoints="1"/>
            </p:cNvSpPr>
            <p:nvPr/>
          </p:nvSpPr>
          <p:spPr bwMode="auto">
            <a:xfrm>
              <a:off x="5039111" y="3850954"/>
              <a:ext cx="293978" cy="296081"/>
            </a:xfrm>
            <a:custGeom>
              <a:avLst/>
              <a:gdLst/>
              <a:ahLst/>
              <a:cxnLst>
                <a:cxn ang="0">
                  <a:pos x="36" y="38"/>
                </a:cxn>
                <a:cxn ang="0">
                  <a:pos x="5" y="38"/>
                </a:cxn>
                <a:cxn ang="0">
                  <a:pos x="0" y="45"/>
                </a:cxn>
                <a:cxn ang="0">
                  <a:pos x="0" y="69"/>
                </a:cxn>
                <a:cxn ang="0">
                  <a:pos x="9" y="74"/>
                </a:cxn>
                <a:cxn ang="0">
                  <a:pos x="9" y="94"/>
                </a:cxn>
                <a:cxn ang="0">
                  <a:pos x="1" y="96"/>
                </a:cxn>
                <a:cxn ang="0">
                  <a:pos x="0" y="121"/>
                </a:cxn>
                <a:cxn ang="0">
                  <a:pos x="1" y="128"/>
                </a:cxn>
                <a:cxn ang="0">
                  <a:pos x="36" y="130"/>
                </a:cxn>
                <a:cxn ang="0">
                  <a:pos x="9" y="150"/>
                </a:cxn>
                <a:cxn ang="0">
                  <a:pos x="0" y="156"/>
                </a:cxn>
                <a:cxn ang="0">
                  <a:pos x="0" y="177"/>
                </a:cxn>
                <a:cxn ang="0">
                  <a:pos x="5" y="186"/>
                </a:cxn>
                <a:cxn ang="0">
                  <a:pos x="36" y="206"/>
                </a:cxn>
                <a:cxn ang="0">
                  <a:pos x="5" y="206"/>
                </a:cxn>
                <a:cxn ang="0">
                  <a:pos x="0" y="215"/>
                </a:cxn>
                <a:cxn ang="0">
                  <a:pos x="0" y="237"/>
                </a:cxn>
                <a:cxn ang="0">
                  <a:pos x="9" y="243"/>
                </a:cxn>
                <a:cxn ang="0">
                  <a:pos x="262" y="281"/>
                </a:cxn>
                <a:cxn ang="0">
                  <a:pos x="275" y="275"/>
                </a:cxn>
                <a:cxn ang="0">
                  <a:pos x="281" y="18"/>
                </a:cxn>
                <a:cxn ang="0">
                  <a:pos x="275" y="5"/>
                </a:cxn>
                <a:cxn ang="0">
                  <a:pos x="262" y="0"/>
                </a:cxn>
                <a:cxn ang="0">
                  <a:pos x="56" y="243"/>
                </a:cxn>
                <a:cxn ang="0">
                  <a:pos x="69" y="243"/>
                </a:cxn>
                <a:cxn ang="0">
                  <a:pos x="74" y="234"/>
                </a:cxn>
                <a:cxn ang="0">
                  <a:pos x="74" y="212"/>
                </a:cxn>
                <a:cxn ang="0">
                  <a:pos x="65" y="206"/>
                </a:cxn>
                <a:cxn ang="0">
                  <a:pos x="65" y="186"/>
                </a:cxn>
                <a:cxn ang="0">
                  <a:pos x="72" y="185"/>
                </a:cxn>
                <a:cxn ang="0">
                  <a:pos x="74" y="159"/>
                </a:cxn>
                <a:cxn ang="0">
                  <a:pos x="72" y="152"/>
                </a:cxn>
                <a:cxn ang="0">
                  <a:pos x="56" y="150"/>
                </a:cxn>
                <a:cxn ang="0">
                  <a:pos x="65" y="130"/>
                </a:cxn>
                <a:cxn ang="0">
                  <a:pos x="74" y="125"/>
                </a:cxn>
                <a:cxn ang="0">
                  <a:pos x="74" y="103"/>
                </a:cxn>
                <a:cxn ang="0">
                  <a:pos x="69" y="94"/>
                </a:cxn>
                <a:cxn ang="0">
                  <a:pos x="56" y="74"/>
                </a:cxn>
                <a:cxn ang="0">
                  <a:pos x="69" y="74"/>
                </a:cxn>
                <a:cxn ang="0">
                  <a:pos x="74" y="65"/>
                </a:cxn>
                <a:cxn ang="0">
                  <a:pos x="74" y="41"/>
                </a:cxn>
                <a:cxn ang="0">
                  <a:pos x="65" y="38"/>
                </a:cxn>
                <a:cxn ang="0">
                  <a:pos x="92" y="18"/>
                </a:cxn>
              </a:cxnLst>
              <a:rect l="0" t="0" r="r" b="b"/>
              <a:pathLst>
                <a:path w="281" h="281">
                  <a:moveTo>
                    <a:pt x="262" y="0"/>
                  </a:moveTo>
                  <a:lnTo>
                    <a:pt x="36" y="0"/>
                  </a:lnTo>
                  <a:lnTo>
                    <a:pt x="36" y="38"/>
                  </a:lnTo>
                  <a:lnTo>
                    <a:pt x="9" y="38"/>
                  </a:lnTo>
                  <a:lnTo>
                    <a:pt x="9" y="38"/>
                  </a:lnTo>
                  <a:lnTo>
                    <a:pt x="5" y="38"/>
                  </a:lnTo>
                  <a:lnTo>
                    <a:pt x="1" y="40"/>
                  </a:lnTo>
                  <a:lnTo>
                    <a:pt x="0" y="41"/>
                  </a:lnTo>
                  <a:lnTo>
                    <a:pt x="0" y="45"/>
                  </a:lnTo>
                  <a:lnTo>
                    <a:pt x="0" y="65"/>
                  </a:lnTo>
                  <a:lnTo>
                    <a:pt x="0" y="65"/>
                  </a:lnTo>
                  <a:lnTo>
                    <a:pt x="0" y="69"/>
                  </a:lnTo>
                  <a:lnTo>
                    <a:pt x="1" y="72"/>
                  </a:lnTo>
                  <a:lnTo>
                    <a:pt x="5" y="74"/>
                  </a:lnTo>
                  <a:lnTo>
                    <a:pt x="9" y="74"/>
                  </a:lnTo>
                  <a:lnTo>
                    <a:pt x="36" y="74"/>
                  </a:lnTo>
                  <a:lnTo>
                    <a:pt x="36" y="94"/>
                  </a:lnTo>
                  <a:lnTo>
                    <a:pt x="9" y="94"/>
                  </a:lnTo>
                  <a:lnTo>
                    <a:pt x="9" y="94"/>
                  </a:lnTo>
                  <a:lnTo>
                    <a:pt x="5" y="94"/>
                  </a:lnTo>
                  <a:lnTo>
                    <a:pt x="1" y="96"/>
                  </a:lnTo>
                  <a:lnTo>
                    <a:pt x="0" y="99"/>
                  </a:lnTo>
                  <a:lnTo>
                    <a:pt x="0" y="103"/>
                  </a:lnTo>
                  <a:lnTo>
                    <a:pt x="0" y="121"/>
                  </a:lnTo>
                  <a:lnTo>
                    <a:pt x="0" y="121"/>
                  </a:lnTo>
                  <a:lnTo>
                    <a:pt x="0" y="125"/>
                  </a:lnTo>
                  <a:lnTo>
                    <a:pt x="1" y="128"/>
                  </a:lnTo>
                  <a:lnTo>
                    <a:pt x="5" y="130"/>
                  </a:lnTo>
                  <a:lnTo>
                    <a:pt x="9" y="130"/>
                  </a:lnTo>
                  <a:lnTo>
                    <a:pt x="36" y="130"/>
                  </a:lnTo>
                  <a:lnTo>
                    <a:pt x="36" y="150"/>
                  </a:lnTo>
                  <a:lnTo>
                    <a:pt x="9" y="150"/>
                  </a:lnTo>
                  <a:lnTo>
                    <a:pt x="9" y="150"/>
                  </a:lnTo>
                  <a:lnTo>
                    <a:pt x="5" y="150"/>
                  </a:lnTo>
                  <a:lnTo>
                    <a:pt x="1" y="152"/>
                  </a:lnTo>
                  <a:lnTo>
                    <a:pt x="0" y="156"/>
                  </a:lnTo>
                  <a:lnTo>
                    <a:pt x="0" y="159"/>
                  </a:lnTo>
                  <a:lnTo>
                    <a:pt x="0" y="177"/>
                  </a:lnTo>
                  <a:lnTo>
                    <a:pt x="0" y="177"/>
                  </a:lnTo>
                  <a:lnTo>
                    <a:pt x="0" y="181"/>
                  </a:lnTo>
                  <a:lnTo>
                    <a:pt x="1" y="185"/>
                  </a:lnTo>
                  <a:lnTo>
                    <a:pt x="5" y="186"/>
                  </a:lnTo>
                  <a:lnTo>
                    <a:pt x="9" y="186"/>
                  </a:lnTo>
                  <a:lnTo>
                    <a:pt x="36" y="186"/>
                  </a:lnTo>
                  <a:lnTo>
                    <a:pt x="36" y="206"/>
                  </a:lnTo>
                  <a:lnTo>
                    <a:pt x="9" y="206"/>
                  </a:lnTo>
                  <a:lnTo>
                    <a:pt x="9" y="206"/>
                  </a:lnTo>
                  <a:lnTo>
                    <a:pt x="5" y="206"/>
                  </a:lnTo>
                  <a:lnTo>
                    <a:pt x="1" y="208"/>
                  </a:lnTo>
                  <a:lnTo>
                    <a:pt x="0" y="212"/>
                  </a:lnTo>
                  <a:lnTo>
                    <a:pt x="0" y="215"/>
                  </a:lnTo>
                  <a:lnTo>
                    <a:pt x="0" y="234"/>
                  </a:lnTo>
                  <a:lnTo>
                    <a:pt x="0" y="234"/>
                  </a:lnTo>
                  <a:lnTo>
                    <a:pt x="0" y="237"/>
                  </a:lnTo>
                  <a:lnTo>
                    <a:pt x="1" y="241"/>
                  </a:lnTo>
                  <a:lnTo>
                    <a:pt x="5" y="243"/>
                  </a:lnTo>
                  <a:lnTo>
                    <a:pt x="9" y="243"/>
                  </a:lnTo>
                  <a:lnTo>
                    <a:pt x="36" y="243"/>
                  </a:lnTo>
                  <a:lnTo>
                    <a:pt x="36" y="281"/>
                  </a:lnTo>
                  <a:lnTo>
                    <a:pt x="262" y="281"/>
                  </a:lnTo>
                  <a:lnTo>
                    <a:pt x="262" y="281"/>
                  </a:lnTo>
                  <a:lnTo>
                    <a:pt x="270" y="279"/>
                  </a:lnTo>
                  <a:lnTo>
                    <a:pt x="275" y="275"/>
                  </a:lnTo>
                  <a:lnTo>
                    <a:pt x="279" y="270"/>
                  </a:lnTo>
                  <a:lnTo>
                    <a:pt x="281" y="261"/>
                  </a:lnTo>
                  <a:lnTo>
                    <a:pt x="281" y="18"/>
                  </a:lnTo>
                  <a:lnTo>
                    <a:pt x="281" y="18"/>
                  </a:lnTo>
                  <a:lnTo>
                    <a:pt x="279" y="11"/>
                  </a:lnTo>
                  <a:lnTo>
                    <a:pt x="275" y="5"/>
                  </a:lnTo>
                  <a:lnTo>
                    <a:pt x="270" y="1"/>
                  </a:lnTo>
                  <a:lnTo>
                    <a:pt x="262" y="0"/>
                  </a:lnTo>
                  <a:lnTo>
                    <a:pt x="262" y="0"/>
                  </a:lnTo>
                  <a:close/>
                  <a:moveTo>
                    <a:pt x="92" y="263"/>
                  </a:moveTo>
                  <a:lnTo>
                    <a:pt x="56" y="263"/>
                  </a:lnTo>
                  <a:lnTo>
                    <a:pt x="56" y="243"/>
                  </a:lnTo>
                  <a:lnTo>
                    <a:pt x="65" y="243"/>
                  </a:lnTo>
                  <a:lnTo>
                    <a:pt x="65" y="243"/>
                  </a:lnTo>
                  <a:lnTo>
                    <a:pt x="69" y="243"/>
                  </a:lnTo>
                  <a:lnTo>
                    <a:pt x="72" y="241"/>
                  </a:lnTo>
                  <a:lnTo>
                    <a:pt x="74" y="237"/>
                  </a:lnTo>
                  <a:lnTo>
                    <a:pt x="74" y="234"/>
                  </a:lnTo>
                  <a:lnTo>
                    <a:pt x="74" y="215"/>
                  </a:lnTo>
                  <a:lnTo>
                    <a:pt x="74" y="215"/>
                  </a:lnTo>
                  <a:lnTo>
                    <a:pt x="74" y="212"/>
                  </a:lnTo>
                  <a:lnTo>
                    <a:pt x="72" y="208"/>
                  </a:lnTo>
                  <a:lnTo>
                    <a:pt x="69" y="206"/>
                  </a:lnTo>
                  <a:lnTo>
                    <a:pt x="65" y="206"/>
                  </a:lnTo>
                  <a:lnTo>
                    <a:pt x="56" y="206"/>
                  </a:lnTo>
                  <a:lnTo>
                    <a:pt x="56" y="186"/>
                  </a:lnTo>
                  <a:lnTo>
                    <a:pt x="65" y="186"/>
                  </a:lnTo>
                  <a:lnTo>
                    <a:pt x="65" y="186"/>
                  </a:lnTo>
                  <a:lnTo>
                    <a:pt x="69" y="186"/>
                  </a:lnTo>
                  <a:lnTo>
                    <a:pt x="72" y="185"/>
                  </a:lnTo>
                  <a:lnTo>
                    <a:pt x="74" y="181"/>
                  </a:lnTo>
                  <a:lnTo>
                    <a:pt x="74" y="177"/>
                  </a:lnTo>
                  <a:lnTo>
                    <a:pt x="74" y="159"/>
                  </a:lnTo>
                  <a:lnTo>
                    <a:pt x="74" y="159"/>
                  </a:lnTo>
                  <a:lnTo>
                    <a:pt x="74" y="156"/>
                  </a:lnTo>
                  <a:lnTo>
                    <a:pt x="72" y="152"/>
                  </a:lnTo>
                  <a:lnTo>
                    <a:pt x="69" y="150"/>
                  </a:lnTo>
                  <a:lnTo>
                    <a:pt x="65" y="150"/>
                  </a:lnTo>
                  <a:lnTo>
                    <a:pt x="56" y="150"/>
                  </a:lnTo>
                  <a:lnTo>
                    <a:pt x="56" y="130"/>
                  </a:lnTo>
                  <a:lnTo>
                    <a:pt x="65" y="130"/>
                  </a:lnTo>
                  <a:lnTo>
                    <a:pt x="65" y="130"/>
                  </a:lnTo>
                  <a:lnTo>
                    <a:pt x="69" y="130"/>
                  </a:lnTo>
                  <a:lnTo>
                    <a:pt x="72" y="128"/>
                  </a:lnTo>
                  <a:lnTo>
                    <a:pt x="74" y="125"/>
                  </a:lnTo>
                  <a:lnTo>
                    <a:pt x="74" y="121"/>
                  </a:lnTo>
                  <a:lnTo>
                    <a:pt x="74" y="103"/>
                  </a:lnTo>
                  <a:lnTo>
                    <a:pt x="74" y="103"/>
                  </a:lnTo>
                  <a:lnTo>
                    <a:pt x="74" y="99"/>
                  </a:lnTo>
                  <a:lnTo>
                    <a:pt x="72" y="96"/>
                  </a:lnTo>
                  <a:lnTo>
                    <a:pt x="69" y="94"/>
                  </a:lnTo>
                  <a:lnTo>
                    <a:pt x="65" y="94"/>
                  </a:lnTo>
                  <a:lnTo>
                    <a:pt x="56" y="94"/>
                  </a:lnTo>
                  <a:lnTo>
                    <a:pt x="56" y="74"/>
                  </a:lnTo>
                  <a:lnTo>
                    <a:pt x="65" y="74"/>
                  </a:lnTo>
                  <a:lnTo>
                    <a:pt x="65" y="74"/>
                  </a:lnTo>
                  <a:lnTo>
                    <a:pt x="69" y="74"/>
                  </a:lnTo>
                  <a:lnTo>
                    <a:pt x="72" y="72"/>
                  </a:lnTo>
                  <a:lnTo>
                    <a:pt x="74" y="69"/>
                  </a:lnTo>
                  <a:lnTo>
                    <a:pt x="74" y="65"/>
                  </a:lnTo>
                  <a:lnTo>
                    <a:pt x="74" y="45"/>
                  </a:lnTo>
                  <a:lnTo>
                    <a:pt x="74" y="45"/>
                  </a:lnTo>
                  <a:lnTo>
                    <a:pt x="74" y="41"/>
                  </a:lnTo>
                  <a:lnTo>
                    <a:pt x="72" y="40"/>
                  </a:lnTo>
                  <a:lnTo>
                    <a:pt x="69" y="38"/>
                  </a:lnTo>
                  <a:lnTo>
                    <a:pt x="65" y="38"/>
                  </a:lnTo>
                  <a:lnTo>
                    <a:pt x="56" y="38"/>
                  </a:lnTo>
                  <a:lnTo>
                    <a:pt x="56" y="18"/>
                  </a:lnTo>
                  <a:lnTo>
                    <a:pt x="92" y="18"/>
                  </a:lnTo>
                  <a:lnTo>
                    <a:pt x="92" y="263"/>
                  </a:ln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nvGrpSpPr>
          <p:cNvPr id="32" name="Group 31">
            <a:extLst>
              <a:ext uri="{FF2B5EF4-FFF2-40B4-BE49-F238E27FC236}">
                <a16:creationId xmlns:a16="http://schemas.microsoft.com/office/drawing/2014/main" id="{C08585EE-18F1-4A70-A2C7-6E13894984E4}"/>
              </a:ext>
            </a:extLst>
          </p:cNvPr>
          <p:cNvGrpSpPr/>
          <p:nvPr/>
        </p:nvGrpSpPr>
        <p:grpSpPr>
          <a:xfrm>
            <a:off x="7676496" y="3914933"/>
            <a:ext cx="487976" cy="487976"/>
            <a:chOff x="7874190" y="3767079"/>
            <a:chExt cx="487976" cy="487976"/>
          </a:xfrm>
        </p:grpSpPr>
        <p:sp>
          <p:nvSpPr>
            <p:cNvPr id="39" name="Rectangle 38">
              <a:extLst>
                <a:ext uri="{FF2B5EF4-FFF2-40B4-BE49-F238E27FC236}">
                  <a16:creationId xmlns:a16="http://schemas.microsoft.com/office/drawing/2014/main" id="{1D5E6DFE-FEEA-4A9D-B24D-8492EC40092D}"/>
                </a:ext>
              </a:extLst>
            </p:cNvPr>
            <p:cNvSpPr/>
            <p:nvPr/>
          </p:nvSpPr>
          <p:spPr>
            <a:xfrm>
              <a:off x="7874190" y="3767079"/>
              <a:ext cx="487976" cy="487976"/>
            </a:xfrm>
            <a:prstGeom prst="rect">
              <a:avLst/>
            </a:prstGeom>
            <a:solidFill>
              <a:schemeClr val="accent5"/>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Freeform 32">
              <a:extLst>
                <a:ext uri="{FF2B5EF4-FFF2-40B4-BE49-F238E27FC236}">
                  <a16:creationId xmlns:a16="http://schemas.microsoft.com/office/drawing/2014/main" id="{9B3D9B25-D8AC-4B9A-BCCC-BFD5F830ABDB}"/>
                </a:ext>
              </a:extLst>
            </p:cNvPr>
            <p:cNvSpPr>
              <a:spLocks noChangeAspect="1" noEditPoints="1"/>
            </p:cNvSpPr>
            <p:nvPr/>
          </p:nvSpPr>
          <p:spPr bwMode="auto">
            <a:xfrm>
              <a:off x="7939249" y="3864761"/>
              <a:ext cx="357859" cy="292613"/>
            </a:xfrm>
            <a:custGeom>
              <a:avLst/>
              <a:gdLst/>
              <a:ahLst/>
              <a:cxnLst>
                <a:cxn ang="0">
                  <a:pos x="254" y="0"/>
                </a:cxn>
                <a:cxn ang="0">
                  <a:pos x="239" y="2"/>
                </a:cxn>
                <a:cxn ang="0">
                  <a:pos x="210" y="15"/>
                </a:cxn>
                <a:cxn ang="0">
                  <a:pos x="74" y="149"/>
                </a:cxn>
                <a:cxn ang="0">
                  <a:pos x="69" y="154"/>
                </a:cxn>
                <a:cxn ang="0">
                  <a:pos x="65" y="165"/>
                </a:cxn>
                <a:cxn ang="0">
                  <a:pos x="65" y="178"/>
                </a:cxn>
                <a:cxn ang="0">
                  <a:pos x="69" y="189"/>
                </a:cxn>
                <a:cxn ang="0">
                  <a:pos x="167" y="288"/>
                </a:cxn>
                <a:cxn ang="0">
                  <a:pos x="172" y="292"/>
                </a:cxn>
                <a:cxn ang="0">
                  <a:pos x="183" y="297"/>
                </a:cxn>
                <a:cxn ang="0">
                  <a:pos x="196" y="297"/>
                </a:cxn>
                <a:cxn ang="0">
                  <a:pos x="208" y="292"/>
                </a:cxn>
                <a:cxn ang="0">
                  <a:pos x="339" y="162"/>
                </a:cxn>
                <a:cxn ang="0">
                  <a:pos x="348" y="151"/>
                </a:cxn>
                <a:cxn ang="0">
                  <a:pos x="359" y="122"/>
                </a:cxn>
                <a:cxn ang="0">
                  <a:pos x="361" y="33"/>
                </a:cxn>
                <a:cxn ang="0">
                  <a:pos x="361" y="26"/>
                </a:cxn>
                <a:cxn ang="0">
                  <a:pos x="355" y="15"/>
                </a:cxn>
                <a:cxn ang="0">
                  <a:pos x="346" y="6"/>
                </a:cxn>
                <a:cxn ang="0">
                  <a:pos x="335" y="2"/>
                </a:cxn>
                <a:cxn ang="0">
                  <a:pos x="330" y="0"/>
                </a:cxn>
                <a:cxn ang="0">
                  <a:pos x="286" y="107"/>
                </a:cxn>
                <a:cxn ang="0">
                  <a:pos x="274" y="105"/>
                </a:cxn>
                <a:cxn ang="0">
                  <a:pos x="263" y="98"/>
                </a:cxn>
                <a:cxn ang="0">
                  <a:pos x="257" y="87"/>
                </a:cxn>
                <a:cxn ang="0">
                  <a:pos x="254" y="74"/>
                </a:cxn>
                <a:cxn ang="0">
                  <a:pos x="256" y="69"/>
                </a:cxn>
                <a:cxn ang="0">
                  <a:pos x="259" y="58"/>
                </a:cxn>
                <a:cxn ang="0">
                  <a:pos x="268" y="49"/>
                </a:cxn>
                <a:cxn ang="0">
                  <a:pos x="279" y="44"/>
                </a:cxn>
                <a:cxn ang="0">
                  <a:pos x="286" y="44"/>
                </a:cxn>
                <a:cxn ang="0">
                  <a:pos x="299" y="45"/>
                </a:cxn>
                <a:cxn ang="0">
                  <a:pos x="308" y="53"/>
                </a:cxn>
                <a:cxn ang="0">
                  <a:pos x="315" y="64"/>
                </a:cxn>
                <a:cxn ang="0">
                  <a:pos x="319" y="74"/>
                </a:cxn>
                <a:cxn ang="0">
                  <a:pos x="317" y="82"/>
                </a:cxn>
                <a:cxn ang="0">
                  <a:pos x="314" y="93"/>
                </a:cxn>
                <a:cxn ang="0">
                  <a:pos x="304" y="102"/>
                </a:cxn>
                <a:cxn ang="0">
                  <a:pos x="292" y="107"/>
                </a:cxn>
                <a:cxn ang="0">
                  <a:pos x="286" y="107"/>
                </a:cxn>
                <a:cxn ang="0">
                  <a:pos x="141" y="294"/>
                </a:cxn>
                <a:cxn ang="0">
                  <a:pos x="130" y="297"/>
                </a:cxn>
                <a:cxn ang="0">
                  <a:pos x="112" y="294"/>
                </a:cxn>
                <a:cxn ang="0">
                  <a:pos x="9" y="194"/>
                </a:cxn>
                <a:cxn ang="0">
                  <a:pos x="5" y="189"/>
                </a:cxn>
                <a:cxn ang="0">
                  <a:pos x="0" y="178"/>
                </a:cxn>
                <a:cxn ang="0">
                  <a:pos x="0" y="165"/>
                </a:cxn>
                <a:cxn ang="0">
                  <a:pos x="5" y="154"/>
                </a:cxn>
                <a:cxn ang="0">
                  <a:pos x="136" y="24"/>
                </a:cxn>
                <a:cxn ang="0">
                  <a:pos x="147" y="15"/>
                </a:cxn>
                <a:cxn ang="0">
                  <a:pos x="176" y="2"/>
                </a:cxn>
                <a:cxn ang="0">
                  <a:pos x="27" y="163"/>
                </a:cxn>
                <a:cxn ang="0">
                  <a:pos x="23" y="167"/>
                </a:cxn>
                <a:cxn ang="0">
                  <a:pos x="23" y="176"/>
                </a:cxn>
                <a:cxn ang="0">
                  <a:pos x="27" y="180"/>
                </a:cxn>
              </a:cxnLst>
              <a:rect l="0" t="0" r="r" b="b"/>
              <a:pathLst>
                <a:path w="361" h="297">
                  <a:moveTo>
                    <a:pt x="330" y="0"/>
                  </a:moveTo>
                  <a:lnTo>
                    <a:pt x="254" y="0"/>
                  </a:lnTo>
                  <a:lnTo>
                    <a:pt x="254" y="0"/>
                  </a:lnTo>
                  <a:lnTo>
                    <a:pt x="239" y="2"/>
                  </a:lnTo>
                  <a:lnTo>
                    <a:pt x="225" y="7"/>
                  </a:lnTo>
                  <a:lnTo>
                    <a:pt x="210" y="15"/>
                  </a:lnTo>
                  <a:lnTo>
                    <a:pt x="199" y="24"/>
                  </a:lnTo>
                  <a:lnTo>
                    <a:pt x="74" y="149"/>
                  </a:lnTo>
                  <a:lnTo>
                    <a:pt x="74" y="149"/>
                  </a:lnTo>
                  <a:lnTo>
                    <a:pt x="69" y="154"/>
                  </a:lnTo>
                  <a:lnTo>
                    <a:pt x="67" y="160"/>
                  </a:lnTo>
                  <a:lnTo>
                    <a:pt x="65" y="165"/>
                  </a:lnTo>
                  <a:lnTo>
                    <a:pt x="63" y="172"/>
                  </a:lnTo>
                  <a:lnTo>
                    <a:pt x="65" y="178"/>
                  </a:lnTo>
                  <a:lnTo>
                    <a:pt x="67" y="183"/>
                  </a:lnTo>
                  <a:lnTo>
                    <a:pt x="69" y="189"/>
                  </a:lnTo>
                  <a:lnTo>
                    <a:pt x="74" y="194"/>
                  </a:lnTo>
                  <a:lnTo>
                    <a:pt x="167" y="288"/>
                  </a:lnTo>
                  <a:lnTo>
                    <a:pt x="167" y="288"/>
                  </a:lnTo>
                  <a:lnTo>
                    <a:pt x="172" y="292"/>
                  </a:lnTo>
                  <a:lnTo>
                    <a:pt x="178" y="296"/>
                  </a:lnTo>
                  <a:lnTo>
                    <a:pt x="183" y="297"/>
                  </a:lnTo>
                  <a:lnTo>
                    <a:pt x="190" y="297"/>
                  </a:lnTo>
                  <a:lnTo>
                    <a:pt x="196" y="297"/>
                  </a:lnTo>
                  <a:lnTo>
                    <a:pt x="201" y="296"/>
                  </a:lnTo>
                  <a:lnTo>
                    <a:pt x="208" y="292"/>
                  </a:lnTo>
                  <a:lnTo>
                    <a:pt x="212" y="288"/>
                  </a:lnTo>
                  <a:lnTo>
                    <a:pt x="339" y="162"/>
                  </a:lnTo>
                  <a:lnTo>
                    <a:pt x="339" y="162"/>
                  </a:lnTo>
                  <a:lnTo>
                    <a:pt x="348" y="151"/>
                  </a:lnTo>
                  <a:lnTo>
                    <a:pt x="355" y="136"/>
                  </a:lnTo>
                  <a:lnTo>
                    <a:pt x="359" y="122"/>
                  </a:lnTo>
                  <a:lnTo>
                    <a:pt x="361" y="107"/>
                  </a:lnTo>
                  <a:lnTo>
                    <a:pt x="361" y="33"/>
                  </a:lnTo>
                  <a:lnTo>
                    <a:pt x="361" y="33"/>
                  </a:lnTo>
                  <a:lnTo>
                    <a:pt x="361" y="26"/>
                  </a:lnTo>
                  <a:lnTo>
                    <a:pt x="359" y="20"/>
                  </a:lnTo>
                  <a:lnTo>
                    <a:pt x="355" y="15"/>
                  </a:lnTo>
                  <a:lnTo>
                    <a:pt x="352" y="9"/>
                  </a:lnTo>
                  <a:lnTo>
                    <a:pt x="346" y="6"/>
                  </a:lnTo>
                  <a:lnTo>
                    <a:pt x="341" y="4"/>
                  </a:lnTo>
                  <a:lnTo>
                    <a:pt x="335" y="2"/>
                  </a:lnTo>
                  <a:lnTo>
                    <a:pt x="330" y="0"/>
                  </a:lnTo>
                  <a:lnTo>
                    <a:pt x="330" y="0"/>
                  </a:lnTo>
                  <a:close/>
                  <a:moveTo>
                    <a:pt x="286" y="107"/>
                  </a:moveTo>
                  <a:lnTo>
                    <a:pt x="286" y="107"/>
                  </a:lnTo>
                  <a:lnTo>
                    <a:pt x="279" y="107"/>
                  </a:lnTo>
                  <a:lnTo>
                    <a:pt x="274" y="105"/>
                  </a:lnTo>
                  <a:lnTo>
                    <a:pt x="268" y="102"/>
                  </a:lnTo>
                  <a:lnTo>
                    <a:pt x="263" y="98"/>
                  </a:lnTo>
                  <a:lnTo>
                    <a:pt x="259" y="93"/>
                  </a:lnTo>
                  <a:lnTo>
                    <a:pt x="257" y="87"/>
                  </a:lnTo>
                  <a:lnTo>
                    <a:pt x="256" y="82"/>
                  </a:lnTo>
                  <a:lnTo>
                    <a:pt x="254" y="74"/>
                  </a:lnTo>
                  <a:lnTo>
                    <a:pt x="254" y="74"/>
                  </a:lnTo>
                  <a:lnTo>
                    <a:pt x="256" y="69"/>
                  </a:lnTo>
                  <a:lnTo>
                    <a:pt x="257" y="64"/>
                  </a:lnTo>
                  <a:lnTo>
                    <a:pt x="259" y="58"/>
                  </a:lnTo>
                  <a:lnTo>
                    <a:pt x="263" y="53"/>
                  </a:lnTo>
                  <a:lnTo>
                    <a:pt x="268" y="49"/>
                  </a:lnTo>
                  <a:lnTo>
                    <a:pt x="274" y="45"/>
                  </a:lnTo>
                  <a:lnTo>
                    <a:pt x="279" y="44"/>
                  </a:lnTo>
                  <a:lnTo>
                    <a:pt x="286" y="44"/>
                  </a:lnTo>
                  <a:lnTo>
                    <a:pt x="286" y="44"/>
                  </a:lnTo>
                  <a:lnTo>
                    <a:pt x="292" y="44"/>
                  </a:lnTo>
                  <a:lnTo>
                    <a:pt x="299" y="45"/>
                  </a:lnTo>
                  <a:lnTo>
                    <a:pt x="304" y="49"/>
                  </a:lnTo>
                  <a:lnTo>
                    <a:pt x="308" y="53"/>
                  </a:lnTo>
                  <a:lnTo>
                    <a:pt x="314" y="58"/>
                  </a:lnTo>
                  <a:lnTo>
                    <a:pt x="315" y="64"/>
                  </a:lnTo>
                  <a:lnTo>
                    <a:pt x="317" y="69"/>
                  </a:lnTo>
                  <a:lnTo>
                    <a:pt x="319" y="74"/>
                  </a:lnTo>
                  <a:lnTo>
                    <a:pt x="319" y="74"/>
                  </a:lnTo>
                  <a:lnTo>
                    <a:pt x="317" y="82"/>
                  </a:lnTo>
                  <a:lnTo>
                    <a:pt x="315" y="87"/>
                  </a:lnTo>
                  <a:lnTo>
                    <a:pt x="314" y="93"/>
                  </a:lnTo>
                  <a:lnTo>
                    <a:pt x="308" y="98"/>
                  </a:lnTo>
                  <a:lnTo>
                    <a:pt x="304" y="102"/>
                  </a:lnTo>
                  <a:lnTo>
                    <a:pt x="299" y="105"/>
                  </a:lnTo>
                  <a:lnTo>
                    <a:pt x="292" y="107"/>
                  </a:lnTo>
                  <a:lnTo>
                    <a:pt x="286" y="107"/>
                  </a:lnTo>
                  <a:lnTo>
                    <a:pt x="286" y="107"/>
                  </a:lnTo>
                  <a:close/>
                  <a:moveTo>
                    <a:pt x="27" y="180"/>
                  </a:moveTo>
                  <a:lnTo>
                    <a:pt x="141" y="294"/>
                  </a:lnTo>
                  <a:lnTo>
                    <a:pt x="141" y="294"/>
                  </a:lnTo>
                  <a:lnTo>
                    <a:pt x="130" y="297"/>
                  </a:lnTo>
                  <a:lnTo>
                    <a:pt x="121" y="297"/>
                  </a:lnTo>
                  <a:lnTo>
                    <a:pt x="112" y="294"/>
                  </a:lnTo>
                  <a:lnTo>
                    <a:pt x="103" y="288"/>
                  </a:lnTo>
                  <a:lnTo>
                    <a:pt x="9" y="194"/>
                  </a:lnTo>
                  <a:lnTo>
                    <a:pt x="9" y="194"/>
                  </a:lnTo>
                  <a:lnTo>
                    <a:pt x="5" y="189"/>
                  </a:lnTo>
                  <a:lnTo>
                    <a:pt x="2" y="183"/>
                  </a:lnTo>
                  <a:lnTo>
                    <a:pt x="0" y="178"/>
                  </a:lnTo>
                  <a:lnTo>
                    <a:pt x="0" y="172"/>
                  </a:lnTo>
                  <a:lnTo>
                    <a:pt x="0" y="165"/>
                  </a:lnTo>
                  <a:lnTo>
                    <a:pt x="2" y="160"/>
                  </a:lnTo>
                  <a:lnTo>
                    <a:pt x="5" y="154"/>
                  </a:lnTo>
                  <a:lnTo>
                    <a:pt x="9" y="149"/>
                  </a:lnTo>
                  <a:lnTo>
                    <a:pt x="136" y="24"/>
                  </a:lnTo>
                  <a:lnTo>
                    <a:pt x="136" y="24"/>
                  </a:lnTo>
                  <a:lnTo>
                    <a:pt x="147" y="15"/>
                  </a:lnTo>
                  <a:lnTo>
                    <a:pt x="161" y="7"/>
                  </a:lnTo>
                  <a:lnTo>
                    <a:pt x="176" y="2"/>
                  </a:lnTo>
                  <a:lnTo>
                    <a:pt x="190" y="0"/>
                  </a:lnTo>
                  <a:lnTo>
                    <a:pt x="27" y="163"/>
                  </a:lnTo>
                  <a:lnTo>
                    <a:pt x="27" y="163"/>
                  </a:lnTo>
                  <a:lnTo>
                    <a:pt x="23" y="167"/>
                  </a:lnTo>
                  <a:lnTo>
                    <a:pt x="23" y="172"/>
                  </a:lnTo>
                  <a:lnTo>
                    <a:pt x="23" y="176"/>
                  </a:lnTo>
                  <a:lnTo>
                    <a:pt x="27" y="180"/>
                  </a:lnTo>
                  <a:lnTo>
                    <a:pt x="27" y="180"/>
                  </a:lnTo>
                  <a:close/>
                </a:path>
              </a:pathLst>
            </a:custGeom>
            <a:solidFill>
              <a:schemeClr val="bg2"/>
            </a:solidFill>
            <a:ln w="9525">
              <a:noFill/>
              <a:round/>
              <a:headEnd/>
              <a:tailEnd/>
            </a:ln>
          </p:spPr>
          <p:txBody>
            <a:bodyPr vert="horz" wrap="square" lIns="121920" tIns="60960" rIns="121920" bIns="60960" numCol="1" anchor="t" anchorCtr="0" compatLnSpc="1">
              <a:prstTxWarp prst="textNoShape">
                <a:avLst/>
              </a:prstTxWarp>
            </a:bodyPr>
            <a:lstStyle/>
            <a:p>
              <a:endParaRPr lang="en-US" sz="2400" dirty="0"/>
            </a:p>
          </p:txBody>
        </p:sp>
      </p:grpSp>
      <p:grpSp>
        <p:nvGrpSpPr>
          <p:cNvPr id="33" name="Group 32">
            <a:extLst>
              <a:ext uri="{FF2B5EF4-FFF2-40B4-BE49-F238E27FC236}">
                <a16:creationId xmlns:a16="http://schemas.microsoft.com/office/drawing/2014/main" id="{B141BC4D-36B0-4637-8B2E-B89DC07078C6}"/>
              </a:ext>
            </a:extLst>
          </p:cNvPr>
          <p:cNvGrpSpPr/>
          <p:nvPr/>
        </p:nvGrpSpPr>
        <p:grpSpPr>
          <a:xfrm>
            <a:off x="3028296" y="4687068"/>
            <a:ext cx="487976" cy="487976"/>
            <a:chOff x="3476073" y="4856168"/>
            <a:chExt cx="487976" cy="487976"/>
          </a:xfrm>
        </p:grpSpPr>
        <p:sp>
          <p:nvSpPr>
            <p:cNvPr id="37" name="Rectangle 36">
              <a:extLst>
                <a:ext uri="{FF2B5EF4-FFF2-40B4-BE49-F238E27FC236}">
                  <a16:creationId xmlns:a16="http://schemas.microsoft.com/office/drawing/2014/main" id="{174CE2B2-2504-4168-BBAA-2E0F1DCB8BC0}"/>
                </a:ext>
              </a:extLst>
            </p:cNvPr>
            <p:cNvSpPr/>
            <p:nvPr/>
          </p:nvSpPr>
          <p:spPr>
            <a:xfrm>
              <a:off x="3476073" y="4856168"/>
              <a:ext cx="487976" cy="487976"/>
            </a:xfrm>
            <a:prstGeom prst="rect">
              <a:avLst/>
            </a:prstGeom>
            <a:solidFill>
              <a:schemeClr val="accent3">
                <a:lumMod val="75000"/>
              </a:schemeClr>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28">
              <a:extLst>
                <a:ext uri="{FF2B5EF4-FFF2-40B4-BE49-F238E27FC236}">
                  <a16:creationId xmlns:a16="http://schemas.microsoft.com/office/drawing/2014/main" id="{5CD3D962-A03D-4435-9DE8-DE221641504C}"/>
                </a:ext>
              </a:extLst>
            </p:cNvPr>
            <p:cNvSpPr>
              <a:spLocks noChangeAspect="1" noEditPoints="1"/>
            </p:cNvSpPr>
            <p:nvPr/>
          </p:nvSpPr>
          <p:spPr bwMode="auto">
            <a:xfrm>
              <a:off x="3526764" y="4952329"/>
              <a:ext cx="386594" cy="295655"/>
            </a:xfrm>
            <a:custGeom>
              <a:avLst/>
              <a:gdLst>
                <a:gd name="T0" fmla="*/ 415925 w 256"/>
                <a:gd name="T1" fmla="*/ 324988 h 212"/>
                <a:gd name="T2" fmla="*/ 396429 w 256"/>
                <a:gd name="T3" fmla="*/ 344487 h 212"/>
                <a:gd name="T4" fmla="*/ 396429 w 256"/>
                <a:gd name="T5" fmla="*/ 344487 h 212"/>
                <a:gd name="T6" fmla="*/ 19496 w 256"/>
                <a:gd name="T7" fmla="*/ 344487 h 212"/>
                <a:gd name="T8" fmla="*/ 19496 w 256"/>
                <a:gd name="T9" fmla="*/ 344487 h 212"/>
                <a:gd name="T10" fmla="*/ 19496 w 256"/>
                <a:gd name="T11" fmla="*/ 344487 h 212"/>
                <a:gd name="T12" fmla="*/ 0 w 256"/>
                <a:gd name="T13" fmla="*/ 324988 h 212"/>
                <a:gd name="T14" fmla="*/ 3249 w 256"/>
                <a:gd name="T15" fmla="*/ 313613 h 212"/>
                <a:gd name="T16" fmla="*/ 3249 w 256"/>
                <a:gd name="T17" fmla="*/ 313613 h 212"/>
                <a:gd name="T18" fmla="*/ 191715 w 256"/>
                <a:gd name="T19" fmla="*/ 8125 h 212"/>
                <a:gd name="T20" fmla="*/ 191715 w 256"/>
                <a:gd name="T21" fmla="*/ 8125 h 212"/>
                <a:gd name="T22" fmla="*/ 207963 w 256"/>
                <a:gd name="T23" fmla="*/ 0 h 212"/>
                <a:gd name="T24" fmla="*/ 224210 w 256"/>
                <a:gd name="T25" fmla="*/ 9750 h 212"/>
                <a:gd name="T26" fmla="*/ 224210 w 256"/>
                <a:gd name="T27" fmla="*/ 9750 h 212"/>
                <a:gd name="T28" fmla="*/ 412676 w 256"/>
                <a:gd name="T29" fmla="*/ 315238 h 212"/>
                <a:gd name="T30" fmla="*/ 412676 w 256"/>
                <a:gd name="T31" fmla="*/ 315238 h 212"/>
                <a:gd name="T32" fmla="*/ 415925 w 256"/>
                <a:gd name="T33" fmla="*/ 324988 h 212"/>
                <a:gd name="T34" fmla="*/ 233958 w 256"/>
                <a:gd name="T35" fmla="*/ 110496 h 212"/>
                <a:gd name="T36" fmla="*/ 207963 w 256"/>
                <a:gd name="T37" fmla="*/ 84497 h 212"/>
                <a:gd name="T38" fmla="*/ 181967 w 256"/>
                <a:gd name="T39" fmla="*/ 110496 h 212"/>
                <a:gd name="T40" fmla="*/ 181967 w 256"/>
                <a:gd name="T41" fmla="*/ 207992 h 212"/>
                <a:gd name="T42" fmla="*/ 207963 w 256"/>
                <a:gd name="T43" fmla="*/ 233991 h 212"/>
                <a:gd name="T44" fmla="*/ 233958 w 256"/>
                <a:gd name="T45" fmla="*/ 207992 h 212"/>
                <a:gd name="T46" fmla="*/ 233958 w 256"/>
                <a:gd name="T47" fmla="*/ 110496 h 212"/>
                <a:gd name="T48" fmla="*/ 207963 w 256"/>
                <a:gd name="T49" fmla="*/ 253490 h 212"/>
                <a:gd name="T50" fmla="*/ 181967 w 256"/>
                <a:gd name="T51" fmla="*/ 279489 h 212"/>
                <a:gd name="T52" fmla="*/ 207963 w 256"/>
                <a:gd name="T53" fmla="*/ 305488 h 212"/>
                <a:gd name="T54" fmla="*/ 233958 w 256"/>
                <a:gd name="T55" fmla="*/ 279489 h 212"/>
                <a:gd name="T56" fmla="*/ 207963 w 256"/>
                <a:gd name="T57" fmla="*/ 253490 h 21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56" h="212">
                  <a:moveTo>
                    <a:pt x="256" y="200"/>
                  </a:moveTo>
                  <a:cubicBezTo>
                    <a:pt x="256" y="207"/>
                    <a:pt x="251" y="212"/>
                    <a:pt x="244" y="212"/>
                  </a:cubicBezTo>
                  <a:cubicBezTo>
                    <a:pt x="244" y="212"/>
                    <a:pt x="244" y="212"/>
                    <a:pt x="244" y="212"/>
                  </a:cubicBezTo>
                  <a:cubicBezTo>
                    <a:pt x="12" y="212"/>
                    <a:pt x="12" y="212"/>
                    <a:pt x="12" y="212"/>
                  </a:cubicBezTo>
                  <a:cubicBezTo>
                    <a:pt x="12" y="212"/>
                    <a:pt x="12" y="212"/>
                    <a:pt x="12" y="212"/>
                  </a:cubicBezTo>
                  <a:cubicBezTo>
                    <a:pt x="12" y="212"/>
                    <a:pt x="12" y="212"/>
                    <a:pt x="12" y="212"/>
                  </a:cubicBezTo>
                  <a:cubicBezTo>
                    <a:pt x="5" y="212"/>
                    <a:pt x="0" y="207"/>
                    <a:pt x="0" y="200"/>
                  </a:cubicBezTo>
                  <a:cubicBezTo>
                    <a:pt x="0" y="198"/>
                    <a:pt x="1" y="195"/>
                    <a:pt x="2" y="193"/>
                  </a:cubicBezTo>
                  <a:cubicBezTo>
                    <a:pt x="2" y="193"/>
                    <a:pt x="2" y="193"/>
                    <a:pt x="2" y="193"/>
                  </a:cubicBezTo>
                  <a:cubicBezTo>
                    <a:pt x="118" y="5"/>
                    <a:pt x="118" y="5"/>
                    <a:pt x="118" y="5"/>
                  </a:cubicBezTo>
                  <a:cubicBezTo>
                    <a:pt x="118" y="5"/>
                    <a:pt x="118" y="5"/>
                    <a:pt x="118" y="5"/>
                  </a:cubicBezTo>
                  <a:cubicBezTo>
                    <a:pt x="120" y="2"/>
                    <a:pt x="124" y="0"/>
                    <a:pt x="128" y="0"/>
                  </a:cubicBezTo>
                  <a:cubicBezTo>
                    <a:pt x="132" y="0"/>
                    <a:pt x="136" y="2"/>
                    <a:pt x="138" y="6"/>
                  </a:cubicBezTo>
                  <a:cubicBezTo>
                    <a:pt x="138" y="6"/>
                    <a:pt x="138" y="6"/>
                    <a:pt x="138" y="6"/>
                  </a:cubicBezTo>
                  <a:cubicBezTo>
                    <a:pt x="254" y="194"/>
                    <a:pt x="254" y="194"/>
                    <a:pt x="254" y="194"/>
                  </a:cubicBezTo>
                  <a:cubicBezTo>
                    <a:pt x="254" y="194"/>
                    <a:pt x="254" y="194"/>
                    <a:pt x="254" y="194"/>
                  </a:cubicBezTo>
                  <a:cubicBezTo>
                    <a:pt x="255" y="196"/>
                    <a:pt x="256" y="198"/>
                    <a:pt x="256" y="200"/>
                  </a:cubicBezTo>
                  <a:moveTo>
                    <a:pt x="144" y="68"/>
                  </a:moveTo>
                  <a:cubicBezTo>
                    <a:pt x="144" y="59"/>
                    <a:pt x="137" y="52"/>
                    <a:pt x="128" y="52"/>
                  </a:cubicBezTo>
                  <a:cubicBezTo>
                    <a:pt x="119" y="52"/>
                    <a:pt x="112" y="59"/>
                    <a:pt x="112" y="68"/>
                  </a:cubicBezTo>
                  <a:cubicBezTo>
                    <a:pt x="112" y="128"/>
                    <a:pt x="112" y="128"/>
                    <a:pt x="112" y="128"/>
                  </a:cubicBezTo>
                  <a:cubicBezTo>
                    <a:pt x="112" y="137"/>
                    <a:pt x="119" y="144"/>
                    <a:pt x="128" y="144"/>
                  </a:cubicBezTo>
                  <a:cubicBezTo>
                    <a:pt x="137" y="144"/>
                    <a:pt x="144" y="137"/>
                    <a:pt x="144" y="128"/>
                  </a:cubicBezTo>
                  <a:lnTo>
                    <a:pt x="144" y="68"/>
                  </a:lnTo>
                  <a:close/>
                  <a:moveTo>
                    <a:pt x="128" y="156"/>
                  </a:moveTo>
                  <a:cubicBezTo>
                    <a:pt x="119" y="156"/>
                    <a:pt x="112" y="163"/>
                    <a:pt x="112" y="172"/>
                  </a:cubicBezTo>
                  <a:cubicBezTo>
                    <a:pt x="112" y="181"/>
                    <a:pt x="119" y="188"/>
                    <a:pt x="128" y="188"/>
                  </a:cubicBezTo>
                  <a:cubicBezTo>
                    <a:pt x="137" y="188"/>
                    <a:pt x="144" y="181"/>
                    <a:pt x="144" y="172"/>
                  </a:cubicBezTo>
                  <a:cubicBezTo>
                    <a:pt x="144" y="163"/>
                    <a:pt x="137" y="156"/>
                    <a:pt x="128" y="156"/>
                  </a:cubicBezTo>
                </a:path>
              </a:pathLst>
            </a:custGeom>
            <a:solidFill>
              <a:schemeClr val="bg2"/>
            </a:solidFill>
            <a:ln>
              <a:noFill/>
            </a:ln>
          </p:spPr>
          <p:txBody>
            <a:bodyPr/>
            <a:lstStyle/>
            <a:p>
              <a:endParaRPr lang="en-US" dirty="0"/>
            </a:p>
          </p:txBody>
        </p:sp>
      </p:grpSp>
      <p:grpSp>
        <p:nvGrpSpPr>
          <p:cNvPr id="34" name="Group 33">
            <a:extLst>
              <a:ext uri="{FF2B5EF4-FFF2-40B4-BE49-F238E27FC236}">
                <a16:creationId xmlns:a16="http://schemas.microsoft.com/office/drawing/2014/main" id="{EE08351E-ADF4-45DE-AAD6-71B369BAED0C}"/>
              </a:ext>
            </a:extLst>
          </p:cNvPr>
          <p:cNvGrpSpPr/>
          <p:nvPr/>
        </p:nvGrpSpPr>
        <p:grpSpPr>
          <a:xfrm>
            <a:off x="5542896" y="4687553"/>
            <a:ext cx="487976" cy="487976"/>
            <a:chOff x="6408151" y="4856653"/>
            <a:chExt cx="487976" cy="487976"/>
          </a:xfrm>
        </p:grpSpPr>
        <p:sp>
          <p:nvSpPr>
            <p:cNvPr id="35" name="Rectangle 34">
              <a:extLst>
                <a:ext uri="{FF2B5EF4-FFF2-40B4-BE49-F238E27FC236}">
                  <a16:creationId xmlns:a16="http://schemas.microsoft.com/office/drawing/2014/main" id="{F91CD3DD-C8CD-430C-AD7F-423AB12176A7}"/>
                </a:ext>
              </a:extLst>
            </p:cNvPr>
            <p:cNvSpPr/>
            <p:nvPr/>
          </p:nvSpPr>
          <p:spPr>
            <a:xfrm>
              <a:off x="6408151" y="4856653"/>
              <a:ext cx="487976" cy="487976"/>
            </a:xfrm>
            <a:prstGeom prst="rect">
              <a:avLst/>
            </a:prstGeom>
            <a:solidFill>
              <a:schemeClr val="accent2"/>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52">
              <a:extLst>
                <a:ext uri="{FF2B5EF4-FFF2-40B4-BE49-F238E27FC236}">
                  <a16:creationId xmlns:a16="http://schemas.microsoft.com/office/drawing/2014/main" id="{D522C5A8-C746-47EF-9601-740FEDDF2F07}"/>
                </a:ext>
              </a:extLst>
            </p:cNvPr>
            <p:cNvSpPr>
              <a:spLocks noChangeAspect="1" noEditPoints="1"/>
            </p:cNvSpPr>
            <p:nvPr/>
          </p:nvSpPr>
          <p:spPr bwMode="auto">
            <a:xfrm>
              <a:off x="6492549" y="4941722"/>
              <a:ext cx="319180" cy="317839"/>
            </a:xfrm>
            <a:custGeom>
              <a:avLst/>
              <a:gdLst>
                <a:gd name="T0" fmla="*/ 358282 w 232"/>
                <a:gd name="T1" fmla="*/ 376237 h 232"/>
                <a:gd name="T2" fmla="*/ 227998 w 232"/>
                <a:gd name="T3" fmla="*/ 376237 h 232"/>
                <a:gd name="T4" fmla="*/ 208455 w 232"/>
                <a:gd name="T5" fmla="*/ 356776 h 232"/>
                <a:gd name="T6" fmla="*/ 208455 w 232"/>
                <a:gd name="T7" fmla="*/ 227040 h 232"/>
                <a:gd name="T8" fmla="*/ 227998 w 232"/>
                <a:gd name="T9" fmla="*/ 207579 h 232"/>
                <a:gd name="T10" fmla="*/ 358282 w 232"/>
                <a:gd name="T11" fmla="*/ 207579 h 232"/>
                <a:gd name="T12" fmla="*/ 377825 w 232"/>
                <a:gd name="T13" fmla="*/ 227040 h 232"/>
                <a:gd name="T14" fmla="*/ 377825 w 232"/>
                <a:gd name="T15" fmla="*/ 356776 h 232"/>
                <a:gd name="T16" fmla="*/ 358282 w 232"/>
                <a:gd name="T17" fmla="*/ 376237 h 232"/>
                <a:gd name="T18" fmla="*/ 338740 w 232"/>
                <a:gd name="T19" fmla="*/ 246500 h 232"/>
                <a:gd name="T20" fmla="*/ 247541 w 232"/>
                <a:gd name="T21" fmla="*/ 246500 h 232"/>
                <a:gd name="T22" fmla="*/ 247541 w 232"/>
                <a:gd name="T23" fmla="*/ 337316 h 232"/>
                <a:gd name="T24" fmla="*/ 338740 w 232"/>
                <a:gd name="T25" fmla="*/ 337316 h 232"/>
                <a:gd name="T26" fmla="*/ 338740 w 232"/>
                <a:gd name="T27" fmla="*/ 246500 h 232"/>
                <a:gd name="T28" fmla="*/ 358282 w 232"/>
                <a:gd name="T29" fmla="*/ 168658 h 232"/>
                <a:gd name="T30" fmla="*/ 227998 w 232"/>
                <a:gd name="T31" fmla="*/ 168658 h 232"/>
                <a:gd name="T32" fmla="*/ 208455 w 232"/>
                <a:gd name="T33" fmla="*/ 149197 h 232"/>
                <a:gd name="T34" fmla="*/ 208455 w 232"/>
                <a:gd name="T35" fmla="*/ 19461 h 232"/>
                <a:gd name="T36" fmla="*/ 227998 w 232"/>
                <a:gd name="T37" fmla="*/ 0 h 232"/>
                <a:gd name="T38" fmla="*/ 358282 w 232"/>
                <a:gd name="T39" fmla="*/ 0 h 232"/>
                <a:gd name="T40" fmla="*/ 377825 w 232"/>
                <a:gd name="T41" fmla="*/ 19461 h 232"/>
                <a:gd name="T42" fmla="*/ 377825 w 232"/>
                <a:gd name="T43" fmla="*/ 149197 h 232"/>
                <a:gd name="T44" fmla="*/ 358282 w 232"/>
                <a:gd name="T45" fmla="*/ 168658 h 232"/>
                <a:gd name="T46" fmla="*/ 338740 w 232"/>
                <a:gd name="T47" fmla="*/ 38921 h 232"/>
                <a:gd name="T48" fmla="*/ 247541 w 232"/>
                <a:gd name="T49" fmla="*/ 38921 h 232"/>
                <a:gd name="T50" fmla="*/ 247541 w 232"/>
                <a:gd name="T51" fmla="*/ 129737 h 232"/>
                <a:gd name="T52" fmla="*/ 338740 w 232"/>
                <a:gd name="T53" fmla="*/ 129737 h 232"/>
                <a:gd name="T54" fmla="*/ 338740 w 232"/>
                <a:gd name="T55" fmla="*/ 38921 h 232"/>
                <a:gd name="T56" fmla="*/ 149827 w 232"/>
                <a:gd name="T57" fmla="*/ 376237 h 232"/>
                <a:gd name="T58" fmla="*/ 19543 w 232"/>
                <a:gd name="T59" fmla="*/ 376237 h 232"/>
                <a:gd name="T60" fmla="*/ 0 w 232"/>
                <a:gd name="T61" fmla="*/ 356776 h 232"/>
                <a:gd name="T62" fmla="*/ 0 w 232"/>
                <a:gd name="T63" fmla="*/ 227040 h 232"/>
                <a:gd name="T64" fmla="*/ 19543 w 232"/>
                <a:gd name="T65" fmla="*/ 207579 h 232"/>
                <a:gd name="T66" fmla="*/ 149827 w 232"/>
                <a:gd name="T67" fmla="*/ 207579 h 232"/>
                <a:gd name="T68" fmla="*/ 169370 w 232"/>
                <a:gd name="T69" fmla="*/ 227040 h 232"/>
                <a:gd name="T70" fmla="*/ 169370 w 232"/>
                <a:gd name="T71" fmla="*/ 356776 h 232"/>
                <a:gd name="T72" fmla="*/ 149827 w 232"/>
                <a:gd name="T73" fmla="*/ 376237 h 232"/>
                <a:gd name="T74" fmla="*/ 130284 w 232"/>
                <a:gd name="T75" fmla="*/ 246500 h 232"/>
                <a:gd name="T76" fmla="*/ 39085 w 232"/>
                <a:gd name="T77" fmla="*/ 246500 h 232"/>
                <a:gd name="T78" fmla="*/ 39085 w 232"/>
                <a:gd name="T79" fmla="*/ 337316 h 232"/>
                <a:gd name="T80" fmla="*/ 130284 w 232"/>
                <a:gd name="T81" fmla="*/ 337316 h 232"/>
                <a:gd name="T82" fmla="*/ 130284 w 232"/>
                <a:gd name="T83" fmla="*/ 246500 h 232"/>
                <a:gd name="T84" fmla="*/ 149827 w 232"/>
                <a:gd name="T85" fmla="*/ 168658 h 232"/>
                <a:gd name="T86" fmla="*/ 19543 w 232"/>
                <a:gd name="T87" fmla="*/ 168658 h 232"/>
                <a:gd name="T88" fmla="*/ 0 w 232"/>
                <a:gd name="T89" fmla="*/ 149197 h 232"/>
                <a:gd name="T90" fmla="*/ 0 w 232"/>
                <a:gd name="T91" fmla="*/ 19461 h 232"/>
                <a:gd name="T92" fmla="*/ 19543 w 232"/>
                <a:gd name="T93" fmla="*/ 0 h 232"/>
                <a:gd name="T94" fmla="*/ 149827 w 232"/>
                <a:gd name="T95" fmla="*/ 0 h 232"/>
                <a:gd name="T96" fmla="*/ 169370 w 232"/>
                <a:gd name="T97" fmla="*/ 19461 h 232"/>
                <a:gd name="T98" fmla="*/ 169370 w 232"/>
                <a:gd name="T99" fmla="*/ 149197 h 232"/>
                <a:gd name="T100" fmla="*/ 149827 w 232"/>
                <a:gd name="T101" fmla="*/ 168658 h 232"/>
                <a:gd name="T102" fmla="*/ 130284 w 232"/>
                <a:gd name="T103" fmla="*/ 38921 h 232"/>
                <a:gd name="T104" fmla="*/ 39085 w 232"/>
                <a:gd name="T105" fmla="*/ 38921 h 232"/>
                <a:gd name="T106" fmla="*/ 39085 w 232"/>
                <a:gd name="T107" fmla="*/ 129737 h 232"/>
                <a:gd name="T108" fmla="*/ 130284 w 232"/>
                <a:gd name="T109" fmla="*/ 129737 h 232"/>
                <a:gd name="T110" fmla="*/ 130284 w 232"/>
                <a:gd name="T111" fmla="*/ 38921 h 2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32" h="232">
                  <a:moveTo>
                    <a:pt x="220" y="232"/>
                  </a:moveTo>
                  <a:cubicBezTo>
                    <a:pt x="140" y="232"/>
                    <a:pt x="140" y="232"/>
                    <a:pt x="140" y="232"/>
                  </a:cubicBezTo>
                  <a:cubicBezTo>
                    <a:pt x="133" y="232"/>
                    <a:pt x="128" y="227"/>
                    <a:pt x="128" y="220"/>
                  </a:cubicBezTo>
                  <a:cubicBezTo>
                    <a:pt x="128" y="140"/>
                    <a:pt x="128" y="140"/>
                    <a:pt x="128" y="140"/>
                  </a:cubicBezTo>
                  <a:cubicBezTo>
                    <a:pt x="128" y="133"/>
                    <a:pt x="133" y="128"/>
                    <a:pt x="140" y="128"/>
                  </a:cubicBezTo>
                  <a:cubicBezTo>
                    <a:pt x="220" y="128"/>
                    <a:pt x="220" y="128"/>
                    <a:pt x="220" y="128"/>
                  </a:cubicBezTo>
                  <a:cubicBezTo>
                    <a:pt x="227" y="128"/>
                    <a:pt x="232" y="133"/>
                    <a:pt x="232" y="140"/>
                  </a:cubicBezTo>
                  <a:cubicBezTo>
                    <a:pt x="232" y="220"/>
                    <a:pt x="232" y="220"/>
                    <a:pt x="232" y="220"/>
                  </a:cubicBezTo>
                  <a:cubicBezTo>
                    <a:pt x="232" y="227"/>
                    <a:pt x="227" y="232"/>
                    <a:pt x="220" y="232"/>
                  </a:cubicBezTo>
                  <a:moveTo>
                    <a:pt x="208" y="152"/>
                  </a:moveTo>
                  <a:cubicBezTo>
                    <a:pt x="152" y="152"/>
                    <a:pt x="152" y="152"/>
                    <a:pt x="152" y="152"/>
                  </a:cubicBezTo>
                  <a:cubicBezTo>
                    <a:pt x="152" y="208"/>
                    <a:pt x="152" y="208"/>
                    <a:pt x="152" y="208"/>
                  </a:cubicBezTo>
                  <a:cubicBezTo>
                    <a:pt x="208" y="208"/>
                    <a:pt x="208" y="208"/>
                    <a:pt x="208" y="208"/>
                  </a:cubicBezTo>
                  <a:lnTo>
                    <a:pt x="208" y="152"/>
                  </a:lnTo>
                  <a:close/>
                  <a:moveTo>
                    <a:pt x="220" y="104"/>
                  </a:moveTo>
                  <a:cubicBezTo>
                    <a:pt x="140" y="104"/>
                    <a:pt x="140" y="104"/>
                    <a:pt x="140" y="104"/>
                  </a:cubicBezTo>
                  <a:cubicBezTo>
                    <a:pt x="133" y="104"/>
                    <a:pt x="128" y="99"/>
                    <a:pt x="128" y="92"/>
                  </a:cubicBezTo>
                  <a:cubicBezTo>
                    <a:pt x="128" y="12"/>
                    <a:pt x="128" y="12"/>
                    <a:pt x="128" y="12"/>
                  </a:cubicBezTo>
                  <a:cubicBezTo>
                    <a:pt x="128" y="5"/>
                    <a:pt x="133" y="0"/>
                    <a:pt x="140" y="0"/>
                  </a:cubicBezTo>
                  <a:cubicBezTo>
                    <a:pt x="220" y="0"/>
                    <a:pt x="220" y="0"/>
                    <a:pt x="220" y="0"/>
                  </a:cubicBezTo>
                  <a:cubicBezTo>
                    <a:pt x="227" y="0"/>
                    <a:pt x="232" y="5"/>
                    <a:pt x="232" y="12"/>
                  </a:cubicBezTo>
                  <a:cubicBezTo>
                    <a:pt x="232" y="92"/>
                    <a:pt x="232" y="92"/>
                    <a:pt x="232" y="92"/>
                  </a:cubicBezTo>
                  <a:cubicBezTo>
                    <a:pt x="232" y="99"/>
                    <a:pt x="227" y="104"/>
                    <a:pt x="220" y="104"/>
                  </a:cubicBezTo>
                  <a:moveTo>
                    <a:pt x="208" y="24"/>
                  </a:moveTo>
                  <a:cubicBezTo>
                    <a:pt x="152" y="24"/>
                    <a:pt x="152" y="24"/>
                    <a:pt x="152" y="24"/>
                  </a:cubicBezTo>
                  <a:cubicBezTo>
                    <a:pt x="152" y="80"/>
                    <a:pt x="152" y="80"/>
                    <a:pt x="152" y="80"/>
                  </a:cubicBezTo>
                  <a:cubicBezTo>
                    <a:pt x="208" y="80"/>
                    <a:pt x="208" y="80"/>
                    <a:pt x="208" y="80"/>
                  </a:cubicBezTo>
                  <a:lnTo>
                    <a:pt x="208" y="24"/>
                  </a:lnTo>
                  <a:close/>
                  <a:moveTo>
                    <a:pt x="92" y="232"/>
                  </a:moveTo>
                  <a:cubicBezTo>
                    <a:pt x="12" y="232"/>
                    <a:pt x="12" y="232"/>
                    <a:pt x="12" y="232"/>
                  </a:cubicBezTo>
                  <a:cubicBezTo>
                    <a:pt x="5" y="232"/>
                    <a:pt x="0" y="227"/>
                    <a:pt x="0" y="220"/>
                  </a:cubicBezTo>
                  <a:cubicBezTo>
                    <a:pt x="0" y="140"/>
                    <a:pt x="0" y="140"/>
                    <a:pt x="0" y="140"/>
                  </a:cubicBezTo>
                  <a:cubicBezTo>
                    <a:pt x="0" y="133"/>
                    <a:pt x="5" y="128"/>
                    <a:pt x="12" y="128"/>
                  </a:cubicBezTo>
                  <a:cubicBezTo>
                    <a:pt x="92" y="128"/>
                    <a:pt x="92" y="128"/>
                    <a:pt x="92" y="128"/>
                  </a:cubicBezTo>
                  <a:cubicBezTo>
                    <a:pt x="99" y="128"/>
                    <a:pt x="104" y="133"/>
                    <a:pt x="104" y="140"/>
                  </a:cubicBezTo>
                  <a:cubicBezTo>
                    <a:pt x="104" y="220"/>
                    <a:pt x="104" y="220"/>
                    <a:pt x="104" y="220"/>
                  </a:cubicBezTo>
                  <a:cubicBezTo>
                    <a:pt x="104" y="227"/>
                    <a:pt x="99" y="232"/>
                    <a:pt x="92" y="232"/>
                  </a:cubicBezTo>
                  <a:moveTo>
                    <a:pt x="80" y="152"/>
                  </a:moveTo>
                  <a:cubicBezTo>
                    <a:pt x="24" y="152"/>
                    <a:pt x="24" y="152"/>
                    <a:pt x="24" y="152"/>
                  </a:cubicBezTo>
                  <a:cubicBezTo>
                    <a:pt x="24" y="208"/>
                    <a:pt x="24" y="208"/>
                    <a:pt x="24" y="208"/>
                  </a:cubicBezTo>
                  <a:cubicBezTo>
                    <a:pt x="80" y="208"/>
                    <a:pt x="80" y="208"/>
                    <a:pt x="80" y="208"/>
                  </a:cubicBezTo>
                  <a:lnTo>
                    <a:pt x="80" y="152"/>
                  </a:lnTo>
                  <a:close/>
                  <a:moveTo>
                    <a:pt x="92" y="104"/>
                  </a:moveTo>
                  <a:cubicBezTo>
                    <a:pt x="12" y="104"/>
                    <a:pt x="12" y="104"/>
                    <a:pt x="12" y="104"/>
                  </a:cubicBezTo>
                  <a:cubicBezTo>
                    <a:pt x="5" y="104"/>
                    <a:pt x="0" y="99"/>
                    <a:pt x="0" y="92"/>
                  </a:cubicBezTo>
                  <a:cubicBezTo>
                    <a:pt x="0" y="12"/>
                    <a:pt x="0" y="12"/>
                    <a:pt x="0" y="12"/>
                  </a:cubicBezTo>
                  <a:cubicBezTo>
                    <a:pt x="0" y="5"/>
                    <a:pt x="5" y="0"/>
                    <a:pt x="12" y="0"/>
                  </a:cubicBezTo>
                  <a:cubicBezTo>
                    <a:pt x="92" y="0"/>
                    <a:pt x="92" y="0"/>
                    <a:pt x="92" y="0"/>
                  </a:cubicBezTo>
                  <a:cubicBezTo>
                    <a:pt x="99" y="0"/>
                    <a:pt x="104" y="5"/>
                    <a:pt x="104" y="12"/>
                  </a:cubicBezTo>
                  <a:cubicBezTo>
                    <a:pt x="104" y="92"/>
                    <a:pt x="104" y="92"/>
                    <a:pt x="104" y="92"/>
                  </a:cubicBezTo>
                  <a:cubicBezTo>
                    <a:pt x="104" y="99"/>
                    <a:pt x="99" y="104"/>
                    <a:pt x="92" y="104"/>
                  </a:cubicBezTo>
                  <a:moveTo>
                    <a:pt x="80" y="24"/>
                  </a:moveTo>
                  <a:cubicBezTo>
                    <a:pt x="24" y="24"/>
                    <a:pt x="24" y="24"/>
                    <a:pt x="24" y="24"/>
                  </a:cubicBezTo>
                  <a:cubicBezTo>
                    <a:pt x="24" y="80"/>
                    <a:pt x="24" y="80"/>
                    <a:pt x="24" y="80"/>
                  </a:cubicBezTo>
                  <a:cubicBezTo>
                    <a:pt x="80" y="80"/>
                    <a:pt x="80" y="80"/>
                    <a:pt x="80" y="80"/>
                  </a:cubicBezTo>
                  <a:lnTo>
                    <a:pt x="80" y="24"/>
                  </a:lnTo>
                  <a:close/>
                </a:path>
              </a:pathLst>
            </a:custGeom>
            <a:solidFill>
              <a:schemeClr val="bg2"/>
            </a:solidFill>
            <a:ln>
              <a:noFill/>
            </a:ln>
          </p:spPr>
          <p:txBody>
            <a:bodyPr/>
            <a:lstStyle/>
            <a:p>
              <a:endParaRPr lang="en-US" dirty="0"/>
            </a:p>
          </p:txBody>
        </p:sp>
      </p:grpSp>
      <p:pic>
        <p:nvPicPr>
          <p:cNvPr id="45" name="Picture 2" descr="D:\Graphics\shutterstock_2373834.jpg">
            <a:extLst>
              <a:ext uri="{FF2B5EF4-FFF2-40B4-BE49-F238E27FC236}">
                <a16:creationId xmlns:a16="http://schemas.microsoft.com/office/drawing/2014/main" id="{46BA5C6F-92F0-4351-96BE-B582538795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46428" y="3934227"/>
            <a:ext cx="1388372" cy="925867"/>
          </a:xfrm>
          <a:prstGeom prst="rect">
            <a:avLst/>
          </a:prstGeom>
          <a:noFill/>
          <a:ln w="38100" cap="sq">
            <a:solidFill>
              <a:schemeClr val="bg1"/>
            </a:solidFill>
            <a:miter lim="800000"/>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6" name="Rounded Rectangle 3">
            <a:extLst>
              <a:ext uri="{FF2B5EF4-FFF2-40B4-BE49-F238E27FC236}">
                <a16:creationId xmlns:a16="http://schemas.microsoft.com/office/drawing/2014/main" id="{C1E41906-5CBA-42C5-8E09-01C7691AD65E}"/>
              </a:ext>
            </a:extLst>
          </p:cNvPr>
          <p:cNvSpPr/>
          <p:nvPr/>
        </p:nvSpPr>
        <p:spPr>
          <a:xfrm rot="16200000">
            <a:off x="9155181" y="4376189"/>
            <a:ext cx="1764495" cy="4194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ounded Rectangle 3">
            <a:extLst>
              <a:ext uri="{FF2B5EF4-FFF2-40B4-BE49-F238E27FC236}">
                <a16:creationId xmlns:a16="http://schemas.microsoft.com/office/drawing/2014/main" id="{C1E41906-5CBA-42C5-8E09-01C7691AD65E}"/>
              </a:ext>
            </a:extLst>
          </p:cNvPr>
          <p:cNvSpPr/>
          <p:nvPr/>
        </p:nvSpPr>
        <p:spPr>
          <a:xfrm rot="16200000">
            <a:off x="1653324" y="4376189"/>
            <a:ext cx="1764495" cy="4194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84432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0077B27-57FD-48E0-967B-17E603846430}"/>
              </a:ext>
            </a:extLst>
          </p:cNvPr>
          <p:cNvGrpSpPr/>
          <p:nvPr/>
        </p:nvGrpSpPr>
        <p:grpSpPr>
          <a:xfrm>
            <a:off x="437358" y="1715989"/>
            <a:ext cx="3220242" cy="3999011"/>
            <a:chOff x="9152481" y="4161629"/>
            <a:chExt cx="6110782" cy="7588586"/>
          </a:xfrm>
        </p:grpSpPr>
        <p:sp>
          <p:nvSpPr>
            <p:cNvPr id="3" name="Freeform 17">
              <a:extLst>
                <a:ext uri="{FF2B5EF4-FFF2-40B4-BE49-F238E27FC236}">
                  <a16:creationId xmlns:a16="http://schemas.microsoft.com/office/drawing/2014/main" id="{B29C58CE-2CCD-4A56-B8A6-3DBAEDE5F978}"/>
                </a:ext>
              </a:extLst>
            </p:cNvPr>
            <p:cNvSpPr>
              <a:spLocks noChangeArrowheads="1"/>
            </p:cNvSpPr>
            <p:nvPr/>
          </p:nvSpPr>
          <p:spPr bwMode="auto">
            <a:xfrm>
              <a:off x="10998164" y="4161629"/>
              <a:ext cx="2745973" cy="1313791"/>
            </a:xfrm>
            <a:custGeom>
              <a:avLst/>
              <a:gdLst>
                <a:gd name="T0" fmla="*/ 3314 w 6713"/>
                <a:gd name="T1" fmla="*/ 10 h 3210"/>
                <a:gd name="T2" fmla="*/ 3314 w 6713"/>
                <a:gd name="T3" fmla="*/ 10 h 3210"/>
                <a:gd name="T4" fmla="*/ 3220 w 6713"/>
                <a:gd name="T5" fmla="*/ 0 h 3210"/>
                <a:gd name="T6" fmla="*/ 3136 w 6713"/>
                <a:gd name="T7" fmla="*/ 10 h 3210"/>
                <a:gd name="T8" fmla="*/ 0 w 6713"/>
                <a:gd name="T9" fmla="*/ 3209 h 3210"/>
                <a:gd name="T10" fmla="*/ 472 w 6713"/>
                <a:gd name="T11" fmla="*/ 3209 h 3210"/>
                <a:gd name="T12" fmla="*/ 3314 w 6713"/>
                <a:gd name="T13" fmla="*/ 629 h 3210"/>
                <a:gd name="T14" fmla="*/ 6209 w 6713"/>
                <a:gd name="T15" fmla="*/ 3209 h 3210"/>
                <a:gd name="T16" fmla="*/ 6712 w 6713"/>
                <a:gd name="T17" fmla="*/ 3209 h 3210"/>
                <a:gd name="T18" fmla="*/ 3314 w 6713"/>
                <a:gd name="T19" fmla="*/ 10 h 3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13" h="3210">
                  <a:moveTo>
                    <a:pt x="3314" y="10"/>
                  </a:moveTo>
                  <a:lnTo>
                    <a:pt x="3314" y="10"/>
                  </a:lnTo>
                  <a:cubicBezTo>
                    <a:pt x="3283" y="0"/>
                    <a:pt x="3251" y="0"/>
                    <a:pt x="3220" y="0"/>
                  </a:cubicBezTo>
                  <a:cubicBezTo>
                    <a:pt x="3189" y="0"/>
                    <a:pt x="3167" y="0"/>
                    <a:pt x="3136" y="10"/>
                  </a:cubicBezTo>
                  <a:cubicBezTo>
                    <a:pt x="1416" y="52"/>
                    <a:pt x="220" y="1489"/>
                    <a:pt x="0" y="3209"/>
                  </a:cubicBezTo>
                  <a:cubicBezTo>
                    <a:pt x="472" y="3209"/>
                    <a:pt x="472" y="3209"/>
                    <a:pt x="472" y="3209"/>
                  </a:cubicBezTo>
                  <a:cubicBezTo>
                    <a:pt x="651" y="1930"/>
                    <a:pt x="1783" y="629"/>
                    <a:pt x="3314" y="629"/>
                  </a:cubicBezTo>
                  <a:cubicBezTo>
                    <a:pt x="4888" y="629"/>
                    <a:pt x="5790" y="1961"/>
                    <a:pt x="6209" y="3209"/>
                  </a:cubicBezTo>
                  <a:cubicBezTo>
                    <a:pt x="6712" y="3209"/>
                    <a:pt x="6712" y="3209"/>
                    <a:pt x="6712" y="3209"/>
                  </a:cubicBezTo>
                  <a:cubicBezTo>
                    <a:pt x="6261" y="1604"/>
                    <a:pt x="5066" y="52"/>
                    <a:pt x="3314" y="10"/>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4" name="Freeform 18">
              <a:extLst>
                <a:ext uri="{FF2B5EF4-FFF2-40B4-BE49-F238E27FC236}">
                  <a16:creationId xmlns:a16="http://schemas.microsoft.com/office/drawing/2014/main" id="{0C2C30C5-E01B-4360-8BBA-28BD8F5CDA83}"/>
                </a:ext>
              </a:extLst>
            </p:cNvPr>
            <p:cNvSpPr>
              <a:spLocks noChangeArrowheads="1"/>
            </p:cNvSpPr>
            <p:nvPr/>
          </p:nvSpPr>
          <p:spPr bwMode="auto">
            <a:xfrm>
              <a:off x="12298983" y="4564068"/>
              <a:ext cx="1086121" cy="1422070"/>
            </a:xfrm>
            <a:custGeom>
              <a:avLst/>
              <a:gdLst>
                <a:gd name="T0" fmla="*/ 2653 w 2654"/>
                <a:gd name="T1" fmla="*/ 2224 h 3473"/>
                <a:gd name="T2" fmla="*/ 2653 w 2654"/>
                <a:gd name="T3" fmla="*/ 2224 h 3473"/>
                <a:gd name="T4" fmla="*/ 1804 w 2654"/>
                <a:gd name="T5" fmla="*/ 766 h 3473"/>
                <a:gd name="T6" fmla="*/ 136 w 2654"/>
                <a:gd name="T7" fmla="*/ 0 h 3473"/>
                <a:gd name="T8" fmla="*/ 63 w 2654"/>
                <a:gd name="T9" fmla="*/ 0 h 3473"/>
                <a:gd name="T10" fmla="*/ 0 w 2654"/>
                <a:gd name="T11" fmla="*/ 0 h 3473"/>
                <a:gd name="T12" fmla="*/ 0 w 2654"/>
                <a:gd name="T13" fmla="*/ 746 h 3473"/>
                <a:gd name="T14" fmla="*/ 105 w 2654"/>
                <a:gd name="T15" fmla="*/ 746 h 3473"/>
                <a:gd name="T16" fmla="*/ 220 w 2654"/>
                <a:gd name="T17" fmla="*/ 672 h 3473"/>
                <a:gd name="T18" fmla="*/ 577 w 2654"/>
                <a:gd name="T19" fmla="*/ 546 h 3473"/>
                <a:gd name="T20" fmla="*/ 975 w 2654"/>
                <a:gd name="T21" fmla="*/ 672 h 3473"/>
                <a:gd name="T22" fmla="*/ 1164 w 2654"/>
                <a:gd name="T23" fmla="*/ 1134 h 3473"/>
                <a:gd name="T24" fmla="*/ 975 w 2654"/>
                <a:gd name="T25" fmla="*/ 1595 h 3473"/>
                <a:gd name="T26" fmla="*/ 577 w 2654"/>
                <a:gd name="T27" fmla="*/ 1721 h 3473"/>
                <a:gd name="T28" fmla="*/ 220 w 2654"/>
                <a:gd name="T29" fmla="*/ 1574 h 3473"/>
                <a:gd name="T30" fmla="*/ 84 w 2654"/>
                <a:gd name="T31" fmla="*/ 1480 h 3473"/>
                <a:gd name="T32" fmla="*/ 0 w 2654"/>
                <a:gd name="T33" fmla="*/ 1480 h 3473"/>
                <a:gd name="T34" fmla="*/ 0 w 2654"/>
                <a:gd name="T35" fmla="*/ 2224 h 3473"/>
                <a:gd name="T36" fmla="*/ 1479 w 2654"/>
                <a:gd name="T37" fmla="*/ 2224 h 3473"/>
                <a:gd name="T38" fmla="*/ 1479 w 2654"/>
                <a:gd name="T39" fmla="*/ 2623 h 3473"/>
                <a:gd name="T40" fmla="*/ 1479 w 2654"/>
                <a:gd name="T41" fmla="*/ 2633 h 3473"/>
                <a:gd name="T42" fmla="*/ 1342 w 2654"/>
                <a:gd name="T43" fmla="*/ 2895 h 3473"/>
                <a:gd name="T44" fmla="*/ 1248 w 2654"/>
                <a:gd name="T45" fmla="*/ 3105 h 3473"/>
                <a:gd name="T46" fmla="*/ 1322 w 2654"/>
                <a:gd name="T47" fmla="*/ 3357 h 3473"/>
                <a:gd name="T48" fmla="*/ 1605 w 2654"/>
                <a:gd name="T49" fmla="*/ 3472 h 3473"/>
                <a:gd name="T50" fmla="*/ 1877 w 2654"/>
                <a:gd name="T51" fmla="*/ 3367 h 3473"/>
                <a:gd name="T52" fmla="*/ 1951 w 2654"/>
                <a:gd name="T53" fmla="*/ 3105 h 3473"/>
                <a:gd name="T54" fmla="*/ 1867 w 2654"/>
                <a:gd name="T55" fmla="*/ 2895 h 3473"/>
                <a:gd name="T56" fmla="*/ 1751 w 2654"/>
                <a:gd name="T57" fmla="*/ 2643 h 3473"/>
                <a:gd name="T58" fmla="*/ 1751 w 2654"/>
                <a:gd name="T59" fmla="*/ 2224 h 3473"/>
                <a:gd name="T60" fmla="*/ 2653 w 2654"/>
                <a:gd name="T61" fmla="*/ 2224 h 3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54" h="3473">
                  <a:moveTo>
                    <a:pt x="2653" y="2224"/>
                  </a:moveTo>
                  <a:lnTo>
                    <a:pt x="2653" y="2224"/>
                  </a:lnTo>
                  <a:cubicBezTo>
                    <a:pt x="2454" y="1700"/>
                    <a:pt x="2181" y="1165"/>
                    <a:pt x="1804" y="766"/>
                  </a:cubicBezTo>
                  <a:cubicBezTo>
                    <a:pt x="1374" y="305"/>
                    <a:pt x="850" y="0"/>
                    <a:pt x="136" y="0"/>
                  </a:cubicBezTo>
                  <a:cubicBezTo>
                    <a:pt x="116" y="0"/>
                    <a:pt x="84" y="0"/>
                    <a:pt x="63" y="0"/>
                  </a:cubicBezTo>
                  <a:cubicBezTo>
                    <a:pt x="42" y="0"/>
                    <a:pt x="21" y="0"/>
                    <a:pt x="0" y="0"/>
                  </a:cubicBezTo>
                  <a:cubicBezTo>
                    <a:pt x="0" y="746"/>
                    <a:pt x="0" y="746"/>
                    <a:pt x="0" y="746"/>
                  </a:cubicBezTo>
                  <a:cubicBezTo>
                    <a:pt x="105" y="746"/>
                    <a:pt x="105" y="746"/>
                    <a:pt x="105" y="746"/>
                  </a:cubicBezTo>
                  <a:cubicBezTo>
                    <a:pt x="126" y="746"/>
                    <a:pt x="136" y="746"/>
                    <a:pt x="220" y="672"/>
                  </a:cubicBezTo>
                  <a:cubicBezTo>
                    <a:pt x="304" y="619"/>
                    <a:pt x="420" y="546"/>
                    <a:pt x="577" y="546"/>
                  </a:cubicBezTo>
                  <a:cubicBezTo>
                    <a:pt x="703" y="546"/>
                    <a:pt x="850" y="567"/>
                    <a:pt x="975" y="672"/>
                  </a:cubicBezTo>
                  <a:cubicBezTo>
                    <a:pt x="1091" y="756"/>
                    <a:pt x="1175" y="934"/>
                    <a:pt x="1164" y="1134"/>
                  </a:cubicBezTo>
                  <a:cubicBezTo>
                    <a:pt x="1164" y="1333"/>
                    <a:pt x="1080" y="1501"/>
                    <a:pt x="975" y="1595"/>
                  </a:cubicBezTo>
                  <a:cubicBezTo>
                    <a:pt x="850" y="1689"/>
                    <a:pt x="713" y="1721"/>
                    <a:pt x="577" y="1721"/>
                  </a:cubicBezTo>
                  <a:cubicBezTo>
                    <a:pt x="420" y="1721"/>
                    <a:pt x="293" y="1637"/>
                    <a:pt x="220" y="1574"/>
                  </a:cubicBezTo>
                  <a:cubicBezTo>
                    <a:pt x="126" y="1501"/>
                    <a:pt x="105" y="1480"/>
                    <a:pt x="84" y="1480"/>
                  </a:cubicBezTo>
                  <a:cubicBezTo>
                    <a:pt x="0" y="1480"/>
                    <a:pt x="0" y="1480"/>
                    <a:pt x="0" y="1480"/>
                  </a:cubicBezTo>
                  <a:cubicBezTo>
                    <a:pt x="0" y="2224"/>
                    <a:pt x="0" y="2224"/>
                    <a:pt x="0" y="2224"/>
                  </a:cubicBezTo>
                  <a:cubicBezTo>
                    <a:pt x="1479" y="2224"/>
                    <a:pt x="1479" y="2224"/>
                    <a:pt x="1479" y="2224"/>
                  </a:cubicBezTo>
                  <a:cubicBezTo>
                    <a:pt x="1479" y="2623"/>
                    <a:pt x="1479" y="2623"/>
                    <a:pt x="1479" y="2623"/>
                  </a:cubicBezTo>
                  <a:cubicBezTo>
                    <a:pt x="1490" y="2633"/>
                    <a:pt x="1490" y="2633"/>
                    <a:pt x="1479" y="2633"/>
                  </a:cubicBezTo>
                  <a:cubicBezTo>
                    <a:pt x="1468" y="2759"/>
                    <a:pt x="1395" y="2822"/>
                    <a:pt x="1342" y="2895"/>
                  </a:cubicBezTo>
                  <a:cubicBezTo>
                    <a:pt x="1290" y="2959"/>
                    <a:pt x="1248" y="3021"/>
                    <a:pt x="1248" y="3105"/>
                  </a:cubicBezTo>
                  <a:cubicBezTo>
                    <a:pt x="1248" y="3210"/>
                    <a:pt x="1269" y="3294"/>
                    <a:pt x="1322" y="3357"/>
                  </a:cubicBezTo>
                  <a:cubicBezTo>
                    <a:pt x="1374" y="3420"/>
                    <a:pt x="1447" y="3462"/>
                    <a:pt x="1605" y="3472"/>
                  </a:cubicBezTo>
                  <a:cubicBezTo>
                    <a:pt x="1751" y="3472"/>
                    <a:pt x="1825" y="3430"/>
                    <a:pt x="1877" y="3367"/>
                  </a:cubicBezTo>
                  <a:cubicBezTo>
                    <a:pt x="1929" y="3294"/>
                    <a:pt x="1951" y="3210"/>
                    <a:pt x="1951" y="3105"/>
                  </a:cubicBezTo>
                  <a:cubicBezTo>
                    <a:pt x="1951" y="3021"/>
                    <a:pt x="1919" y="2959"/>
                    <a:pt x="1867" y="2895"/>
                  </a:cubicBezTo>
                  <a:cubicBezTo>
                    <a:pt x="1825" y="2832"/>
                    <a:pt x="1751" y="2759"/>
                    <a:pt x="1751" y="2643"/>
                  </a:cubicBezTo>
                  <a:cubicBezTo>
                    <a:pt x="1751" y="2224"/>
                    <a:pt x="1751" y="2224"/>
                    <a:pt x="1751" y="2224"/>
                  </a:cubicBezTo>
                  <a:lnTo>
                    <a:pt x="2653" y="2224"/>
                  </a:ln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5" name="Freeform 19">
              <a:extLst>
                <a:ext uri="{FF2B5EF4-FFF2-40B4-BE49-F238E27FC236}">
                  <a16:creationId xmlns:a16="http://schemas.microsoft.com/office/drawing/2014/main" id="{F0704E33-8431-4388-BE5B-1A27DDD9CC5E}"/>
                </a:ext>
              </a:extLst>
            </p:cNvPr>
            <p:cNvSpPr>
              <a:spLocks noChangeArrowheads="1"/>
            </p:cNvSpPr>
            <p:nvPr/>
          </p:nvSpPr>
          <p:spPr bwMode="auto">
            <a:xfrm>
              <a:off x="11340960" y="4582115"/>
              <a:ext cx="1338707" cy="1404023"/>
            </a:xfrm>
            <a:custGeom>
              <a:avLst/>
              <a:gdLst>
                <a:gd name="T0" fmla="*/ 3167 w 3274"/>
                <a:gd name="T1" fmla="*/ 807 h 3430"/>
                <a:gd name="T2" fmla="*/ 3167 w 3274"/>
                <a:gd name="T3" fmla="*/ 807 h 3430"/>
                <a:gd name="T4" fmla="*/ 2916 w 3274"/>
                <a:gd name="T5" fmla="*/ 734 h 3430"/>
                <a:gd name="T6" fmla="*/ 2695 w 3274"/>
                <a:gd name="T7" fmla="*/ 818 h 3430"/>
                <a:gd name="T8" fmla="*/ 2444 w 3274"/>
                <a:gd name="T9" fmla="*/ 943 h 3430"/>
                <a:gd name="T10" fmla="*/ 2067 w 3274"/>
                <a:gd name="T11" fmla="*/ 943 h 3430"/>
                <a:gd name="T12" fmla="*/ 2067 w 3274"/>
                <a:gd name="T13" fmla="*/ 0 h 3430"/>
                <a:gd name="T14" fmla="*/ 0 w 3274"/>
                <a:gd name="T15" fmla="*/ 2181 h 3430"/>
                <a:gd name="T16" fmla="*/ 913 w 3274"/>
                <a:gd name="T17" fmla="*/ 2181 h 3430"/>
                <a:gd name="T18" fmla="*/ 913 w 3274"/>
                <a:gd name="T19" fmla="*/ 2580 h 3430"/>
                <a:gd name="T20" fmla="*/ 913 w 3274"/>
                <a:gd name="T21" fmla="*/ 2590 h 3430"/>
                <a:gd name="T22" fmla="*/ 776 w 3274"/>
                <a:gd name="T23" fmla="*/ 2852 h 3430"/>
                <a:gd name="T24" fmla="*/ 682 w 3274"/>
                <a:gd name="T25" fmla="*/ 3062 h 3430"/>
                <a:gd name="T26" fmla="*/ 755 w 3274"/>
                <a:gd name="T27" fmla="*/ 3314 h 3430"/>
                <a:gd name="T28" fmla="*/ 1038 w 3274"/>
                <a:gd name="T29" fmla="*/ 3429 h 3430"/>
                <a:gd name="T30" fmla="*/ 1311 w 3274"/>
                <a:gd name="T31" fmla="*/ 3324 h 3430"/>
                <a:gd name="T32" fmla="*/ 1385 w 3274"/>
                <a:gd name="T33" fmla="*/ 3062 h 3430"/>
                <a:gd name="T34" fmla="*/ 1301 w 3274"/>
                <a:gd name="T35" fmla="*/ 2852 h 3430"/>
                <a:gd name="T36" fmla="*/ 1185 w 3274"/>
                <a:gd name="T37" fmla="*/ 2600 h 3430"/>
                <a:gd name="T38" fmla="*/ 1185 w 3274"/>
                <a:gd name="T39" fmla="*/ 2181 h 3430"/>
                <a:gd name="T40" fmla="*/ 2067 w 3274"/>
                <a:gd name="T41" fmla="*/ 2181 h 3430"/>
                <a:gd name="T42" fmla="*/ 2067 w 3274"/>
                <a:gd name="T43" fmla="*/ 1206 h 3430"/>
                <a:gd name="T44" fmla="*/ 2434 w 3274"/>
                <a:gd name="T45" fmla="*/ 1206 h 3430"/>
                <a:gd name="T46" fmla="*/ 2444 w 3274"/>
                <a:gd name="T47" fmla="*/ 1206 h 3430"/>
                <a:gd name="T48" fmla="*/ 2695 w 3274"/>
                <a:gd name="T49" fmla="*/ 1353 h 3430"/>
                <a:gd name="T50" fmla="*/ 2916 w 3274"/>
                <a:gd name="T51" fmla="*/ 1447 h 3430"/>
                <a:gd name="T52" fmla="*/ 3167 w 3274"/>
                <a:gd name="T53" fmla="*/ 1374 h 3430"/>
                <a:gd name="T54" fmla="*/ 3273 w 3274"/>
                <a:gd name="T55" fmla="*/ 1091 h 3430"/>
                <a:gd name="T56" fmla="*/ 3167 w 3274"/>
                <a:gd name="T57" fmla="*/ 807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74" h="3430">
                  <a:moveTo>
                    <a:pt x="3167" y="807"/>
                  </a:moveTo>
                  <a:lnTo>
                    <a:pt x="3167" y="807"/>
                  </a:lnTo>
                  <a:cubicBezTo>
                    <a:pt x="3105" y="755"/>
                    <a:pt x="3010" y="734"/>
                    <a:pt x="2916" y="734"/>
                  </a:cubicBezTo>
                  <a:cubicBezTo>
                    <a:pt x="2832" y="734"/>
                    <a:pt x="2769" y="776"/>
                    <a:pt x="2695" y="818"/>
                  </a:cubicBezTo>
                  <a:cubicBezTo>
                    <a:pt x="2632" y="870"/>
                    <a:pt x="2559" y="943"/>
                    <a:pt x="2444" y="943"/>
                  </a:cubicBezTo>
                  <a:cubicBezTo>
                    <a:pt x="2067" y="943"/>
                    <a:pt x="2067" y="943"/>
                    <a:pt x="2067" y="943"/>
                  </a:cubicBezTo>
                  <a:cubicBezTo>
                    <a:pt x="2067" y="0"/>
                    <a:pt x="2067" y="0"/>
                    <a:pt x="2067" y="0"/>
                  </a:cubicBezTo>
                  <a:cubicBezTo>
                    <a:pt x="976" y="209"/>
                    <a:pt x="168" y="1216"/>
                    <a:pt x="0" y="2181"/>
                  </a:cubicBezTo>
                  <a:cubicBezTo>
                    <a:pt x="913" y="2181"/>
                    <a:pt x="913" y="2181"/>
                    <a:pt x="913" y="2181"/>
                  </a:cubicBezTo>
                  <a:cubicBezTo>
                    <a:pt x="913" y="2580"/>
                    <a:pt x="913" y="2580"/>
                    <a:pt x="913" y="2580"/>
                  </a:cubicBezTo>
                  <a:cubicBezTo>
                    <a:pt x="913" y="2590"/>
                    <a:pt x="913" y="2590"/>
                    <a:pt x="913" y="2590"/>
                  </a:cubicBezTo>
                  <a:cubicBezTo>
                    <a:pt x="902" y="2716"/>
                    <a:pt x="829" y="2779"/>
                    <a:pt x="776" y="2852"/>
                  </a:cubicBezTo>
                  <a:cubicBezTo>
                    <a:pt x="714" y="2916"/>
                    <a:pt x="682" y="2978"/>
                    <a:pt x="682" y="3062"/>
                  </a:cubicBezTo>
                  <a:cubicBezTo>
                    <a:pt x="682" y="3167"/>
                    <a:pt x="703" y="3251"/>
                    <a:pt x="755" y="3314"/>
                  </a:cubicBezTo>
                  <a:cubicBezTo>
                    <a:pt x="808" y="3377"/>
                    <a:pt x="882" y="3419"/>
                    <a:pt x="1038" y="3429"/>
                  </a:cubicBezTo>
                  <a:cubicBezTo>
                    <a:pt x="1185" y="3429"/>
                    <a:pt x="1259" y="3387"/>
                    <a:pt x="1311" y="3324"/>
                  </a:cubicBezTo>
                  <a:cubicBezTo>
                    <a:pt x="1364" y="3251"/>
                    <a:pt x="1385" y="3167"/>
                    <a:pt x="1385" y="3062"/>
                  </a:cubicBezTo>
                  <a:cubicBezTo>
                    <a:pt x="1385" y="2978"/>
                    <a:pt x="1353" y="2916"/>
                    <a:pt x="1301" y="2852"/>
                  </a:cubicBezTo>
                  <a:cubicBezTo>
                    <a:pt x="1248" y="2789"/>
                    <a:pt x="1185" y="2716"/>
                    <a:pt x="1185" y="2600"/>
                  </a:cubicBezTo>
                  <a:cubicBezTo>
                    <a:pt x="1185" y="2181"/>
                    <a:pt x="1185" y="2181"/>
                    <a:pt x="1185" y="2181"/>
                  </a:cubicBezTo>
                  <a:cubicBezTo>
                    <a:pt x="2067" y="2181"/>
                    <a:pt x="2067" y="2181"/>
                    <a:pt x="2067" y="2181"/>
                  </a:cubicBezTo>
                  <a:cubicBezTo>
                    <a:pt x="2067" y="1206"/>
                    <a:pt x="2067" y="1206"/>
                    <a:pt x="2067" y="1206"/>
                  </a:cubicBezTo>
                  <a:cubicBezTo>
                    <a:pt x="2434" y="1206"/>
                    <a:pt x="2434" y="1206"/>
                    <a:pt x="2434" y="1206"/>
                  </a:cubicBezTo>
                  <a:cubicBezTo>
                    <a:pt x="2434" y="1206"/>
                    <a:pt x="2434" y="1206"/>
                    <a:pt x="2444" y="1206"/>
                  </a:cubicBezTo>
                  <a:cubicBezTo>
                    <a:pt x="2559" y="1216"/>
                    <a:pt x="2632" y="1300"/>
                    <a:pt x="2695" y="1353"/>
                  </a:cubicBezTo>
                  <a:cubicBezTo>
                    <a:pt x="2769" y="1405"/>
                    <a:pt x="2832" y="1447"/>
                    <a:pt x="2916" y="1447"/>
                  </a:cubicBezTo>
                  <a:cubicBezTo>
                    <a:pt x="3010" y="1447"/>
                    <a:pt x="3105" y="1415"/>
                    <a:pt x="3167" y="1374"/>
                  </a:cubicBezTo>
                  <a:cubicBezTo>
                    <a:pt x="3230" y="1321"/>
                    <a:pt x="3273" y="1238"/>
                    <a:pt x="3273" y="1091"/>
                  </a:cubicBezTo>
                  <a:cubicBezTo>
                    <a:pt x="3273" y="943"/>
                    <a:pt x="3230" y="859"/>
                    <a:pt x="3167" y="807"/>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6" name="Freeform 20">
              <a:extLst>
                <a:ext uri="{FF2B5EF4-FFF2-40B4-BE49-F238E27FC236}">
                  <a16:creationId xmlns:a16="http://schemas.microsoft.com/office/drawing/2014/main" id="{7358338D-EAD3-43BA-9C04-59BEAC358A00}"/>
                </a:ext>
              </a:extLst>
            </p:cNvPr>
            <p:cNvSpPr>
              <a:spLocks noChangeArrowheads="1"/>
            </p:cNvSpPr>
            <p:nvPr/>
          </p:nvSpPr>
          <p:spPr bwMode="auto">
            <a:xfrm>
              <a:off x="10581397" y="5587309"/>
              <a:ext cx="600794" cy="1326424"/>
            </a:xfrm>
            <a:custGeom>
              <a:avLst/>
              <a:gdLst>
                <a:gd name="T0" fmla="*/ 21 w 1469"/>
                <a:gd name="T1" fmla="*/ 1562 h 3242"/>
                <a:gd name="T2" fmla="*/ 21 w 1469"/>
                <a:gd name="T3" fmla="*/ 1562 h 3242"/>
                <a:gd name="T4" fmla="*/ 944 w 1469"/>
                <a:gd name="T5" fmla="*/ 3241 h 3242"/>
                <a:gd name="T6" fmla="*/ 1468 w 1469"/>
                <a:gd name="T7" fmla="*/ 3241 h 3242"/>
                <a:gd name="T8" fmla="*/ 1468 w 1469"/>
                <a:gd name="T9" fmla="*/ 42 h 3242"/>
                <a:gd name="T10" fmla="*/ 1468 w 1469"/>
                <a:gd name="T11" fmla="*/ 0 h 3242"/>
                <a:gd name="T12" fmla="*/ 881 w 1469"/>
                <a:gd name="T13" fmla="*/ 0 h 3242"/>
                <a:gd name="T14" fmla="*/ 21 w 1469"/>
                <a:gd name="T15" fmla="*/ 1562 h 3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69" h="3242">
                  <a:moveTo>
                    <a:pt x="21" y="1562"/>
                  </a:moveTo>
                  <a:lnTo>
                    <a:pt x="21" y="1562"/>
                  </a:lnTo>
                  <a:cubicBezTo>
                    <a:pt x="53" y="2842"/>
                    <a:pt x="409" y="3157"/>
                    <a:pt x="944" y="3241"/>
                  </a:cubicBezTo>
                  <a:cubicBezTo>
                    <a:pt x="1468" y="3241"/>
                    <a:pt x="1468" y="3241"/>
                    <a:pt x="1468" y="3241"/>
                  </a:cubicBezTo>
                  <a:cubicBezTo>
                    <a:pt x="1468" y="42"/>
                    <a:pt x="1468" y="42"/>
                    <a:pt x="1468" y="42"/>
                  </a:cubicBezTo>
                  <a:cubicBezTo>
                    <a:pt x="1468" y="31"/>
                    <a:pt x="1468" y="21"/>
                    <a:pt x="1468" y="0"/>
                  </a:cubicBezTo>
                  <a:cubicBezTo>
                    <a:pt x="881" y="0"/>
                    <a:pt x="881" y="0"/>
                    <a:pt x="881" y="0"/>
                  </a:cubicBezTo>
                  <a:cubicBezTo>
                    <a:pt x="367" y="272"/>
                    <a:pt x="0" y="870"/>
                    <a:pt x="21" y="1562"/>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7" name="Freeform 21">
              <a:extLst>
                <a:ext uri="{FF2B5EF4-FFF2-40B4-BE49-F238E27FC236}">
                  <a16:creationId xmlns:a16="http://schemas.microsoft.com/office/drawing/2014/main" id="{73DCA6D7-2FAB-4AEE-9A18-4DADAA5E89F3}"/>
                </a:ext>
              </a:extLst>
            </p:cNvPr>
            <p:cNvSpPr>
              <a:spLocks noChangeArrowheads="1"/>
            </p:cNvSpPr>
            <p:nvPr/>
          </p:nvSpPr>
          <p:spPr bwMode="auto">
            <a:xfrm>
              <a:off x="11328331" y="5587309"/>
              <a:ext cx="1114988" cy="1815485"/>
            </a:xfrm>
            <a:custGeom>
              <a:avLst/>
              <a:gdLst>
                <a:gd name="T0" fmla="*/ 1447 w 2727"/>
                <a:gd name="T1" fmla="*/ 146 h 4437"/>
                <a:gd name="T2" fmla="*/ 1447 w 2727"/>
                <a:gd name="T3" fmla="*/ 146 h 4437"/>
                <a:gd name="T4" fmla="*/ 1520 w 2727"/>
                <a:gd name="T5" fmla="*/ 262 h 4437"/>
                <a:gd name="T6" fmla="*/ 1647 w 2727"/>
                <a:gd name="T7" fmla="*/ 608 h 4437"/>
                <a:gd name="T8" fmla="*/ 1520 w 2727"/>
                <a:gd name="T9" fmla="*/ 1007 h 4437"/>
                <a:gd name="T10" fmla="*/ 1059 w 2727"/>
                <a:gd name="T11" fmla="*/ 1206 h 4437"/>
                <a:gd name="T12" fmla="*/ 608 w 2727"/>
                <a:gd name="T13" fmla="*/ 1007 h 4437"/>
                <a:gd name="T14" fmla="*/ 482 w 2727"/>
                <a:gd name="T15" fmla="*/ 608 h 4437"/>
                <a:gd name="T16" fmla="*/ 619 w 2727"/>
                <a:gd name="T17" fmla="*/ 251 h 4437"/>
                <a:gd name="T18" fmla="*/ 713 w 2727"/>
                <a:gd name="T19" fmla="*/ 115 h 4437"/>
                <a:gd name="T20" fmla="*/ 713 w 2727"/>
                <a:gd name="T21" fmla="*/ 0 h 4437"/>
                <a:gd name="T22" fmla="*/ 0 w 2727"/>
                <a:gd name="T23" fmla="*/ 0 h 4437"/>
                <a:gd name="T24" fmla="*/ 0 w 2727"/>
                <a:gd name="T25" fmla="*/ 42 h 4437"/>
                <a:gd name="T26" fmla="*/ 0 w 2727"/>
                <a:gd name="T27" fmla="*/ 52 h 4437"/>
                <a:gd name="T28" fmla="*/ 0 w 2727"/>
                <a:gd name="T29" fmla="*/ 1604 h 4437"/>
                <a:gd name="T30" fmla="*/ 0 w 2727"/>
                <a:gd name="T31" fmla="*/ 3241 h 4437"/>
                <a:gd name="T32" fmla="*/ 1133 w 2727"/>
                <a:gd name="T33" fmla="*/ 3241 h 4437"/>
                <a:gd name="T34" fmla="*/ 1133 w 2727"/>
                <a:gd name="T35" fmla="*/ 3586 h 4437"/>
                <a:gd name="T36" fmla="*/ 1133 w 2727"/>
                <a:gd name="T37" fmla="*/ 3597 h 4437"/>
                <a:gd name="T38" fmla="*/ 985 w 2727"/>
                <a:gd name="T39" fmla="*/ 3859 h 4437"/>
                <a:gd name="T40" fmla="*/ 891 w 2727"/>
                <a:gd name="T41" fmla="*/ 4069 h 4437"/>
                <a:gd name="T42" fmla="*/ 965 w 2727"/>
                <a:gd name="T43" fmla="*/ 4320 h 4437"/>
                <a:gd name="T44" fmla="*/ 1248 w 2727"/>
                <a:gd name="T45" fmla="*/ 4436 h 4437"/>
                <a:gd name="T46" fmla="*/ 1531 w 2727"/>
                <a:gd name="T47" fmla="*/ 4331 h 4437"/>
                <a:gd name="T48" fmla="*/ 1604 w 2727"/>
                <a:gd name="T49" fmla="*/ 4069 h 4437"/>
                <a:gd name="T50" fmla="*/ 1520 w 2727"/>
                <a:gd name="T51" fmla="*/ 3859 h 4437"/>
                <a:gd name="T52" fmla="*/ 1395 w 2727"/>
                <a:gd name="T53" fmla="*/ 3608 h 4437"/>
                <a:gd name="T54" fmla="*/ 1395 w 2727"/>
                <a:gd name="T55" fmla="*/ 3241 h 4437"/>
                <a:gd name="T56" fmla="*/ 2726 w 2727"/>
                <a:gd name="T57" fmla="*/ 3241 h 4437"/>
                <a:gd name="T58" fmla="*/ 2726 w 2727"/>
                <a:gd name="T59" fmla="*/ 1971 h 4437"/>
                <a:gd name="T60" fmla="*/ 2663 w 2727"/>
                <a:gd name="T61" fmla="*/ 1971 h 4437"/>
                <a:gd name="T62" fmla="*/ 2527 w 2727"/>
                <a:gd name="T63" fmla="*/ 2066 h 4437"/>
                <a:gd name="T64" fmla="*/ 2171 w 2727"/>
                <a:gd name="T65" fmla="*/ 2202 h 4437"/>
                <a:gd name="T66" fmla="*/ 1772 w 2727"/>
                <a:gd name="T67" fmla="*/ 2076 h 4437"/>
                <a:gd name="T68" fmla="*/ 1573 w 2727"/>
                <a:gd name="T69" fmla="*/ 1625 h 4437"/>
                <a:gd name="T70" fmla="*/ 1772 w 2727"/>
                <a:gd name="T71" fmla="*/ 1153 h 4437"/>
                <a:gd name="T72" fmla="*/ 2171 w 2727"/>
                <a:gd name="T73" fmla="*/ 1038 h 4437"/>
                <a:gd name="T74" fmla="*/ 2517 w 2727"/>
                <a:gd name="T75" fmla="*/ 1164 h 4437"/>
                <a:gd name="T76" fmla="*/ 2632 w 2727"/>
                <a:gd name="T77" fmla="*/ 1237 h 4437"/>
                <a:gd name="T78" fmla="*/ 2726 w 2727"/>
                <a:gd name="T79" fmla="*/ 1237 h 4437"/>
                <a:gd name="T80" fmla="*/ 2726 w 2727"/>
                <a:gd name="T81" fmla="*/ 0 h 4437"/>
                <a:gd name="T82" fmla="*/ 1447 w 2727"/>
                <a:gd name="T83" fmla="*/ 0 h 4437"/>
                <a:gd name="T84" fmla="*/ 1447 w 2727"/>
                <a:gd name="T85" fmla="*/ 146 h 4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27" h="4437">
                  <a:moveTo>
                    <a:pt x="1447" y="146"/>
                  </a:moveTo>
                  <a:lnTo>
                    <a:pt x="1447" y="146"/>
                  </a:lnTo>
                  <a:cubicBezTo>
                    <a:pt x="1447" y="167"/>
                    <a:pt x="1458" y="167"/>
                    <a:pt x="1520" y="262"/>
                  </a:cubicBezTo>
                  <a:cubicBezTo>
                    <a:pt x="1573" y="335"/>
                    <a:pt x="1647" y="462"/>
                    <a:pt x="1647" y="608"/>
                  </a:cubicBezTo>
                  <a:cubicBezTo>
                    <a:pt x="1647" y="745"/>
                    <a:pt x="1626" y="891"/>
                    <a:pt x="1520" y="1007"/>
                  </a:cubicBezTo>
                  <a:cubicBezTo>
                    <a:pt x="1436" y="1121"/>
                    <a:pt x="1258" y="1206"/>
                    <a:pt x="1059" y="1206"/>
                  </a:cubicBezTo>
                  <a:cubicBezTo>
                    <a:pt x="860" y="1195"/>
                    <a:pt x="692" y="1121"/>
                    <a:pt x="608" y="1007"/>
                  </a:cubicBezTo>
                  <a:cubicBezTo>
                    <a:pt x="503" y="891"/>
                    <a:pt x="482" y="745"/>
                    <a:pt x="482" y="608"/>
                  </a:cubicBezTo>
                  <a:cubicBezTo>
                    <a:pt x="482" y="451"/>
                    <a:pt x="556" y="335"/>
                    <a:pt x="619" y="251"/>
                  </a:cubicBezTo>
                  <a:cubicBezTo>
                    <a:pt x="692" y="157"/>
                    <a:pt x="713" y="146"/>
                    <a:pt x="713" y="115"/>
                  </a:cubicBezTo>
                  <a:cubicBezTo>
                    <a:pt x="713" y="0"/>
                    <a:pt x="713" y="0"/>
                    <a:pt x="713" y="0"/>
                  </a:cubicBezTo>
                  <a:cubicBezTo>
                    <a:pt x="0" y="0"/>
                    <a:pt x="0" y="0"/>
                    <a:pt x="0" y="0"/>
                  </a:cubicBezTo>
                  <a:cubicBezTo>
                    <a:pt x="0" y="21"/>
                    <a:pt x="0" y="31"/>
                    <a:pt x="0" y="42"/>
                  </a:cubicBezTo>
                  <a:cubicBezTo>
                    <a:pt x="0" y="52"/>
                    <a:pt x="0" y="52"/>
                    <a:pt x="0" y="52"/>
                  </a:cubicBezTo>
                  <a:cubicBezTo>
                    <a:pt x="0" y="1604"/>
                    <a:pt x="0" y="1604"/>
                    <a:pt x="0" y="1604"/>
                  </a:cubicBezTo>
                  <a:cubicBezTo>
                    <a:pt x="0" y="3241"/>
                    <a:pt x="0" y="3241"/>
                    <a:pt x="0" y="3241"/>
                  </a:cubicBezTo>
                  <a:cubicBezTo>
                    <a:pt x="1133" y="3241"/>
                    <a:pt x="1133" y="3241"/>
                    <a:pt x="1133" y="3241"/>
                  </a:cubicBezTo>
                  <a:cubicBezTo>
                    <a:pt x="1133" y="3586"/>
                    <a:pt x="1133" y="3586"/>
                    <a:pt x="1133" y="3586"/>
                  </a:cubicBezTo>
                  <a:cubicBezTo>
                    <a:pt x="1133" y="3597"/>
                    <a:pt x="1133" y="3597"/>
                    <a:pt x="1133" y="3597"/>
                  </a:cubicBezTo>
                  <a:cubicBezTo>
                    <a:pt x="1122" y="3712"/>
                    <a:pt x="1038" y="3785"/>
                    <a:pt x="985" y="3859"/>
                  </a:cubicBezTo>
                  <a:cubicBezTo>
                    <a:pt x="933" y="3922"/>
                    <a:pt x="891" y="3985"/>
                    <a:pt x="891" y="4069"/>
                  </a:cubicBezTo>
                  <a:cubicBezTo>
                    <a:pt x="891" y="4174"/>
                    <a:pt x="913" y="4257"/>
                    <a:pt x="965" y="4320"/>
                  </a:cubicBezTo>
                  <a:cubicBezTo>
                    <a:pt x="1017" y="4383"/>
                    <a:pt x="1101" y="4425"/>
                    <a:pt x="1248" y="4436"/>
                  </a:cubicBezTo>
                  <a:cubicBezTo>
                    <a:pt x="1395" y="4436"/>
                    <a:pt x="1479" y="4394"/>
                    <a:pt x="1531" y="4331"/>
                  </a:cubicBezTo>
                  <a:cubicBezTo>
                    <a:pt x="1573" y="4268"/>
                    <a:pt x="1604" y="4174"/>
                    <a:pt x="1604" y="4069"/>
                  </a:cubicBezTo>
                  <a:cubicBezTo>
                    <a:pt x="1604" y="3985"/>
                    <a:pt x="1563" y="3932"/>
                    <a:pt x="1520" y="3859"/>
                  </a:cubicBezTo>
                  <a:cubicBezTo>
                    <a:pt x="1468" y="3796"/>
                    <a:pt x="1395" y="3723"/>
                    <a:pt x="1395" y="3608"/>
                  </a:cubicBezTo>
                  <a:cubicBezTo>
                    <a:pt x="1395" y="3241"/>
                    <a:pt x="1395" y="3241"/>
                    <a:pt x="1395" y="3241"/>
                  </a:cubicBezTo>
                  <a:cubicBezTo>
                    <a:pt x="2726" y="3241"/>
                    <a:pt x="2726" y="3241"/>
                    <a:pt x="2726" y="3241"/>
                  </a:cubicBezTo>
                  <a:cubicBezTo>
                    <a:pt x="2726" y="1971"/>
                    <a:pt x="2726" y="1971"/>
                    <a:pt x="2726" y="1971"/>
                  </a:cubicBezTo>
                  <a:cubicBezTo>
                    <a:pt x="2663" y="1971"/>
                    <a:pt x="2663" y="1971"/>
                    <a:pt x="2663" y="1971"/>
                  </a:cubicBezTo>
                  <a:cubicBezTo>
                    <a:pt x="2642" y="1971"/>
                    <a:pt x="2622" y="1992"/>
                    <a:pt x="2527" y="2066"/>
                  </a:cubicBezTo>
                  <a:cubicBezTo>
                    <a:pt x="2454" y="2118"/>
                    <a:pt x="2328" y="2202"/>
                    <a:pt x="2171" y="2202"/>
                  </a:cubicBezTo>
                  <a:cubicBezTo>
                    <a:pt x="2035" y="2202"/>
                    <a:pt x="1887" y="2181"/>
                    <a:pt x="1772" y="2076"/>
                  </a:cubicBezTo>
                  <a:cubicBezTo>
                    <a:pt x="1657" y="1982"/>
                    <a:pt x="1584" y="1814"/>
                    <a:pt x="1573" y="1625"/>
                  </a:cubicBezTo>
                  <a:cubicBezTo>
                    <a:pt x="1573" y="1426"/>
                    <a:pt x="1657" y="1248"/>
                    <a:pt x="1772" y="1153"/>
                  </a:cubicBezTo>
                  <a:cubicBezTo>
                    <a:pt x="1898" y="1059"/>
                    <a:pt x="2035" y="1038"/>
                    <a:pt x="2171" y="1038"/>
                  </a:cubicBezTo>
                  <a:cubicBezTo>
                    <a:pt x="2318" y="1038"/>
                    <a:pt x="2443" y="1111"/>
                    <a:pt x="2517" y="1164"/>
                  </a:cubicBezTo>
                  <a:cubicBezTo>
                    <a:pt x="2611" y="1227"/>
                    <a:pt x="2622" y="1237"/>
                    <a:pt x="2632" y="1237"/>
                  </a:cubicBezTo>
                  <a:cubicBezTo>
                    <a:pt x="2726" y="1237"/>
                    <a:pt x="2726" y="1237"/>
                    <a:pt x="2726" y="1237"/>
                  </a:cubicBezTo>
                  <a:cubicBezTo>
                    <a:pt x="2726" y="0"/>
                    <a:pt x="2726" y="0"/>
                    <a:pt x="2726" y="0"/>
                  </a:cubicBezTo>
                  <a:cubicBezTo>
                    <a:pt x="1447" y="0"/>
                    <a:pt x="1447" y="0"/>
                    <a:pt x="1447" y="0"/>
                  </a:cubicBezTo>
                  <a:lnTo>
                    <a:pt x="1447" y="146"/>
                  </a:ln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8" name="Freeform 22">
              <a:extLst>
                <a:ext uri="{FF2B5EF4-FFF2-40B4-BE49-F238E27FC236}">
                  <a16:creationId xmlns:a16="http://schemas.microsoft.com/office/drawing/2014/main" id="{D45DD374-4556-41CE-A44B-05DAA3E2E916}"/>
                </a:ext>
              </a:extLst>
            </p:cNvPr>
            <p:cNvSpPr>
              <a:spLocks noChangeArrowheads="1"/>
            </p:cNvSpPr>
            <p:nvPr/>
          </p:nvSpPr>
          <p:spPr bwMode="auto">
            <a:xfrm>
              <a:off x="12066242" y="5587309"/>
              <a:ext cx="1344120" cy="1326424"/>
            </a:xfrm>
            <a:custGeom>
              <a:avLst/>
              <a:gdLst>
                <a:gd name="T0" fmla="*/ 2549 w 3284"/>
                <a:gd name="T1" fmla="*/ 146 h 3242"/>
                <a:gd name="T2" fmla="*/ 2549 w 3284"/>
                <a:gd name="T3" fmla="*/ 146 h 3242"/>
                <a:gd name="T4" fmla="*/ 2623 w 3284"/>
                <a:gd name="T5" fmla="*/ 262 h 3242"/>
                <a:gd name="T6" fmla="*/ 2748 w 3284"/>
                <a:gd name="T7" fmla="*/ 608 h 3242"/>
                <a:gd name="T8" fmla="*/ 2633 w 3284"/>
                <a:gd name="T9" fmla="*/ 1007 h 3242"/>
                <a:gd name="T10" fmla="*/ 2161 w 3284"/>
                <a:gd name="T11" fmla="*/ 1206 h 3242"/>
                <a:gd name="T12" fmla="*/ 1710 w 3284"/>
                <a:gd name="T13" fmla="*/ 1007 h 3242"/>
                <a:gd name="T14" fmla="*/ 1585 w 3284"/>
                <a:gd name="T15" fmla="*/ 608 h 3242"/>
                <a:gd name="T16" fmla="*/ 1731 w 3284"/>
                <a:gd name="T17" fmla="*/ 251 h 3242"/>
                <a:gd name="T18" fmla="*/ 1815 w 3284"/>
                <a:gd name="T19" fmla="*/ 115 h 3242"/>
                <a:gd name="T20" fmla="*/ 1815 w 3284"/>
                <a:gd name="T21" fmla="*/ 0 h 3242"/>
                <a:gd name="T22" fmla="*/ 1207 w 3284"/>
                <a:gd name="T23" fmla="*/ 0 h 3242"/>
                <a:gd name="T24" fmla="*/ 1207 w 3284"/>
                <a:gd name="T25" fmla="*/ 1468 h 3242"/>
                <a:gd name="T26" fmla="*/ 829 w 3284"/>
                <a:gd name="T27" fmla="*/ 1468 h 3242"/>
                <a:gd name="T28" fmla="*/ 578 w 3284"/>
                <a:gd name="T29" fmla="*/ 1352 h 3242"/>
                <a:gd name="T30" fmla="*/ 368 w 3284"/>
                <a:gd name="T31" fmla="*/ 1268 h 3242"/>
                <a:gd name="T32" fmla="*/ 116 w 3284"/>
                <a:gd name="T33" fmla="*/ 1342 h 3242"/>
                <a:gd name="T34" fmla="*/ 0 w 3284"/>
                <a:gd name="T35" fmla="*/ 1615 h 3242"/>
                <a:gd name="T36" fmla="*/ 116 w 3284"/>
                <a:gd name="T37" fmla="*/ 1898 h 3242"/>
                <a:gd name="T38" fmla="*/ 368 w 3284"/>
                <a:gd name="T39" fmla="*/ 1971 h 3242"/>
                <a:gd name="T40" fmla="*/ 578 w 3284"/>
                <a:gd name="T41" fmla="*/ 1877 h 3242"/>
                <a:gd name="T42" fmla="*/ 839 w 3284"/>
                <a:gd name="T43" fmla="*/ 1740 h 3242"/>
                <a:gd name="T44" fmla="*/ 850 w 3284"/>
                <a:gd name="T45" fmla="*/ 1740 h 3242"/>
                <a:gd name="T46" fmla="*/ 1207 w 3284"/>
                <a:gd name="T47" fmla="*/ 1740 h 3242"/>
                <a:gd name="T48" fmla="*/ 1207 w 3284"/>
                <a:gd name="T49" fmla="*/ 3241 h 3242"/>
                <a:gd name="T50" fmla="*/ 1815 w 3284"/>
                <a:gd name="T51" fmla="*/ 3241 h 3242"/>
                <a:gd name="T52" fmla="*/ 1815 w 3284"/>
                <a:gd name="T53" fmla="*/ 3104 h 3242"/>
                <a:gd name="T54" fmla="*/ 1731 w 3284"/>
                <a:gd name="T55" fmla="*/ 2968 h 3242"/>
                <a:gd name="T56" fmla="*/ 1585 w 3284"/>
                <a:gd name="T57" fmla="*/ 2611 h 3242"/>
                <a:gd name="T58" fmla="*/ 1710 w 3284"/>
                <a:gd name="T59" fmla="*/ 2202 h 3242"/>
                <a:gd name="T60" fmla="*/ 2161 w 3284"/>
                <a:gd name="T61" fmla="*/ 2013 h 3242"/>
                <a:gd name="T62" fmla="*/ 2633 w 3284"/>
                <a:gd name="T63" fmla="*/ 2202 h 3242"/>
                <a:gd name="T64" fmla="*/ 2748 w 3284"/>
                <a:gd name="T65" fmla="*/ 2611 h 3242"/>
                <a:gd name="T66" fmla="*/ 2623 w 3284"/>
                <a:gd name="T67" fmla="*/ 2957 h 3242"/>
                <a:gd name="T68" fmla="*/ 2549 w 3284"/>
                <a:gd name="T69" fmla="*/ 3073 h 3242"/>
                <a:gd name="T70" fmla="*/ 2549 w 3284"/>
                <a:gd name="T71" fmla="*/ 3241 h 3242"/>
                <a:gd name="T72" fmla="*/ 3179 w 3284"/>
                <a:gd name="T73" fmla="*/ 3241 h 3242"/>
                <a:gd name="T74" fmla="*/ 3283 w 3284"/>
                <a:gd name="T75" fmla="*/ 3073 h 3242"/>
                <a:gd name="T76" fmla="*/ 3283 w 3284"/>
                <a:gd name="T77" fmla="*/ 1363 h 3242"/>
                <a:gd name="T78" fmla="*/ 3283 w 3284"/>
                <a:gd name="T79" fmla="*/ 0 h 3242"/>
                <a:gd name="T80" fmla="*/ 2549 w 3284"/>
                <a:gd name="T81" fmla="*/ 0 h 3242"/>
                <a:gd name="T82" fmla="*/ 2549 w 3284"/>
                <a:gd name="T83" fmla="*/ 146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84" h="3242">
                  <a:moveTo>
                    <a:pt x="2549" y="146"/>
                  </a:moveTo>
                  <a:lnTo>
                    <a:pt x="2549" y="146"/>
                  </a:lnTo>
                  <a:cubicBezTo>
                    <a:pt x="2549" y="167"/>
                    <a:pt x="2560" y="167"/>
                    <a:pt x="2623" y="262"/>
                  </a:cubicBezTo>
                  <a:cubicBezTo>
                    <a:pt x="2685" y="335"/>
                    <a:pt x="2748" y="462"/>
                    <a:pt x="2748" y="608"/>
                  </a:cubicBezTo>
                  <a:cubicBezTo>
                    <a:pt x="2748" y="745"/>
                    <a:pt x="2728" y="891"/>
                    <a:pt x="2633" y="1007"/>
                  </a:cubicBezTo>
                  <a:cubicBezTo>
                    <a:pt x="2539" y="1121"/>
                    <a:pt x="2360" y="1206"/>
                    <a:pt x="2161" y="1206"/>
                  </a:cubicBezTo>
                  <a:cubicBezTo>
                    <a:pt x="1973" y="1195"/>
                    <a:pt x="1805" y="1121"/>
                    <a:pt x="1710" y="1007"/>
                  </a:cubicBezTo>
                  <a:cubicBezTo>
                    <a:pt x="1616" y="891"/>
                    <a:pt x="1585" y="745"/>
                    <a:pt x="1585" y="608"/>
                  </a:cubicBezTo>
                  <a:cubicBezTo>
                    <a:pt x="1585" y="451"/>
                    <a:pt x="1668" y="335"/>
                    <a:pt x="1731" y="251"/>
                  </a:cubicBezTo>
                  <a:cubicBezTo>
                    <a:pt x="1794" y="157"/>
                    <a:pt x="1815" y="146"/>
                    <a:pt x="1815" y="115"/>
                  </a:cubicBezTo>
                  <a:cubicBezTo>
                    <a:pt x="1815" y="0"/>
                    <a:pt x="1815" y="0"/>
                    <a:pt x="1815" y="0"/>
                  </a:cubicBezTo>
                  <a:cubicBezTo>
                    <a:pt x="1207" y="0"/>
                    <a:pt x="1207" y="0"/>
                    <a:pt x="1207" y="0"/>
                  </a:cubicBezTo>
                  <a:cubicBezTo>
                    <a:pt x="1207" y="1468"/>
                    <a:pt x="1207" y="1468"/>
                    <a:pt x="1207" y="1468"/>
                  </a:cubicBezTo>
                  <a:cubicBezTo>
                    <a:pt x="829" y="1468"/>
                    <a:pt x="829" y="1468"/>
                    <a:pt x="829" y="1468"/>
                  </a:cubicBezTo>
                  <a:cubicBezTo>
                    <a:pt x="714" y="1468"/>
                    <a:pt x="651" y="1405"/>
                    <a:pt x="578" y="1352"/>
                  </a:cubicBezTo>
                  <a:cubicBezTo>
                    <a:pt x="515" y="1300"/>
                    <a:pt x="452" y="1268"/>
                    <a:pt x="368" y="1268"/>
                  </a:cubicBezTo>
                  <a:cubicBezTo>
                    <a:pt x="273" y="1268"/>
                    <a:pt x="179" y="1290"/>
                    <a:pt x="116" y="1342"/>
                  </a:cubicBezTo>
                  <a:cubicBezTo>
                    <a:pt x="43" y="1395"/>
                    <a:pt x="0" y="1468"/>
                    <a:pt x="0" y="1615"/>
                  </a:cubicBezTo>
                  <a:cubicBezTo>
                    <a:pt x="11" y="1772"/>
                    <a:pt x="53" y="1846"/>
                    <a:pt x="116" y="1898"/>
                  </a:cubicBezTo>
                  <a:cubicBezTo>
                    <a:pt x="179" y="1951"/>
                    <a:pt x="263" y="1971"/>
                    <a:pt x="368" y="1971"/>
                  </a:cubicBezTo>
                  <a:cubicBezTo>
                    <a:pt x="452" y="1971"/>
                    <a:pt x="515" y="1940"/>
                    <a:pt x="578" y="1877"/>
                  </a:cubicBezTo>
                  <a:cubicBezTo>
                    <a:pt x="651" y="1824"/>
                    <a:pt x="724" y="1751"/>
                    <a:pt x="839" y="1740"/>
                  </a:cubicBezTo>
                  <a:cubicBezTo>
                    <a:pt x="839" y="1740"/>
                    <a:pt x="839" y="1740"/>
                    <a:pt x="850" y="1740"/>
                  </a:cubicBezTo>
                  <a:cubicBezTo>
                    <a:pt x="1207" y="1740"/>
                    <a:pt x="1207" y="1740"/>
                    <a:pt x="1207" y="1740"/>
                  </a:cubicBezTo>
                  <a:cubicBezTo>
                    <a:pt x="1207" y="3241"/>
                    <a:pt x="1207" y="3241"/>
                    <a:pt x="1207" y="3241"/>
                  </a:cubicBezTo>
                  <a:cubicBezTo>
                    <a:pt x="1815" y="3241"/>
                    <a:pt x="1815" y="3241"/>
                    <a:pt x="1815" y="3241"/>
                  </a:cubicBezTo>
                  <a:cubicBezTo>
                    <a:pt x="1815" y="3104"/>
                    <a:pt x="1815" y="3104"/>
                    <a:pt x="1815" y="3104"/>
                  </a:cubicBezTo>
                  <a:cubicBezTo>
                    <a:pt x="1815" y="3073"/>
                    <a:pt x="1794" y="3052"/>
                    <a:pt x="1731" y="2968"/>
                  </a:cubicBezTo>
                  <a:cubicBezTo>
                    <a:pt x="1668" y="2884"/>
                    <a:pt x="1585" y="2758"/>
                    <a:pt x="1585" y="2611"/>
                  </a:cubicBezTo>
                  <a:cubicBezTo>
                    <a:pt x="1585" y="2475"/>
                    <a:pt x="1616" y="2328"/>
                    <a:pt x="1710" y="2202"/>
                  </a:cubicBezTo>
                  <a:cubicBezTo>
                    <a:pt x="1805" y="2097"/>
                    <a:pt x="1973" y="2013"/>
                    <a:pt x="2161" y="2013"/>
                  </a:cubicBezTo>
                  <a:cubicBezTo>
                    <a:pt x="2360" y="2013"/>
                    <a:pt x="2539" y="2097"/>
                    <a:pt x="2633" y="2202"/>
                  </a:cubicBezTo>
                  <a:cubicBezTo>
                    <a:pt x="2728" y="2328"/>
                    <a:pt x="2748" y="2475"/>
                    <a:pt x="2748" y="2611"/>
                  </a:cubicBezTo>
                  <a:cubicBezTo>
                    <a:pt x="2748" y="2758"/>
                    <a:pt x="2685" y="2874"/>
                    <a:pt x="2623" y="2957"/>
                  </a:cubicBezTo>
                  <a:cubicBezTo>
                    <a:pt x="2560" y="3041"/>
                    <a:pt x="2549" y="3052"/>
                    <a:pt x="2549" y="3073"/>
                  </a:cubicBezTo>
                  <a:cubicBezTo>
                    <a:pt x="2549" y="3241"/>
                    <a:pt x="2549" y="3241"/>
                    <a:pt x="2549" y="3241"/>
                  </a:cubicBezTo>
                  <a:cubicBezTo>
                    <a:pt x="3179" y="3241"/>
                    <a:pt x="3179" y="3241"/>
                    <a:pt x="3179" y="3241"/>
                  </a:cubicBezTo>
                  <a:cubicBezTo>
                    <a:pt x="3231" y="3167"/>
                    <a:pt x="3273" y="3114"/>
                    <a:pt x="3283" y="3073"/>
                  </a:cubicBezTo>
                  <a:cubicBezTo>
                    <a:pt x="3283" y="1363"/>
                    <a:pt x="3283" y="1363"/>
                    <a:pt x="3283" y="1363"/>
                  </a:cubicBezTo>
                  <a:cubicBezTo>
                    <a:pt x="3283" y="0"/>
                    <a:pt x="3283" y="0"/>
                    <a:pt x="3283" y="0"/>
                  </a:cubicBezTo>
                  <a:cubicBezTo>
                    <a:pt x="2549" y="0"/>
                    <a:pt x="2549" y="0"/>
                    <a:pt x="2549" y="0"/>
                  </a:cubicBezTo>
                  <a:lnTo>
                    <a:pt x="2549" y="146"/>
                  </a:ln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9" name="Freeform 23">
              <a:extLst>
                <a:ext uri="{FF2B5EF4-FFF2-40B4-BE49-F238E27FC236}">
                  <a16:creationId xmlns:a16="http://schemas.microsoft.com/office/drawing/2014/main" id="{3A7D29D1-1B88-473A-B2C7-D21FC6261183}"/>
                </a:ext>
              </a:extLst>
            </p:cNvPr>
            <p:cNvSpPr>
              <a:spLocks noChangeArrowheads="1"/>
            </p:cNvSpPr>
            <p:nvPr/>
          </p:nvSpPr>
          <p:spPr bwMode="auto">
            <a:xfrm>
              <a:off x="13545676" y="5587309"/>
              <a:ext cx="600795" cy="1326424"/>
            </a:xfrm>
            <a:custGeom>
              <a:avLst/>
              <a:gdLst>
                <a:gd name="T0" fmla="*/ 599 w 1470"/>
                <a:gd name="T1" fmla="*/ 0 h 3242"/>
                <a:gd name="T2" fmla="*/ 599 w 1470"/>
                <a:gd name="T3" fmla="*/ 0 h 3242"/>
                <a:gd name="T4" fmla="*/ 32 w 1470"/>
                <a:gd name="T5" fmla="*/ 0 h 3242"/>
                <a:gd name="T6" fmla="*/ 32 w 1470"/>
                <a:gd name="T7" fmla="*/ 3177 h 3242"/>
                <a:gd name="T8" fmla="*/ 0 w 1470"/>
                <a:gd name="T9" fmla="*/ 3241 h 3242"/>
                <a:gd name="T10" fmla="*/ 347 w 1470"/>
                <a:gd name="T11" fmla="*/ 3241 h 3242"/>
                <a:gd name="T12" fmla="*/ 358 w 1470"/>
                <a:gd name="T13" fmla="*/ 3220 h 3242"/>
                <a:gd name="T14" fmla="*/ 1469 w 1470"/>
                <a:gd name="T15" fmla="*/ 1562 h 3242"/>
                <a:gd name="T16" fmla="*/ 599 w 1470"/>
                <a:gd name="T17" fmla="*/ 0 h 3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70" h="3242">
                  <a:moveTo>
                    <a:pt x="599" y="0"/>
                  </a:moveTo>
                  <a:lnTo>
                    <a:pt x="599" y="0"/>
                  </a:lnTo>
                  <a:cubicBezTo>
                    <a:pt x="32" y="0"/>
                    <a:pt x="32" y="0"/>
                    <a:pt x="32" y="0"/>
                  </a:cubicBezTo>
                  <a:cubicBezTo>
                    <a:pt x="32" y="3177"/>
                    <a:pt x="32" y="3177"/>
                    <a:pt x="32" y="3177"/>
                  </a:cubicBezTo>
                  <a:cubicBezTo>
                    <a:pt x="22" y="3198"/>
                    <a:pt x="11" y="3220"/>
                    <a:pt x="0" y="3241"/>
                  </a:cubicBezTo>
                  <a:cubicBezTo>
                    <a:pt x="347" y="3241"/>
                    <a:pt x="347" y="3241"/>
                    <a:pt x="347" y="3241"/>
                  </a:cubicBezTo>
                  <a:cubicBezTo>
                    <a:pt x="347" y="3230"/>
                    <a:pt x="358" y="3220"/>
                    <a:pt x="358" y="3220"/>
                  </a:cubicBezTo>
                  <a:cubicBezTo>
                    <a:pt x="997" y="3030"/>
                    <a:pt x="1469" y="3052"/>
                    <a:pt x="1469" y="1562"/>
                  </a:cubicBezTo>
                  <a:cubicBezTo>
                    <a:pt x="1469" y="870"/>
                    <a:pt x="1113" y="272"/>
                    <a:pt x="599" y="0"/>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0" name="Freeform 24">
              <a:extLst>
                <a:ext uri="{FF2B5EF4-FFF2-40B4-BE49-F238E27FC236}">
                  <a16:creationId xmlns:a16="http://schemas.microsoft.com/office/drawing/2014/main" id="{44C68526-E86F-4EEE-B6A4-918A8D570C3C}"/>
                </a:ext>
              </a:extLst>
            </p:cNvPr>
            <p:cNvSpPr>
              <a:spLocks noChangeArrowheads="1"/>
            </p:cNvSpPr>
            <p:nvPr/>
          </p:nvSpPr>
          <p:spPr bwMode="auto">
            <a:xfrm>
              <a:off x="11346372" y="6504075"/>
              <a:ext cx="1926872" cy="2069943"/>
            </a:xfrm>
            <a:custGeom>
              <a:avLst/>
              <a:gdLst>
                <a:gd name="T0" fmla="*/ 4079 w 4710"/>
                <a:gd name="T1" fmla="*/ 829 h 5056"/>
                <a:gd name="T2" fmla="*/ 4079 w 4710"/>
                <a:gd name="T3" fmla="*/ 829 h 5056"/>
                <a:gd name="T4" fmla="*/ 4195 w 4710"/>
                <a:gd name="T5" fmla="*/ 577 h 5056"/>
                <a:gd name="T6" fmla="*/ 4279 w 4710"/>
                <a:gd name="T7" fmla="*/ 357 h 5056"/>
                <a:gd name="T8" fmla="*/ 4205 w 4710"/>
                <a:gd name="T9" fmla="*/ 105 h 5056"/>
                <a:gd name="T10" fmla="*/ 3933 w 4710"/>
                <a:gd name="T11" fmla="*/ 0 h 5056"/>
                <a:gd name="T12" fmla="*/ 3650 w 4710"/>
                <a:gd name="T13" fmla="*/ 105 h 5056"/>
                <a:gd name="T14" fmla="*/ 3576 w 4710"/>
                <a:gd name="T15" fmla="*/ 357 h 5056"/>
                <a:gd name="T16" fmla="*/ 3670 w 4710"/>
                <a:gd name="T17" fmla="*/ 577 h 5056"/>
                <a:gd name="T18" fmla="*/ 3807 w 4710"/>
                <a:gd name="T19" fmla="*/ 829 h 5056"/>
                <a:gd name="T20" fmla="*/ 3807 w 4710"/>
                <a:gd name="T21" fmla="*/ 839 h 5056"/>
                <a:gd name="T22" fmla="*/ 3807 w 4710"/>
                <a:gd name="T23" fmla="*/ 1269 h 5056"/>
                <a:gd name="T24" fmla="*/ 1584 w 4710"/>
                <a:gd name="T25" fmla="*/ 1269 h 5056"/>
                <a:gd name="T26" fmla="*/ 1584 w 4710"/>
                <a:gd name="T27" fmla="*/ 1364 h 5056"/>
                <a:gd name="T28" fmla="*/ 1657 w 4710"/>
                <a:gd name="T29" fmla="*/ 1479 h 5056"/>
                <a:gd name="T30" fmla="*/ 1793 w 4710"/>
                <a:gd name="T31" fmla="*/ 1825 h 5056"/>
                <a:gd name="T32" fmla="*/ 1667 w 4710"/>
                <a:gd name="T33" fmla="*/ 2223 h 5056"/>
                <a:gd name="T34" fmla="*/ 1206 w 4710"/>
                <a:gd name="T35" fmla="*/ 2423 h 5056"/>
                <a:gd name="T36" fmla="*/ 744 w 4710"/>
                <a:gd name="T37" fmla="*/ 2223 h 5056"/>
                <a:gd name="T38" fmla="*/ 619 w 4710"/>
                <a:gd name="T39" fmla="*/ 1825 h 5056"/>
                <a:gd name="T40" fmla="*/ 765 w 4710"/>
                <a:gd name="T41" fmla="*/ 1468 h 5056"/>
                <a:gd name="T42" fmla="*/ 859 w 4710"/>
                <a:gd name="T43" fmla="*/ 1332 h 5056"/>
                <a:gd name="T44" fmla="*/ 859 w 4710"/>
                <a:gd name="T45" fmla="*/ 1269 h 5056"/>
                <a:gd name="T46" fmla="*/ 0 w 4710"/>
                <a:gd name="T47" fmla="*/ 1269 h 5056"/>
                <a:gd name="T48" fmla="*/ 200 w 4710"/>
                <a:gd name="T49" fmla="*/ 3555 h 5056"/>
                <a:gd name="T50" fmla="*/ 1562 w 4710"/>
                <a:gd name="T51" fmla="*/ 5055 h 5056"/>
                <a:gd name="T52" fmla="*/ 2317 w 4710"/>
                <a:gd name="T53" fmla="*/ 5055 h 5056"/>
                <a:gd name="T54" fmla="*/ 4269 w 4710"/>
                <a:gd name="T55" fmla="*/ 3545 h 5056"/>
                <a:gd name="T56" fmla="*/ 4205 w 4710"/>
                <a:gd name="T57" fmla="*/ 3146 h 5056"/>
                <a:gd name="T58" fmla="*/ 4195 w 4710"/>
                <a:gd name="T59" fmla="*/ 3146 h 5056"/>
                <a:gd name="T60" fmla="*/ 3891 w 4710"/>
                <a:gd name="T61" fmla="*/ 3304 h 5056"/>
                <a:gd name="T62" fmla="*/ 3880 w 4710"/>
                <a:gd name="T63" fmla="*/ 3304 h 5056"/>
                <a:gd name="T64" fmla="*/ 3723 w 4710"/>
                <a:gd name="T65" fmla="*/ 3377 h 5056"/>
                <a:gd name="T66" fmla="*/ 3723 w 4710"/>
                <a:gd name="T67" fmla="*/ 3377 h 5056"/>
                <a:gd name="T68" fmla="*/ 3702 w 4710"/>
                <a:gd name="T69" fmla="*/ 3387 h 5056"/>
                <a:gd name="T70" fmla="*/ 3670 w 4710"/>
                <a:gd name="T71" fmla="*/ 3397 h 5056"/>
                <a:gd name="T72" fmla="*/ 3670 w 4710"/>
                <a:gd name="T73" fmla="*/ 3387 h 5056"/>
                <a:gd name="T74" fmla="*/ 3503 w 4710"/>
                <a:gd name="T75" fmla="*/ 3419 h 5056"/>
                <a:gd name="T76" fmla="*/ 3367 w 4710"/>
                <a:gd name="T77" fmla="*/ 3597 h 5056"/>
                <a:gd name="T78" fmla="*/ 3072 w 4710"/>
                <a:gd name="T79" fmla="*/ 3755 h 5056"/>
                <a:gd name="T80" fmla="*/ 2957 w 4710"/>
                <a:gd name="T81" fmla="*/ 3776 h 5056"/>
                <a:gd name="T82" fmla="*/ 2947 w 4710"/>
                <a:gd name="T83" fmla="*/ 3776 h 5056"/>
                <a:gd name="T84" fmla="*/ 2433 w 4710"/>
                <a:gd name="T85" fmla="*/ 3838 h 5056"/>
                <a:gd name="T86" fmla="*/ 2423 w 4710"/>
                <a:gd name="T87" fmla="*/ 3838 h 5056"/>
                <a:gd name="T88" fmla="*/ 1982 w 4710"/>
                <a:gd name="T89" fmla="*/ 3745 h 5056"/>
                <a:gd name="T90" fmla="*/ 1698 w 4710"/>
                <a:gd name="T91" fmla="*/ 3304 h 5056"/>
                <a:gd name="T92" fmla="*/ 1698 w 4710"/>
                <a:gd name="T93" fmla="*/ 3293 h 5056"/>
                <a:gd name="T94" fmla="*/ 1678 w 4710"/>
                <a:gd name="T95" fmla="*/ 2874 h 5056"/>
                <a:gd name="T96" fmla="*/ 1877 w 4710"/>
                <a:gd name="T97" fmla="*/ 2412 h 5056"/>
                <a:gd name="T98" fmla="*/ 2297 w 4710"/>
                <a:gd name="T99" fmla="*/ 2223 h 5056"/>
                <a:gd name="T100" fmla="*/ 2307 w 4710"/>
                <a:gd name="T101" fmla="*/ 2223 h 5056"/>
                <a:gd name="T102" fmla="*/ 2832 w 4710"/>
                <a:gd name="T103" fmla="*/ 2181 h 5056"/>
                <a:gd name="T104" fmla="*/ 2832 w 4710"/>
                <a:gd name="T105" fmla="*/ 2181 h 5056"/>
                <a:gd name="T106" fmla="*/ 3283 w 4710"/>
                <a:gd name="T107" fmla="*/ 2287 h 5056"/>
                <a:gd name="T108" fmla="*/ 3324 w 4710"/>
                <a:gd name="T109" fmla="*/ 2328 h 5056"/>
                <a:gd name="T110" fmla="*/ 3324 w 4710"/>
                <a:gd name="T111" fmla="*/ 2318 h 5056"/>
                <a:gd name="T112" fmla="*/ 4446 w 4710"/>
                <a:gd name="T113" fmla="*/ 1563 h 5056"/>
                <a:gd name="T114" fmla="*/ 4709 w 4710"/>
                <a:gd name="T115" fmla="*/ 1269 h 5056"/>
                <a:gd name="T116" fmla="*/ 4079 w 4710"/>
                <a:gd name="T117" fmla="*/ 1269 h 5056"/>
                <a:gd name="T118" fmla="*/ 4079 w 4710"/>
                <a:gd name="T119" fmla="*/ 829 h 50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10" h="5056">
                  <a:moveTo>
                    <a:pt x="4079" y="829"/>
                  </a:moveTo>
                  <a:lnTo>
                    <a:pt x="4079" y="829"/>
                  </a:lnTo>
                  <a:cubicBezTo>
                    <a:pt x="4079" y="713"/>
                    <a:pt x="4153" y="640"/>
                    <a:pt x="4195" y="577"/>
                  </a:cubicBezTo>
                  <a:cubicBezTo>
                    <a:pt x="4247" y="503"/>
                    <a:pt x="4279" y="441"/>
                    <a:pt x="4279" y="357"/>
                  </a:cubicBezTo>
                  <a:cubicBezTo>
                    <a:pt x="4279" y="262"/>
                    <a:pt x="4257" y="168"/>
                    <a:pt x="4205" y="105"/>
                  </a:cubicBezTo>
                  <a:cubicBezTo>
                    <a:pt x="4153" y="42"/>
                    <a:pt x="4079" y="0"/>
                    <a:pt x="3933" y="0"/>
                  </a:cubicBezTo>
                  <a:cubicBezTo>
                    <a:pt x="3775" y="0"/>
                    <a:pt x="3702" y="52"/>
                    <a:pt x="3650" y="105"/>
                  </a:cubicBezTo>
                  <a:cubicBezTo>
                    <a:pt x="3597" y="168"/>
                    <a:pt x="3576" y="262"/>
                    <a:pt x="3576" y="357"/>
                  </a:cubicBezTo>
                  <a:cubicBezTo>
                    <a:pt x="3576" y="451"/>
                    <a:pt x="3618" y="503"/>
                    <a:pt x="3670" y="577"/>
                  </a:cubicBezTo>
                  <a:cubicBezTo>
                    <a:pt x="3723" y="640"/>
                    <a:pt x="3796" y="713"/>
                    <a:pt x="3807" y="829"/>
                  </a:cubicBezTo>
                  <a:cubicBezTo>
                    <a:pt x="3818" y="839"/>
                    <a:pt x="3818" y="839"/>
                    <a:pt x="3807" y="839"/>
                  </a:cubicBezTo>
                  <a:cubicBezTo>
                    <a:pt x="3807" y="1269"/>
                    <a:pt x="3807" y="1269"/>
                    <a:pt x="3807" y="1269"/>
                  </a:cubicBezTo>
                  <a:cubicBezTo>
                    <a:pt x="1584" y="1269"/>
                    <a:pt x="1584" y="1269"/>
                    <a:pt x="1584" y="1269"/>
                  </a:cubicBezTo>
                  <a:cubicBezTo>
                    <a:pt x="1584" y="1364"/>
                    <a:pt x="1584" y="1364"/>
                    <a:pt x="1584" y="1364"/>
                  </a:cubicBezTo>
                  <a:cubicBezTo>
                    <a:pt x="1584" y="1385"/>
                    <a:pt x="1594" y="1385"/>
                    <a:pt x="1657" y="1479"/>
                  </a:cubicBezTo>
                  <a:cubicBezTo>
                    <a:pt x="1720" y="1552"/>
                    <a:pt x="1793" y="1678"/>
                    <a:pt x="1793" y="1825"/>
                  </a:cubicBezTo>
                  <a:cubicBezTo>
                    <a:pt x="1793" y="1961"/>
                    <a:pt x="1761" y="2108"/>
                    <a:pt x="1667" y="2223"/>
                  </a:cubicBezTo>
                  <a:cubicBezTo>
                    <a:pt x="1573" y="2339"/>
                    <a:pt x="1394" y="2423"/>
                    <a:pt x="1206" y="2423"/>
                  </a:cubicBezTo>
                  <a:cubicBezTo>
                    <a:pt x="1007" y="2412"/>
                    <a:pt x="839" y="2339"/>
                    <a:pt x="744" y="2223"/>
                  </a:cubicBezTo>
                  <a:cubicBezTo>
                    <a:pt x="650" y="2108"/>
                    <a:pt x="619" y="1961"/>
                    <a:pt x="619" y="1825"/>
                  </a:cubicBezTo>
                  <a:cubicBezTo>
                    <a:pt x="619" y="1668"/>
                    <a:pt x="703" y="1552"/>
                    <a:pt x="765" y="1468"/>
                  </a:cubicBezTo>
                  <a:cubicBezTo>
                    <a:pt x="839" y="1374"/>
                    <a:pt x="849" y="1364"/>
                    <a:pt x="859" y="1332"/>
                  </a:cubicBezTo>
                  <a:cubicBezTo>
                    <a:pt x="859" y="1269"/>
                    <a:pt x="859" y="1269"/>
                    <a:pt x="859" y="1269"/>
                  </a:cubicBezTo>
                  <a:cubicBezTo>
                    <a:pt x="0" y="1269"/>
                    <a:pt x="0" y="1269"/>
                    <a:pt x="0" y="1269"/>
                  </a:cubicBezTo>
                  <a:cubicBezTo>
                    <a:pt x="200" y="1972"/>
                    <a:pt x="420" y="2360"/>
                    <a:pt x="200" y="3555"/>
                  </a:cubicBezTo>
                  <a:cubicBezTo>
                    <a:pt x="1237" y="4572"/>
                    <a:pt x="1143" y="4814"/>
                    <a:pt x="1562" y="5055"/>
                  </a:cubicBezTo>
                  <a:cubicBezTo>
                    <a:pt x="2317" y="5055"/>
                    <a:pt x="2317" y="5055"/>
                    <a:pt x="2317" y="5055"/>
                  </a:cubicBezTo>
                  <a:cubicBezTo>
                    <a:pt x="2863" y="4730"/>
                    <a:pt x="3586" y="4164"/>
                    <a:pt x="4269" y="3545"/>
                  </a:cubicBezTo>
                  <a:cubicBezTo>
                    <a:pt x="4216" y="3409"/>
                    <a:pt x="4205" y="3272"/>
                    <a:pt x="4205" y="3146"/>
                  </a:cubicBezTo>
                  <a:cubicBezTo>
                    <a:pt x="4195" y="3146"/>
                    <a:pt x="4195" y="3146"/>
                    <a:pt x="4195" y="3146"/>
                  </a:cubicBezTo>
                  <a:cubicBezTo>
                    <a:pt x="4069" y="3210"/>
                    <a:pt x="3974" y="3262"/>
                    <a:pt x="3891" y="3304"/>
                  </a:cubicBezTo>
                  <a:lnTo>
                    <a:pt x="3880" y="3304"/>
                  </a:lnTo>
                  <a:cubicBezTo>
                    <a:pt x="3796" y="3345"/>
                    <a:pt x="3734" y="3366"/>
                    <a:pt x="3723" y="3377"/>
                  </a:cubicBezTo>
                  <a:lnTo>
                    <a:pt x="3723" y="3377"/>
                  </a:lnTo>
                  <a:cubicBezTo>
                    <a:pt x="3712" y="3387"/>
                    <a:pt x="3712" y="3387"/>
                    <a:pt x="3702" y="3387"/>
                  </a:cubicBezTo>
                  <a:lnTo>
                    <a:pt x="3670" y="3397"/>
                  </a:lnTo>
                  <a:cubicBezTo>
                    <a:pt x="3670" y="3387"/>
                    <a:pt x="3670" y="3387"/>
                    <a:pt x="3670" y="3387"/>
                  </a:cubicBezTo>
                  <a:cubicBezTo>
                    <a:pt x="3618" y="3419"/>
                    <a:pt x="3566" y="3419"/>
                    <a:pt x="3503" y="3419"/>
                  </a:cubicBezTo>
                  <a:cubicBezTo>
                    <a:pt x="3471" y="3493"/>
                    <a:pt x="3419" y="3555"/>
                    <a:pt x="3367" y="3597"/>
                  </a:cubicBezTo>
                  <a:cubicBezTo>
                    <a:pt x="3283" y="3671"/>
                    <a:pt x="3188" y="3723"/>
                    <a:pt x="3072" y="3755"/>
                  </a:cubicBezTo>
                  <a:cubicBezTo>
                    <a:pt x="3031" y="3765"/>
                    <a:pt x="2999" y="3776"/>
                    <a:pt x="2957" y="3776"/>
                  </a:cubicBezTo>
                  <a:lnTo>
                    <a:pt x="2947" y="3776"/>
                  </a:lnTo>
                  <a:cubicBezTo>
                    <a:pt x="2433" y="3838"/>
                    <a:pt x="2433" y="3838"/>
                    <a:pt x="2433" y="3838"/>
                  </a:cubicBezTo>
                  <a:cubicBezTo>
                    <a:pt x="2433" y="3838"/>
                    <a:pt x="2433" y="3838"/>
                    <a:pt x="2423" y="3838"/>
                  </a:cubicBezTo>
                  <a:cubicBezTo>
                    <a:pt x="2265" y="3859"/>
                    <a:pt x="2118" y="3828"/>
                    <a:pt x="1982" y="3745"/>
                  </a:cubicBezTo>
                  <a:cubicBezTo>
                    <a:pt x="1845" y="3661"/>
                    <a:pt x="1720" y="3503"/>
                    <a:pt x="1698" y="3304"/>
                  </a:cubicBezTo>
                  <a:lnTo>
                    <a:pt x="1698" y="3293"/>
                  </a:lnTo>
                  <a:cubicBezTo>
                    <a:pt x="1678" y="2874"/>
                    <a:pt x="1678" y="2874"/>
                    <a:pt x="1678" y="2874"/>
                  </a:cubicBezTo>
                  <a:cubicBezTo>
                    <a:pt x="1657" y="2674"/>
                    <a:pt x="1761" y="2517"/>
                    <a:pt x="1877" y="2412"/>
                  </a:cubicBezTo>
                  <a:cubicBezTo>
                    <a:pt x="1993" y="2307"/>
                    <a:pt x="2129" y="2244"/>
                    <a:pt x="2297" y="2223"/>
                  </a:cubicBezTo>
                  <a:cubicBezTo>
                    <a:pt x="2297" y="2223"/>
                    <a:pt x="2297" y="2223"/>
                    <a:pt x="2307" y="2223"/>
                  </a:cubicBezTo>
                  <a:cubicBezTo>
                    <a:pt x="2832" y="2181"/>
                    <a:pt x="2832" y="2181"/>
                    <a:pt x="2832" y="2181"/>
                  </a:cubicBezTo>
                  <a:lnTo>
                    <a:pt x="2832" y="2181"/>
                  </a:lnTo>
                  <a:cubicBezTo>
                    <a:pt x="2999" y="2160"/>
                    <a:pt x="3146" y="2203"/>
                    <a:pt x="3283" y="2287"/>
                  </a:cubicBezTo>
                  <a:cubicBezTo>
                    <a:pt x="3293" y="2297"/>
                    <a:pt x="3314" y="2318"/>
                    <a:pt x="3324" y="2328"/>
                  </a:cubicBezTo>
                  <a:cubicBezTo>
                    <a:pt x="3324" y="2318"/>
                    <a:pt x="3324" y="2318"/>
                    <a:pt x="3324" y="2318"/>
                  </a:cubicBezTo>
                  <a:cubicBezTo>
                    <a:pt x="3324" y="2318"/>
                    <a:pt x="4006" y="2045"/>
                    <a:pt x="4446" y="1563"/>
                  </a:cubicBezTo>
                  <a:cubicBezTo>
                    <a:pt x="4551" y="1458"/>
                    <a:pt x="4635" y="1353"/>
                    <a:pt x="4709" y="1269"/>
                  </a:cubicBezTo>
                  <a:cubicBezTo>
                    <a:pt x="4079" y="1269"/>
                    <a:pt x="4079" y="1269"/>
                    <a:pt x="4079" y="1269"/>
                  </a:cubicBezTo>
                  <a:lnTo>
                    <a:pt x="4079" y="829"/>
                  </a:lnTo>
                </a:path>
              </a:pathLst>
            </a:custGeom>
            <a:solidFill>
              <a:srgbClr val="ED7D31"/>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1" name="Freeform 25">
              <a:extLst>
                <a:ext uri="{FF2B5EF4-FFF2-40B4-BE49-F238E27FC236}">
                  <a16:creationId xmlns:a16="http://schemas.microsoft.com/office/drawing/2014/main" id="{C7325C8A-82A8-4A18-95F6-ED5AC996A37F}"/>
                </a:ext>
              </a:extLst>
            </p:cNvPr>
            <p:cNvSpPr>
              <a:spLocks noChangeArrowheads="1"/>
            </p:cNvSpPr>
            <p:nvPr/>
          </p:nvSpPr>
          <p:spPr bwMode="auto">
            <a:xfrm>
              <a:off x="11580916" y="8689516"/>
              <a:ext cx="909311" cy="1404023"/>
            </a:xfrm>
            <a:custGeom>
              <a:avLst/>
              <a:gdLst>
                <a:gd name="T0" fmla="*/ 1594 w 2224"/>
                <a:gd name="T1" fmla="*/ 0 h 3431"/>
                <a:gd name="T2" fmla="*/ 1594 w 2224"/>
                <a:gd name="T3" fmla="*/ 0 h 3431"/>
                <a:gd name="T4" fmla="*/ 325 w 2224"/>
                <a:gd name="T5" fmla="*/ 0 h 3431"/>
                <a:gd name="T6" fmla="*/ 157 w 2224"/>
                <a:gd name="T7" fmla="*/ 252 h 3431"/>
                <a:gd name="T8" fmla="*/ 587 w 2224"/>
                <a:gd name="T9" fmla="*/ 1521 h 3431"/>
                <a:gd name="T10" fmla="*/ 314 w 2224"/>
                <a:gd name="T11" fmla="*/ 2192 h 3431"/>
                <a:gd name="T12" fmla="*/ 860 w 2224"/>
                <a:gd name="T13" fmla="*/ 2192 h 3431"/>
                <a:gd name="T14" fmla="*/ 860 w 2224"/>
                <a:gd name="T15" fmla="*/ 2580 h 3431"/>
                <a:gd name="T16" fmla="*/ 860 w 2224"/>
                <a:gd name="T17" fmla="*/ 2590 h 3431"/>
                <a:gd name="T18" fmla="*/ 713 w 2224"/>
                <a:gd name="T19" fmla="*/ 2842 h 3431"/>
                <a:gd name="T20" fmla="*/ 618 w 2224"/>
                <a:gd name="T21" fmla="*/ 3062 h 3431"/>
                <a:gd name="T22" fmla="*/ 692 w 2224"/>
                <a:gd name="T23" fmla="*/ 3315 h 3431"/>
                <a:gd name="T24" fmla="*/ 975 w 2224"/>
                <a:gd name="T25" fmla="*/ 3419 h 3431"/>
                <a:gd name="T26" fmla="*/ 1258 w 2224"/>
                <a:gd name="T27" fmla="*/ 3315 h 3431"/>
                <a:gd name="T28" fmla="*/ 1332 w 2224"/>
                <a:gd name="T29" fmla="*/ 3062 h 3431"/>
                <a:gd name="T30" fmla="*/ 1248 w 2224"/>
                <a:gd name="T31" fmla="*/ 2842 h 3431"/>
                <a:gd name="T32" fmla="*/ 1121 w 2224"/>
                <a:gd name="T33" fmla="*/ 2590 h 3431"/>
                <a:gd name="T34" fmla="*/ 1121 w 2224"/>
                <a:gd name="T35" fmla="*/ 2192 h 3431"/>
                <a:gd name="T36" fmla="*/ 1751 w 2224"/>
                <a:gd name="T37" fmla="*/ 2192 h 3431"/>
                <a:gd name="T38" fmla="*/ 1783 w 2224"/>
                <a:gd name="T39" fmla="*/ 1279 h 3431"/>
                <a:gd name="T40" fmla="*/ 2139 w 2224"/>
                <a:gd name="T41" fmla="*/ 263 h 3431"/>
                <a:gd name="T42" fmla="*/ 1594 w 2224"/>
                <a:gd name="T43" fmla="*/ 0 h 3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24" h="3431">
                  <a:moveTo>
                    <a:pt x="1594" y="0"/>
                  </a:moveTo>
                  <a:lnTo>
                    <a:pt x="1594" y="0"/>
                  </a:lnTo>
                  <a:cubicBezTo>
                    <a:pt x="325" y="0"/>
                    <a:pt x="325" y="0"/>
                    <a:pt x="325" y="0"/>
                  </a:cubicBezTo>
                  <a:cubicBezTo>
                    <a:pt x="251" y="63"/>
                    <a:pt x="198" y="147"/>
                    <a:pt x="157" y="252"/>
                  </a:cubicBezTo>
                  <a:cubicBezTo>
                    <a:pt x="0" y="671"/>
                    <a:pt x="545" y="1080"/>
                    <a:pt x="587" y="1521"/>
                  </a:cubicBezTo>
                  <a:cubicBezTo>
                    <a:pt x="503" y="1773"/>
                    <a:pt x="409" y="1982"/>
                    <a:pt x="314" y="2192"/>
                  </a:cubicBezTo>
                  <a:cubicBezTo>
                    <a:pt x="860" y="2192"/>
                    <a:pt x="860" y="2192"/>
                    <a:pt x="860" y="2192"/>
                  </a:cubicBezTo>
                  <a:cubicBezTo>
                    <a:pt x="860" y="2580"/>
                    <a:pt x="860" y="2580"/>
                    <a:pt x="860" y="2580"/>
                  </a:cubicBezTo>
                  <a:lnTo>
                    <a:pt x="860" y="2590"/>
                  </a:lnTo>
                  <a:cubicBezTo>
                    <a:pt x="849" y="2706"/>
                    <a:pt x="765" y="2780"/>
                    <a:pt x="713" y="2842"/>
                  </a:cubicBezTo>
                  <a:cubicBezTo>
                    <a:pt x="660" y="2916"/>
                    <a:pt x="618" y="2979"/>
                    <a:pt x="618" y="3062"/>
                  </a:cubicBezTo>
                  <a:cubicBezTo>
                    <a:pt x="618" y="3157"/>
                    <a:pt x="639" y="3251"/>
                    <a:pt x="692" y="3315"/>
                  </a:cubicBezTo>
                  <a:cubicBezTo>
                    <a:pt x="744" y="3377"/>
                    <a:pt x="828" y="3419"/>
                    <a:pt x="975" y="3419"/>
                  </a:cubicBezTo>
                  <a:cubicBezTo>
                    <a:pt x="1121" y="3430"/>
                    <a:pt x="1205" y="3377"/>
                    <a:pt x="1258" y="3315"/>
                  </a:cubicBezTo>
                  <a:cubicBezTo>
                    <a:pt x="1300" y="3251"/>
                    <a:pt x="1332" y="3157"/>
                    <a:pt x="1332" y="3062"/>
                  </a:cubicBezTo>
                  <a:cubicBezTo>
                    <a:pt x="1332" y="2979"/>
                    <a:pt x="1289" y="2916"/>
                    <a:pt x="1248" y="2842"/>
                  </a:cubicBezTo>
                  <a:cubicBezTo>
                    <a:pt x="1195" y="2780"/>
                    <a:pt x="1121" y="2706"/>
                    <a:pt x="1121" y="2590"/>
                  </a:cubicBezTo>
                  <a:cubicBezTo>
                    <a:pt x="1121" y="2192"/>
                    <a:pt x="1121" y="2192"/>
                    <a:pt x="1121" y="2192"/>
                  </a:cubicBezTo>
                  <a:cubicBezTo>
                    <a:pt x="1751" y="2192"/>
                    <a:pt x="1751" y="2192"/>
                    <a:pt x="1751" y="2192"/>
                  </a:cubicBezTo>
                  <a:cubicBezTo>
                    <a:pt x="1751" y="1909"/>
                    <a:pt x="1762" y="1615"/>
                    <a:pt x="1783" y="1279"/>
                  </a:cubicBezTo>
                  <a:cubicBezTo>
                    <a:pt x="1877" y="818"/>
                    <a:pt x="2223" y="598"/>
                    <a:pt x="2139" y="263"/>
                  </a:cubicBezTo>
                  <a:cubicBezTo>
                    <a:pt x="2066" y="11"/>
                    <a:pt x="1814" y="73"/>
                    <a:pt x="1594" y="0"/>
                  </a:cubicBezTo>
                </a:path>
              </a:pathLst>
            </a:custGeom>
            <a:solidFill>
              <a:srgbClr val="ED7D31"/>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2" name="Freeform 26">
              <a:extLst>
                <a:ext uri="{FF2B5EF4-FFF2-40B4-BE49-F238E27FC236}">
                  <a16:creationId xmlns:a16="http://schemas.microsoft.com/office/drawing/2014/main" id="{B5BCE423-F63E-4D23-B88C-CE46C71178E4}"/>
                </a:ext>
              </a:extLst>
            </p:cNvPr>
            <p:cNvSpPr>
              <a:spLocks noChangeArrowheads="1"/>
            </p:cNvSpPr>
            <p:nvPr/>
          </p:nvSpPr>
          <p:spPr bwMode="auto">
            <a:xfrm>
              <a:off x="12701316" y="7023816"/>
              <a:ext cx="923744" cy="750738"/>
            </a:xfrm>
            <a:custGeom>
              <a:avLst/>
              <a:gdLst>
                <a:gd name="T0" fmla="*/ 1395 w 2256"/>
                <a:gd name="T1" fmla="*/ 546 h 1836"/>
                <a:gd name="T2" fmla="*/ 1395 w 2256"/>
                <a:gd name="T3" fmla="*/ 546 h 1836"/>
                <a:gd name="T4" fmla="*/ 136 w 2256"/>
                <a:gd name="T5" fmla="*/ 1395 h 1836"/>
                <a:gd name="T6" fmla="*/ 21 w 2256"/>
                <a:gd name="T7" fmla="*/ 1657 h 1836"/>
                <a:gd name="T8" fmla="*/ 230 w 2256"/>
                <a:gd name="T9" fmla="*/ 1793 h 1836"/>
                <a:gd name="T10" fmla="*/ 1604 w 2256"/>
                <a:gd name="T11" fmla="*/ 860 h 1836"/>
                <a:gd name="T12" fmla="*/ 2255 w 2256"/>
                <a:gd name="T13" fmla="*/ 0 h 1836"/>
                <a:gd name="T14" fmla="*/ 1888 w 2256"/>
                <a:gd name="T15" fmla="*/ 0 h 1836"/>
                <a:gd name="T16" fmla="*/ 1395 w 2256"/>
                <a:gd name="T17" fmla="*/ 546 h 1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56" h="1836">
                  <a:moveTo>
                    <a:pt x="1395" y="546"/>
                  </a:moveTo>
                  <a:lnTo>
                    <a:pt x="1395" y="546"/>
                  </a:lnTo>
                  <a:cubicBezTo>
                    <a:pt x="881" y="1112"/>
                    <a:pt x="136" y="1395"/>
                    <a:pt x="136" y="1395"/>
                  </a:cubicBezTo>
                  <a:cubicBezTo>
                    <a:pt x="53" y="1416"/>
                    <a:pt x="0" y="1541"/>
                    <a:pt x="21" y="1657"/>
                  </a:cubicBezTo>
                  <a:cubicBezTo>
                    <a:pt x="42" y="1762"/>
                    <a:pt x="157" y="1835"/>
                    <a:pt x="230" y="1793"/>
                  </a:cubicBezTo>
                  <a:cubicBezTo>
                    <a:pt x="230" y="1793"/>
                    <a:pt x="1017" y="1500"/>
                    <a:pt x="1604" y="860"/>
                  </a:cubicBezTo>
                  <a:cubicBezTo>
                    <a:pt x="1919" y="524"/>
                    <a:pt x="2129" y="220"/>
                    <a:pt x="2255" y="0"/>
                  </a:cubicBezTo>
                  <a:cubicBezTo>
                    <a:pt x="1888" y="0"/>
                    <a:pt x="1888" y="0"/>
                    <a:pt x="1888" y="0"/>
                  </a:cubicBezTo>
                  <a:cubicBezTo>
                    <a:pt x="1762" y="147"/>
                    <a:pt x="1604" y="325"/>
                    <a:pt x="1395" y="546"/>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3" name="Freeform 27">
              <a:extLst>
                <a:ext uri="{FF2B5EF4-FFF2-40B4-BE49-F238E27FC236}">
                  <a16:creationId xmlns:a16="http://schemas.microsoft.com/office/drawing/2014/main" id="{7DE77A4C-D8D8-429C-A0AD-D374884477AA}"/>
                </a:ext>
              </a:extLst>
            </p:cNvPr>
            <p:cNvSpPr>
              <a:spLocks noChangeArrowheads="1"/>
            </p:cNvSpPr>
            <p:nvPr/>
          </p:nvSpPr>
          <p:spPr bwMode="auto">
            <a:xfrm>
              <a:off x="12174494" y="7539949"/>
              <a:ext cx="488935" cy="400634"/>
            </a:xfrm>
            <a:custGeom>
              <a:avLst/>
              <a:gdLst>
                <a:gd name="T0" fmla="*/ 871 w 1196"/>
                <a:gd name="T1" fmla="*/ 11 h 977"/>
                <a:gd name="T2" fmla="*/ 871 w 1196"/>
                <a:gd name="T3" fmla="*/ 11 h 977"/>
                <a:gd name="T4" fmla="*/ 849 w 1196"/>
                <a:gd name="T5" fmla="*/ 11 h 977"/>
                <a:gd name="T6" fmla="*/ 304 w 1196"/>
                <a:gd name="T7" fmla="*/ 53 h 977"/>
                <a:gd name="T8" fmla="*/ 10 w 1196"/>
                <a:gd name="T9" fmla="*/ 326 h 977"/>
                <a:gd name="T10" fmla="*/ 42 w 1196"/>
                <a:gd name="T11" fmla="*/ 756 h 977"/>
                <a:gd name="T12" fmla="*/ 367 w 1196"/>
                <a:gd name="T13" fmla="*/ 954 h 977"/>
                <a:gd name="T14" fmla="*/ 891 w 1196"/>
                <a:gd name="T15" fmla="*/ 892 h 977"/>
                <a:gd name="T16" fmla="*/ 1195 w 1196"/>
                <a:gd name="T17" fmla="*/ 619 h 977"/>
                <a:gd name="T18" fmla="*/ 1164 w 1196"/>
                <a:gd name="T19" fmla="*/ 211 h 977"/>
                <a:gd name="T20" fmla="*/ 871 w 1196"/>
                <a:gd name="T21" fmla="*/ 11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96" h="977">
                  <a:moveTo>
                    <a:pt x="871" y="11"/>
                  </a:moveTo>
                  <a:lnTo>
                    <a:pt x="871" y="11"/>
                  </a:lnTo>
                  <a:cubicBezTo>
                    <a:pt x="871" y="11"/>
                    <a:pt x="860" y="11"/>
                    <a:pt x="849" y="11"/>
                  </a:cubicBezTo>
                  <a:cubicBezTo>
                    <a:pt x="304" y="53"/>
                    <a:pt x="304" y="53"/>
                    <a:pt x="304" y="53"/>
                  </a:cubicBezTo>
                  <a:cubicBezTo>
                    <a:pt x="147" y="74"/>
                    <a:pt x="0" y="200"/>
                    <a:pt x="10" y="326"/>
                  </a:cubicBezTo>
                  <a:cubicBezTo>
                    <a:pt x="42" y="756"/>
                    <a:pt x="42" y="756"/>
                    <a:pt x="42" y="756"/>
                  </a:cubicBezTo>
                  <a:cubicBezTo>
                    <a:pt x="53" y="882"/>
                    <a:pt x="209" y="976"/>
                    <a:pt x="367" y="954"/>
                  </a:cubicBezTo>
                  <a:cubicBezTo>
                    <a:pt x="891" y="892"/>
                    <a:pt x="891" y="892"/>
                    <a:pt x="891" y="892"/>
                  </a:cubicBezTo>
                  <a:cubicBezTo>
                    <a:pt x="1059" y="882"/>
                    <a:pt x="1195" y="745"/>
                    <a:pt x="1195" y="619"/>
                  </a:cubicBezTo>
                  <a:cubicBezTo>
                    <a:pt x="1164" y="211"/>
                    <a:pt x="1164" y="211"/>
                    <a:pt x="1164" y="211"/>
                  </a:cubicBezTo>
                  <a:cubicBezTo>
                    <a:pt x="1154" y="95"/>
                    <a:pt x="1027" y="0"/>
                    <a:pt x="871" y="11"/>
                  </a:cubicBezTo>
                </a:path>
              </a:pathLst>
            </a:custGeom>
            <a:solidFill>
              <a:srgbClr val="5B9BD5"/>
            </a:solidFill>
            <a:ln>
              <a:noFill/>
            </a:ln>
            <a:effectLst/>
            <a:extLst>
              <a:ext uri="{91240B29-F687-4f45-9708-019B960494DF}">
                <a14:hiddenLine xmlns:a14="http://schemas.microsoft.com/office/drawing/2010/main" xmlns="" w="9525" cap="flat">
                  <a:solidFill>
                    <a:srgbClr val="80808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4" name="Freeform 28">
              <a:extLst>
                <a:ext uri="{FF2B5EF4-FFF2-40B4-BE49-F238E27FC236}">
                  <a16:creationId xmlns:a16="http://schemas.microsoft.com/office/drawing/2014/main" id="{4F3C4C58-AE34-4F65-B858-E91377975DC2}"/>
                </a:ext>
              </a:extLst>
            </p:cNvPr>
            <p:cNvSpPr>
              <a:spLocks noChangeArrowheads="1"/>
            </p:cNvSpPr>
            <p:nvPr/>
          </p:nvSpPr>
          <p:spPr bwMode="auto">
            <a:xfrm>
              <a:off x="12710338" y="8187821"/>
              <a:ext cx="992303" cy="1404023"/>
            </a:xfrm>
            <a:custGeom>
              <a:avLst/>
              <a:gdLst>
                <a:gd name="T0" fmla="*/ 1049 w 2424"/>
                <a:gd name="T1" fmla="*/ 0 h 3430"/>
                <a:gd name="T2" fmla="*/ 1049 w 2424"/>
                <a:gd name="T3" fmla="*/ 0 h 3430"/>
                <a:gd name="T4" fmla="*/ 0 w 2424"/>
                <a:gd name="T5" fmla="*/ 3419 h 3430"/>
                <a:gd name="T6" fmla="*/ 1059 w 2424"/>
                <a:gd name="T7" fmla="*/ 3419 h 3430"/>
                <a:gd name="T8" fmla="*/ 1059 w 2424"/>
                <a:gd name="T9" fmla="*/ 3314 h 3430"/>
                <a:gd name="T10" fmla="*/ 986 w 2424"/>
                <a:gd name="T11" fmla="*/ 3188 h 3430"/>
                <a:gd name="T12" fmla="*/ 860 w 2424"/>
                <a:gd name="T13" fmla="*/ 2842 h 3430"/>
                <a:gd name="T14" fmla="*/ 986 w 2424"/>
                <a:gd name="T15" fmla="*/ 2444 h 3430"/>
                <a:gd name="T16" fmla="*/ 1447 w 2424"/>
                <a:gd name="T17" fmla="*/ 2255 h 3430"/>
                <a:gd name="T18" fmla="*/ 1898 w 2424"/>
                <a:gd name="T19" fmla="*/ 2444 h 3430"/>
                <a:gd name="T20" fmla="*/ 2024 w 2424"/>
                <a:gd name="T21" fmla="*/ 2842 h 3430"/>
                <a:gd name="T22" fmla="*/ 1888 w 2424"/>
                <a:gd name="T23" fmla="*/ 3199 h 3430"/>
                <a:gd name="T24" fmla="*/ 1793 w 2424"/>
                <a:gd name="T25" fmla="*/ 3335 h 3430"/>
                <a:gd name="T26" fmla="*/ 1793 w 2424"/>
                <a:gd name="T27" fmla="*/ 3419 h 3430"/>
                <a:gd name="T28" fmla="*/ 2391 w 2424"/>
                <a:gd name="T29" fmla="*/ 3419 h 3430"/>
                <a:gd name="T30" fmla="*/ 2423 w 2424"/>
                <a:gd name="T31" fmla="*/ 3429 h 3430"/>
                <a:gd name="T32" fmla="*/ 2423 w 2424"/>
                <a:gd name="T33" fmla="*/ 1101 h 3430"/>
                <a:gd name="T34" fmla="*/ 1049 w 2424"/>
                <a:gd name="T35" fmla="*/ 0 h 3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24" h="3430">
                  <a:moveTo>
                    <a:pt x="1049" y="0"/>
                  </a:moveTo>
                  <a:lnTo>
                    <a:pt x="1049" y="0"/>
                  </a:lnTo>
                  <a:cubicBezTo>
                    <a:pt x="828" y="1269"/>
                    <a:pt x="409" y="2307"/>
                    <a:pt x="0" y="3419"/>
                  </a:cubicBezTo>
                  <a:cubicBezTo>
                    <a:pt x="1059" y="3419"/>
                    <a:pt x="1059" y="3419"/>
                    <a:pt x="1059" y="3419"/>
                  </a:cubicBezTo>
                  <a:cubicBezTo>
                    <a:pt x="1059" y="3314"/>
                    <a:pt x="1059" y="3314"/>
                    <a:pt x="1059" y="3314"/>
                  </a:cubicBezTo>
                  <a:cubicBezTo>
                    <a:pt x="1059" y="3293"/>
                    <a:pt x="1049" y="3283"/>
                    <a:pt x="986" y="3188"/>
                  </a:cubicBezTo>
                  <a:cubicBezTo>
                    <a:pt x="934" y="3115"/>
                    <a:pt x="860" y="3000"/>
                    <a:pt x="860" y="2842"/>
                  </a:cubicBezTo>
                  <a:cubicBezTo>
                    <a:pt x="860" y="2706"/>
                    <a:pt x="881" y="2569"/>
                    <a:pt x="986" y="2444"/>
                  </a:cubicBezTo>
                  <a:cubicBezTo>
                    <a:pt x="1070" y="2329"/>
                    <a:pt x="1248" y="2245"/>
                    <a:pt x="1447" y="2255"/>
                  </a:cubicBezTo>
                  <a:cubicBezTo>
                    <a:pt x="1636" y="2255"/>
                    <a:pt x="1814" y="2329"/>
                    <a:pt x="1898" y="2444"/>
                  </a:cubicBezTo>
                  <a:cubicBezTo>
                    <a:pt x="2003" y="2559"/>
                    <a:pt x="2024" y="2706"/>
                    <a:pt x="2024" y="2842"/>
                  </a:cubicBezTo>
                  <a:cubicBezTo>
                    <a:pt x="2024" y="3000"/>
                    <a:pt x="1940" y="3125"/>
                    <a:pt x="1888" y="3199"/>
                  </a:cubicBezTo>
                  <a:cubicBezTo>
                    <a:pt x="1814" y="3293"/>
                    <a:pt x="1793" y="3314"/>
                    <a:pt x="1793" y="3335"/>
                  </a:cubicBezTo>
                  <a:cubicBezTo>
                    <a:pt x="1793" y="3419"/>
                    <a:pt x="1793" y="3419"/>
                    <a:pt x="1793" y="3419"/>
                  </a:cubicBezTo>
                  <a:cubicBezTo>
                    <a:pt x="2391" y="3419"/>
                    <a:pt x="2391" y="3419"/>
                    <a:pt x="2391" y="3419"/>
                  </a:cubicBezTo>
                  <a:cubicBezTo>
                    <a:pt x="2402" y="3419"/>
                    <a:pt x="2412" y="3419"/>
                    <a:pt x="2423" y="3429"/>
                  </a:cubicBezTo>
                  <a:cubicBezTo>
                    <a:pt x="2423" y="1101"/>
                    <a:pt x="2423" y="1101"/>
                    <a:pt x="2423" y="1101"/>
                  </a:cubicBezTo>
                  <a:cubicBezTo>
                    <a:pt x="1741" y="671"/>
                    <a:pt x="1174" y="283"/>
                    <a:pt x="1049" y="0"/>
                  </a:cubicBezTo>
                </a:path>
              </a:pathLst>
            </a:custGeom>
            <a:solidFill>
              <a:srgbClr val="ED7D31"/>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5" name="Freeform 29">
              <a:extLst>
                <a:ext uri="{FF2B5EF4-FFF2-40B4-BE49-F238E27FC236}">
                  <a16:creationId xmlns:a16="http://schemas.microsoft.com/office/drawing/2014/main" id="{D0B0DFA7-0C8F-4D58-A5F1-E37031658072}"/>
                </a:ext>
              </a:extLst>
            </p:cNvPr>
            <p:cNvSpPr>
              <a:spLocks noChangeArrowheads="1"/>
            </p:cNvSpPr>
            <p:nvPr/>
          </p:nvSpPr>
          <p:spPr bwMode="auto">
            <a:xfrm>
              <a:off x="9392437" y="8393551"/>
              <a:ext cx="1845684" cy="1709010"/>
            </a:xfrm>
            <a:custGeom>
              <a:avLst/>
              <a:gdLst>
                <a:gd name="T0" fmla="*/ 0 w 4511"/>
                <a:gd name="T1" fmla="*/ 2915 h 4175"/>
                <a:gd name="T2" fmla="*/ 0 w 4511"/>
                <a:gd name="T3" fmla="*/ 2915 h 4175"/>
                <a:gd name="T4" fmla="*/ 2999 w 4511"/>
                <a:gd name="T5" fmla="*/ 2915 h 4175"/>
                <a:gd name="T6" fmla="*/ 2999 w 4511"/>
                <a:gd name="T7" fmla="*/ 3324 h 4175"/>
                <a:gd name="T8" fmla="*/ 2999 w 4511"/>
                <a:gd name="T9" fmla="*/ 3335 h 4175"/>
                <a:gd name="T10" fmla="*/ 2852 w 4511"/>
                <a:gd name="T11" fmla="*/ 3597 h 4175"/>
                <a:gd name="T12" fmla="*/ 2759 w 4511"/>
                <a:gd name="T13" fmla="*/ 3806 h 4175"/>
                <a:gd name="T14" fmla="*/ 2832 w 4511"/>
                <a:gd name="T15" fmla="*/ 4058 h 4175"/>
                <a:gd name="T16" fmla="*/ 3115 w 4511"/>
                <a:gd name="T17" fmla="*/ 4163 h 4175"/>
                <a:gd name="T18" fmla="*/ 3398 w 4511"/>
                <a:gd name="T19" fmla="*/ 4058 h 4175"/>
                <a:gd name="T20" fmla="*/ 3471 w 4511"/>
                <a:gd name="T21" fmla="*/ 3806 h 4175"/>
                <a:gd name="T22" fmla="*/ 3387 w 4511"/>
                <a:gd name="T23" fmla="*/ 3597 h 4175"/>
                <a:gd name="T24" fmla="*/ 3262 w 4511"/>
                <a:gd name="T25" fmla="*/ 3335 h 4175"/>
                <a:gd name="T26" fmla="*/ 3262 w 4511"/>
                <a:gd name="T27" fmla="*/ 2915 h 4175"/>
                <a:gd name="T28" fmla="*/ 4447 w 4511"/>
                <a:gd name="T29" fmla="*/ 2915 h 4175"/>
                <a:gd name="T30" fmla="*/ 4437 w 4511"/>
                <a:gd name="T31" fmla="*/ 0 h 4175"/>
                <a:gd name="T32" fmla="*/ 0 w 4511"/>
                <a:gd name="T33" fmla="*/ 2915 h 4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11" h="4175">
                  <a:moveTo>
                    <a:pt x="0" y="2915"/>
                  </a:moveTo>
                  <a:lnTo>
                    <a:pt x="0" y="2915"/>
                  </a:lnTo>
                  <a:cubicBezTo>
                    <a:pt x="2999" y="2915"/>
                    <a:pt x="2999" y="2915"/>
                    <a:pt x="2999" y="2915"/>
                  </a:cubicBezTo>
                  <a:cubicBezTo>
                    <a:pt x="2999" y="3324"/>
                    <a:pt x="2999" y="3324"/>
                    <a:pt x="2999" y="3324"/>
                  </a:cubicBezTo>
                  <a:cubicBezTo>
                    <a:pt x="2999" y="3335"/>
                    <a:pt x="2999" y="3335"/>
                    <a:pt x="2999" y="3335"/>
                  </a:cubicBezTo>
                  <a:cubicBezTo>
                    <a:pt x="2989" y="3450"/>
                    <a:pt x="2905" y="3523"/>
                    <a:pt x="2852" y="3597"/>
                  </a:cubicBezTo>
                  <a:cubicBezTo>
                    <a:pt x="2800" y="3659"/>
                    <a:pt x="2759" y="3722"/>
                    <a:pt x="2759" y="3806"/>
                  </a:cubicBezTo>
                  <a:cubicBezTo>
                    <a:pt x="2759" y="3911"/>
                    <a:pt x="2780" y="3995"/>
                    <a:pt x="2832" y="4058"/>
                  </a:cubicBezTo>
                  <a:cubicBezTo>
                    <a:pt x="2884" y="4122"/>
                    <a:pt x="2968" y="4163"/>
                    <a:pt x="3115" y="4163"/>
                  </a:cubicBezTo>
                  <a:cubicBezTo>
                    <a:pt x="3262" y="4174"/>
                    <a:pt x="3346" y="4132"/>
                    <a:pt x="3398" y="4058"/>
                  </a:cubicBezTo>
                  <a:cubicBezTo>
                    <a:pt x="3440" y="3995"/>
                    <a:pt x="3471" y="3901"/>
                    <a:pt x="3471" y="3806"/>
                  </a:cubicBezTo>
                  <a:cubicBezTo>
                    <a:pt x="3471" y="3722"/>
                    <a:pt x="3430" y="3659"/>
                    <a:pt x="3387" y="3597"/>
                  </a:cubicBezTo>
                  <a:cubicBezTo>
                    <a:pt x="3335" y="3523"/>
                    <a:pt x="3262" y="3450"/>
                    <a:pt x="3262" y="3335"/>
                  </a:cubicBezTo>
                  <a:cubicBezTo>
                    <a:pt x="3262" y="2915"/>
                    <a:pt x="3262" y="2915"/>
                    <a:pt x="3262" y="2915"/>
                  </a:cubicBezTo>
                  <a:cubicBezTo>
                    <a:pt x="4447" y="2915"/>
                    <a:pt x="4447" y="2915"/>
                    <a:pt x="4447" y="2915"/>
                  </a:cubicBezTo>
                  <a:cubicBezTo>
                    <a:pt x="4468" y="2013"/>
                    <a:pt x="4510" y="1079"/>
                    <a:pt x="4437" y="0"/>
                  </a:cubicBezTo>
                  <a:cubicBezTo>
                    <a:pt x="3262" y="628"/>
                    <a:pt x="577" y="1719"/>
                    <a:pt x="0" y="2915"/>
                  </a:cubicBezTo>
                </a:path>
              </a:pathLst>
            </a:custGeom>
            <a:solidFill>
              <a:srgbClr val="ED7D31"/>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6" name="Freeform 30">
              <a:extLst>
                <a:ext uri="{FF2B5EF4-FFF2-40B4-BE49-F238E27FC236}">
                  <a16:creationId xmlns:a16="http://schemas.microsoft.com/office/drawing/2014/main" id="{ED722264-CAF3-4477-9C45-2E08E2E96182}"/>
                </a:ext>
              </a:extLst>
            </p:cNvPr>
            <p:cNvSpPr>
              <a:spLocks noChangeArrowheads="1"/>
            </p:cNvSpPr>
            <p:nvPr/>
          </p:nvSpPr>
          <p:spPr bwMode="auto">
            <a:xfrm>
              <a:off x="13818109" y="8711171"/>
              <a:ext cx="1322469" cy="2485013"/>
            </a:xfrm>
            <a:custGeom>
              <a:avLst/>
              <a:gdLst>
                <a:gd name="T0" fmla="*/ 3230 w 3231"/>
                <a:gd name="T1" fmla="*/ 4867 h 6074"/>
                <a:gd name="T2" fmla="*/ 3230 w 3231"/>
                <a:gd name="T3" fmla="*/ 4867 h 6074"/>
                <a:gd name="T4" fmla="*/ 2821 w 3231"/>
                <a:gd name="T5" fmla="*/ 2371 h 6074"/>
                <a:gd name="T6" fmla="*/ 0 w 3231"/>
                <a:gd name="T7" fmla="*/ 0 h 6074"/>
                <a:gd name="T8" fmla="*/ 0 w 3231"/>
                <a:gd name="T9" fmla="*/ 3347 h 6074"/>
                <a:gd name="T10" fmla="*/ 125 w 3231"/>
                <a:gd name="T11" fmla="*/ 3347 h 6074"/>
                <a:gd name="T12" fmla="*/ 241 w 3231"/>
                <a:gd name="T13" fmla="*/ 3273 h 6074"/>
                <a:gd name="T14" fmla="*/ 587 w 3231"/>
                <a:gd name="T15" fmla="*/ 3147 h 6074"/>
                <a:gd name="T16" fmla="*/ 996 w 3231"/>
                <a:gd name="T17" fmla="*/ 3273 h 6074"/>
                <a:gd name="T18" fmla="*/ 1184 w 3231"/>
                <a:gd name="T19" fmla="*/ 3734 h 6074"/>
                <a:gd name="T20" fmla="*/ 985 w 3231"/>
                <a:gd name="T21" fmla="*/ 4196 h 6074"/>
                <a:gd name="T22" fmla="*/ 587 w 3231"/>
                <a:gd name="T23" fmla="*/ 4321 h 6074"/>
                <a:gd name="T24" fmla="*/ 230 w 3231"/>
                <a:gd name="T25" fmla="*/ 4174 h 6074"/>
                <a:gd name="T26" fmla="*/ 94 w 3231"/>
                <a:gd name="T27" fmla="*/ 4080 h 6074"/>
                <a:gd name="T28" fmla="*/ 0 w 3231"/>
                <a:gd name="T29" fmla="*/ 4080 h 6074"/>
                <a:gd name="T30" fmla="*/ 0 w 3231"/>
                <a:gd name="T31" fmla="*/ 4867 h 6074"/>
                <a:gd name="T32" fmla="*/ 1458 w 3231"/>
                <a:gd name="T33" fmla="*/ 4867 h 6074"/>
                <a:gd name="T34" fmla="*/ 1458 w 3231"/>
                <a:gd name="T35" fmla="*/ 5224 h 6074"/>
                <a:gd name="T36" fmla="*/ 1458 w 3231"/>
                <a:gd name="T37" fmla="*/ 5234 h 6074"/>
                <a:gd name="T38" fmla="*/ 1321 w 3231"/>
                <a:gd name="T39" fmla="*/ 5496 h 6074"/>
                <a:gd name="T40" fmla="*/ 1227 w 3231"/>
                <a:gd name="T41" fmla="*/ 5706 h 6074"/>
                <a:gd name="T42" fmla="*/ 1300 w 3231"/>
                <a:gd name="T43" fmla="*/ 5958 h 6074"/>
                <a:gd name="T44" fmla="*/ 1583 w 3231"/>
                <a:gd name="T45" fmla="*/ 6073 h 6074"/>
                <a:gd name="T46" fmla="*/ 1856 w 3231"/>
                <a:gd name="T47" fmla="*/ 5968 h 6074"/>
                <a:gd name="T48" fmla="*/ 1930 w 3231"/>
                <a:gd name="T49" fmla="*/ 5706 h 6074"/>
                <a:gd name="T50" fmla="*/ 1846 w 3231"/>
                <a:gd name="T51" fmla="*/ 5496 h 6074"/>
                <a:gd name="T52" fmla="*/ 1730 w 3231"/>
                <a:gd name="T53" fmla="*/ 5244 h 6074"/>
                <a:gd name="T54" fmla="*/ 1730 w 3231"/>
                <a:gd name="T55" fmla="*/ 4867 h 6074"/>
                <a:gd name="T56" fmla="*/ 3230 w 3231"/>
                <a:gd name="T57" fmla="*/ 4867 h 6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31" h="6074">
                  <a:moveTo>
                    <a:pt x="3230" y="4867"/>
                  </a:moveTo>
                  <a:lnTo>
                    <a:pt x="3230" y="4867"/>
                  </a:lnTo>
                  <a:cubicBezTo>
                    <a:pt x="2821" y="2371"/>
                    <a:pt x="2821" y="2371"/>
                    <a:pt x="2821" y="2371"/>
                  </a:cubicBezTo>
                  <a:cubicBezTo>
                    <a:pt x="2705" y="1657"/>
                    <a:pt x="1227" y="766"/>
                    <a:pt x="0" y="0"/>
                  </a:cubicBezTo>
                  <a:cubicBezTo>
                    <a:pt x="0" y="3347"/>
                    <a:pt x="0" y="3347"/>
                    <a:pt x="0" y="3347"/>
                  </a:cubicBezTo>
                  <a:cubicBezTo>
                    <a:pt x="125" y="3347"/>
                    <a:pt x="125" y="3347"/>
                    <a:pt x="125" y="3347"/>
                  </a:cubicBezTo>
                  <a:cubicBezTo>
                    <a:pt x="146" y="3347"/>
                    <a:pt x="146" y="3347"/>
                    <a:pt x="241" y="3273"/>
                  </a:cubicBezTo>
                  <a:cubicBezTo>
                    <a:pt x="325" y="3220"/>
                    <a:pt x="440" y="3147"/>
                    <a:pt x="587" y="3147"/>
                  </a:cubicBezTo>
                  <a:cubicBezTo>
                    <a:pt x="723" y="3147"/>
                    <a:pt x="870" y="3167"/>
                    <a:pt x="996" y="3273"/>
                  </a:cubicBezTo>
                  <a:cubicBezTo>
                    <a:pt x="1100" y="3357"/>
                    <a:pt x="1184" y="3535"/>
                    <a:pt x="1184" y="3734"/>
                  </a:cubicBezTo>
                  <a:cubicBezTo>
                    <a:pt x="1184" y="3934"/>
                    <a:pt x="1100" y="4101"/>
                    <a:pt x="985" y="4196"/>
                  </a:cubicBezTo>
                  <a:cubicBezTo>
                    <a:pt x="870" y="4290"/>
                    <a:pt x="723" y="4321"/>
                    <a:pt x="587" y="4321"/>
                  </a:cubicBezTo>
                  <a:cubicBezTo>
                    <a:pt x="440" y="4321"/>
                    <a:pt x="314" y="4237"/>
                    <a:pt x="230" y="4174"/>
                  </a:cubicBezTo>
                  <a:cubicBezTo>
                    <a:pt x="146" y="4101"/>
                    <a:pt x="125" y="4080"/>
                    <a:pt x="94" y="4080"/>
                  </a:cubicBezTo>
                  <a:cubicBezTo>
                    <a:pt x="0" y="4080"/>
                    <a:pt x="0" y="4080"/>
                    <a:pt x="0" y="4080"/>
                  </a:cubicBezTo>
                  <a:cubicBezTo>
                    <a:pt x="0" y="4867"/>
                    <a:pt x="0" y="4867"/>
                    <a:pt x="0" y="4867"/>
                  </a:cubicBezTo>
                  <a:cubicBezTo>
                    <a:pt x="1458" y="4867"/>
                    <a:pt x="1458" y="4867"/>
                    <a:pt x="1458" y="4867"/>
                  </a:cubicBezTo>
                  <a:cubicBezTo>
                    <a:pt x="1458" y="5224"/>
                    <a:pt x="1458" y="5224"/>
                    <a:pt x="1458" y="5224"/>
                  </a:cubicBezTo>
                  <a:cubicBezTo>
                    <a:pt x="1458" y="5234"/>
                    <a:pt x="1458" y="5234"/>
                    <a:pt x="1458" y="5234"/>
                  </a:cubicBezTo>
                  <a:cubicBezTo>
                    <a:pt x="1447" y="5349"/>
                    <a:pt x="1374" y="5423"/>
                    <a:pt x="1321" y="5496"/>
                  </a:cubicBezTo>
                  <a:cubicBezTo>
                    <a:pt x="1258" y="5559"/>
                    <a:pt x="1227" y="5622"/>
                    <a:pt x="1227" y="5706"/>
                  </a:cubicBezTo>
                  <a:cubicBezTo>
                    <a:pt x="1227" y="5811"/>
                    <a:pt x="1247" y="5895"/>
                    <a:pt x="1300" y="5958"/>
                  </a:cubicBezTo>
                  <a:cubicBezTo>
                    <a:pt x="1352" y="6020"/>
                    <a:pt x="1426" y="6062"/>
                    <a:pt x="1583" y="6073"/>
                  </a:cubicBezTo>
                  <a:cubicBezTo>
                    <a:pt x="1730" y="6073"/>
                    <a:pt x="1803" y="6031"/>
                    <a:pt x="1856" y="5968"/>
                  </a:cubicBezTo>
                  <a:cubicBezTo>
                    <a:pt x="1908" y="5895"/>
                    <a:pt x="1930" y="5800"/>
                    <a:pt x="1930" y="5706"/>
                  </a:cubicBezTo>
                  <a:cubicBezTo>
                    <a:pt x="1930" y="5622"/>
                    <a:pt x="1898" y="5559"/>
                    <a:pt x="1846" y="5496"/>
                  </a:cubicBezTo>
                  <a:cubicBezTo>
                    <a:pt x="1803" y="5423"/>
                    <a:pt x="1730" y="5360"/>
                    <a:pt x="1730" y="5244"/>
                  </a:cubicBezTo>
                  <a:cubicBezTo>
                    <a:pt x="1730" y="4867"/>
                    <a:pt x="1730" y="4867"/>
                    <a:pt x="1730" y="4867"/>
                  </a:cubicBezTo>
                  <a:lnTo>
                    <a:pt x="3230" y="4867"/>
                  </a:lnTo>
                </a:path>
              </a:pathLst>
            </a:custGeom>
            <a:solidFill>
              <a:srgbClr val="ED7D31"/>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7" name="Freeform 31">
              <a:extLst>
                <a:ext uri="{FF2B5EF4-FFF2-40B4-BE49-F238E27FC236}">
                  <a16:creationId xmlns:a16="http://schemas.microsoft.com/office/drawing/2014/main" id="{6E6B4369-4C10-48D6-AEFA-3FE9A260CF5D}"/>
                </a:ext>
              </a:extLst>
            </p:cNvPr>
            <p:cNvSpPr>
              <a:spLocks noChangeArrowheads="1"/>
            </p:cNvSpPr>
            <p:nvPr/>
          </p:nvSpPr>
          <p:spPr bwMode="auto">
            <a:xfrm>
              <a:off x="12387388" y="9200233"/>
              <a:ext cx="1820425" cy="1503280"/>
            </a:xfrm>
            <a:custGeom>
              <a:avLst/>
              <a:gdLst>
                <a:gd name="T0" fmla="*/ 4342 w 4448"/>
                <a:gd name="T1" fmla="*/ 2255 h 3672"/>
                <a:gd name="T2" fmla="*/ 4342 w 4448"/>
                <a:gd name="T3" fmla="*/ 2255 h 3672"/>
                <a:gd name="T4" fmla="*/ 4080 w 4448"/>
                <a:gd name="T5" fmla="*/ 2182 h 3672"/>
                <a:gd name="T6" fmla="*/ 3870 w 4448"/>
                <a:gd name="T7" fmla="*/ 2265 h 3672"/>
                <a:gd name="T8" fmla="*/ 3618 w 4448"/>
                <a:gd name="T9" fmla="*/ 2391 h 3672"/>
                <a:gd name="T10" fmla="*/ 3210 w 4448"/>
                <a:gd name="T11" fmla="*/ 2391 h 3672"/>
                <a:gd name="T12" fmla="*/ 3210 w 4448"/>
                <a:gd name="T13" fmla="*/ 1216 h 3672"/>
                <a:gd name="T14" fmla="*/ 3178 w 4448"/>
                <a:gd name="T15" fmla="*/ 1228 h 3672"/>
                <a:gd name="T16" fmla="*/ 2349 w 4448"/>
                <a:gd name="T17" fmla="*/ 1228 h 3672"/>
                <a:gd name="T18" fmla="*/ 2349 w 4448"/>
                <a:gd name="T19" fmla="*/ 849 h 3672"/>
                <a:gd name="T20" fmla="*/ 2349 w 4448"/>
                <a:gd name="T21" fmla="*/ 839 h 3672"/>
                <a:gd name="T22" fmla="*/ 2486 w 4448"/>
                <a:gd name="T23" fmla="*/ 587 h 3672"/>
                <a:gd name="T24" fmla="*/ 2580 w 4448"/>
                <a:gd name="T25" fmla="*/ 367 h 3672"/>
                <a:gd name="T26" fmla="*/ 2507 w 4448"/>
                <a:gd name="T27" fmla="*/ 115 h 3672"/>
                <a:gd name="T28" fmla="*/ 2224 w 4448"/>
                <a:gd name="T29" fmla="*/ 10 h 3672"/>
                <a:gd name="T30" fmla="*/ 1951 w 4448"/>
                <a:gd name="T31" fmla="*/ 115 h 3672"/>
                <a:gd name="T32" fmla="*/ 1877 w 4448"/>
                <a:gd name="T33" fmla="*/ 367 h 3672"/>
                <a:gd name="T34" fmla="*/ 1961 w 4448"/>
                <a:gd name="T35" fmla="*/ 577 h 3672"/>
                <a:gd name="T36" fmla="*/ 2077 w 4448"/>
                <a:gd name="T37" fmla="*/ 839 h 3672"/>
                <a:gd name="T38" fmla="*/ 2077 w 4448"/>
                <a:gd name="T39" fmla="*/ 1228 h 3672"/>
                <a:gd name="T40" fmla="*/ 692 w 4448"/>
                <a:gd name="T41" fmla="*/ 1228 h 3672"/>
                <a:gd name="T42" fmla="*/ 0 w 4448"/>
                <a:gd name="T43" fmla="*/ 3671 h 3672"/>
                <a:gd name="T44" fmla="*/ 1395 w 4448"/>
                <a:gd name="T45" fmla="*/ 3671 h 3672"/>
                <a:gd name="T46" fmla="*/ 1395 w 4448"/>
                <a:gd name="T47" fmla="*/ 3556 h 3672"/>
                <a:gd name="T48" fmla="*/ 1322 w 4448"/>
                <a:gd name="T49" fmla="*/ 3440 h 3672"/>
                <a:gd name="T50" fmla="*/ 1186 w 4448"/>
                <a:gd name="T51" fmla="*/ 3094 h 3672"/>
                <a:gd name="T52" fmla="*/ 1311 w 4448"/>
                <a:gd name="T53" fmla="*/ 2695 h 3672"/>
                <a:gd name="T54" fmla="*/ 1783 w 4448"/>
                <a:gd name="T55" fmla="*/ 2496 h 3672"/>
                <a:gd name="T56" fmla="*/ 2234 w 4448"/>
                <a:gd name="T57" fmla="*/ 2695 h 3672"/>
                <a:gd name="T58" fmla="*/ 2360 w 4448"/>
                <a:gd name="T59" fmla="*/ 3094 h 3672"/>
                <a:gd name="T60" fmla="*/ 2213 w 4448"/>
                <a:gd name="T61" fmla="*/ 3451 h 3672"/>
                <a:gd name="T62" fmla="*/ 2129 w 4448"/>
                <a:gd name="T63" fmla="*/ 3587 h 3672"/>
                <a:gd name="T64" fmla="*/ 2129 w 4448"/>
                <a:gd name="T65" fmla="*/ 3671 h 3672"/>
                <a:gd name="T66" fmla="*/ 3210 w 4448"/>
                <a:gd name="T67" fmla="*/ 3671 h 3672"/>
                <a:gd name="T68" fmla="*/ 3210 w 4448"/>
                <a:gd name="T69" fmla="*/ 2654 h 3672"/>
                <a:gd name="T70" fmla="*/ 3608 w 4448"/>
                <a:gd name="T71" fmla="*/ 2654 h 3672"/>
                <a:gd name="T72" fmla="*/ 3618 w 4448"/>
                <a:gd name="T73" fmla="*/ 2654 h 3672"/>
                <a:gd name="T74" fmla="*/ 3870 w 4448"/>
                <a:gd name="T75" fmla="*/ 2800 h 3672"/>
                <a:gd name="T76" fmla="*/ 4080 w 4448"/>
                <a:gd name="T77" fmla="*/ 2884 h 3672"/>
                <a:gd name="T78" fmla="*/ 4342 w 4448"/>
                <a:gd name="T79" fmla="*/ 2810 h 3672"/>
                <a:gd name="T80" fmla="*/ 4447 w 4448"/>
                <a:gd name="T81" fmla="*/ 2538 h 3672"/>
                <a:gd name="T82" fmla="*/ 4342 w 4448"/>
                <a:gd name="T83" fmla="*/ 2255 h 3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448" h="3672">
                  <a:moveTo>
                    <a:pt x="4342" y="2255"/>
                  </a:moveTo>
                  <a:lnTo>
                    <a:pt x="4342" y="2255"/>
                  </a:lnTo>
                  <a:cubicBezTo>
                    <a:pt x="4279" y="2203"/>
                    <a:pt x="4185" y="2182"/>
                    <a:pt x="4080" y="2182"/>
                  </a:cubicBezTo>
                  <a:cubicBezTo>
                    <a:pt x="4006" y="2182"/>
                    <a:pt x="3944" y="2223"/>
                    <a:pt x="3870" y="2265"/>
                  </a:cubicBezTo>
                  <a:cubicBezTo>
                    <a:pt x="3807" y="2318"/>
                    <a:pt x="3734" y="2391"/>
                    <a:pt x="3618" y="2391"/>
                  </a:cubicBezTo>
                  <a:cubicBezTo>
                    <a:pt x="3210" y="2391"/>
                    <a:pt x="3210" y="2391"/>
                    <a:pt x="3210" y="2391"/>
                  </a:cubicBezTo>
                  <a:cubicBezTo>
                    <a:pt x="3210" y="1216"/>
                    <a:pt x="3210" y="1216"/>
                    <a:pt x="3210" y="1216"/>
                  </a:cubicBezTo>
                  <a:cubicBezTo>
                    <a:pt x="3199" y="1216"/>
                    <a:pt x="3189" y="1228"/>
                    <a:pt x="3178" y="1228"/>
                  </a:cubicBezTo>
                  <a:cubicBezTo>
                    <a:pt x="2349" y="1228"/>
                    <a:pt x="2349" y="1228"/>
                    <a:pt x="2349" y="1228"/>
                  </a:cubicBezTo>
                  <a:cubicBezTo>
                    <a:pt x="2349" y="849"/>
                    <a:pt x="2349" y="849"/>
                    <a:pt x="2349" y="849"/>
                  </a:cubicBezTo>
                  <a:lnTo>
                    <a:pt x="2349" y="839"/>
                  </a:lnTo>
                  <a:cubicBezTo>
                    <a:pt x="2360" y="724"/>
                    <a:pt x="2433" y="650"/>
                    <a:pt x="2486" y="587"/>
                  </a:cubicBezTo>
                  <a:cubicBezTo>
                    <a:pt x="2548" y="514"/>
                    <a:pt x="2580" y="451"/>
                    <a:pt x="2580" y="367"/>
                  </a:cubicBezTo>
                  <a:cubicBezTo>
                    <a:pt x="2580" y="273"/>
                    <a:pt x="2560" y="178"/>
                    <a:pt x="2507" y="115"/>
                  </a:cubicBezTo>
                  <a:cubicBezTo>
                    <a:pt x="2454" y="53"/>
                    <a:pt x="2380" y="10"/>
                    <a:pt x="2224" y="10"/>
                  </a:cubicBezTo>
                  <a:cubicBezTo>
                    <a:pt x="2077" y="0"/>
                    <a:pt x="2003" y="53"/>
                    <a:pt x="1951" y="115"/>
                  </a:cubicBezTo>
                  <a:cubicBezTo>
                    <a:pt x="1898" y="178"/>
                    <a:pt x="1877" y="273"/>
                    <a:pt x="1877" y="367"/>
                  </a:cubicBezTo>
                  <a:cubicBezTo>
                    <a:pt x="1877" y="451"/>
                    <a:pt x="1909" y="514"/>
                    <a:pt x="1961" y="577"/>
                  </a:cubicBezTo>
                  <a:cubicBezTo>
                    <a:pt x="2014" y="650"/>
                    <a:pt x="2077" y="724"/>
                    <a:pt x="2077" y="839"/>
                  </a:cubicBezTo>
                  <a:cubicBezTo>
                    <a:pt x="2077" y="1228"/>
                    <a:pt x="2077" y="1228"/>
                    <a:pt x="2077" y="1228"/>
                  </a:cubicBezTo>
                  <a:cubicBezTo>
                    <a:pt x="692" y="1228"/>
                    <a:pt x="692" y="1228"/>
                    <a:pt x="692" y="1228"/>
                  </a:cubicBezTo>
                  <a:cubicBezTo>
                    <a:pt x="420" y="1971"/>
                    <a:pt x="179" y="2758"/>
                    <a:pt x="0" y="3671"/>
                  </a:cubicBezTo>
                  <a:cubicBezTo>
                    <a:pt x="1395" y="3671"/>
                    <a:pt x="1395" y="3671"/>
                    <a:pt x="1395" y="3671"/>
                  </a:cubicBezTo>
                  <a:cubicBezTo>
                    <a:pt x="1395" y="3556"/>
                    <a:pt x="1395" y="3556"/>
                    <a:pt x="1395" y="3556"/>
                  </a:cubicBezTo>
                  <a:cubicBezTo>
                    <a:pt x="1395" y="3545"/>
                    <a:pt x="1385" y="3535"/>
                    <a:pt x="1322" y="3440"/>
                  </a:cubicBezTo>
                  <a:cubicBezTo>
                    <a:pt x="1259" y="3367"/>
                    <a:pt x="1186" y="3241"/>
                    <a:pt x="1186" y="3094"/>
                  </a:cubicBezTo>
                  <a:cubicBezTo>
                    <a:pt x="1186" y="2957"/>
                    <a:pt x="1217" y="2810"/>
                    <a:pt x="1311" y="2695"/>
                  </a:cubicBezTo>
                  <a:cubicBezTo>
                    <a:pt x="1406" y="2580"/>
                    <a:pt x="1584" y="2496"/>
                    <a:pt x="1783" y="2496"/>
                  </a:cubicBezTo>
                  <a:cubicBezTo>
                    <a:pt x="1972" y="2506"/>
                    <a:pt x="2140" y="2580"/>
                    <a:pt x="2234" y="2695"/>
                  </a:cubicBezTo>
                  <a:cubicBezTo>
                    <a:pt x="2328" y="2810"/>
                    <a:pt x="2360" y="2957"/>
                    <a:pt x="2360" y="3094"/>
                  </a:cubicBezTo>
                  <a:cubicBezTo>
                    <a:pt x="2360" y="3251"/>
                    <a:pt x="2276" y="3377"/>
                    <a:pt x="2213" y="3451"/>
                  </a:cubicBezTo>
                  <a:cubicBezTo>
                    <a:pt x="2150" y="3545"/>
                    <a:pt x="2129" y="3566"/>
                    <a:pt x="2129" y="3587"/>
                  </a:cubicBezTo>
                  <a:cubicBezTo>
                    <a:pt x="2129" y="3671"/>
                    <a:pt x="2129" y="3671"/>
                    <a:pt x="2129" y="3671"/>
                  </a:cubicBezTo>
                  <a:cubicBezTo>
                    <a:pt x="3210" y="3671"/>
                    <a:pt x="3210" y="3671"/>
                    <a:pt x="3210" y="3671"/>
                  </a:cubicBezTo>
                  <a:cubicBezTo>
                    <a:pt x="3210" y="2654"/>
                    <a:pt x="3210" y="2654"/>
                    <a:pt x="3210" y="2654"/>
                  </a:cubicBezTo>
                  <a:cubicBezTo>
                    <a:pt x="3608" y="2654"/>
                    <a:pt x="3608" y="2654"/>
                    <a:pt x="3608" y="2654"/>
                  </a:cubicBezTo>
                  <a:cubicBezTo>
                    <a:pt x="3608" y="2654"/>
                    <a:pt x="3608" y="2654"/>
                    <a:pt x="3618" y="2654"/>
                  </a:cubicBezTo>
                  <a:cubicBezTo>
                    <a:pt x="3734" y="2664"/>
                    <a:pt x="3797" y="2738"/>
                    <a:pt x="3870" y="2800"/>
                  </a:cubicBezTo>
                  <a:cubicBezTo>
                    <a:pt x="3944" y="2853"/>
                    <a:pt x="3996" y="2884"/>
                    <a:pt x="4080" y="2884"/>
                  </a:cubicBezTo>
                  <a:cubicBezTo>
                    <a:pt x="4185" y="2884"/>
                    <a:pt x="4279" y="2863"/>
                    <a:pt x="4342" y="2810"/>
                  </a:cubicBezTo>
                  <a:cubicBezTo>
                    <a:pt x="4394" y="2769"/>
                    <a:pt x="4447" y="2685"/>
                    <a:pt x="4447" y="2538"/>
                  </a:cubicBezTo>
                  <a:cubicBezTo>
                    <a:pt x="4447" y="2381"/>
                    <a:pt x="4405" y="2307"/>
                    <a:pt x="4342" y="2255"/>
                  </a:cubicBez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8" name="Freeform 32">
              <a:extLst>
                <a:ext uri="{FF2B5EF4-FFF2-40B4-BE49-F238E27FC236}">
                  <a16:creationId xmlns:a16="http://schemas.microsoft.com/office/drawing/2014/main" id="{0060A064-C861-4A08-BF91-CDB3571183D4}"/>
                </a:ext>
              </a:extLst>
            </p:cNvPr>
            <p:cNvSpPr>
              <a:spLocks noChangeArrowheads="1"/>
            </p:cNvSpPr>
            <p:nvPr/>
          </p:nvSpPr>
          <p:spPr bwMode="auto">
            <a:xfrm>
              <a:off x="9233668" y="9701928"/>
              <a:ext cx="2029711" cy="999780"/>
            </a:xfrm>
            <a:custGeom>
              <a:avLst/>
              <a:gdLst>
                <a:gd name="T0" fmla="*/ 4825 w 4962"/>
                <a:gd name="T1" fmla="*/ 0 h 2444"/>
                <a:gd name="T2" fmla="*/ 4825 w 4962"/>
                <a:gd name="T3" fmla="*/ 0 h 2444"/>
                <a:gd name="T4" fmla="*/ 3880 w 4962"/>
                <a:gd name="T5" fmla="*/ 0 h 2444"/>
                <a:gd name="T6" fmla="*/ 3880 w 4962"/>
                <a:gd name="T7" fmla="*/ 146 h 2444"/>
                <a:gd name="T8" fmla="*/ 3964 w 4962"/>
                <a:gd name="T9" fmla="*/ 261 h 2444"/>
                <a:gd name="T10" fmla="*/ 4090 w 4962"/>
                <a:gd name="T11" fmla="*/ 607 h 2444"/>
                <a:gd name="T12" fmla="*/ 3964 w 4962"/>
                <a:gd name="T13" fmla="*/ 1006 h 2444"/>
                <a:gd name="T14" fmla="*/ 3503 w 4962"/>
                <a:gd name="T15" fmla="*/ 1205 h 2444"/>
                <a:gd name="T16" fmla="*/ 3041 w 4962"/>
                <a:gd name="T17" fmla="*/ 1006 h 2444"/>
                <a:gd name="T18" fmla="*/ 2916 w 4962"/>
                <a:gd name="T19" fmla="*/ 607 h 2444"/>
                <a:gd name="T20" fmla="*/ 3063 w 4962"/>
                <a:gd name="T21" fmla="*/ 251 h 2444"/>
                <a:gd name="T22" fmla="*/ 3157 w 4962"/>
                <a:gd name="T23" fmla="*/ 114 h 2444"/>
                <a:gd name="T24" fmla="*/ 3157 w 4962"/>
                <a:gd name="T25" fmla="*/ 0 h 2444"/>
                <a:gd name="T26" fmla="*/ 304 w 4962"/>
                <a:gd name="T27" fmla="*/ 0 h 2444"/>
                <a:gd name="T28" fmla="*/ 294 w 4962"/>
                <a:gd name="T29" fmla="*/ 62 h 2444"/>
                <a:gd name="T30" fmla="*/ 0 w 4962"/>
                <a:gd name="T31" fmla="*/ 2443 h 2444"/>
                <a:gd name="T32" fmla="*/ 1311 w 4962"/>
                <a:gd name="T33" fmla="*/ 2443 h 2444"/>
                <a:gd name="T34" fmla="*/ 1311 w 4962"/>
                <a:gd name="T35" fmla="*/ 2359 h 2444"/>
                <a:gd name="T36" fmla="*/ 1227 w 4962"/>
                <a:gd name="T37" fmla="*/ 2223 h 2444"/>
                <a:gd name="T38" fmla="*/ 1080 w 4962"/>
                <a:gd name="T39" fmla="*/ 1866 h 2444"/>
                <a:gd name="T40" fmla="*/ 1207 w 4962"/>
                <a:gd name="T41" fmla="*/ 1467 h 2444"/>
                <a:gd name="T42" fmla="*/ 1657 w 4962"/>
                <a:gd name="T43" fmla="*/ 1268 h 2444"/>
                <a:gd name="T44" fmla="*/ 2129 w 4962"/>
                <a:gd name="T45" fmla="*/ 1467 h 2444"/>
                <a:gd name="T46" fmla="*/ 2245 w 4962"/>
                <a:gd name="T47" fmla="*/ 1866 h 2444"/>
                <a:gd name="T48" fmla="*/ 2118 w 4962"/>
                <a:gd name="T49" fmla="*/ 2212 h 2444"/>
                <a:gd name="T50" fmla="*/ 2045 w 4962"/>
                <a:gd name="T51" fmla="*/ 2328 h 2444"/>
                <a:gd name="T52" fmla="*/ 2045 w 4962"/>
                <a:gd name="T53" fmla="*/ 2443 h 2444"/>
                <a:gd name="T54" fmla="*/ 4961 w 4962"/>
                <a:gd name="T55" fmla="*/ 2443 h 2444"/>
                <a:gd name="T56" fmla="*/ 4825 w 4962"/>
                <a:gd name="T57" fmla="*/ 0 h 2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62" h="2444">
                  <a:moveTo>
                    <a:pt x="4825" y="0"/>
                  </a:moveTo>
                  <a:lnTo>
                    <a:pt x="4825" y="0"/>
                  </a:lnTo>
                  <a:cubicBezTo>
                    <a:pt x="3880" y="0"/>
                    <a:pt x="3880" y="0"/>
                    <a:pt x="3880" y="0"/>
                  </a:cubicBezTo>
                  <a:cubicBezTo>
                    <a:pt x="3880" y="146"/>
                    <a:pt x="3880" y="146"/>
                    <a:pt x="3880" y="146"/>
                  </a:cubicBezTo>
                  <a:cubicBezTo>
                    <a:pt x="3880" y="156"/>
                    <a:pt x="3891" y="167"/>
                    <a:pt x="3964" y="261"/>
                  </a:cubicBezTo>
                  <a:cubicBezTo>
                    <a:pt x="4017" y="335"/>
                    <a:pt x="4090" y="460"/>
                    <a:pt x="4090" y="607"/>
                  </a:cubicBezTo>
                  <a:cubicBezTo>
                    <a:pt x="4090" y="743"/>
                    <a:pt x="4058" y="880"/>
                    <a:pt x="3964" y="1006"/>
                  </a:cubicBezTo>
                  <a:cubicBezTo>
                    <a:pt x="3870" y="1121"/>
                    <a:pt x="3691" y="1205"/>
                    <a:pt x="3503" y="1205"/>
                  </a:cubicBezTo>
                  <a:cubicBezTo>
                    <a:pt x="3303" y="1194"/>
                    <a:pt x="3136" y="1121"/>
                    <a:pt x="3041" y="1006"/>
                  </a:cubicBezTo>
                  <a:cubicBezTo>
                    <a:pt x="2947" y="891"/>
                    <a:pt x="2916" y="743"/>
                    <a:pt x="2916" y="607"/>
                  </a:cubicBezTo>
                  <a:cubicBezTo>
                    <a:pt x="2916" y="450"/>
                    <a:pt x="3000" y="324"/>
                    <a:pt x="3063" y="251"/>
                  </a:cubicBezTo>
                  <a:cubicBezTo>
                    <a:pt x="3136" y="156"/>
                    <a:pt x="3147" y="136"/>
                    <a:pt x="3157" y="114"/>
                  </a:cubicBezTo>
                  <a:cubicBezTo>
                    <a:pt x="3157" y="0"/>
                    <a:pt x="3157" y="0"/>
                    <a:pt x="3157" y="0"/>
                  </a:cubicBezTo>
                  <a:cubicBezTo>
                    <a:pt x="304" y="0"/>
                    <a:pt x="304" y="0"/>
                    <a:pt x="304" y="0"/>
                  </a:cubicBezTo>
                  <a:cubicBezTo>
                    <a:pt x="294" y="20"/>
                    <a:pt x="294" y="41"/>
                    <a:pt x="294" y="62"/>
                  </a:cubicBezTo>
                  <a:cubicBezTo>
                    <a:pt x="0" y="2443"/>
                    <a:pt x="0" y="2443"/>
                    <a:pt x="0" y="2443"/>
                  </a:cubicBezTo>
                  <a:cubicBezTo>
                    <a:pt x="1311" y="2443"/>
                    <a:pt x="1311" y="2443"/>
                    <a:pt x="1311" y="2443"/>
                  </a:cubicBezTo>
                  <a:cubicBezTo>
                    <a:pt x="1311" y="2359"/>
                    <a:pt x="1311" y="2359"/>
                    <a:pt x="1311" y="2359"/>
                  </a:cubicBezTo>
                  <a:cubicBezTo>
                    <a:pt x="1311" y="2338"/>
                    <a:pt x="1291" y="2317"/>
                    <a:pt x="1227" y="2223"/>
                  </a:cubicBezTo>
                  <a:cubicBezTo>
                    <a:pt x="1164" y="2149"/>
                    <a:pt x="1080" y="2023"/>
                    <a:pt x="1080" y="1866"/>
                  </a:cubicBezTo>
                  <a:cubicBezTo>
                    <a:pt x="1080" y="1729"/>
                    <a:pt x="1111" y="1582"/>
                    <a:pt x="1207" y="1467"/>
                  </a:cubicBezTo>
                  <a:cubicBezTo>
                    <a:pt x="1301" y="1352"/>
                    <a:pt x="1468" y="1278"/>
                    <a:pt x="1657" y="1268"/>
                  </a:cubicBezTo>
                  <a:cubicBezTo>
                    <a:pt x="1856" y="1268"/>
                    <a:pt x="2034" y="1352"/>
                    <a:pt x="2129" y="1467"/>
                  </a:cubicBezTo>
                  <a:cubicBezTo>
                    <a:pt x="2224" y="1582"/>
                    <a:pt x="2245" y="1729"/>
                    <a:pt x="2245" y="1866"/>
                  </a:cubicBezTo>
                  <a:cubicBezTo>
                    <a:pt x="2245" y="2013"/>
                    <a:pt x="2181" y="2139"/>
                    <a:pt x="2118" y="2212"/>
                  </a:cubicBezTo>
                  <a:cubicBezTo>
                    <a:pt x="2056" y="2307"/>
                    <a:pt x="2045" y="2317"/>
                    <a:pt x="2045" y="2328"/>
                  </a:cubicBezTo>
                  <a:cubicBezTo>
                    <a:pt x="2045" y="2443"/>
                    <a:pt x="2045" y="2443"/>
                    <a:pt x="2045" y="2443"/>
                  </a:cubicBezTo>
                  <a:cubicBezTo>
                    <a:pt x="4961" y="2443"/>
                    <a:pt x="4961" y="2443"/>
                    <a:pt x="4961" y="2443"/>
                  </a:cubicBezTo>
                  <a:cubicBezTo>
                    <a:pt x="4814" y="1582"/>
                    <a:pt x="4803" y="796"/>
                    <a:pt x="4825" y="0"/>
                  </a:cubicBez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19" name="Freeform 33">
              <a:extLst>
                <a:ext uri="{FF2B5EF4-FFF2-40B4-BE49-F238E27FC236}">
                  <a16:creationId xmlns:a16="http://schemas.microsoft.com/office/drawing/2014/main" id="{0AEFD3F0-5DC5-45A3-BBD8-5C24FA71432A}"/>
                </a:ext>
              </a:extLst>
            </p:cNvPr>
            <p:cNvSpPr>
              <a:spLocks noChangeArrowheads="1"/>
            </p:cNvSpPr>
            <p:nvPr/>
          </p:nvSpPr>
          <p:spPr bwMode="auto">
            <a:xfrm>
              <a:off x="11312092" y="9701928"/>
              <a:ext cx="1055450" cy="1523131"/>
            </a:xfrm>
            <a:custGeom>
              <a:avLst/>
              <a:gdLst>
                <a:gd name="T0" fmla="*/ 2580 w 2581"/>
                <a:gd name="T1" fmla="*/ 2443 h 3723"/>
                <a:gd name="T2" fmla="*/ 2580 w 2581"/>
                <a:gd name="T3" fmla="*/ 2443 h 3723"/>
                <a:gd name="T4" fmla="*/ 2423 w 2581"/>
                <a:gd name="T5" fmla="*/ 0 h 3723"/>
                <a:gd name="T6" fmla="*/ 2013 w 2581"/>
                <a:gd name="T7" fmla="*/ 0 h 3723"/>
                <a:gd name="T8" fmla="*/ 2013 w 2581"/>
                <a:gd name="T9" fmla="*/ 114 h 3723"/>
                <a:gd name="T10" fmla="*/ 2087 w 2581"/>
                <a:gd name="T11" fmla="*/ 240 h 3723"/>
                <a:gd name="T12" fmla="*/ 2223 w 2581"/>
                <a:gd name="T13" fmla="*/ 586 h 3723"/>
                <a:gd name="T14" fmla="*/ 2097 w 2581"/>
                <a:gd name="T15" fmla="*/ 985 h 3723"/>
                <a:gd name="T16" fmla="*/ 1636 w 2581"/>
                <a:gd name="T17" fmla="*/ 1174 h 3723"/>
                <a:gd name="T18" fmla="*/ 1175 w 2581"/>
                <a:gd name="T19" fmla="*/ 985 h 3723"/>
                <a:gd name="T20" fmla="*/ 1049 w 2581"/>
                <a:gd name="T21" fmla="*/ 586 h 3723"/>
                <a:gd name="T22" fmla="*/ 1195 w 2581"/>
                <a:gd name="T23" fmla="*/ 230 h 3723"/>
                <a:gd name="T24" fmla="*/ 1290 w 2581"/>
                <a:gd name="T25" fmla="*/ 93 h 3723"/>
                <a:gd name="T26" fmla="*/ 1290 w 2581"/>
                <a:gd name="T27" fmla="*/ 0 h 3723"/>
                <a:gd name="T28" fmla="*/ 849 w 2581"/>
                <a:gd name="T29" fmla="*/ 0 h 3723"/>
                <a:gd name="T30" fmla="*/ 0 w 2581"/>
                <a:gd name="T31" fmla="*/ 2443 h 3723"/>
                <a:gd name="T32" fmla="*/ 1154 w 2581"/>
                <a:gd name="T33" fmla="*/ 2443 h 3723"/>
                <a:gd name="T34" fmla="*/ 1154 w 2581"/>
                <a:gd name="T35" fmla="*/ 2872 h 3723"/>
                <a:gd name="T36" fmla="*/ 1154 w 2581"/>
                <a:gd name="T37" fmla="*/ 2883 h 3723"/>
                <a:gd name="T38" fmla="*/ 1007 w 2581"/>
                <a:gd name="T39" fmla="*/ 3146 h 3723"/>
                <a:gd name="T40" fmla="*/ 912 w 2581"/>
                <a:gd name="T41" fmla="*/ 3355 h 3723"/>
                <a:gd name="T42" fmla="*/ 986 w 2581"/>
                <a:gd name="T43" fmla="*/ 3607 h 3723"/>
                <a:gd name="T44" fmla="*/ 1269 w 2581"/>
                <a:gd name="T45" fmla="*/ 3711 h 3723"/>
                <a:gd name="T46" fmla="*/ 1542 w 2581"/>
                <a:gd name="T47" fmla="*/ 3607 h 3723"/>
                <a:gd name="T48" fmla="*/ 1615 w 2581"/>
                <a:gd name="T49" fmla="*/ 3355 h 3723"/>
                <a:gd name="T50" fmla="*/ 1531 w 2581"/>
                <a:gd name="T51" fmla="*/ 3146 h 3723"/>
                <a:gd name="T52" fmla="*/ 1416 w 2581"/>
                <a:gd name="T53" fmla="*/ 2893 h 3723"/>
                <a:gd name="T54" fmla="*/ 1416 w 2581"/>
                <a:gd name="T55" fmla="*/ 2443 h 3723"/>
                <a:gd name="T56" fmla="*/ 2580 w 2581"/>
                <a:gd name="T57" fmla="*/ 2443 h 37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81" h="3723">
                  <a:moveTo>
                    <a:pt x="2580" y="2443"/>
                  </a:moveTo>
                  <a:lnTo>
                    <a:pt x="2580" y="2443"/>
                  </a:lnTo>
                  <a:cubicBezTo>
                    <a:pt x="2528" y="1541"/>
                    <a:pt x="2444" y="839"/>
                    <a:pt x="2423" y="0"/>
                  </a:cubicBezTo>
                  <a:cubicBezTo>
                    <a:pt x="2013" y="0"/>
                    <a:pt x="2013" y="0"/>
                    <a:pt x="2013" y="0"/>
                  </a:cubicBezTo>
                  <a:cubicBezTo>
                    <a:pt x="2013" y="114"/>
                    <a:pt x="2013" y="114"/>
                    <a:pt x="2013" y="114"/>
                  </a:cubicBezTo>
                  <a:cubicBezTo>
                    <a:pt x="2013" y="136"/>
                    <a:pt x="2024" y="146"/>
                    <a:pt x="2087" y="240"/>
                  </a:cubicBezTo>
                  <a:cubicBezTo>
                    <a:pt x="2150" y="314"/>
                    <a:pt x="2223" y="429"/>
                    <a:pt x="2223" y="586"/>
                  </a:cubicBezTo>
                  <a:cubicBezTo>
                    <a:pt x="2223" y="723"/>
                    <a:pt x="2192" y="859"/>
                    <a:pt x="2097" y="985"/>
                  </a:cubicBezTo>
                  <a:cubicBezTo>
                    <a:pt x="2003" y="1100"/>
                    <a:pt x="1825" y="1184"/>
                    <a:pt x="1636" y="1174"/>
                  </a:cubicBezTo>
                  <a:cubicBezTo>
                    <a:pt x="1437" y="1174"/>
                    <a:pt x="1269" y="1100"/>
                    <a:pt x="1175" y="985"/>
                  </a:cubicBezTo>
                  <a:cubicBezTo>
                    <a:pt x="1080" y="859"/>
                    <a:pt x="1049" y="723"/>
                    <a:pt x="1049" y="586"/>
                  </a:cubicBezTo>
                  <a:cubicBezTo>
                    <a:pt x="1049" y="429"/>
                    <a:pt x="1133" y="304"/>
                    <a:pt x="1195" y="230"/>
                  </a:cubicBezTo>
                  <a:cubicBezTo>
                    <a:pt x="1269" y="136"/>
                    <a:pt x="1279" y="114"/>
                    <a:pt x="1290" y="93"/>
                  </a:cubicBezTo>
                  <a:cubicBezTo>
                    <a:pt x="1290" y="0"/>
                    <a:pt x="1290" y="0"/>
                    <a:pt x="1290" y="0"/>
                  </a:cubicBezTo>
                  <a:cubicBezTo>
                    <a:pt x="849" y="0"/>
                    <a:pt x="849" y="0"/>
                    <a:pt x="849" y="0"/>
                  </a:cubicBezTo>
                  <a:cubicBezTo>
                    <a:pt x="608" y="534"/>
                    <a:pt x="336" y="1163"/>
                    <a:pt x="0" y="2443"/>
                  </a:cubicBezTo>
                  <a:cubicBezTo>
                    <a:pt x="1154" y="2443"/>
                    <a:pt x="1154" y="2443"/>
                    <a:pt x="1154" y="2443"/>
                  </a:cubicBezTo>
                  <a:cubicBezTo>
                    <a:pt x="1154" y="2872"/>
                    <a:pt x="1154" y="2872"/>
                    <a:pt x="1154" y="2872"/>
                  </a:cubicBezTo>
                  <a:lnTo>
                    <a:pt x="1154" y="2883"/>
                  </a:lnTo>
                  <a:cubicBezTo>
                    <a:pt x="1133" y="2999"/>
                    <a:pt x="1059" y="3072"/>
                    <a:pt x="1007" y="3146"/>
                  </a:cubicBezTo>
                  <a:cubicBezTo>
                    <a:pt x="955" y="3208"/>
                    <a:pt x="912" y="3271"/>
                    <a:pt x="912" y="3355"/>
                  </a:cubicBezTo>
                  <a:cubicBezTo>
                    <a:pt x="912" y="3460"/>
                    <a:pt x="933" y="3544"/>
                    <a:pt x="986" y="3607"/>
                  </a:cubicBezTo>
                  <a:cubicBezTo>
                    <a:pt x="1039" y="3670"/>
                    <a:pt x="1111" y="3711"/>
                    <a:pt x="1269" y="3711"/>
                  </a:cubicBezTo>
                  <a:cubicBezTo>
                    <a:pt x="1416" y="3722"/>
                    <a:pt x="1489" y="3670"/>
                    <a:pt x="1542" y="3607"/>
                  </a:cubicBezTo>
                  <a:cubicBezTo>
                    <a:pt x="1594" y="3544"/>
                    <a:pt x="1615" y="3450"/>
                    <a:pt x="1615" y="3355"/>
                  </a:cubicBezTo>
                  <a:cubicBezTo>
                    <a:pt x="1615" y="3271"/>
                    <a:pt x="1584" y="3208"/>
                    <a:pt x="1531" y="3146"/>
                  </a:cubicBezTo>
                  <a:cubicBezTo>
                    <a:pt x="1489" y="3072"/>
                    <a:pt x="1416" y="2999"/>
                    <a:pt x="1416" y="2893"/>
                  </a:cubicBezTo>
                  <a:cubicBezTo>
                    <a:pt x="1416" y="2443"/>
                    <a:pt x="1416" y="2443"/>
                    <a:pt x="1416" y="2443"/>
                  </a:cubicBezTo>
                  <a:lnTo>
                    <a:pt x="2580" y="2443"/>
                  </a:ln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20" name="Freeform 34">
              <a:extLst>
                <a:ext uri="{FF2B5EF4-FFF2-40B4-BE49-F238E27FC236}">
                  <a16:creationId xmlns:a16="http://schemas.microsoft.com/office/drawing/2014/main" id="{D2E5ADCF-8429-4194-AAA9-6C78C9C4024D}"/>
                </a:ext>
              </a:extLst>
            </p:cNvPr>
            <p:cNvSpPr>
              <a:spLocks noChangeArrowheads="1"/>
            </p:cNvSpPr>
            <p:nvPr/>
          </p:nvSpPr>
          <p:spPr bwMode="auto">
            <a:xfrm>
              <a:off x="9152481" y="10315512"/>
              <a:ext cx="2073011" cy="1434703"/>
            </a:xfrm>
            <a:custGeom>
              <a:avLst/>
              <a:gdLst>
                <a:gd name="T0" fmla="*/ 2013 w 5066"/>
                <a:gd name="T1" fmla="*/ 830 h 3505"/>
                <a:gd name="T2" fmla="*/ 2013 w 5066"/>
                <a:gd name="T3" fmla="*/ 830 h 3505"/>
                <a:gd name="T4" fmla="*/ 2129 w 5066"/>
                <a:gd name="T5" fmla="*/ 578 h 3505"/>
                <a:gd name="T6" fmla="*/ 2213 w 5066"/>
                <a:gd name="T7" fmla="*/ 368 h 3505"/>
                <a:gd name="T8" fmla="*/ 2139 w 5066"/>
                <a:gd name="T9" fmla="*/ 116 h 3505"/>
                <a:gd name="T10" fmla="*/ 1867 w 5066"/>
                <a:gd name="T11" fmla="*/ 0 h 3505"/>
                <a:gd name="T12" fmla="*/ 1583 w 5066"/>
                <a:gd name="T13" fmla="*/ 116 h 3505"/>
                <a:gd name="T14" fmla="*/ 1510 w 5066"/>
                <a:gd name="T15" fmla="*/ 368 h 3505"/>
                <a:gd name="T16" fmla="*/ 1604 w 5066"/>
                <a:gd name="T17" fmla="*/ 578 h 3505"/>
                <a:gd name="T18" fmla="*/ 1741 w 5066"/>
                <a:gd name="T19" fmla="*/ 840 h 3505"/>
                <a:gd name="T20" fmla="*/ 1741 w 5066"/>
                <a:gd name="T21" fmla="*/ 850 h 3505"/>
                <a:gd name="T22" fmla="*/ 1741 w 5066"/>
                <a:gd name="T23" fmla="*/ 1228 h 3505"/>
                <a:gd name="T24" fmla="*/ 168 w 5066"/>
                <a:gd name="T25" fmla="*/ 1228 h 3505"/>
                <a:gd name="T26" fmla="*/ 157 w 5066"/>
                <a:gd name="T27" fmla="*/ 1291 h 3505"/>
                <a:gd name="T28" fmla="*/ 3240 w 5066"/>
                <a:gd name="T29" fmla="*/ 3504 h 3505"/>
                <a:gd name="T30" fmla="*/ 5065 w 5066"/>
                <a:gd name="T31" fmla="*/ 3504 h 3505"/>
                <a:gd name="T32" fmla="*/ 5065 w 5066"/>
                <a:gd name="T33" fmla="*/ 2717 h 3505"/>
                <a:gd name="T34" fmla="*/ 4897 w 5066"/>
                <a:gd name="T35" fmla="*/ 2717 h 3505"/>
                <a:gd name="T36" fmla="*/ 4761 w 5066"/>
                <a:gd name="T37" fmla="*/ 2811 h 3505"/>
                <a:gd name="T38" fmla="*/ 4405 w 5066"/>
                <a:gd name="T39" fmla="*/ 2948 h 3505"/>
                <a:gd name="T40" fmla="*/ 4006 w 5066"/>
                <a:gd name="T41" fmla="*/ 2822 h 3505"/>
                <a:gd name="T42" fmla="*/ 3807 w 5066"/>
                <a:gd name="T43" fmla="*/ 2371 h 3505"/>
                <a:gd name="T44" fmla="*/ 4006 w 5066"/>
                <a:gd name="T45" fmla="*/ 1909 h 3505"/>
                <a:gd name="T46" fmla="*/ 4405 w 5066"/>
                <a:gd name="T47" fmla="*/ 1784 h 3505"/>
                <a:gd name="T48" fmla="*/ 4750 w 5066"/>
                <a:gd name="T49" fmla="*/ 1909 h 3505"/>
                <a:gd name="T50" fmla="*/ 4866 w 5066"/>
                <a:gd name="T51" fmla="*/ 1983 h 3505"/>
                <a:gd name="T52" fmla="*/ 5065 w 5066"/>
                <a:gd name="T53" fmla="*/ 1983 h 3505"/>
                <a:gd name="T54" fmla="*/ 5065 w 5066"/>
                <a:gd name="T55" fmla="*/ 1228 h 3505"/>
                <a:gd name="T56" fmla="*/ 2013 w 5066"/>
                <a:gd name="T57" fmla="*/ 1228 h 3505"/>
                <a:gd name="T58" fmla="*/ 2013 w 5066"/>
                <a:gd name="T59" fmla="*/ 830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66" h="3505">
                  <a:moveTo>
                    <a:pt x="2013" y="830"/>
                  </a:moveTo>
                  <a:lnTo>
                    <a:pt x="2013" y="830"/>
                  </a:lnTo>
                  <a:cubicBezTo>
                    <a:pt x="2013" y="725"/>
                    <a:pt x="2087" y="651"/>
                    <a:pt x="2129" y="578"/>
                  </a:cubicBezTo>
                  <a:cubicBezTo>
                    <a:pt x="2181" y="515"/>
                    <a:pt x="2213" y="451"/>
                    <a:pt x="2213" y="368"/>
                  </a:cubicBezTo>
                  <a:cubicBezTo>
                    <a:pt x="2213" y="274"/>
                    <a:pt x="2192" y="179"/>
                    <a:pt x="2139" y="116"/>
                  </a:cubicBezTo>
                  <a:cubicBezTo>
                    <a:pt x="2087" y="43"/>
                    <a:pt x="2013" y="0"/>
                    <a:pt x="1867" y="0"/>
                  </a:cubicBezTo>
                  <a:cubicBezTo>
                    <a:pt x="1709" y="12"/>
                    <a:pt x="1636" y="53"/>
                    <a:pt x="1583" y="116"/>
                  </a:cubicBezTo>
                  <a:cubicBezTo>
                    <a:pt x="1531" y="179"/>
                    <a:pt x="1510" y="263"/>
                    <a:pt x="1510" y="368"/>
                  </a:cubicBezTo>
                  <a:cubicBezTo>
                    <a:pt x="1510" y="451"/>
                    <a:pt x="1542" y="515"/>
                    <a:pt x="1604" y="578"/>
                  </a:cubicBezTo>
                  <a:cubicBezTo>
                    <a:pt x="1657" y="651"/>
                    <a:pt x="1730" y="725"/>
                    <a:pt x="1741" y="840"/>
                  </a:cubicBezTo>
                  <a:cubicBezTo>
                    <a:pt x="1741" y="840"/>
                    <a:pt x="1741" y="840"/>
                    <a:pt x="1741" y="850"/>
                  </a:cubicBezTo>
                  <a:cubicBezTo>
                    <a:pt x="1741" y="1228"/>
                    <a:pt x="1741" y="1228"/>
                    <a:pt x="1741" y="1228"/>
                  </a:cubicBezTo>
                  <a:cubicBezTo>
                    <a:pt x="168" y="1228"/>
                    <a:pt x="168" y="1228"/>
                    <a:pt x="168" y="1228"/>
                  </a:cubicBezTo>
                  <a:cubicBezTo>
                    <a:pt x="157" y="1291"/>
                    <a:pt x="157" y="1291"/>
                    <a:pt x="157" y="1291"/>
                  </a:cubicBezTo>
                  <a:cubicBezTo>
                    <a:pt x="0" y="2791"/>
                    <a:pt x="1814" y="3504"/>
                    <a:pt x="3240" y="3504"/>
                  </a:cubicBezTo>
                  <a:cubicBezTo>
                    <a:pt x="5065" y="3504"/>
                    <a:pt x="5065" y="3504"/>
                    <a:pt x="5065" y="3504"/>
                  </a:cubicBezTo>
                  <a:cubicBezTo>
                    <a:pt x="5065" y="2717"/>
                    <a:pt x="5065" y="2717"/>
                    <a:pt x="5065" y="2717"/>
                  </a:cubicBezTo>
                  <a:cubicBezTo>
                    <a:pt x="4897" y="2717"/>
                    <a:pt x="4897" y="2717"/>
                    <a:pt x="4897" y="2717"/>
                  </a:cubicBezTo>
                  <a:cubicBezTo>
                    <a:pt x="4866" y="2717"/>
                    <a:pt x="4856" y="2738"/>
                    <a:pt x="4761" y="2811"/>
                  </a:cubicBezTo>
                  <a:cubicBezTo>
                    <a:pt x="4688" y="2875"/>
                    <a:pt x="4562" y="2948"/>
                    <a:pt x="4405" y="2948"/>
                  </a:cubicBezTo>
                  <a:cubicBezTo>
                    <a:pt x="4268" y="2948"/>
                    <a:pt x="4121" y="2927"/>
                    <a:pt x="4006" y="2822"/>
                  </a:cubicBezTo>
                  <a:cubicBezTo>
                    <a:pt x="3890" y="2738"/>
                    <a:pt x="3818" y="2560"/>
                    <a:pt x="3807" y="2371"/>
                  </a:cubicBezTo>
                  <a:cubicBezTo>
                    <a:pt x="3807" y="2172"/>
                    <a:pt x="3890" y="1993"/>
                    <a:pt x="4006" y="1909"/>
                  </a:cubicBezTo>
                  <a:cubicBezTo>
                    <a:pt x="4121" y="1805"/>
                    <a:pt x="4268" y="1784"/>
                    <a:pt x="4405" y="1784"/>
                  </a:cubicBezTo>
                  <a:cubicBezTo>
                    <a:pt x="4552" y="1784"/>
                    <a:pt x="4677" y="1857"/>
                    <a:pt x="4750" y="1909"/>
                  </a:cubicBezTo>
                  <a:cubicBezTo>
                    <a:pt x="4845" y="1973"/>
                    <a:pt x="4856" y="1983"/>
                    <a:pt x="4866" y="1983"/>
                  </a:cubicBezTo>
                  <a:cubicBezTo>
                    <a:pt x="5065" y="1983"/>
                    <a:pt x="5065" y="1983"/>
                    <a:pt x="5065" y="1983"/>
                  </a:cubicBezTo>
                  <a:cubicBezTo>
                    <a:pt x="5065" y="1228"/>
                    <a:pt x="5065" y="1228"/>
                    <a:pt x="5065" y="1228"/>
                  </a:cubicBezTo>
                  <a:cubicBezTo>
                    <a:pt x="2013" y="1228"/>
                    <a:pt x="2013" y="1228"/>
                    <a:pt x="2013" y="1228"/>
                  </a:cubicBezTo>
                  <a:lnTo>
                    <a:pt x="2013" y="830"/>
                  </a:ln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21" name="Freeform 35">
              <a:extLst>
                <a:ext uri="{FF2B5EF4-FFF2-40B4-BE49-F238E27FC236}">
                  <a16:creationId xmlns:a16="http://schemas.microsoft.com/office/drawing/2014/main" id="{98BE0BCA-5CF8-4926-A924-49BD6232D43D}"/>
                </a:ext>
              </a:extLst>
            </p:cNvPr>
            <p:cNvSpPr>
              <a:spLocks noChangeArrowheads="1"/>
            </p:cNvSpPr>
            <p:nvPr/>
          </p:nvSpPr>
          <p:spPr bwMode="auto">
            <a:xfrm>
              <a:off x="10805116" y="10819011"/>
              <a:ext cx="2047752" cy="931203"/>
            </a:xfrm>
            <a:custGeom>
              <a:avLst/>
              <a:gdLst>
                <a:gd name="T0" fmla="*/ 4887 w 5003"/>
                <a:gd name="T1" fmla="*/ 860 h 2277"/>
                <a:gd name="T2" fmla="*/ 4887 w 5003"/>
                <a:gd name="T3" fmla="*/ 860 h 2277"/>
                <a:gd name="T4" fmla="*/ 4635 w 5003"/>
                <a:gd name="T5" fmla="*/ 786 h 2277"/>
                <a:gd name="T6" fmla="*/ 4425 w 5003"/>
                <a:gd name="T7" fmla="*/ 870 h 2277"/>
                <a:gd name="T8" fmla="*/ 4163 w 5003"/>
                <a:gd name="T9" fmla="*/ 985 h 2277"/>
                <a:gd name="T10" fmla="*/ 3691 w 5003"/>
                <a:gd name="T11" fmla="*/ 985 h 2277"/>
                <a:gd name="T12" fmla="*/ 3691 w 5003"/>
                <a:gd name="T13" fmla="*/ 0 h 2277"/>
                <a:gd name="T14" fmla="*/ 2883 w 5003"/>
                <a:gd name="T15" fmla="*/ 0 h 2277"/>
                <a:gd name="T16" fmla="*/ 2883 w 5003"/>
                <a:gd name="T17" fmla="*/ 167 h 2277"/>
                <a:gd name="T18" fmla="*/ 2957 w 5003"/>
                <a:gd name="T19" fmla="*/ 283 h 2277"/>
                <a:gd name="T20" fmla="*/ 3082 w 5003"/>
                <a:gd name="T21" fmla="*/ 629 h 2277"/>
                <a:gd name="T22" fmla="*/ 2967 w 5003"/>
                <a:gd name="T23" fmla="*/ 1028 h 2277"/>
                <a:gd name="T24" fmla="*/ 2495 w 5003"/>
                <a:gd name="T25" fmla="*/ 1227 h 2277"/>
                <a:gd name="T26" fmla="*/ 2044 w 5003"/>
                <a:gd name="T27" fmla="*/ 1028 h 2277"/>
                <a:gd name="T28" fmla="*/ 1919 w 5003"/>
                <a:gd name="T29" fmla="*/ 629 h 2277"/>
                <a:gd name="T30" fmla="*/ 2065 w 5003"/>
                <a:gd name="T31" fmla="*/ 273 h 2277"/>
                <a:gd name="T32" fmla="*/ 2149 w 5003"/>
                <a:gd name="T33" fmla="*/ 136 h 2277"/>
                <a:gd name="T34" fmla="*/ 2149 w 5003"/>
                <a:gd name="T35" fmla="*/ 0 h 2277"/>
                <a:gd name="T36" fmla="*/ 1310 w 5003"/>
                <a:gd name="T37" fmla="*/ 0 h 2277"/>
                <a:gd name="T38" fmla="*/ 1310 w 5003"/>
                <a:gd name="T39" fmla="*/ 985 h 2277"/>
                <a:gd name="T40" fmla="*/ 828 w 5003"/>
                <a:gd name="T41" fmla="*/ 985 h 2277"/>
                <a:gd name="T42" fmla="*/ 576 w 5003"/>
                <a:gd name="T43" fmla="*/ 870 h 2277"/>
                <a:gd name="T44" fmla="*/ 367 w 5003"/>
                <a:gd name="T45" fmla="*/ 786 h 2277"/>
                <a:gd name="T46" fmla="*/ 104 w 5003"/>
                <a:gd name="T47" fmla="*/ 860 h 2277"/>
                <a:gd name="T48" fmla="*/ 0 w 5003"/>
                <a:gd name="T49" fmla="*/ 1132 h 2277"/>
                <a:gd name="T50" fmla="*/ 115 w 5003"/>
                <a:gd name="T51" fmla="*/ 1416 h 2277"/>
                <a:gd name="T52" fmla="*/ 367 w 5003"/>
                <a:gd name="T53" fmla="*/ 1489 h 2277"/>
                <a:gd name="T54" fmla="*/ 576 w 5003"/>
                <a:gd name="T55" fmla="*/ 1395 h 2277"/>
                <a:gd name="T56" fmla="*/ 838 w 5003"/>
                <a:gd name="T57" fmla="*/ 1259 h 2277"/>
                <a:gd name="T58" fmla="*/ 849 w 5003"/>
                <a:gd name="T59" fmla="*/ 1259 h 2277"/>
                <a:gd name="T60" fmla="*/ 1310 w 5003"/>
                <a:gd name="T61" fmla="*/ 1259 h 2277"/>
                <a:gd name="T62" fmla="*/ 1310 w 5003"/>
                <a:gd name="T63" fmla="*/ 2276 h 2277"/>
                <a:gd name="T64" fmla="*/ 3691 w 5003"/>
                <a:gd name="T65" fmla="*/ 2276 h 2277"/>
                <a:gd name="T66" fmla="*/ 3691 w 5003"/>
                <a:gd name="T67" fmla="*/ 1259 h 2277"/>
                <a:gd name="T68" fmla="*/ 4153 w 5003"/>
                <a:gd name="T69" fmla="*/ 1259 h 2277"/>
                <a:gd name="T70" fmla="*/ 4163 w 5003"/>
                <a:gd name="T71" fmla="*/ 1259 h 2277"/>
                <a:gd name="T72" fmla="*/ 4415 w 5003"/>
                <a:gd name="T73" fmla="*/ 1395 h 2277"/>
                <a:gd name="T74" fmla="*/ 4635 w 5003"/>
                <a:gd name="T75" fmla="*/ 1489 h 2277"/>
                <a:gd name="T76" fmla="*/ 4887 w 5003"/>
                <a:gd name="T77" fmla="*/ 1416 h 2277"/>
                <a:gd name="T78" fmla="*/ 4991 w 5003"/>
                <a:gd name="T79" fmla="*/ 1132 h 2277"/>
                <a:gd name="T80" fmla="*/ 4887 w 5003"/>
                <a:gd name="T81" fmla="*/ 860 h 2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003" h="2277">
                  <a:moveTo>
                    <a:pt x="4887" y="860"/>
                  </a:moveTo>
                  <a:lnTo>
                    <a:pt x="4887" y="860"/>
                  </a:lnTo>
                  <a:cubicBezTo>
                    <a:pt x="4824" y="808"/>
                    <a:pt x="4729" y="786"/>
                    <a:pt x="4635" y="786"/>
                  </a:cubicBezTo>
                  <a:cubicBezTo>
                    <a:pt x="4551" y="786"/>
                    <a:pt x="4488" y="818"/>
                    <a:pt x="4425" y="870"/>
                  </a:cubicBezTo>
                  <a:cubicBezTo>
                    <a:pt x="4352" y="923"/>
                    <a:pt x="4278" y="985"/>
                    <a:pt x="4163" y="985"/>
                  </a:cubicBezTo>
                  <a:cubicBezTo>
                    <a:pt x="3691" y="985"/>
                    <a:pt x="3691" y="985"/>
                    <a:pt x="3691" y="985"/>
                  </a:cubicBezTo>
                  <a:cubicBezTo>
                    <a:pt x="3691" y="0"/>
                    <a:pt x="3691" y="0"/>
                    <a:pt x="3691" y="0"/>
                  </a:cubicBezTo>
                  <a:cubicBezTo>
                    <a:pt x="2883" y="0"/>
                    <a:pt x="2883" y="0"/>
                    <a:pt x="2883" y="0"/>
                  </a:cubicBezTo>
                  <a:cubicBezTo>
                    <a:pt x="2883" y="167"/>
                    <a:pt x="2883" y="167"/>
                    <a:pt x="2883" y="167"/>
                  </a:cubicBezTo>
                  <a:cubicBezTo>
                    <a:pt x="2883" y="178"/>
                    <a:pt x="2894" y="189"/>
                    <a:pt x="2957" y="283"/>
                  </a:cubicBezTo>
                  <a:cubicBezTo>
                    <a:pt x="3019" y="357"/>
                    <a:pt x="3082" y="482"/>
                    <a:pt x="3082" y="629"/>
                  </a:cubicBezTo>
                  <a:cubicBezTo>
                    <a:pt x="3082" y="765"/>
                    <a:pt x="3062" y="902"/>
                    <a:pt x="2967" y="1028"/>
                  </a:cubicBezTo>
                  <a:cubicBezTo>
                    <a:pt x="2873" y="1143"/>
                    <a:pt x="2695" y="1227"/>
                    <a:pt x="2495" y="1227"/>
                  </a:cubicBezTo>
                  <a:cubicBezTo>
                    <a:pt x="2307" y="1216"/>
                    <a:pt x="2139" y="1143"/>
                    <a:pt x="2044" y="1028"/>
                  </a:cubicBezTo>
                  <a:cubicBezTo>
                    <a:pt x="1950" y="912"/>
                    <a:pt x="1919" y="765"/>
                    <a:pt x="1919" y="629"/>
                  </a:cubicBezTo>
                  <a:cubicBezTo>
                    <a:pt x="1919" y="472"/>
                    <a:pt x="2003" y="346"/>
                    <a:pt x="2065" y="273"/>
                  </a:cubicBezTo>
                  <a:cubicBezTo>
                    <a:pt x="2128" y="178"/>
                    <a:pt x="2149" y="157"/>
                    <a:pt x="2149" y="136"/>
                  </a:cubicBezTo>
                  <a:cubicBezTo>
                    <a:pt x="2149" y="0"/>
                    <a:pt x="2149" y="0"/>
                    <a:pt x="2149" y="0"/>
                  </a:cubicBezTo>
                  <a:cubicBezTo>
                    <a:pt x="1310" y="0"/>
                    <a:pt x="1310" y="0"/>
                    <a:pt x="1310" y="0"/>
                  </a:cubicBezTo>
                  <a:cubicBezTo>
                    <a:pt x="1310" y="985"/>
                    <a:pt x="1310" y="985"/>
                    <a:pt x="1310" y="985"/>
                  </a:cubicBezTo>
                  <a:cubicBezTo>
                    <a:pt x="828" y="985"/>
                    <a:pt x="828" y="985"/>
                    <a:pt x="828" y="985"/>
                  </a:cubicBezTo>
                  <a:cubicBezTo>
                    <a:pt x="712" y="985"/>
                    <a:pt x="650" y="923"/>
                    <a:pt x="576" y="870"/>
                  </a:cubicBezTo>
                  <a:cubicBezTo>
                    <a:pt x="514" y="818"/>
                    <a:pt x="451" y="786"/>
                    <a:pt x="367" y="786"/>
                  </a:cubicBezTo>
                  <a:cubicBezTo>
                    <a:pt x="262" y="786"/>
                    <a:pt x="178" y="808"/>
                    <a:pt x="104" y="860"/>
                  </a:cubicBezTo>
                  <a:cubicBezTo>
                    <a:pt x="41" y="912"/>
                    <a:pt x="0" y="985"/>
                    <a:pt x="0" y="1132"/>
                  </a:cubicBezTo>
                  <a:cubicBezTo>
                    <a:pt x="0" y="1290"/>
                    <a:pt x="52" y="1364"/>
                    <a:pt x="115" y="1416"/>
                  </a:cubicBezTo>
                  <a:cubicBezTo>
                    <a:pt x="178" y="1468"/>
                    <a:pt x="262" y="1489"/>
                    <a:pt x="367" y="1489"/>
                  </a:cubicBezTo>
                  <a:cubicBezTo>
                    <a:pt x="451" y="1489"/>
                    <a:pt x="514" y="1457"/>
                    <a:pt x="576" y="1395"/>
                  </a:cubicBezTo>
                  <a:cubicBezTo>
                    <a:pt x="650" y="1343"/>
                    <a:pt x="712" y="1269"/>
                    <a:pt x="838" y="1259"/>
                  </a:cubicBezTo>
                  <a:cubicBezTo>
                    <a:pt x="838" y="1259"/>
                    <a:pt x="838" y="1259"/>
                    <a:pt x="849" y="1259"/>
                  </a:cubicBezTo>
                  <a:cubicBezTo>
                    <a:pt x="1310" y="1259"/>
                    <a:pt x="1310" y="1259"/>
                    <a:pt x="1310" y="1259"/>
                  </a:cubicBezTo>
                  <a:cubicBezTo>
                    <a:pt x="1310" y="2276"/>
                    <a:pt x="1310" y="2276"/>
                    <a:pt x="1310" y="2276"/>
                  </a:cubicBezTo>
                  <a:cubicBezTo>
                    <a:pt x="3691" y="2276"/>
                    <a:pt x="3691" y="2276"/>
                    <a:pt x="3691" y="2276"/>
                  </a:cubicBezTo>
                  <a:cubicBezTo>
                    <a:pt x="3691" y="1259"/>
                    <a:pt x="3691" y="1259"/>
                    <a:pt x="3691" y="1259"/>
                  </a:cubicBezTo>
                  <a:cubicBezTo>
                    <a:pt x="4153" y="1259"/>
                    <a:pt x="4153" y="1259"/>
                    <a:pt x="4153" y="1259"/>
                  </a:cubicBezTo>
                  <a:lnTo>
                    <a:pt x="4163" y="1259"/>
                  </a:lnTo>
                  <a:cubicBezTo>
                    <a:pt x="4278" y="1269"/>
                    <a:pt x="4352" y="1343"/>
                    <a:pt x="4415" y="1395"/>
                  </a:cubicBezTo>
                  <a:cubicBezTo>
                    <a:pt x="4488" y="1457"/>
                    <a:pt x="4551" y="1489"/>
                    <a:pt x="4635" y="1489"/>
                  </a:cubicBezTo>
                  <a:cubicBezTo>
                    <a:pt x="4729" y="1489"/>
                    <a:pt x="4824" y="1468"/>
                    <a:pt x="4887" y="1416"/>
                  </a:cubicBezTo>
                  <a:cubicBezTo>
                    <a:pt x="4949" y="1364"/>
                    <a:pt x="4991" y="1290"/>
                    <a:pt x="4991" y="1132"/>
                  </a:cubicBezTo>
                  <a:cubicBezTo>
                    <a:pt x="5002" y="985"/>
                    <a:pt x="4949" y="912"/>
                    <a:pt x="4887" y="860"/>
                  </a:cubicBez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sp>
          <p:nvSpPr>
            <p:cNvPr id="22" name="Freeform 36">
              <a:extLst>
                <a:ext uri="{FF2B5EF4-FFF2-40B4-BE49-F238E27FC236}">
                  <a16:creationId xmlns:a16="http://schemas.microsoft.com/office/drawing/2014/main" id="{D1B26203-5BF4-4980-BE86-E32D4CAED819}"/>
                </a:ext>
              </a:extLst>
            </p:cNvPr>
            <p:cNvSpPr>
              <a:spLocks noChangeArrowheads="1"/>
            </p:cNvSpPr>
            <p:nvPr/>
          </p:nvSpPr>
          <p:spPr bwMode="auto">
            <a:xfrm>
              <a:off x="12430689" y="10315512"/>
              <a:ext cx="2832574" cy="1434703"/>
            </a:xfrm>
            <a:custGeom>
              <a:avLst/>
              <a:gdLst>
                <a:gd name="T0" fmla="*/ 6670 w 6923"/>
                <a:gd name="T1" fmla="*/ 1228 h 3505"/>
                <a:gd name="T2" fmla="*/ 6670 w 6923"/>
                <a:gd name="T3" fmla="*/ 1228 h 3505"/>
                <a:gd name="T4" fmla="*/ 5349 w 6923"/>
                <a:gd name="T5" fmla="*/ 1228 h 3505"/>
                <a:gd name="T6" fmla="*/ 5349 w 6923"/>
                <a:gd name="T7" fmla="*/ 1322 h 3505"/>
                <a:gd name="T8" fmla="*/ 5422 w 6923"/>
                <a:gd name="T9" fmla="*/ 1438 h 3505"/>
                <a:gd name="T10" fmla="*/ 5548 w 6923"/>
                <a:gd name="T11" fmla="*/ 1784 h 3505"/>
                <a:gd name="T12" fmla="*/ 5422 w 6923"/>
                <a:gd name="T13" fmla="*/ 2182 h 3505"/>
                <a:gd name="T14" fmla="*/ 4960 w 6923"/>
                <a:gd name="T15" fmla="*/ 2381 h 3505"/>
                <a:gd name="T16" fmla="*/ 4510 w 6923"/>
                <a:gd name="T17" fmla="*/ 2182 h 3505"/>
                <a:gd name="T18" fmla="*/ 4384 w 6923"/>
                <a:gd name="T19" fmla="*/ 1784 h 3505"/>
                <a:gd name="T20" fmla="*/ 4520 w 6923"/>
                <a:gd name="T21" fmla="*/ 1427 h 3505"/>
                <a:gd name="T22" fmla="*/ 4615 w 6923"/>
                <a:gd name="T23" fmla="*/ 1291 h 3505"/>
                <a:gd name="T24" fmla="*/ 4615 w 6923"/>
                <a:gd name="T25" fmla="*/ 1228 h 3505"/>
                <a:gd name="T26" fmla="*/ 3272 w 6923"/>
                <a:gd name="T27" fmla="*/ 1228 h 3505"/>
                <a:gd name="T28" fmla="*/ 3220 w 6923"/>
                <a:gd name="T29" fmla="*/ 1228 h 3505"/>
                <a:gd name="T30" fmla="*/ 1783 w 6923"/>
                <a:gd name="T31" fmla="*/ 1228 h 3505"/>
                <a:gd name="T32" fmla="*/ 1783 w 6923"/>
                <a:gd name="T33" fmla="*/ 850 h 3505"/>
                <a:gd name="T34" fmla="*/ 1783 w 6923"/>
                <a:gd name="T35" fmla="*/ 840 h 3505"/>
                <a:gd name="T36" fmla="*/ 1930 w 6923"/>
                <a:gd name="T37" fmla="*/ 578 h 3505"/>
                <a:gd name="T38" fmla="*/ 2024 w 6923"/>
                <a:gd name="T39" fmla="*/ 368 h 3505"/>
                <a:gd name="T40" fmla="*/ 1951 w 6923"/>
                <a:gd name="T41" fmla="*/ 116 h 3505"/>
                <a:gd name="T42" fmla="*/ 1668 w 6923"/>
                <a:gd name="T43" fmla="*/ 0 h 3505"/>
                <a:gd name="T44" fmla="*/ 1395 w 6923"/>
                <a:gd name="T45" fmla="*/ 116 h 3505"/>
                <a:gd name="T46" fmla="*/ 1321 w 6923"/>
                <a:gd name="T47" fmla="*/ 368 h 3505"/>
                <a:gd name="T48" fmla="*/ 1405 w 6923"/>
                <a:gd name="T49" fmla="*/ 578 h 3505"/>
                <a:gd name="T50" fmla="*/ 1520 w 6923"/>
                <a:gd name="T51" fmla="*/ 830 h 3505"/>
                <a:gd name="T52" fmla="*/ 1520 w 6923"/>
                <a:gd name="T53" fmla="*/ 1228 h 3505"/>
                <a:gd name="T54" fmla="*/ 0 w 6923"/>
                <a:gd name="T55" fmla="*/ 1228 h 3505"/>
                <a:gd name="T56" fmla="*/ 0 w 6923"/>
                <a:gd name="T57" fmla="*/ 1983 h 3505"/>
                <a:gd name="T58" fmla="*/ 199 w 6923"/>
                <a:gd name="T59" fmla="*/ 1983 h 3505"/>
                <a:gd name="T60" fmla="*/ 315 w 6923"/>
                <a:gd name="T61" fmla="*/ 1909 h 3505"/>
                <a:gd name="T62" fmla="*/ 661 w 6923"/>
                <a:gd name="T63" fmla="*/ 1784 h 3505"/>
                <a:gd name="T64" fmla="*/ 1059 w 6923"/>
                <a:gd name="T65" fmla="*/ 1909 h 3505"/>
                <a:gd name="T66" fmla="*/ 1249 w 6923"/>
                <a:gd name="T67" fmla="*/ 2371 h 3505"/>
                <a:gd name="T68" fmla="*/ 1059 w 6923"/>
                <a:gd name="T69" fmla="*/ 2822 h 3505"/>
                <a:gd name="T70" fmla="*/ 661 w 6923"/>
                <a:gd name="T71" fmla="*/ 2948 h 3505"/>
                <a:gd name="T72" fmla="*/ 304 w 6923"/>
                <a:gd name="T73" fmla="*/ 2811 h 3505"/>
                <a:gd name="T74" fmla="*/ 168 w 6923"/>
                <a:gd name="T75" fmla="*/ 2717 h 3505"/>
                <a:gd name="T76" fmla="*/ 0 w 6923"/>
                <a:gd name="T77" fmla="*/ 2717 h 3505"/>
                <a:gd name="T78" fmla="*/ 0 w 6923"/>
                <a:gd name="T79" fmla="*/ 3504 h 3505"/>
                <a:gd name="T80" fmla="*/ 3587 w 6923"/>
                <a:gd name="T81" fmla="*/ 3504 h 3505"/>
                <a:gd name="T82" fmla="*/ 6670 w 6923"/>
                <a:gd name="T83" fmla="*/ 1291 h 3505"/>
                <a:gd name="T84" fmla="*/ 6670 w 6923"/>
                <a:gd name="T85" fmla="*/ 1228 h 3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23" h="3505">
                  <a:moveTo>
                    <a:pt x="6670" y="1228"/>
                  </a:moveTo>
                  <a:lnTo>
                    <a:pt x="6670" y="1228"/>
                  </a:lnTo>
                  <a:cubicBezTo>
                    <a:pt x="5349" y="1228"/>
                    <a:pt x="5349" y="1228"/>
                    <a:pt x="5349" y="1228"/>
                  </a:cubicBezTo>
                  <a:cubicBezTo>
                    <a:pt x="5349" y="1322"/>
                    <a:pt x="5349" y="1322"/>
                    <a:pt x="5349" y="1322"/>
                  </a:cubicBezTo>
                  <a:cubicBezTo>
                    <a:pt x="5349" y="1333"/>
                    <a:pt x="5359" y="1343"/>
                    <a:pt x="5422" y="1438"/>
                  </a:cubicBezTo>
                  <a:cubicBezTo>
                    <a:pt x="5474" y="1511"/>
                    <a:pt x="5548" y="1637"/>
                    <a:pt x="5548" y="1784"/>
                  </a:cubicBezTo>
                  <a:cubicBezTo>
                    <a:pt x="5548" y="1920"/>
                    <a:pt x="5527" y="2067"/>
                    <a:pt x="5422" y="2182"/>
                  </a:cubicBezTo>
                  <a:cubicBezTo>
                    <a:pt x="5338" y="2297"/>
                    <a:pt x="5160" y="2381"/>
                    <a:pt x="4960" y="2381"/>
                  </a:cubicBezTo>
                  <a:cubicBezTo>
                    <a:pt x="4772" y="2371"/>
                    <a:pt x="4594" y="2297"/>
                    <a:pt x="4510" y="2182"/>
                  </a:cubicBezTo>
                  <a:cubicBezTo>
                    <a:pt x="4405" y="2067"/>
                    <a:pt x="4384" y="1920"/>
                    <a:pt x="4384" y="1784"/>
                  </a:cubicBezTo>
                  <a:cubicBezTo>
                    <a:pt x="4384" y="1626"/>
                    <a:pt x="4468" y="1511"/>
                    <a:pt x="4520" y="1427"/>
                  </a:cubicBezTo>
                  <a:cubicBezTo>
                    <a:pt x="4594" y="1333"/>
                    <a:pt x="4615" y="1322"/>
                    <a:pt x="4615" y="1291"/>
                  </a:cubicBezTo>
                  <a:cubicBezTo>
                    <a:pt x="4615" y="1228"/>
                    <a:pt x="4615" y="1228"/>
                    <a:pt x="4615" y="1228"/>
                  </a:cubicBezTo>
                  <a:cubicBezTo>
                    <a:pt x="3272" y="1228"/>
                    <a:pt x="3272" y="1228"/>
                    <a:pt x="3272" y="1228"/>
                  </a:cubicBezTo>
                  <a:cubicBezTo>
                    <a:pt x="3262" y="1228"/>
                    <a:pt x="3241" y="1228"/>
                    <a:pt x="3220" y="1228"/>
                  </a:cubicBezTo>
                  <a:cubicBezTo>
                    <a:pt x="1783" y="1228"/>
                    <a:pt x="1783" y="1228"/>
                    <a:pt x="1783" y="1228"/>
                  </a:cubicBezTo>
                  <a:cubicBezTo>
                    <a:pt x="1783" y="850"/>
                    <a:pt x="1783" y="850"/>
                    <a:pt x="1783" y="850"/>
                  </a:cubicBezTo>
                  <a:cubicBezTo>
                    <a:pt x="1783" y="840"/>
                    <a:pt x="1783" y="840"/>
                    <a:pt x="1783" y="840"/>
                  </a:cubicBezTo>
                  <a:cubicBezTo>
                    <a:pt x="1804" y="725"/>
                    <a:pt x="1877" y="651"/>
                    <a:pt x="1930" y="578"/>
                  </a:cubicBezTo>
                  <a:cubicBezTo>
                    <a:pt x="1982" y="515"/>
                    <a:pt x="2024" y="451"/>
                    <a:pt x="2024" y="368"/>
                  </a:cubicBezTo>
                  <a:cubicBezTo>
                    <a:pt x="2024" y="263"/>
                    <a:pt x="2003" y="179"/>
                    <a:pt x="1951" y="116"/>
                  </a:cubicBezTo>
                  <a:cubicBezTo>
                    <a:pt x="1898" y="53"/>
                    <a:pt x="1814" y="12"/>
                    <a:pt x="1668" y="0"/>
                  </a:cubicBezTo>
                  <a:cubicBezTo>
                    <a:pt x="1520" y="0"/>
                    <a:pt x="1448" y="43"/>
                    <a:pt x="1395" y="116"/>
                  </a:cubicBezTo>
                  <a:cubicBezTo>
                    <a:pt x="1342" y="179"/>
                    <a:pt x="1321" y="274"/>
                    <a:pt x="1321" y="368"/>
                  </a:cubicBezTo>
                  <a:cubicBezTo>
                    <a:pt x="1321" y="451"/>
                    <a:pt x="1353" y="515"/>
                    <a:pt x="1405" y="578"/>
                  </a:cubicBezTo>
                  <a:cubicBezTo>
                    <a:pt x="1448" y="651"/>
                    <a:pt x="1520" y="714"/>
                    <a:pt x="1520" y="830"/>
                  </a:cubicBezTo>
                  <a:cubicBezTo>
                    <a:pt x="1520" y="1228"/>
                    <a:pt x="1520" y="1228"/>
                    <a:pt x="1520" y="1228"/>
                  </a:cubicBezTo>
                  <a:cubicBezTo>
                    <a:pt x="0" y="1228"/>
                    <a:pt x="0" y="1228"/>
                    <a:pt x="0" y="1228"/>
                  </a:cubicBezTo>
                  <a:cubicBezTo>
                    <a:pt x="0" y="1983"/>
                    <a:pt x="0" y="1983"/>
                    <a:pt x="0" y="1983"/>
                  </a:cubicBezTo>
                  <a:cubicBezTo>
                    <a:pt x="199" y="1983"/>
                    <a:pt x="199" y="1983"/>
                    <a:pt x="199" y="1983"/>
                  </a:cubicBezTo>
                  <a:cubicBezTo>
                    <a:pt x="210" y="1983"/>
                    <a:pt x="220" y="1973"/>
                    <a:pt x="315" y="1909"/>
                  </a:cubicBezTo>
                  <a:cubicBezTo>
                    <a:pt x="388" y="1857"/>
                    <a:pt x="503" y="1784"/>
                    <a:pt x="661" y="1784"/>
                  </a:cubicBezTo>
                  <a:cubicBezTo>
                    <a:pt x="797" y="1784"/>
                    <a:pt x="933" y="1805"/>
                    <a:pt x="1059" y="1909"/>
                  </a:cubicBezTo>
                  <a:cubicBezTo>
                    <a:pt x="1175" y="1993"/>
                    <a:pt x="1259" y="2172"/>
                    <a:pt x="1249" y="2371"/>
                  </a:cubicBezTo>
                  <a:cubicBezTo>
                    <a:pt x="1249" y="2560"/>
                    <a:pt x="1175" y="2738"/>
                    <a:pt x="1059" y="2822"/>
                  </a:cubicBezTo>
                  <a:cubicBezTo>
                    <a:pt x="944" y="2927"/>
                    <a:pt x="797" y="2948"/>
                    <a:pt x="661" y="2948"/>
                  </a:cubicBezTo>
                  <a:cubicBezTo>
                    <a:pt x="503" y="2948"/>
                    <a:pt x="378" y="2875"/>
                    <a:pt x="304" y="2811"/>
                  </a:cubicBezTo>
                  <a:cubicBezTo>
                    <a:pt x="210" y="2738"/>
                    <a:pt x="189" y="2717"/>
                    <a:pt x="168" y="2717"/>
                  </a:cubicBezTo>
                  <a:cubicBezTo>
                    <a:pt x="0" y="2717"/>
                    <a:pt x="0" y="2717"/>
                    <a:pt x="0" y="2717"/>
                  </a:cubicBezTo>
                  <a:cubicBezTo>
                    <a:pt x="0" y="3504"/>
                    <a:pt x="0" y="3504"/>
                    <a:pt x="0" y="3504"/>
                  </a:cubicBezTo>
                  <a:cubicBezTo>
                    <a:pt x="3587" y="3504"/>
                    <a:pt x="3587" y="3504"/>
                    <a:pt x="3587" y="3504"/>
                  </a:cubicBezTo>
                  <a:cubicBezTo>
                    <a:pt x="5023" y="3504"/>
                    <a:pt x="6922" y="2780"/>
                    <a:pt x="6670" y="1291"/>
                  </a:cubicBezTo>
                  <a:lnTo>
                    <a:pt x="6670" y="1228"/>
                  </a:lnTo>
                </a:path>
              </a:pathLst>
            </a:custGeom>
            <a:solidFill>
              <a:srgbClr val="A5A5A5"/>
            </a:solidFill>
            <a:ln>
              <a:noFill/>
            </a:ln>
            <a:effectLst/>
          </p:spPr>
          <p:txBody>
            <a:bodyPr wrap="none" lIns="152366" tIns="76183" rIns="152366" bIns="76183" anchor="ctr"/>
            <a:lstStyle/>
            <a:p>
              <a:pPr marL="0" marR="0" lvl="0" indent="0" defTabSz="1828434"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prstClr val="black"/>
                </a:solidFill>
                <a:effectLst/>
                <a:uLnTx/>
                <a:uFillTx/>
              </a:endParaRPr>
            </a:p>
          </p:txBody>
        </p:sp>
      </p:grpSp>
      <p:sp>
        <p:nvSpPr>
          <p:cNvPr id="23" name="Title 1">
            <a:extLst>
              <a:ext uri="{FF2B5EF4-FFF2-40B4-BE49-F238E27FC236}">
                <a16:creationId xmlns:a16="http://schemas.microsoft.com/office/drawing/2014/main" id="{A491F5ED-AFFB-4A47-AD01-37B34EF51F25}"/>
              </a:ext>
            </a:extLst>
          </p:cNvPr>
          <p:cNvSpPr txBox="1">
            <a:spLocks/>
          </p:cNvSpPr>
          <p:nvPr/>
        </p:nvSpPr>
        <p:spPr>
          <a:xfrm>
            <a:off x="3429000" y="247742"/>
            <a:ext cx="5880113" cy="707578"/>
          </a:xfrm>
          <a:prstGeom prst="rect">
            <a:avLst/>
          </a:prstGeom>
        </p:spPr>
        <p:txBody>
          <a:bodyPr anchor="ctr"/>
          <a:lstStyle>
            <a:defPPr>
              <a:defRPr lang="en-US"/>
            </a:defPPr>
            <a:lvl1pPr defTabSz="565168">
              <a:spcBef>
                <a:spcPct val="0"/>
              </a:spcBef>
              <a:buNone/>
              <a:defRPr sz="3200" b="1">
                <a:solidFill>
                  <a:schemeClr val="tx1">
                    <a:lumMod val="75000"/>
                    <a:lumOff val="25000"/>
                  </a:schemeClr>
                </a:solidFill>
                <a:latin typeface="Rockwell" panose="02060603020205020403" pitchFamily="18" charset="0"/>
                <a:ea typeface="+mj-ea"/>
                <a:cs typeface="+mj-cs"/>
              </a:defRPr>
            </a:lvl1pPr>
          </a:lstStyle>
          <a:p>
            <a:pPr algn="ctr"/>
            <a:r>
              <a:rPr lang="en-US" sz="4000" dirty="0"/>
              <a:t>Module Summary</a:t>
            </a:r>
          </a:p>
        </p:txBody>
      </p:sp>
      <p:grpSp>
        <p:nvGrpSpPr>
          <p:cNvPr id="24" name="Group 23">
            <a:extLst>
              <a:ext uri="{FF2B5EF4-FFF2-40B4-BE49-F238E27FC236}">
                <a16:creationId xmlns:a16="http://schemas.microsoft.com/office/drawing/2014/main" id="{29F8AEB7-598D-4522-A6A3-6C8941C3D7D3}"/>
              </a:ext>
            </a:extLst>
          </p:cNvPr>
          <p:cNvGrpSpPr/>
          <p:nvPr/>
        </p:nvGrpSpPr>
        <p:grpSpPr>
          <a:xfrm>
            <a:off x="4061328" y="1391676"/>
            <a:ext cx="764860" cy="765060"/>
            <a:chOff x="3872136" y="1155190"/>
            <a:chExt cx="764860" cy="765060"/>
          </a:xfrm>
        </p:grpSpPr>
        <p:sp>
          <p:nvSpPr>
            <p:cNvPr id="25" name="Oval 24">
              <a:extLst>
                <a:ext uri="{FF2B5EF4-FFF2-40B4-BE49-F238E27FC236}">
                  <a16:creationId xmlns:a16="http://schemas.microsoft.com/office/drawing/2014/main" id="{8B36B63F-6FCB-4552-8ED7-B3C9CF6B52B3}"/>
                </a:ext>
              </a:extLst>
            </p:cNvPr>
            <p:cNvSpPr/>
            <p:nvPr/>
          </p:nvSpPr>
          <p:spPr bwMode="auto">
            <a:xfrm>
              <a:off x="3872136" y="1155190"/>
              <a:ext cx="764860" cy="765060"/>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6" name="Freeform 36">
              <a:extLst>
                <a:ext uri="{FF2B5EF4-FFF2-40B4-BE49-F238E27FC236}">
                  <a16:creationId xmlns:a16="http://schemas.microsoft.com/office/drawing/2014/main" id="{F5B97BCE-2DC0-4137-9612-F6ED23CC4A3D}"/>
                </a:ext>
              </a:extLst>
            </p:cNvPr>
            <p:cNvSpPr>
              <a:spLocks noChangeAspect="1" noChangeArrowheads="1"/>
            </p:cNvSpPr>
            <p:nvPr/>
          </p:nvSpPr>
          <p:spPr bwMode="auto">
            <a:xfrm>
              <a:off x="4118219" y="1360284"/>
              <a:ext cx="272695" cy="354873"/>
            </a:xfrm>
            <a:custGeom>
              <a:avLst/>
              <a:gdLst>
                <a:gd name="T0" fmla="*/ 115 w 320"/>
                <a:gd name="T1" fmla="*/ 62 h 417"/>
                <a:gd name="T2" fmla="*/ 115 w 320"/>
                <a:gd name="T3" fmla="*/ 62 h 417"/>
                <a:gd name="T4" fmla="*/ 62 w 320"/>
                <a:gd name="T5" fmla="*/ 0 h 417"/>
                <a:gd name="T6" fmla="*/ 0 w 320"/>
                <a:gd name="T7" fmla="*/ 62 h 417"/>
                <a:gd name="T8" fmla="*/ 36 w 320"/>
                <a:gd name="T9" fmla="*/ 115 h 417"/>
                <a:gd name="T10" fmla="*/ 36 w 320"/>
                <a:gd name="T11" fmla="*/ 301 h 417"/>
                <a:gd name="T12" fmla="*/ 0 w 320"/>
                <a:gd name="T13" fmla="*/ 354 h 417"/>
                <a:gd name="T14" fmla="*/ 62 w 320"/>
                <a:gd name="T15" fmla="*/ 416 h 417"/>
                <a:gd name="T16" fmla="*/ 115 w 320"/>
                <a:gd name="T17" fmla="*/ 354 h 417"/>
                <a:gd name="T18" fmla="*/ 80 w 320"/>
                <a:gd name="T19" fmla="*/ 301 h 417"/>
                <a:gd name="T20" fmla="*/ 80 w 320"/>
                <a:gd name="T21" fmla="*/ 115 h 417"/>
                <a:gd name="T22" fmla="*/ 115 w 320"/>
                <a:gd name="T23" fmla="*/ 62 h 417"/>
                <a:gd name="T24" fmla="*/ 98 w 320"/>
                <a:gd name="T25" fmla="*/ 354 h 417"/>
                <a:gd name="T26" fmla="*/ 98 w 320"/>
                <a:gd name="T27" fmla="*/ 354 h 417"/>
                <a:gd name="T28" fmla="*/ 62 w 320"/>
                <a:gd name="T29" fmla="*/ 390 h 417"/>
                <a:gd name="T30" fmla="*/ 27 w 320"/>
                <a:gd name="T31" fmla="*/ 354 h 417"/>
                <a:gd name="T32" fmla="*/ 62 w 320"/>
                <a:gd name="T33" fmla="*/ 319 h 417"/>
                <a:gd name="T34" fmla="*/ 98 w 320"/>
                <a:gd name="T35" fmla="*/ 354 h 417"/>
                <a:gd name="T36" fmla="*/ 62 w 320"/>
                <a:gd name="T37" fmla="*/ 88 h 417"/>
                <a:gd name="T38" fmla="*/ 62 w 320"/>
                <a:gd name="T39" fmla="*/ 88 h 417"/>
                <a:gd name="T40" fmla="*/ 27 w 320"/>
                <a:gd name="T41" fmla="*/ 62 h 417"/>
                <a:gd name="T42" fmla="*/ 62 w 320"/>
                <a:gd name="T43" fmla="*/ 27 h 417"/>
                <a:gd name="T44" fmla="*/ 98 w 320"/>
                <a:gd name="T45" fmla="*/ 62 h 417"/>
                <a:gd name="T46" fmla="*/ 62 w 320"/>
                <a:gd name="T47" fmla="*/ 88 h 417"/>
                <a:gd name="T48" fmla="*/ 284 w 320"/>
                <a:gd name="T49" fmla="*/ 301 h 417"/>
                <a:gd name="T50" fmla="*/ 284 w 320"/>
                <a:gd name="T51" fmla="*/ 301 h 417"/>
                <a:gd name="T52" fmla="*/ 284 w 320"/>
                <a:gd name="T53" fmla="*/ 115 h 417"/>
                <a:gd name="T54" fmla="*/ 319 w 320"/>
                <a:gd name="T55" fmla="*/ 62 h 417"/>
                <a:gd name="T56" fmla="*/ 257 w 320"/>
                <a:gd name="T57" fmla="*/ 0 h 417"/>
                <a:gd name="T58" fmla="*/ 195 w 320"/>
                <a:gd name="T59" fmla="*/ 62 h 417"/>
                <a:gd name="T60" fmla="*/ 239 w 320"/>
                <a:gd name="T61" fmla="*/ 115 h 417"/>
                <a:gd name="T62" fmla="*/ 239 w 320"/>
                <a:gd name="T63" fmla="*/ 301 h 417"/>
                <a:gd name="T64" fmla="*/ 195 w 320"/>
                <a:gd name="T65" fmla="*/ 354 h 417"/>
                <a:gd name="T66" fmla="*/ 257 w 320"/>
                <a:gd name="T67" fmla="*/ 416 h 417"/>
                <a:gd name="T68" fmla="*/ 319 w 320"/>
                <a:gd name="T69" fmla="*/ 354 h 417"/>
                <a:gd name="T70" fmla="*/ 284 w 320"/>
                <a:gd name="T71" fmla="*/ 301 h 417"/>
                <a:gd name="T72" fmla="*/ 221 w 320"/>
                <a:gd name="T73" fmla="*/ 62 h 417"/>
                <a:gd name="T74" fmla="*/ 221 w 320"/>
                <a:gd name="T75" fmla="*/ 62 h 417"/>
                <a:gd name="T76" fmla="*/ 257 w 320"/>
                <a:gd name="T77" fmla="*/ 27 h 417"/>
                <a:gd name="T78" fmla="*/ 292 w 320"/>
                <a:gd name="T79" fmla="*/ 62 h 417"/>
                <a:gd name="T80" fmla="*/ 257 w 320"/>
                <a:gd name="T81" fmla="*/ 88 h 417"/>
                <a:gd name="T82" fmla="*/ 221 w 320"/>
                <a:gd name="T83" fmla="*/ 62 h 417"/>
                <a:gd name="T84" fmla="*/ 257 w 320"/>
                <a:gd name="T85" fmla="*/ 390 h 417"/>
                <a:gd name="T86" fmla="*/ 257 w 320"/>
                <a:gd name="T87" fmla="*/ 390 h 417"/>
                <a:gd name="T88" fmla="*/ 221 w 320"/>
                <a:gd name="T89" fmla="*/ 354 h 417"/>
                <a:gd name="T90" fmla="*/ 257 w 320"/>
                <a:gd name="T91" fmla="*/ 319 h 417"/>
                <a:gd name="T92" fmla="*/ 292 w 320"/>
                <a:gd name="T93" fmla="*/ 354 h 417"/>
                <a:gd name="T94" fmla="*/ 257 w 320"/>
                <a:gd name="T95" fmla="*/ 39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20" h="417">
                  <a:moveTo>
                    <a:pt x="115" y="62"/>
                  </a:moveTo>
                  <a:lnTo>
                    <a:pt x="115" y="62"/>
                  </a:lnTo>
                  <a:cubicBezTo>
                    <a:pt x="115" y="27"/>
                    <a:pt x="89" y="0"/>
                    <a:pt x="62" y="0"/>
                  </a:cubicBezTo>
                  <a:cubicBezTo>
                    <a:pt x="27" y="0"/>
                    <a:pt x="0" y="27"/>
                    <a:pt x="0" y="62"/>
                  </a:cubicBezTo>
                  <a:cubicBezTo>
                    <a:pt x="0" y="80"/>
                    <a:pt x="18" y="106"/>
                    <a:pt x="36" y="115"/>
                  </a:cubicBezTo>
                  <a:cubicBezTo>
                    <a:pt x="36" y="301"/>
                    <a:pt x="36" y="301"/>
                    <a:pt x="36" y="301"/>
                  </a:cubicBezTo>
                  <a:cubicBezTo>
                    <a:pt x="18" y="310"/>
                    <a:pt x="0" y="328"/>
                    <a:pt x="0" y="354"/>
                  </a:cubicBezTo>
                  <a:cubicBezTo>
                    <a:pt x="0" y="390"/>
                    <a:pt x="27" y="416"/>
                    <a:pt x="62" y="416"/>
                  </a:cubicBezTo>
                  <a:cubicBezTo>
                    <a:pt x="89" y="416"/>
                    <a:pt x="115" y="390"/>
                    <a:pt x="115" y="354"/>
                  </a:cubicBezTo>
                  <a:cubicBezTo>
                    <a:pt x="115" y="328"/>
                    <a:pt x="106" y="310"/>
                    <a:pt x="80" y="301"/>
                  </a:cubicBezTo>
                  <a:cubicBezTo>
                    <a:pt x="80" y="115"/>
                    <a:pt x="80" y="115"/>
                    <a:pt x="80" y="115"/>
                  </a:cubicBezTo>
                  <a:cubicBezTo>
                    <a:pt x="106" y="106"/>
                    <a:pt x="115" y="80"/>
                    <a:pt x="115" y="62"/>
                  </a:cubicBezTo>
                  <a:close/>
                  <a:moveTo>
                    <a:pt x="98" y="354"/>
                  </a:moveTo>
                  <a:lnTo>
                    <a:pt x="98" y="354"/>
                  </a:lnTo>
                  <a:cubicBezTo>
                    <a:pt x="98" y="372"/>
                    <a:pt x="80" y="390"/>
                    <a:pt x="62" y="390"/>
                  </a:cubicBezTo>
                  <a:cubicBezTo>
                    <a:pt x="44" y="390"/>
                    <a:pt x="27" y="372"/>
                    <a:pt x="27" y="354"/>
                  </a:cubicBezTo>
                  <a:cubicBezTo>
                    <a:pt x="27" y="337"/>
                    <a:pt x="44" y="319"/>
                    <a:pt x="62" y="319"/>
                  </a:cubicBezTo>
                  <a:cubicBezTo>
                    <a:pt x="80" y="319"/>
                    <a:pt x="98" y="337"/>
                    <a:pt x="98" y="354"/>
                  </a:cubicBezTo>
                  <a:close/>
                  <a:moveTo>
                    <a:pt x="62" y="88"/>
                  </a:moveTo>
                  <a:lnTo>
                    <a:pt x="62" y="88"/>
                  </a:lnTo>
                  <a:cubicBezTo>
                    <a:pt x="44" y="88"/>
                    <a:pt x="27" y="80"/>
                    <a:pt x="27" y="62"/>
                  </a:cubicBezTo>
                  <a:cubicBezTo>
                    <a:pt x="27" y="35"/>
                    <a:pt x="44" y="27"/>
                    <a:pt x="62" y="27"/>
                  </a:cubicBezTo>
                  <a:cubicBezTo>
                    <a:pt x="80" y="27"/>
                    <a:pt x="98" y="35"/>
                    <a:pt x="98" y="62"/>
                  </a:cubicBezTo>
                  <a:cubicBezTo>
                    <a:pt x="98" y="80"/>
                    <a:pt x="80" y="88"/>
                    <a:pt x="62" y="88"/>
                  </a:cubicBezTo>
                  <a:close/>
                  <a:moveTo>
                    <a:pt x="284" y="301"/>
                  </a:moveTo>
                  <a:lnTo>
                    <a:pt x="284" y="301"/>
                  </a:lnTo>
                  <a:cubicBezTo>
                    <a:pt x="284" y="115"/>
                    <a:pt x="284" y="115"/>
                    <a:pt x="284" y="115"/>
                  </a:cubicBezTo>
                  <a:cubicBezTo>
                    <a:pt x="302" y="106"/>
                    <a:pt x="319" y="80"/>
                    <a:pt x="319" y="62"/>
                  </a:cubicBezTo>
                  <a:cubicBezTo>
                    <a:pt x="319" y="27"/>
                    <a:pt x="292" y="0"/>
                    <a:pt x="257" y="0"/>
                  </a:cubicBezTo>
                  <a:cubicBezTo>
                    <a:pt x="221" y="0"/>
                    <a:pt x="195" y="27"/>
                    <a:pt x="195" y="62"/>
                  </a:cubicBezTo>
                  <a:cubicBezTo>
                    <a:pt x="195" y="80"/>
                    <a:pt x="212" y="106"/>
                    <a:pt x="239" y="115"/>
                  </a:cubicBezTo>
                  <a:cubicBezTo>
                    <a:pt x="239" y="301"/>
                    <a:pt x="239" y="301"/>
                    <a:pt x="239" y="301"/>
                  </a:cubicBezTo>
                  <a:cubicBezTo>
                    <a:pt x="212" y="310"/>
                    <a:pt x="195" y="328"/>
                    <a:pt x="195" y="354"/>
                  </a:cubicBezTo>
                  <a:cubicBezTo>
                    <a:pt x="195" y="390"/>
                    <a:pt x="221" y="416"/>
                    <a:pt x="257" y="416"/>
                  </a:cubicBezTo>
                  <a:cubicBezTo>
                    <a:pt x="292" y="416"/>
                    <a:pt x="319" y="390"/>
                    <a:pt x="319" y="354"/>
                  </a:cubicBezTo>
                  <a:cubicBezTo>
                    <a:pt x="319" y="328"/>
                    <a:pt x="302" y="310"/>
                    <a:pt x="284" y="301"/>
                  </a:cubicBezTo>
                  <a:close/>
                  <a:moveTo>
                    <a:pt x="221" y="62"/>
                  </a:moveTo>
                  <a:lnTo>
                    <a:pt x="221" y="62"/>
                  </a:lnTo>
                  <a:cubicBezTo>
                    <a:pt x="221" y="35"/>
                    <a:pt x="239" y="27"/>
                    <a:pt x="257" y="27"/>
                  </a:cubicBezTo>
                  <a:cubicBezTo>
                    <a:pt x="275" y="27"/>
                    <a:pt x="292" y="35"/>
                    <a:pt x="292" y="62"/>
                  </a:cubicBezTo>
                  <a:cubicBezTo>
                    <a:pt x="292" y="80"/>
                    <a:pt x="275" y="88"/>
                    <a:pt x="257" y="88"/>
                  </a:cubicBezTo>
                  <a:cubicBezTo>
                    <a:pt x="239" y="88"/>
                    <a:pt x="221" y="80"/>
                    <a:pt x="221" y="62"/>
                  </a:cubicBezTo>
                  <a:close/>
                  <a:moveTo>
                    <a:pt x="257" y="390"/>
                  </a:moveTo>
                  <a:lnTo>
                    <a:pt x="257" y="390"/>
                  </a:lnTo>
                  <a:cubicBezTo>
                    <a:pt x="239" y="390"/>
                    <a:pt x="221" y="372"/>
                    <a:pt x="221" y="354"/>
                  </a:cubicBezTo>
                  <a:cubicBezTo>
                    <a:pt x="221" y="337"/>
                    <a:pt x="239" y="319"/>
                    <a:pt x="257" y="319"/>
                  </a:cubicBezTo>
                  <a:cubicBezTo>
                    <a:pt x="275" y="319"/>
                    <a:pt x="292" y="337"/>
                    <a:pt x="292" y="354"/>
                  </a:cubicBezTo>
                  <a:cubicBezTo>
                    <a:pt x="292" y="372"/>
                    <a:pt x="275" y="390"/>
                    <a:pt x="257" y="390"/>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grpSp>
      <p:grpSp>
        <p:nvGrpSpPr>
          <p:cNvPr id="27" name="Group 26">
            <a:extLst>
              <a:ext uri="{FF2B5EF4-FFF2-40B4-BE49-F238E27FC236}">
                <a16:creationId xmlns:a16="http://schemas.microsoft.com/office/drawing/2014/main" id="{768D73D9-5EE1-4C0C-80FC-2B9B1969A5B7}"/>
              </a:ext>
            </a:extLst>
          </p:cNvPr>
          <p:cNvGrpSpPr/>
          <p:nvPr/>
        </p:nvGrpSpPr>
        <p:grpSpPr>
          <a:xfrm>
            <a:off x="4068092" y="2389606"/>
            <a:ext cx="764860" cy="765060"/>
            <a:chOff x="3878900" y="2153120"/>
            <a:chExt cx="764860" cy="765060"/>
          </a:xfrm>
        </p:grpSpPr>
        <p:sp>
          <p:nvSpPr>
            <p:cNvPr id="28" name="Oval 27">
              <a:extLst>
                <a:ext uri="{FF2B5EF4-FFF2-40B4-BE49-F238E27FC236}">
                  <a16:creationId xmlns:a16="http://schemas.microsoft.com/office/drawing/2014/main" id="{70C90FC0-351D-48B3-8D0A-7F08D3086F91}"/>
                </a:ext>
              </a:extLst>
            </p:cNvPr>
            <p:cNvSpPr/>
            <p:nvPr/>
          </p:nvSpPr>
          <p:spPr bwMode="auto">
            <a:xfrm>
              <a:off x="3878900" y="2153120"/>
              <a:ext cx="764860" cy="765060"/>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29" name="Freeform 39">
              <a:extLst>
                <a:ext uri="{FF2B5EF4-FFF2-40B4-BE49-F238E27FC236}">
                  <a16:creationId xmlns:a16="http://schemas.microsoft.com/office/drawing/2014/main" id="{947DF618-AC4E-485A-A882-AB63B1BFC300}"/>
                </a:ext>
              </a:extLst>
            </p:cNvPr>
            <p:cNvSpPr>
              <a:spLocks noChangeAspect="1" noChangeArrowheads="1"/>
            </p:cNvSpPr>
            <p:nvPr/>
          </p:nvSpPr>
          <p:spPr bwMode="auto">
            <a:xfrm>
              <a:off x="4103174" y="2377493"/>
              <a:ext cx="316312" cy="316315"/>
            </a:xfrm>
            <a:custGeom>
              <a:avLst/>
              <a:gdLst>
                <a:gd name="T0" fmla="*/ 399 w 444"/>
                <a:gd name="T1" fmla="*/ 53 h 444"/>
                <a:gd name="T2" fmla="*/ 399 w 444"/>
                <a:gd name="T3" fmla="*/ 53 h 444"/>
                <a:gd name="T4" fmla="*/ 372 w 444"/>
                <a:gd name="T5" fmla="*/ 53 h 444"/>
                <a:gd name="T6" fmla="*/ 372 w 444"/>
                <a:gd name="T7" fmla="*/ 98 h 444"/>
                <a:gd name="T8" fmla="*/ 293 w 444"/>
                <a:gd name="T9" fmla="*/ 98 h 444"/>
                <a:gd name="T10" fmla="*/ 293 w 444"/>
                <a:gd name="T11" fmla="*/ 53 h 444"/>
                <a:gd name="T12" fmla="*/ 151 w 444"/>
                <a:gd name="T13" fmla="*/ 53 h 444"/>
                <a:gd name="T14" fmla="*/ 151 w 444"/>
                <a:gd name="T15" fmla="*/ 98 h 444"/>
                <a:gd name="T16" fmla="*/ 71 w 444"/>
                <a:gd name="T17" fmla="*/ 98 h 444"/>
                <a:gd name="T18" fmla="*/ 71 w 444"/>
                <a:gd name="T19" fmla="*/ 53 h 444"/>
                <a:gd name="T20" fmla="*/ 45 w 444"/>
                <a:gd name="T21" fmla="*/ 53 h 444"/>
                <a:gd name="T22" fmla="*/ 0 w 444"/>
                <a:gd name="T23" fmla="*/ 98 h 444"/>
                <a:gd name="T24" fmla="*/ 0 w 444"/>
                <a:gd name="T25" fmla="*/ 399 h 444"/>
                <a:gd name="T26" fmla="*/ 45 w 444"/>
                <a:gd name="T27" fmla="*/ 443 h 444"/>
                <a:gd name="T28" fmla="*/ 399 w 444"/>
                <a:gd name="T29" fmla="*/ 443 h 444"/>
                <a:gd name="T30" fmla="*/ 443 w 444"/>
                <a:gd name="T31" fmla="*/ 399 h 444"/>
                <a:gd name="T32" fmla="*/ 443 w 444"/>
                <a:gd name="T33" fmla="*/ 98 h 444"/>
                <a:gd name="T34" fmla="*/ 399 w 444"/>
                <a:gd name="T35" fmla="*/ 53 h 444"/>
                <a:gd name="T36" fmla="*/ 399 w 444"/>
                <a:gd name="T37" fmla="*/ 399 h 444"/>
                <a:gd name="T38" fmla="*/ 399 w 444"/>
                <a:gd name="T39" fmla="*/ 399 h 444"/>
                <a:gd name="T40" fmla="*/ 45 w 444"/>
                <a:gd name="T41" fmla="*/ 399 h 444"/>
                <a:gd name="T42" fmla="*/ 45 w 444"/>
                <a:gd name="T43" fmla="*/ 196 h 444"/>
                <a:gd name="T44" fmla="*/ 399 w 444"/>
                <a:gd name="T45" fmla="*/ 196 h 444"/>
                <a:gd name="T46" fmla="*/ 399 w 444"/>
                <a:gd name="T47" fmla="*/ 399 h 444"/>
                <a:gd name="T48" fmla="*/ 124 w 444"/>
                <a:gd name="T49" fmla="*/ 0 h 444"/>
                <a:gd name="T50" fmla="*/ 124 w 444"/>
                <a:gd name="T51" fmla="*/ 0 h 444"/>
                <a:gd name="T52" fmla="*/ 89 w 444"/>
                <a:gd name="T53" fmla="*/ 0 h 444"/>
                <a:gd name="T54" fmla="*/ 89 w 444"/>
                <a:gd name="T55" fmla="*/ 89 h 444"/>
                <a:gd name="T56" fmla="*/ 124 w 444"/>
                <a:gd name="T57" fmla="*/ 89 h 444"/>
                <a:gd name="T58" fmla="*/ 124 w 444"/>
                <a:gd name="T59" fmla="*/ 0 h 444"/>
                <a:gd name="T60" fmla="*/ 354 w 444"/>
                <a:gd name="T61" fmla="*/ 0 h 444"/>
                <a:gd name="T62" fmla="*/ 354 w 444"/>
                <a:gd name="T63" fmla="*/ 0 h 444"/>
                <a:gd name="T64" fmla="*/ 319 w 444"/>
                <a:gd name="T65" fmla="*/ 0 h 444"/>
                <a:gd name="T66" fmla="*/ 319 w 444"/>
                <a:gd name="T67" fmla="*/ 89 h 444"/>
                <a:gd name="T68" fmla="*/ 354 w 444"/>
                <a:gd name="T69" fmla="*/ 89 h 444"/>
                <a:gd name="T70" fmla="*/ 354 w 444"/>
                <a:gd name="T71"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4" h="444">
                  <a:moveTo>
                    <a:pt x="399" y="53"/>
                  </a:moveTo>
                  <a:lnTo>
                    <a:pt x="399" y="53"/>
                  </a:lnTo>
                  <a:cubicBezTo>
                    <a:pt x="372" y="53"/>
                    <a:pt x="372" y="53"/>
                    <a:pt x="372" y="53"/>
                  </a:cubicBezTo>
                  <a:cubicBezTo>
                    <a:pt x="372" y="98"/>
                    <a:pt x="372" y="98"/>
                    <a:pt x="372" y="98"/>
                  </a:cubicBezTo>
                  <a:cubicBezTo>
                    <a:pt x="293" y="98"/>
                    <a:pt x="293" y="98"/>
                    <a:pt x="293" y="98"/>
                  </a:cubicBezTo>
                  <a:cubicBezTo>
                    <a:pt x="293" y="53"/>
                    <a:pt x="293" y="53"/>
                    <a:pt x="293" y="53"/>
                  </a:cubicBezTo>
                  <a:cubicBezTo>
                    <a:pt x="151" y="53"/>
                    <a:pt x="151" y="53"/>
                    <a:pt x="151" y="53"/>
                  </a:cubicBezTo>
                  <a:cubicBezTo>
                    <a:pt x="151" y="98"/>
                    <a:pt x="151" y="98"/>
                    <a:pt x="151" y="98"/>
                  </a:cubicBezTo>
                  <a:cubicBezTo>
                    <a:pt x="71" y="98"/>
                    <a:pt x="71" y="98"/>
                    <a:pt x="71" y="98"/>
                  </a:cubicBezTo>
                  <a:cubicBezTo>
                    <a:pt x="71" y="53"/>
                    <a:pt x="71" y="53"/>
                    <a:pt x="71" y="53"/>
                  </a:cubicBezTo>
                  <a:cubicBezTo>
                    <a:pt x="45" y="53"/>
                    <a:pt x="45" y="53"/>
                    <a:pt x="45" y="53"/>
                  </a:cubicBezTo>
                  <a:cubicBezTo>
                    <a:pt x="18" y="53"/>
                    <a:pt x="0" y="71"/>
                    <a:pt x="0" y="98"/>
                  </a:cubicBezTo>
                  <a:cubicBezTo>
                    <a:pt x="0" y="399"/>
                    <a:pt x="0" y="399"/>
                    <a:pt x="0" y="399"/>
                  </a:cubicBezTo>
                  <a:cubicBezTo>
                    <a:pt x="0" y="425"/>
                    <a:pt x="18" y="443"/>
                    <a:pt x="45" y="443"/>
                  </a:cubicBezTo>
                  <a:cubicBezTo>
                    <a:pt x="399" y="443"/>
                    <a:pt x="399" y="443"/>
                    <a:pt x="399" y="443"/>
                  </a:cubicBezTo>
                  <a:cubicBezTo>
                    <a:pt x="425" y="443"/>
                    <a:pt x="443" y="425"/>
                    <a:pt x="443" y="399"/>
                  </a:cubicBezTo>
                  <a:cubicBezTo>
                    <a:pt x="443" y="98"/>
                    <a:pt x="443" y="98"/>
                    <a:pt x="443" y="98"/>
                  </a:cubicBezTo>
                  <a:cubicBezTo>
                    <a:pt x="443" y="71"/>
                    <a:pt x="425" y="53"/>
                    <a:pt x="399" y="53"/>
                  </a:cubicBezTo>
                  <a:close/>
                  <a:moveTo>
                    <a:pt x="399" y="399"/>
                  </a:moveTo>
                  <a:lnTo>
                    <a:pt x="399" y="399"/>
                  </a:lnTo>
                  <a:cubicBezTo>
                    <a:pt x="45" y="399"/>
                    <a:pt x="45" y="399"/>
                    <a:pt x="45" y="399"/>
                  </a:cubicBezTo>
                  <a:cubicBezTo>
                    <a:pt x="45" y="196"/>
                    <a:pt x="45" y="196"/>
                    <a:pt x="45" y="196"/>
                  </a:cubicBezTo>
                  <a:cubicBezTo>
                    <a:pt x="399" y="196"/>
                    <a:pt x="399" y="196"/>
                    <a:pt x="399" y="196"/>
                  </a:cubicBezTo>
                  <a:lnTo>
                    <a:pt x="399" y="399"/>
                  </a:lnTo>
                  <a:close/>
                  <a:moveTo>
                    <a:pt x="124" y="0"/>
                  </a:moveTo>
                  <a:lnTo>
                    <a:pt x="124" y="0"/>
                  </a:lnTo>
                  <a:cubicBezTo>
                    <a:pt x="89" y="0"/>
                    <a:pt x="89" y="0"/>
                    <a:pt x="89" y="0"/>
                  </a:cubicBezTo>
                  <a:cubicBezTo>
                    <a:pt x="89" y="89"/>
                    <a:pt x="89" y="89"/>
                    <a:pt x="89" y="89"/>
                  </a:cubicBezTo>
                  <a:cubicBezTo>
                    <a:pt x="124" y="89"/>
                    <a:pt x="124" y="89"/>
                    <a:pt x="124" y="89"/>
                  </a:cubicBezTo>
                  <a:lnTo>
                    <a:pt x="124" y="0"/>
                  </a:lnTo>
                  <a:close/>
                  <a:moveTo>
                    <a:pt x="354" y="0"/>
                  </a:moveTo>
                  <a:lnTo>
                    <a:pt x="354" y="0"/>
                  </a:lnTo>
                  <a:cubicBezTo>
                    <a:pt x="319" y="0"/>
                    <a:pt x="319" y="0"/>
                    <a:pt x="319" y="0"/>
                  </a:cubicBezTo>
                  <a:cubicBezTo>
                    <a:pt x="319" y="89"/>
                    <a:pt x="319" y="89"/>
                    <a:pt x="319" y="89"/>
                  </a:cubicBezTo>
                  <a:cubicBezTo>
                    <a:pt x="354" y="89"/>
                    <a:pt x="354" y="89"/>
                    <a:pt x="354" y="89"/>
                  </a:cubicBezTo>
                  <a:lnTo>
                    <a:pt x="354" y="0"/>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grpSp>
      <p:grpSp>
        <p:nvGrpSpPr>
          <p:cNvPr id="30" name="Group 29">
            <a:extLst>
              <a:ext uri="{FF2B5EF4-FFF2-40B4-BE49-F238E27FC236}">
                <a16:creationId xmlns:a16="http://schemas.microsoft.com/office/drawing/2014/main" id="{45527776-200E-4F0A-B674-909ADAFE657C}"/>
              </a:ext>
            </a:extLst>
          </p:cNvPr>
          <p:cNvGrpSpPr/>
          <p:nvPr/>
        </p:nvGrpSpPr>
        <p:grpSpPr>
          <a:xfrm>
            <a:off x="4063541" y="3387536"/>
            <a:ext cx="764860" cy="765060"/>
            <a:chOff x="3874349" y="3151050"/>
            <a:chExt cx="764860" cy="765060"/>
          </a:xfrm>
        </p:grpSpPr>
        <p:sp>
          <p:nvSpPr>
            <p:cNvPr id="31" name="Oval 30">
              <a:extLst>
                <a:ext uri="{FF2B5EF4-FFF2-40B4-BE49-F238E27FC236}">
                  <a16:creationId xmlns:a16="http://schemas.microsoft.com/office/drawing/2014/main" id="{BCAB765E-638E-4322-B719-683980D64AA0}"/>
                </a:ext>
              </a:extLst>
            </p:cNvPr>
            <p:cNvSpPr/>
            <p:nvPr/>
          </p:nvSpPr>
          <p:spPr bwMode="auto">
            <a:xfrm>
              <a:off x="3874349" y="3151050"/>
              <a:ext cx="764860" cy="765060"/>
            </a:xfrm>
            <a:prstGeom prst="ellipse">
              <a:avLst/>
            </a:prstGeom>
            <a:solidFill>
              <a:schemeClr val="accent6">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32" name="Freeform 127">
              <a:extLst>
                <a:ext uri="{FF2B5EF4-FFF2-40B4-BE49-F238E27FC236}">
                  <a16:creationId xmlns:a16="http://schemas.microsoft.com/office/drawing/2014/main" id="{6AB82D18-E15F-49B9-B6F7-0B378BB94F3E}"/>
                </a:ext>
              </a:extLst>
            </p:cNvPr>
            <p:cNvSpPr>
              <a:spLocks noChangeAspect="1" noChangeArrowheads="1"/>
            </p:cNvSpPr>
            <p:nvPr/>
          </p:nvSpPr>
          <p:spPr bwMode="auto">
            <a:xfrm>
              <a:off x="4049675" y="3366797"/>
              <a:ext cx="414209" cy="333566"/>
            </a:xfrm>
            <a:custGeom>
              <a:avLst/>
              <a:gdLst>
                <a:gd name="T0" fmla="*/ 169 w 497"/>
                <a:gd name="T1" fmla="*/ 196 h 400"/>
                <a:gd name="T2" fmla="*/ 169 w 497"/>
                <a:gd name="T3" fmla="*/ 196 h 400"/>
                <a:gd name="T4" fmla="*/ 248 w 497"/>
                <a:gd name="T5" fmla="*/ 275 h 400"/>
                <a:gd name="T6" fmla="*/ 328 w 497"/>
                <a:gd name="T7" fmla="*/ 196 h 400"/>
                <a:gd name="T8" fmla="*/ 248 w 497"/>
                <a:gd name="T9" fmla="*/ 116 h 400"/>
                <a:gd name="T10" fmla="*/ 169 w 497"/>
                <a:gd name="T11" fmla="*/ 196 h 400"/>
                <a:gd name="T12" fmla="*/ 116 w 497"/>
                <a:gd name="T13" fmla="*/ 169 h 400"/>
                <a:gd name="T14" fmla="*/ 116 w 497"/>
                <a:gd name="T15" fmla="*/ 169 h 400"/>
                <a:gd name="T16" fmla="*/ 248 w 497"/>
                <a:gd name="T17" fmla="*/ 63 h 400"/>
                <a:gd name="T18" fmla="*/ 345 w 497"/>
                <a:gd name="T19" fmla="*/ 98 h 400"/>
                <a:gd name="T20" fmla="*/ 390 w 497"/>
                <a:gd name="T21" fmla="*/ 98 h 400"/>
                <a:gd name="T22" fmla="*/ 390 w 497"/>
                <a:gd name="T23" fmla="*/ 54 h 400"/>
                <a:gd name="T24" fmla="*/ 248 w 497"/>
                <a:gd name="T25" fmla="*/ 0 h 400"/>
                <a:gd name="T26" fmla="*/ 62 w 497"/>
                <a:gd name="T27" fmla="*/ 143 h 400"/>
                <a:gd name="T28" fmla="*/ 0 w 497"/>
                <a:gd name="T29" fmla="*/ 143 h 400"/>
                <a:gd name="T30" fmla="*/ 0 w 497"/>
                <a:gd name="T31" fmla="*/ 196 h 400"/>
                <a:gd name="T32" fmla="*/ 80 w 497"/>
                <a:gd name="T33" fmla="*/ 196 h 400"/>
                <a:gd name="T34" fmla="*/ 116 w 497"/>
                <a:gd name="T35" fmla="*/ 169 h 400"/>
                <a:gd name="T36" fmla="*/ 416 w 497"/>
                <a:gd name="T37" fmla="*/ 196 h 400"/>
                <a:gd name="T38" fmla="*/ 416 w 497"/>
                <a:gd name="T39" fmla="*/ 196 h 400"/>
                <a:gd name="T40" fmla="*/ 381 w 497"/>
                <a:gd name="T41" fmla="*/ 231 h 400"/>
                <a:gd name="T42" fmla="*/ 248 w 497"/>
                <a:gd name="T43" fmla="*/ 337 h 400"/>
                <a:gd name="T44" fmla="*/ 151 w 497"/>
                <a:gd name="T45" fmla="*/ 293 h 400"/>
                <a:gd name="T46" fmla="*/ 107 w 497"/>
                <a:gd name="T47" fmla="*/ 293 h 400"/>
                <a:gd name="T48" fmla="*/ 107 w 497"/>
                <a:gd name="T49" fmla="*/ 337 h 400"/>
                <a:gd name="T50" fmla="*/ 248 w 497"/>
                <a:gd name="T51" fmla="*/ 399 h 400"/>
                <a:gd name="T52" fmla="*/ 435 w 497"/>
                <a:gd name="T53" fmla="*/ 257 h 400"/>
                <a:gd name="T54" fmla="*/ 496 w 497"/>
                <a:gd name="T55" fmla="*/ 257 h 400"/>
                <a:gd name="T56" fmla="*/ 496 w 497"/>
                <a:gd name="T57" fmla="*/ 196 h 400"/>
                <a:gd name="T58" fmla="*/ 416 w 497"/>
                <a:gd name="T59" fmla="*/ 19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97" h="400">
                  <a:moveTo>
                    <a:pt x="169" y="196"/>
                  </a:moveTo>
                  <a:lnTo>
                    <a:pt x="169" y="196"/>
                  </a:lnTo>
                  <a:cubicBezTo>
                    <a:pt x="169" y="240"/>
                    <a:pt x="204" y="275"/>
                    <a:pt x="248" y="275"/>
                  </a:cubicBezTo>
                  <a:cubicBezTo>
                    <a:pt x="292" y="275"/>
                    <a:pt x="328" y="240"/>
                    <a:pt x="328" y="196"/>
                  </a:cubicBezTo>
                  <a:cubicBezTo>
                    <a:pt x="328" y="151"/>
                    <a:pt x="292" y="116"/>
                    <a:pt x="248" y="116"/>
                  </a:cubicBezTo>
                  <a:cubicBezTo>
                    <a:pt x="204" y="116"/>
                    <a:pt x="169" y="151"/>
                    <a:pt x="169" y="196"/>
                  </a:cubicBezTo>
                  <a:close/>
                  <a:moveTo>
                    <a:pt x="116" y="169"/>
                  </a:moveTo>
                  <a:lnTo>
                    <a:pt x="116" y="169"/>
                  </a:lnTo>
                  <a:cubicBezTo>
                    <a:pt x="124" y="107"/>
                    <a:pt x="186" y="63"/>
                    <a:pt x="248" y="63"/>
                  </a:cubicBezTo>
                  <a:cubicBezTo>
                    <a:pt x="284" y="63"/>
                    <a:pt x="319" y="71"/>
                    <a:pt x="345" y="98"/>
                  </a:cubicBezTo>
                  <a:cubicBezTo>
                    <a:pt x="354" y="107"/>
                    <a:pt x="381" y="107"/>
                    <a:pt x="390" y="98"/>
                  </a:cubicBezTo>
                  <a:cubicBezTo>
                    <a:pt x="399" y="89"/>
                    <a:pt x="399" y="71"/>
                    <a:pt x="390" y="54"/>
                  </a:cubicBezTo>
                  <a:cubicBezTo>
                    <a:pt x="354" y="18"/>
                    <a:pt x="301" y="0"/>
                    <a:pt x="248" y="0"/>
                  </a:cubicBezTo>
                  <a:cubicBezTo>
                    <a:pt x="160" y="0"/>
                    <a:pt x="80" y="54"/>
                    <a:pt x="62" y="143"/>
                  </a:cubicBezTo>
                  <a:cubicBezTo>
                    <a:pt x="0" y="143"/>
                    <a:pt x="0" y="143"/>
                    <a:pt x="0" y="143"/>
                  </a:cubicBezTo>
                  <a:cubicBezTo>
                    <a:pt x="0" y="196"/>
                    <a:pt x="0" y="196"/>
                    <a:pt x="0" y="196"/>
                  </a:cubicBezTo>
                  <a:cubicBezTo>
                    <a:pt x="80" y="196"/>
                    <a:pt x="80" y="196"/>
                    <a:pt x="80" y="196"/>
                  </a:cubicBezTo>
                  <a:cubicBezTo>
                    <a:pt x="107" y="196"/>
                    <a:pt x="107" y="178"/>
                    <a:pt x="116" y="169"/>
                  </a:cubicBezTo>
                  <a:close/>
                  <a:moveTo>
                    <a:pt x="416" y="196"/>
                  </a:moveTo>
                  <a:lnTo>
                    <a:pt x="416" y="196"/>
                  </a:lnTo>
                  <a:cubicBezTo>
                    <a:pt x="390" y="196"/>
                    <a:pt x="390" y="222"/>
                    <a:pt x="381" y="231"/>
                  </a:cubicBezTo>
                  <a:cubicBezTo>
                    <a:pt x="372" y="293"/>
                    <a:pt x="319" y="337"/>
                    <a:pt x="248" y="337"/>
                  </a:cubicBezTo>
                  <a:cubicBezTo>
                    <a:pt x="213" y="337"/>
                    <a:pt x="177" y="319"/>
                    <a:pt x="151" y="293"/>
                  </a:cubicBezTo>
                  <a:cubicBezTo>
                    <a:pt x="142" y="284"/>
                    <a:pt x="116" y="284"/>
                    <a:pt x="107" y="293"/>
                  </a:cubicBezTo>
                  <a:cubicBezTo>
                    <a:pt x="97" y="310"/>
                    <a:pt x="97" y="328"/>
                    <a:pt x="107" y="337"/>
                  </a:cubicBezTo>
                  <a:cubicBezTo>
                    <a:pt x="142" y="373"/>
                    <a:pt x="195" y="399"/>
                    <a:pt x="248" y="399"/>
                  </a:cubicBezTo>
                  <a:cubicBezTo>
                    <a:pt x="337" y="399"/>
                    <a:pt x="416" y="337"/>
                    <a:pt x="435" y="257"/>
                  </a:cubicBezTo>
                  <a:cubicBezTo>
                    <a:pt x="496" y="257"/>
                    <a:pt x="496" y="257"/>
                    <a:pt x="496" y="257"/>
                  </a:cubicBezTo>
                  <a:cubicBezTo>
                    <a:pt x="496" y="196"/>
                    <a:pt x="496" y="196"/>
                    <a:pt x="496" y="196"/>
                  </a:cubicBezTo>
                  <a:lnTo>
                    <a:pt x="416" y="196"/>
                  </a:ln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grpSp>
      <p:sp>
        <p:nvSpPr>
          <p:cNvPr id="33" name="Rectangle 32">
            <a:extLst>
              <a:ext uri="{FF2B5EF4-FFF2-40B4-BE49-F238E27FC236}">
                <a16:creationId xmlns:a16="http://schemas.microsoft.com/office/drawing/2014/main" id="{FD9738C9-6ADC-4649-8A23-A10E591364B9}"/>
              </a:ext>
            </a:extLst>
          </p:cNvPr>
          <p:cNvSpPr/>
          <p:nvPr/>
        </p:nvSpPr>
        <p:spPr>
          <a:xfrm>
            <a:off x="4970471" y="1451041"/>
            <a:ext cx="6307130"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This module has discussed various regulatory frameworks, laws, and acts</a:t>
            </a:r>
          </a:p>
        </p:txBody>
      </p:sp>
      <p:sp>
        <p:nvSpPr>
          <p:cNvPr id="34" name="Rectangle 33">
            <a:extLst>
              <a:ext uri="{FF2B5EF4-FFF2-40B4-BE49-F238E27FC236}">
                <a16:creationId xmlns:a16="http://schemas.microsoft.com/office/drawing/2014/main" id="{83AD718B-E1A9-49B4-A914-E33AEA46D741}"/>
              </a:ext>
            </a:extLst>
          </p:cNvPr>
          <p:cNvSpPr/>
          <p:nvPr/>
        </p:nvSpPr>
        <p:spPr>
          <a:xfrm>
            <a:off x="4970470" y="2448971"/>
            <a:ext cx="6764330"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has discussed the importance and need for a security policy along with its characteristics and advantages</a:t>
            </a:r>
          </a:p>
        </p:txBody>
      </p:sp>
      <p:sp>
        <p:nvSpPr>
          <p:cNvPr id="35" name="Rectangle 34">
            <a:extLst>
              <a:ext uri="{FF2B5EF4-FFF2-40B4-BE49-F238E27FC236}">
                <a16:creationId xmlns:a16="http://schemas.microsoft.com/office/drawing/2014/main" id="{31CADB14-5D9E-4D0F-BFE9-0D2AE297AAF6}"/>
              </a:ext>
            </a:extLst>
          </p:cNvPr>
          <p:cNvSpPr/>
          <p:nvPr/>
        </p:nvSpPr>
        <p:spPr>
          <a:xfrm>
            <a:off x="4970470" y="3585400"/>
            <a:ext cx="4890105" cy="369332"/>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It also discussed various types of security policies</a:t>
            </a:r>
          </a:p>
        </p:txBody>
      </p:sp>
      <p:sp>
        <p:nvSpPr>
          <p:cNvPr id="36" name="Rectangle 35">
            <a:extLst>
              <a:ext uri="{FF2B5EF4-FFF2-40B4-BE49-F238E27FC236}">
                <a16:creationId xmlns:a16="http://schemas.microsoft.com/office/drawing/2014/main" id="{CC70B070-97CD-4603-9DEF-12424EAADEDF}"/>
              </a:ext>
            </a:extLst>
          </p:cNvPr>
          <p:cNvSpPr/>
          <p:nvPr/>
        </p:nvSpPr>
        <p:spPr>
          <a:xfrm>
            <a:off x="4970470" y="4444831"/>
            <a:ext cx="6840530"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Finally, this module ended with an overview on different types of security and awareness training</a:t>
            </a:r>
          </a:p>
        </p:txBody>
      </p:sp>
      <p:sp>
        <p:nvSpPr>
          <p:cNvPr id="37" name="Rectangle 36">
            <a:extLst>
              <a:ext uri="{FF2B5EF4-FFF2-40B4-BE49-F238E27FC236}">
                <a16:creationId xmlns:a16="http://schemas.microsoft.com/office/drawing/2014/main" id="{3C06E2E3-57E1-4AA7-8BBD-7EDB551169C6}"/>
              </a:ext>
            </a:extLst>
          </p:cNvPr>
          <p:cNvSpPr/>
          <p:nvPr/>
        </p:nvSpPr>
        <p:spPr>
          <a:xfrm>
            <a:off x="4970470" y="5442761"/>
            <a:ext cx="6840530" cy="646331"/>
          </a:xfrm>
          <a:prstGeom prst="rect">
            <a:avLst/>
          </a:prstGeom>
        </p:spPr>
        <p:txBody>
          <a:bodyPr wrap="square" anchor="ctr">
            <a:spAutoFit/>
          </a:bodyPr>
          <a:lstStyle/>
          <a:p>
            <a:pPr marR="0" lvl="0" algn="l" defTabSz="914400" rtl="0" eaLnBrk="1" fontAlgn="auto" latinLnBrk="0" hangingPunct="1">
              <a:lnSpc>
                <a:spcPct val="100000"/>
              </a:lnSpc>
              <a:spcBef>
                <a:spcPts val="2400"/>
              </a:spcBef>
              <a:spcAft>
                <a:spcPts val="0"/>
              </a:spcAft>
              <a:buClrTx/>
              <a:buSzTx/>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In the next module, we will discuss on physical network security controls in detail</a:t>
            </a:r>
          </a:p>
        </p:txBody>
      </p:sp>
      <p:grpSp>
        <p:nvGrpSpPr>
          <p:cNvPr id="38" name="Group 37">
            <a:extLst>
              <a:ext uri="{FF2B5EF4-FFF2-40B4-BE49-F238E27FC236}">
                <a16:creationId xmlns:a16="http://schemas.microsoft.com/office/drawing/2014/main" id="{34640AA2-0120-4596-AAA7-BD400AB4D6AE}"/>
              </a:ext>
            </a:extLst>
          </p:cNvPr>
          <p:cNvGrpSpPr/>
          <p:nvPr/>
        </p:nvGrpSpPr>
        <p:grpSpPr>
          <a:xfrm>
            <a:off x="4071610" y="4385466"/>
            <a:ext cx="764860" cy="765060"/>
            <a:chOff x="3882418" y="4148980"/>
            <a:chExt cx="764860" cy="765060"/>
          </a:xfrm>
        </p:grpSpPr>
        <p:sp>
          <p:nvSpPr>
            <p:cNvPr id="39" name="Oval 38">
              <a:extLst>
                <a:ext uri="{FF2B5EF4-FFF2-40B4-BE49-F238E27FC236}">
                  <a16:creationId xmlns:a16="http://schemas.microsoft.com/office/drawing/2014/main" id="{061537D2-ADF0-41F3-AA41-21671A7EEEEF}"/>
                </a:ext>
              </a:extLst>
            </p:cNvPr>
            <p:cNvSpPr/>
            <p:nvPr/>
          </p:nvSpPr>
          <p:spPr bwMode="auto">
            <a:xfrm>
              <a:off x="3882418" y="4148980"/>
              <a:ext cx="764860" cy="765060"/>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40" name="Freeform 21">
              <a:extLst>
                <a:ext uri="{FF2B5EF4-FFF2-40B4-BE49-F238E27FC236}">
                  <a16:creationId xmlns:a16="http://schemas.microsoft.com/office/drawing/2014/main" id="{23DB070F-4F20-40F2-BA18-8C7E63B47184}"/>
                </a:ext>
              </a:extLst>
            </p:cNvPr>
            <p:cNvSpPr>
              <a:spLocks noChangeAspect="1" noChangeArrowheads="1"/>
            </p:cNvSpPr>
            <p:nvPr/>
          </p:nvSpPr>
          <p:spPr bwMode="auto">
            <a:xfrm>
              <a:off x="4017952" y="4393859"/>
              <a:ext cx="493793" cy="275302"/>
            </a:xfrm>
            <a:custGeom>
              <a:avLst/>
              <a:gdLst>
                <a:gd name="T0" fmla="*/ 249 w 497"/>
                <a:gd name="T1" fmla="*/ 0 h 276"/>
                <a:gd name="T2" fmla="*/ 249 w 497"/>
                <a:gd name="T3" fmla="*/ 0 h 276"/>
                <a:gd name="T4" fmla="*/ 0 w 497"/>
                <a:gd name="T5" fmla="*/ 133 h 276"/>
                <a:gd name="T6" fmla="*/ 249 w 497"/>
                <a:gd name="T7" fmla="*/ 275 h 276"/>
                <a:gd name="T8" fmla="*/ 496 w 497"/>
                <a:gd name="T9" fmla="*/ 133 h 276"/>
                <a:gd name="T10" fmla="*/ 249 w 497"/>
                <a:gd name="T11" fmla="*/ 0 h 276"/>
                <a:gd name="T12" fmla="*/ 249 w 497"/>
                <a:gd name="T13" fmla="*/ 239 h 276"/>
                <a:gd name="T14" fmla="*/ 249 w 497"/>
                <a:gd name="T15" fmla="*/ 239 h 276"/>
                <a:gd name="T16" fmla="*/ 142 w 497"/>
                <a:gd name="T17" fmla="*/ 133 h 276"/>
                <a:gd name="T18" fmla="*/ 249 w 497"/>
                <a:gd name="T19" fmla="*/ 26 h 276"/>
                <a:gd name="T20" fmla="*/ 355 w 497"/>
                <a:gd name="T21" fmla="*/ 133 h 276"/>
                <a:gd name="T22" fmla="*/ 249 w 497"/>
                <a:gd name="T23" fmla="*/ 239 h 276"/>
                <a:gd name="T24" fmla="*/ 249 w 497"/>
                <a:gd name="T25" fmla="*/ 133 h 276"/>
                <a:gd name="T26" fmla="*/ 249 w 497"/>
                <a:gd name="T27" fmla="*/ 133 h 276"/>
                <a:gd name="T28" fmla="*/ 249 w 497"/>
                <a:gd name="T29" fmla="*/ 79 h 276"/>
                <a:gd name="T30" fmla="*/ 195 w 497"/>
                <a:gd name="T31" fmla="*/ 133 h 276"/>
                <a:gd name="T32" fmla="*/ 249 w 497"/>
                <a:gd name="T33" fmla="*/ 186 h 276"/>
                <a:gd name="T34" fmla="*/ 302 w 497"/>
                <a:gd name="T35" fmla="*/ 133 h 276"/>
                <a:gd name="T36" fmla="*/ 249 w 497"/>
                <a:gd name="T37" fmla="*/ 133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7" h="276">
                  <a:moveTo>
                    <a:pt x="249" y="0"/>
                  </a:moveTo>
                  <a:lnTo>
                    <a:pt x="249" y="0"/>
                  </a:lnTo>
                  <a:cubicBezTo>
                    <a:pt x="89" y="0"/>
                    <a:pt x="0" y="115"/>
                    <a:pt x="0" y="133"/>
                  </a:cubicBezTo>
                  <a:cubicBezTo>
                    <a:pt x="0" y="151"/>
                    <a:pt x="89" y="275"/>
                    <a:pt x="249" y="275"/>
                  </a:cubicBezTo>
                  <a:cubicBezTo>
                    <a:pt x="408" y="275"/>
                    <a:pt x="496" y="151"/>
                    <a:pt x="496" y="133"/>
                  </a:cubicBezTo>
                  <a:cubicBezTo>
                    <a:pt x="496" y="115"/>
                    <a:pt x="408" y="0"/>
                    <a:pt x="249" y="0"/>
                  </a:cubicBezTo>
                  <a:close/>
                  <a:moveTo>
                    <a:pt x="249" y="239"/>
                  </a:moveTo>
                  <a:lnTo>
                    <a:pt x="249" y="239"/>
                  </a:lnTo>
                  <a:cubicBezTo>
                    <a:pt x="186" y="239"/>
                    <a:pt x="142" y="195"/>
                    <a:pt x="142" y="133"/>
                  </a:cubicBezTo>
                  <a:cubicBezTo>
                    <a:pt x="142" y="79"/>
                    <a:pt x="186" y="26"/>
                    <a:pt x="249" y="26"/>
                  </a:cubicBezTo>
                  <a:cubicBezTo>
                    <a:pt x="310" y="26"/>
                    <a:pt x="355" y="79"/>
                    <a:pt x="355" y="133"/>
                  </a:cubicBezTo>
                  <a:cubicBezTo>
                    <a:pt x="355" y="195"/>
                    <a:pt x="310" y="239"/>
                    <a:pt x="249" y="239"/>
                  </a:cubicBezTo>
                  <a:close/>
                  <a:moveTo>
                    <a:pt x="249" y="133"/>
                  </a:moveTo>
                  <a:lnTo>
                    <a:pt x="249" y="133"/>
                  </a:lnTo>
                  <a:cubicBezTo>
                    <a:pt x="239" y="123"/>
                    <a:pt x="266" y="79"/>
                    <a:pt x="249" y="79"/>
                  </a:cubicBezTo>
                  <a:cubicBezTo>
                    <a:pt x="221" y="79"/>
                    <a:pt x="195" y="107"/>
                    <a:pt x="195" y="133"/>
                  </a:cubicBezTo>
                  <a:cubicBezTo>
                    <a:pt x="195" y="168"/>
                    <a:pt x="221" y="186"/>
                    <a:pt x="249" y="186"/>
                  </a:cubicBezTo>
                  <a:cubicBezTo>
                    <a:pt x="274" y="186"/>
                    <a:pt x="302" y="168"/>
                    <a:pt x="302" y="133"/>
                  </a:cubicBezTo>
                  <a:cubicBezTo>
                    <a:pt x="302" y="123"/>
                    <a:pt x="257" y="142"/>
                    <a:pt x="249" y="133"/>
                  </a:cubicBezTo>
                  <a:close/>
                </a:path>
              </a:pathLst>
            </a:custGeom>
            <a:solidFill>
              <a:schemeClr val="bg1"/>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900" dirty="0"/>
            </a:p>
          </p:txBody>
        </p:sp>
      </p:grpSp>
      <p:grpSp>
        <p:nvGrpSpPr>
          <p:cNvPr id="41" name="Group 40">
            <a:extLst>
              <a:ext uri="{FF2B5EF4-FFF2-40B4-BE49-F238E27FC236}">
                <a16:creationId xmlns:a16="http://schemas.microsoft.com/office/drawing/2014/main" id="{F09FAA2B-F757-4C63-9DBB-379AB2EC0F8B}"/>
              </a:ext>
            </a:extLst>
          </p:cNvPr>
          <p:cNvGrpSpPr/>
          <p:nvPr/>
        </p:nvGrpSpPr>
        <p:grpSpPr>
          <a:xfrm>
            <a:off x="4049961" y="5383396"/>
            <a:ext cx="764860" cy="765060"/>
            <a:chOff x="3860769" y="5146910"/>
            <a:chExt cx="764860" cy="765060"/>
          </a:xfrm>
        </p:grpSpPr>
        <p:sp>
          <p:nvSpPr>
            <p:cNvPr id="42" name="Oval 41">
              <a:extLst>
                <a:ext uri="{FF2B5EF4-FFF2-40B4-BE49-F238E27FC236}">
                  <a16:creationId xmlns:a16="http://schemas.microsoft.com/office/drawing/2014/main" id="{E244B894-2662-4D00-934D-DD855ED3F082}"/>
                </a:ext>
              </a:extLst>
            </p:cNvPr>
            <p:cNvSpPr/>
            <p:nvPr/>
          </p:nvSpPr>
          <p:spPr bwMode="auto">
            <a:xfrm>
              <a:off x="3860769" y="5146910"/>
              <a:ext cx="764860" cy="765060"/>
            </a:xfrm>
            <a:prstGeom prst="ellipse">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609492">
                <a:defRPr/>
              </a:pPr>
              <a:endParaRPr lang="en-US" sz="900" dirty="0">
                <a:latin typeface="Lato Light"/>
              </a:endParaRPr>
            </a:p>
          </p:txBody>
        </p:sp>
        <p:sp>
          <p:nvSpPr>
            <p:cNvPr id="43" name="Freeform 131">
              <a:extLst>
                <a:ext uri="{FF2B5EF4-FFF2-40B4-BE49-F238E27FC236}">
                  <a16:creationId xmlns:a16="http://schemas.microsoft.com/office/drawing/2014/main" id="{24B19CA8-8AA8-4B46-8A47-DD84FE3C4622}"/>
                </a:ext>
              </a:extLst>
            </p:cNvPr>
            <p:cNvSpPr>
              <a:spLocks noChangeAspect="1"/>
            </p:cNvSpPr>
            <p:nvPr/>
          </p:nvSpPr>
          <p:spPr bwMode="auto">
            <a:xfrm>
              <a:off x="4057441" y="5340868"/>
              <a:ext cx="371516" cy="377145"/>
            </a:xfrm>
            <a:custGeom>
              <a:avLst/>
              <a:gdLst>
                <a:gd name="T0" fmla="*/ 209550 w 61"/>
                <a:gd name="T1" fmla="*/ 168121 h 62"/>
                <a:gd name="T2" fmla="*/ 168327 w 61"/>
                <a:gd name="T3" fmla="*/ 212725 h 62"/>
                <a:gd name="T4" fmla="*/ 123669 w 61"/>
                <a:gd name="T5" fmla="*/ 168121 h 62"/>
                <a:gd name="T6" fmla="*/ 123669 w 61"/>
                <a:gd name="T7" fmla="*/ 164690 h 62"/>
                <a:gd name="T8" fmla="*/ 72140 w 61"/>
                <a:gd name="T9" fmla="*/ 140673 h 62"/>
                <a:gd name="T10" fmla="*/ 44658 w 61"/>
                <a:gd name="T11" fmla="*/ 150966 h 62"/>
                <a:gd name="T12" fmla="*/ 0 w 61"/>
                <a:gd name="T13" fmla="*/ 106363 h 62"/>
                <a:gd name="T14" fmla="*/ 44658 w 61"/>
                <a:gd name="T15" fmla="*/ 61759 h 62"/>
                <a:gd name="T16" fmla="*/ 72140 w 61"/>
                <a:gd name="T17" fmla="*/ 75483 h 62"/>
                <a:gd name="T18" fmla="*/ 123669 w 61"/>
                <a:gd name="T19" fmla="*/ 51466 h 62"/>
                <a:gd name="T20" fmla="*/ 123669 w 61"/>
                <a:gd name="T21" fmla="*/ 44604 h 62"/>
                <a:gd name="T22" fmla="*/ 168327 w 61"/>
                <a:gd name="T23" fmla="*/ 0 h 62"/>
                <a:gd name="T24" fmla="*/ 209550 w 61"/>
                <a:gd name="T25" fmla="*/ 44604 h 62"/>
                <a:gd name="T26" fmla="*/ 168327 w 61"/>
                <a:gd name="T27" fmla="*/ 89207 h 62"/>
                <a:gd name="T28" fmla="*/ 137410 w 61"/>
                <a:gd name="T29" fmla="*/ 78914 h 62"/>
                <a:gd name="T30" fmla="*/ 85881 w 61"/>
                <a:gd name="T31" fmla="*/ 102931 h 62"/>
                <a:gd name="T32" fmla="*/ 85881 w 61"/>
                <a:gd name="T33" fmla="*/ 106363 h 62"/>
                <a:gd name="T34" fmla="*/ 85881 w 61"/>
                <a:gd name="T35" fmla="*/ 113225 h 62"/>
                <a:gd name="T36" fmla="*/ 137410 w 61"/>
                <a:gd name="T37" fmla="*/ 137242 h 62"/>
                <a:gd name="T38" fmla="*/ 168327 w 61"/>
                <a:gd name="T39" fmla="*/ 123518 h 62"/>
                <a:gd name="T40" fmla="*/ 209550 w 61"/>
                <a:gd name="T41" fmla="*/ 168121 h 6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a:noFill/>
            </a:ln>
          </p:spPr>
          <p:txBody>
            <a:bodyPr/>
            <a:lstStyle/>
            <a:p>
              <a:endParaRPr lang="en-US" dirty="0"/>
            </a:p>
          </p:txBody>
        </p:sp>
      </p:grpSp>
    </p:spTree>
    <p:extLst>
      <p:ext uri="{BB962C8B-B14F-4D97-AF65-F5344CB8AC3E}">
        <p14:creationId xmlns:p14="http://schemas.microsoft.com/office/powerpoint/2010/main" val="334911280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 val="ab9834bc4ec06a71d0582be485dfc79297f90e"/>
</p:tagLst>
</file>

<file path=ppt/tags/tag2.xml><?xml version="1.0" encoding="utf-8"?>
<p:tagLst xmlns:a="http://schemas.openxmlformats.org/drawingml/2006/main" xmlns:r="http://schemas.openxmlformats.org/officeDocument/2006/relationships" xmlns:p="http://schemas.openxmlformats.org/presentationml/2006/main">
  <p:tag name="DVSHAPEID" val="f60PCMiMoUa1AoCXT4Voh7"/>
</p:tagLst>
</file>

<file path=ppt/tags/tag3.xml><?xml version="1.0" encoding="utf-8"?>
<p:tagLst xmlns:a="http://schemas.openxmlformats.org/drawingml/2006/main" xmlns:r="http://schemas.openxmlformats.org/officeDocument/2006/relationships" xmlns:p="http://schemas.openxmlformats.org/presentationml/2006/main">
  <p:tag name="DVSHAPEID" val="ab5Pg2r3R4TSrH8s6GvBPw"/>
</p:tagLst>
</file>

<file path=ppt/tags/tag4.xml><?xml version="1.0" encoding="utf-8"?>
<p:tagLst xmlns:a="http://schemas.openxmlformats.org/drawingml/2006/main" xmlns:r="http://schemas.openxmlformats.org/officeDocument/2006/relationships" xmlns:p="http://schemas.openxmlformats.org/presentationml/2006/main">
  <p:tag name="DVSHAPEID" val="ab5Pg2r3R4TSrH8s6GvBPw"/>
</p:tagLst>
</file>

<file path=ppt/tags/tag5.xml><?xml version="1.0" encoding="utf-8"?>
<p:tagLst xmlns:a="http://schemas.openxmlformats.org/drawingml/2006/main" xmlns:r="http://schemas.openxmlformats.org/officeDocument/2006/relationships" xmlns:p="http://schemas.openxmlformats.org/presentationml/2006/main">
  <p:tag name="DVSHAPEID" val="f60PCMiMoUa1AoCXT4Voh7"/>
</p:tagLst>
</file>

<file path=ppt/tags/tag6.xml><?xml version="1.0" encoding="utf-8"?>
<p:tagLst xmlns:a="http://schemas.openxmlformats.org/drawingml/2006/main" xmlns:r="http://schemas.openxmlformats.org/officeDocument/2006/relationships" xmlns:p="http://schemas.openxmlformats.org/presentationml/2006/main">
  <p:tag name="DVSHAPEID" val="dssEHW9IF3i7RwIYJtlktZ"/>
</p:tagLst>
</file>

<file path=ppt/tags/tag7.xml><?xml version="1.0" encoding="utf-8"?>
<p:tagLst xmlns:a="http://schemas.openxmlformats.org/drawingml/2006/main" xmlns:r="http://schemas.openxmlformats.org/officeDocument/2006/relationships" xmlns:p="http://schemas.openxmlformats.org/presentationml/2006/main">
  <p:tag name="DVSHAPEID" val="fu7D3Pq3qaxUtPebb1JJXu"/>
</p:tagLst>
</file>

<file path=ppt/tags/tag8.xml><?xml version="1.0" encoding="utf-8"?>
<p:tagLst xmlns:a="http://schemas.openxmlformats.org/drawingml/2006/main" xmlns:r="http://schemas.openxmlformats.org/officeDocument/2006/relationships" xmlns:p="http://schemas.openxmlformats.org/presentationml/2006/main">
  <p:tag name="DVSHAPEID" val="dssEHW9IF3i7RwIYJtlktZ"/>
</p:tagLst>
</file>

<file path=ppt/tags/tag9.xml><?xml version="1.0" encoding="utf-8"?>
<p:tagLst xmlns:a="http://schemas.openxmlformats.org/drawingml/2006/main" xmlns:r="http://schemas.openxmlformats.org/officeDocument/2006/relationships" xmlns:p="http://schemas.openxmlformats.org/presentationml/2006/main">
  <p:tag name="DVSHAPEID" val="fu7D3Pq3qaxUtPebb1JJXu"/>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5_ECSA v10 Module 02 Penetration Testing Scoping and Engagem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2.xml><?xml version="1.0" encoding="utf-8"?>
<a:theme xmlns:a="http://schemas.openxmlformats.org/drawingml/2006/main" name="3_ECSA v10 Module 02 Penetration Testing Scoping and Engagemen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gradFill flip="none" rotWithShape="1">
          <a:gsLst>
            <a:gs pos="5000">
              <a:schemeClr val="bg1">
                <a:lumMod val="75000"/>
                <a:alpha val="0"/>
              </a:schemeClr>
            </a:gs>
            <a:gs pos="50000">
              <a:schemeClr val="tx1">
                <a:lumMod val="75000"/>
                <a:lumOff val="25000"/>
              </a:schemeClr>
            </a:gs>
            <a:gs pos="95000">
              <a:schemeClr val="bg1">
                <a:lumMod val="75000"/>
                <a:alpha val="0"/>
              </a:schemeClr>
            </a:gs>
          </a:gsLst>
          <a:lin ang="0" scaled="1"/>
          <a:tileRect/>
        </a:gradFill>
        <a:ln>
          <a:noFill/>
        </a:ln>
      </a:spPr>
      <a:bodyPr anchor="ctr"/>
      <a:lstStyle>
        <a:defPPr algn="ctr">
          <a:defRPr dirty="0">
            <a:solidFill>
              <a:prstClr val="white"/>
            </a:solidFill>
          </a:defRPr>
        </a:defPPr>
      </a:lstStyle>
      <a:style>
        <a:lnRef idx="2">
          <a:schemeClr val="accent1">
            <a:shade val="50000"/>
          </a:schemeClr>
        </a:lnRef>
        <a:fillRef idx="1">
          <a:schemeClr val="accent1"/>
        </a:fillRef>
        <a:effectRef idx="0">
          <a:schemeClr val="accent1"/>
        </a:effectRef>
        <a:fontRef idx="minor">
          <a:schemeClr val="lt1"/>
        </a:fontRef>
      </a:style>
    </a:spDef>
    <a:txDef>
      <a:spPr bwMode="auto">
        <a:blipFill dpi="0" rotWithShape="1">
          <a:blip xmlns:r="http://schemas.openxmlformats.org/officeDocument/2006/relationships" r:embed="rId1"/>
          <a:srcRect/>
          <a:stretch>
            <a:fillRect b="-970"/>
          </a:stretch>
        </a:blipFill>
        <a:ln w="19050" algn="ctr">
          <a:solidFill>
            <a:srgbClr val="EAEAEA"/>
          </a:solidFill>
          <a:miter lim="800000"/>
          <a:headEnd/>
          <a:tailEnd/>
        </a:ln>
        <a:effectLst/>
        <a:extLst>
          <a:ext uri="{AF507438-7753-43e0-B8FC-AC1667EBCBE1}">
            <a14:hiddenEffects xmlns:a14="http://schemas.microsoft.com/office/drawing/2010/main" xmlns="">
              <a:effectLst>
                <a:outerShdw dist="53882" dir="2700000" algn="ctr" rotWithShape="0">
                  <a:srgbClr val="B2B2B2">
                    <a:alpha val="50000"/>
                  </a:srgbClr>
                </a:outerShdw>
              </a:effectLst>
            </a14:hiddenEffects>
          </a:ext>
        </a:extLst>
      </a:spPr>
      <a:bodyPr wrap="none" anchor="ctr"/>
      <a:lstStyle>
        <a:defPPr eaLnBrk="1" hangingPunct="1">
          <a:spcBef>
            <a:spcPct val="40000"/>
          </a:spcBef>
          <a:buClr>
            <a:schemeClr val="accent1"/>
          </a:buClr>
          <a:buFont typeface="Wingdings" pitchFamily="2" charset="2"/>
          <a:buChar char="§"/>
          <a:defRPr smtClean="0"/>
        </a:defPPr>
      </a:lstStyle>
    </a:txDef>
  </a:objectDefaults>
  <a:extraClrSchemeLst/>
</a:theme>
</file>

<file path=ppt/theme/theme3.xml><?xml version="1.0" encoding="utf-8"?>
<a:theme xmlns:a="http://schemas.openxmlformats.org/drawingml/2006/main" name="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4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Default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ofFiles xmlns="2c227bb7-df56-4067-b93f-1d4f0cc6f6d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D82C1FF49F5C34AA96DF504F33192E2" ma:contentTypeVersion="12" ma:contentTypeDescription="Create a new document." ma:contentTypeScope="" ma:versionID="00ff4e6a11eac36cedb14d3683ed4ea3">
  <xsd:schema xmlns:xsd="http://www.w3.org/2001/XMLSchema" xmlns:xs="http://www.w3.org/2001/XMLSchema" xmlns:p="http://schemas.microsoft.com/office/2006/metadata/properties" xmlns:ns2="f7e07ca7-6d23-4fcc-95ba-0b0025113b4d" xmlns:ns3="2c227bb7-df56-4067-b93f-1d4f0cc6f6d2" targetNamespace="http://schemas.microsoft.com/office/2006/metadata/properties" ma:root="true" ma:fieldsID="ca938c0a8adac96d538cde011f353e3b" ns2:_="" ns3:_="">
    <xsd:import namespace="f7e07ca7-6d23-4fcc-95ba-0b0025113b4d"/>
    <xsd:import namespace="2c227bb7-df56-4067-b93f-1d4f0cc6f6d2"/>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NoofFiles"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e07ca7-6d23-4fcc-95ba-0b0025113b4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c227bb7-df56-4067-b93f-1d4f0cc6f6d2"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NoofFiles" ma:index="14" nillable="true" ma:displayName="No of Files" ma:format="Dropdown" ma:internalName="NoofFiles" ma:percentage="FALSE">
      <xsd:simpleType>
        <xsd:restriction base="dms:Number"/>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9D96D1-92BC-4C4E-B5FC-0E7205F4785A}">
  <ds:schemaRefs>
    <ds:schemaRef ds:uri="2c227bb7-df56-4067-b93f-1d4f0cc6f6d2"/>
    <ds:schemaRef ds:uri="http://schemas.microsoft.com/office/infopath/2007/PartnerControls"/>
    <ds:schemaRef ds:uri="http://schemas.openxmlformats.org/package/2006/metadata/core-properties"/>
    <ds:schemaRef ds:uri="http://schemas.microsoft.com/office/2006/metadata/properties"/>
    <ds:schemaRef ds:uri="http://purl.org/dc/terms/"/>
    <ds:schemaRef ds:uri="http://purl.org/dc/dcmitype/"/>
    <ds:schemaRef ds:uri="http://schemas.microsoft.com/office/2006/documentManagement/types"/>
    <ds:schemaRef ds:uri="http://purl.org/dc/elements/1.1/"/>
    <ds:schemaRef ds:uri="f7e07ca7-6d23-4fcc-95ba-0b0025113b4d"/>
    <ds:schemaRef ds:uri="http://www.w3.org/XML/1998/namespace"/>
  </ds:schemaRefs>
</ds:datastoreItem>
</file>

<file path=customXml/itemProps2.xml><?xml version="1.0" encoding="utf-8"?>
<ds:datastoreItem xmlns:ds="http://schemas.openxmlformats.org/officeDocument/2006/customXml" ds:itemID="{D007CE2D-FBCA-4B85-9840-43F9A9DD62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7e07ca7-6d23-4fcc-95ba-0b0025113b4d"/>
    <ds:schemaRef ds:uri="2c227bb7-df56-4067-b93f-1d4f0cc6f6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888DAE-3646-4B9A-9CBB-91CDCCFCB51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CEHv7 Module 01 Introduction to Ethical Hacking</Template>
  <TotalTime>55304</TotalTime>
  <Words>4143</Words>
  <Application>Microsoft Office PowerPoint</Application>
  <PresentationFormat>Szélesvásznú</PresentationFormat>
  <Paragraphs>613</Paragraphs>
  <Slides>43</Slides>
  <Notes>21</Notes>
  <HiddenSlides>0</HiddenSlides>
  <MMClips>0</MMClips>
  <ScaleCrop>false</ScaleCrop>
  <HeadingPairs>
    <vt:vector size="6" baseType="variant">
      <vt:variant>
        <vt:lpstr>Használt betűtípusok</vt:lpstr>
      </vt:variant>
      <vt:variant>
        <vt:i4>16</vt:i4>
      </vt:variant>
      <vt:variant>
        <vt:lpstr>Téma</vt:lpstr>
      </vt:variant>
      <vt:variant>
        <vt:i4>9</vt:i4>
      </vt:variant>
      <vt:variant>
        <vt:lpstr>Diacímek</vt:lpstr>
      </vt:variant>
      <vt:variant>
        <vt:i4>43</vt:i4>
      </vt:variant>
    </vt:vector>
  </HeadingPairs>
  <TitlesOfParts>
    <vt:vector size="68" baseType="lpstr">
      <vt:lpstr>Arial</vt:lpstr>
      <vt:lpstr>Arial Black</vt:lpstr>
      <vt:lpstr>Calibri</vt:lpstr>
      <vt:lpstr>Calibri Light</vt:lpstr>
      <vt:lpstr>Gill Sans</vt:lpstr>
      <vt:lpstr>Impact</vt:lpstr>
      <vt:lpstr>Lato Bold</vt:lpstr>
      <vt:lpstr>Lato Light</vt:lpstr>
      <vt:lpstr>Lato Regular</vt:lpstr>
      <vt:lpstr>Merriweather Light</vt:lpstr>
      <vt:lpstr>Montserrat ExtraBold</vt:lpstr>
      <vt:lpstr>Raleway Light</vt:lpstr>
      <vt:lpstr>Roboto</vt:lpstr>
      <vt:lpstr>Roboto Black</vt:lpstr>
      <vt:lpstr>Rockwell</vt:lpstr>
      <vt:lpstr>Wingdings</vt:lpstr>
      <vt:lpstr>5_ECSA v10 Module 02 Penetration Testing Scoping and Engagement</vt:lpstr>
      <vt:lpstr>3_ECSA v10 Module 02 Penetration Testing Scoping and Engagement</vt:lpstr>
      <vt:lpstr>Default Theme</vt:lpstr>
      <vt:lpstr>1_Default Theme</vt:lpstr>
      <vt:lpstr>2_Default Theme</vt:lpstr>
      <vt:lpstr>3_Default Theme</vt:lpstr>
      <vt:lpstr>4_Default Theme</vt:lpstr>
      <vt:lpstr>5_Default Theme</vt:lpstr>
      <vt:lpstr>6_Default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Vamshi Krishna;Raju</dc:creator>
  <cp:lastModifiedBy>Tóth András</cp:lastModifiedBy>
  <cp:revision>3271</cp:revision>
  <cp:lastPrinted>2021-07-23T04:01:10Z</cp:lastPrinted>
  <dcterms:created xsi:type="dcterms:W3CDTF">2006-08-16T00:00:00Z</dcterms:created>
  <dcterms:modified xsi:type="dcterms:W3CDTF">2024-08-28T07:19:52Z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0x0101003D82C1FF49F5C34AA96DF504F33192E2</vt:lpwstr>
  </property>
</Properties>
</file>