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theme/theme5.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6.xml" ContentType="application/vnd.openxmlformats-officedocument.theme+xml"/>
  <Override PartName="/ppt/slideLayouts/slideLayout16.xml" ContentType="application/vnd.openxmlformats-officedocument.presentationml.slideLayout+xml"/>
  <Override PartName="/ppt/theme/theme7.xml" ContentType="application/vnd.openxmlformats-officedocument.theme+xml"/>
  <Override PartName="/ppt/slideLayouts/slideLayout1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63" r:id="rId4"/>
    <p:sldMasterId id="2147484767" r:id="rId5"/>
    <p:sldMasterId id="2147484979" r:id="rId6"/>
    <p:sldMasterId id="2147485059" r:id="rId7"/>
    <p:sldMasterId id="2147485123" r:id="rId8"/>
    <p:sldMasterId id="2147485127" r:id="rId9"/>
    <p:sldMasterId id="2147485149" r:id="rId10"/>
    <p:sldMasterId id="2147485152" r:id="rId11"/>
  </p:sldMasterIdLst>
  <p:notesMasterIdLst>
    <p:notesMasterId r:id="rId45"/>
  </p:notesMasterIdLst>
  <p:handoutMasterIdLst>
    <p:handoutMasterId r:id="rId46"/>
  </p:handoutMasterIdLst>
  <p:sldIdLst>
    <p:sldId id="4578" r:id="rId12"/>
    <p:sldId id="4428" r:id="rId13"/>
    <p:sldId id="675" r:id="rId14"/>
    <p:sldId id="735" r:id="rId15"/>
    <p:sldId id="856" r:id="rId16"/>
    <p:sldId id="1364" r:id="rId17"/>
    <p:sldId id="1062" r:id="rId18"/>
    <p:sldId id="911" r:id="rId19"/>
    <p:sldId id="1363" r:id="rId20"/>
    <p:sldId id="1177" r:id="rId21"/>
    <p:sldId id="4429" r:id="rId22"/>
    <p:sldId id="1365" r:id="rId23"/>
    <p:sldId id="1106" r:id="rId24"/>
    <p:sldId id="773" r:id="rId25"/>
    <p:sldId id="883" r:id="rId26"/>
    <p:sldId id="4582" r:id="rId27"/>
    <p:sldId id="4581" r:id="rId28"/>
    <p:sldId id="1366" r:id="rId29"/>
    <p:sldId id="903" r:id="rId30"/>
    <p:sldId id="4430" r:id="rId31"/>
    <p:sldId id="1394" r:id="rId32"/>
    <p:sldId id="886" r:id="rId33"/>
    <p:sldId id="2950" r:id="rId34"/>
    <p:sldId id="3644" r:id="rId35"/>
    <p:sldId id="888" r:id="rId36"/>
    <p:sldId id="4577" r:id="rId37"/>
    <p:sldId id="954" r:id="rId38"/>
    <p:sldId id="2951" r:id="rId39"/>
    <p:sldId id="2952" r:id="rId40"/>
    <p:sldId id="897" r:id="rId41"/>
    <p:sldId id="898" r:id="rId42"/>
    <p:sldId id="2953" r:id="rId43"/>
    <p:sldId id="839" r:id="rId44"/>
  </p:sldIdLst>
  <p:sldSz cx="12192000" cy="6858000"/>
  <p:notesSz cx="6858000" cy="9144000"/>
  <p:custDataLst>
    <p:tags r:id="rId4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ndows User" initials="WU" lastIdx="2" clrIdx="0"/>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D6FF"/>
    <a:srgbClr val="4A7EBB"/>
    <a:srgbClr val="FFFF66"/>
    <a:srgbClr val="6F91CF"/>
    <a:srgbClr val="FFC000"/>
    <a:srgbClr val="FFFFDD"/>
    <a:srgbClr val="FF9B9D"/>
    <a:srgbClr val="FF8F92"/>
    <a:srgbClr val="FEF9F4"/>
    <a:srgbClr val="E7E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47" autoAdjust="0"/>
    <p:restoredTop sz="94364" autoAdjust="0"/>
  </p:normalViewPr>
  <p:slideViewPr>
    <p:cSldViewPr>
      <p:cViewPr varScale="1">
        <p:scale>
          <a:sx n="85" d="100"/>
          <a:sy n="85" d="100"/>
        </p:scale>
        <p:origin x="586" y="53"/>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3" d="100"/>
          <a:sy n="53" d="100"/>
        </p:scale>
        <p:origin x="-286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notesMaster" Target="notesMasters/notesMaster1.xml"/><Relationship Id="rId53"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commentAuthors" Target="commentAuthors.xml"/><Relationship Id="rId8" Type="http://schemas.openxmlformats.org/officeDocument/2006/relationships/slideMaster" Target="slideMasters/slideMaster5.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handoutMaster" Target="handoutMasters/handoutMaster1.xml"/><Relationship Id="rId20" Type="http://schemas.openxmlformats.org/officeDocument/2006/relationships/slide" Target="slides/slide9.xml"/><Relationship Id="rId41" Type="http://schemas.openxmlformats.org/officeDocument/2006/relationships/slide" Target="slides/slide30.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ti Jain" userId="3df26b54-5db6-4303-8413-8628b88e3072" providerId="ADAL" clId="{8D4F6955-23D7-43DA-B61B-E9D94468F2D5}"/>
    <pc:docChg chg="modSld">
      <pc:chgData name="Kriti Jain" userId="3df26b54-5db6-4303-8413-8628b88e3072" providerId="ADAL" clId="{8D4F6955-23D7-43DA-B61B-E9D94468F2D5}" dt="2020-07-01T07:22:06.358" v="59" actId="12789"/>
      <pc:docMkLst>
        <pc:docMk/>
      </pc:docMkLst>
      <pc:sldChg chg="addSp delSp modSp mod">
        <pc:chgData name="Kriti Jain" userId="3df26b54-5db6-4303-8413-8628b88e3072" providerId="ADAL" clId="{8D4F6955-23D7-43DA-B61B-E9D94468F2D5}" dt="2020-07-01T07:22:06.358" v="59" actId="12789"/>
        <pc:sldMkLst>
          <pc:docMk/>
          <pc:sldMk cId="2512719840" sldId="1101"/>
        </pc:sldMkLst>
        <pc:spChg chg="mod topLvl">
          <ac:chgData name="Kriti Jain" userId="3df26b54-5db6-4303-8413-8628b88e3072" providerId="ADAL" clId="{8D4F6955-23D7-43DA-B61B-E9D94468F2D5}" dt="2020-07-01T07:20:16.345" v="4" actId="165"/>
          <ac:spMkLst>
            <pc:docMk/>
            <pc:sldMk cId="2512719840" sldId="1101"/>
            <ac:spMk id="2" creationId="{00000000-0000-0000-0000-000000000000}"/>
          </ac:spMkLst>
        </pc:spChg>
        <pc:spChg chg="mod topLvl">
          <ac:chgData name="Kriti Jain" userId="3df26b54-5db6-4303-8413-8628b88e3072" providerId="ADAL" clId="{8D4F6955-23D7-43DA-B61B-E9D94468F2D5}" dt="2020-07-01T07:20:19.266" v="5" actId="165"/>
          <ac:spMkLst>
            <pc:docMk/>
            <pc:sldMk cId="2512719840" sldId="1101"/>
            <ac:spMk id="3" creationId="{00000000-0000-0000-0000-000000000000}"/>
          </ac:spMkLst>
        </pc:spChg>
        <pc:spChg chg="mod topLvl">
          <ac:chgData name="Kriti Jain" userId="3df26b54-5db6-4303-8413-8628b88e3072" providerId="ADAL" clId="{8D4F6955-23D7-43DA-B61B-E9D94468F2D5}" dt="2020-07-01T07:20:19.266" v="5" actId="165"/>
          <ac:spMkLst>
            <pc:docMk/>
            <pc:sldMk cId="2512719840" sldId="1101"/>
            <ac:spMk id="4" creationId="{00000000-0000-0000-0000-000000000000}"/>
          </ac:spMkLst>
        </pc:spChg>
        <pc:spChg chg="mod topLvl">
          <ac:chgData name="Kriti Jain" userId="3df26b54-5db6-4303-8413-8628b88e3072" providerId="ADAL" clId="{8D4F6955-23D7-43DA-B61B-E9D94468F2D5}" dt="2020-07-01T07:20:16.345" v="4" actId="165"/>
          <ac:spMkLst>
            <pc:docMk/>
            <pc:sldMk cId="2512719840" sldId="1101"/>
            <ac:spMk id="5" creationId="{00000000-0000-0000-0000-000000000000}"/>
          </ac:spMkLst>
        </pc:spChg>
        <pc:spChg chg="mod topLvl">
          <ac:chgData name="Kriti Jain" userId="3df26b54-5db6-4303-8413-8628b88e3072" providerId="ADAL" clId="{8D4F6955-23D7-43DA-B61B-E9D94468F2D5}" dt="2020-07-01T07:20:19.266" v="5" actId="165"/>
          <ac:spMkLst>
            <pc:docMk/>
            <pc:sldMk cId="2512719840" sldId="1101"/>
            <ac:spMk id="6" creationId="{00000000-0000-0000-0000-000000000000}"/>
          </ac:spMkLst>
        </pc:spChg>
        <pc:spChg chg="mod topLvl">
          <ac:chgData name="Kriti Jain" userId="3df26b54-5db6-4303-8413-8628b88e3072" providerId="ADAL" clId="{8D4F6955-23D7-43DA-B61B-E9D94468F2D5}" dt="2020-07-01T07:20:16.345" v="4" actId="165"/>
          <ac:spMkLst>
            <pc:docMk/>
            <pc:sldMk cId="2512719840" sldId="1101"/>
            <ac:spMk id="7" creationId="{00000000-0000-0000-0000-000000000000}"/>
          </ac:spMkLst>
        </pc:spChg>
        <pc:spChg chg="mod topLvl">
          <ac:chgData name="Kriti Jain" userId="3df26b54-5db6-4303-8413-8628b88e3072" providerId="ADAL" clId="{8D4F6955-23D7-43DA-B61B-E9D94468F2D5}" dt="2020-07-01T07:20:19.266" v="5" actId="165"/>
          <ac:spMkLst>
            <pc:docMk/>
            <pc:sldMk cId="2512719840" sldId="1101"/>
            <ac:spMk id="8" creationId="{00000000-0000-0000-0000-000000000000}"/>
          </ac:spMkLst>
        </pc:spChg>
        <pc:spChg chg="mod topLvl">
          <ac:chgData name="Kriti Jain" userId="3df26b54-5db6-4303-8413-8628b88e3072" providerId="ADAL" clId="{8D4F6955-23D7-43DA-B61B-E9D94468F2D5}" dt="2020-07-01T07:20:16.345" v="4" actId="165"/>
          <ac:spMkLst>
            <pc:docMk/>
            <pc:sldMk cId="2512719840" sldId="1101"/>
            <ac:spMk id="9" creationId="{00000000-0000-0000-0000-000000000000}"/>
          </ac:spMkLst>
        </pc:spChg>
        <pc:spChg chg="mod topLvl">
          <ac:chgData name="Kriti Jain" userId="3df26b54-5db6-4303-8413-8628b88e3072" providerId="ADAL" clId="{8D4F6955-23D7-43DA-B61B-E9D94468F2D5}" dt="2020-07-01T07:22:06.358" v="59" actId="12789"/>
          <ac:spMkLst>
            <pc:docMk/>
            <pc:sldMk cId="2512719840" sldId="1101"/>
            <ac:spMk id="10" creationId="{00000000-0000-0000-0000-000000000000}"/>
          </ac:spMkLst>
        </pc:spChg>
        <pc:spChg chg="mod topLvl">
          <ac:chgData name="Kriti Jain" userId="3df26b54-5db6-4303-8413-8628b88e3072" providerId="ADAL" clId="{8D4F6955-23D7-43DA-B61B-E9D94468F2D5}" dt="2020-07-01T07:20:16.345" v="4" actId="165"/>
          <ac:spMkLst>
            <pc:docMk/>
            <pc:sldMk cId="2512719840" sldId="1101"/>
            <ac:spMk id="11" creationId="{00000000-0000-0000-0000-000000000000}"/>
          </ac:spMkLst>
        </pc:spChg>
        <pc:spChg chg="mod">
          <ac:chgData name="Kriti Jain" userId="3df26b54-5db6-4303-8413-8628b88e3072" providerId="ADAL" clId="{8D4F6955-23D7-43DA-B61B-E9D94468F2D5}" dt="2020-07-01T07:21:38.435" v="53" actId="1037"/>
          <ac:spMkLst>
            <pc:docMk/>
            <pc:sldMk cId="2512719840" sldId="1101"/>
            <ac:spMk id="12" creationId="{00000000-0000-0000-0000-000000000000}"/>
          </ac:spMkLst>
        </pc:spChg>
        <pc:spChg chg="mod">
          <ac:chgData name="Kriti Jain" userId="3df26b54-5db6-4303-8413-8628b88e3072" providerId="ADAL" clId="{8D4F6955-23D7-43DA-B61B-E9D94468F2D5}" dt="2020-07-01T07:22:06.358" v="59" actId="12789"/>
          <ac:spMkLst>
            <pc:docMk/>
            <pc:sldMk cId="2512719840" sldId="1101"/>
            <ac:spMk id="13" creationId="{00000000-0000-0000-0000-000000000000}"/>
          </ac:spMkLst>
        </pc:spChg>
        <pc:spChg chg="mod">
          <ac:chgData name="Kriti Jain" userId="3df26b54-5db6-4303-8413-8628b88e3072" providerId="ADAL" clId="{8D4F6955-23D7-43DA-B61B-E9D94468F2D5}" dt="2020-07-01T07:21:38.435" v="53" actId="1037"/>
          <ac:spMkLst>
            <pc:docMk/>
            <pc:sldMk cId="2512719840" sldId="1101"/>
            <ac:spMk id="14" creationId="{00000000-0000-0000-0000-000000000000}"/>
          </ac:spMkLst>
        </pc:spChg>
        <pc:spChg chg="mod">
          <ac:chgData name="Kriti Jain" userId="3df26b54-5db6-4303-8413-8628b88e3072" providerId="ADAL" clId="{8D4F6955-23D7-43DA-B61B-E9D94468F2D5}" dt="2020-07-01T07:21:38.435" v="53" actId="1037"/>
          <ac:spMkLst>
            <pc:docMk/>
            <pc:sldMk cId="2512719840" sldId="1101"/>
            <ac:spMk id="15" creationId="{00000000-0000-0000-0000-000000000000}"/>
          </ac:spMkLst>
        </pc:spChg>
        <pc:spChg chg="mod">
          <ac:chgData name="Kriti Jain" userId="3df26b54-5db6-4303-8413-8628b88e3072" providerId="ADAL" clId="{8D4F6955-23D7-43DA-B61B-E9D94468F2D5}" dt="2020-07-01T07:21:38.435" v="53" actId="1037"/>
          <ac:spMkLst>
            <pc:docMk/>
            <pc:sldMk cId="2512719840" sldId="1101"/>
            <ac:spMk id="16" creationId="{00000000-0000-0000-0000-000000000000}"/>
          </ac:spMkLst>
        </pc:spChg>
        <pc:spChg chg="mod">
          <ac:chgData name="Kriti Jain" userId="3df26b54-5db6-4303-8413-8628b88e3072" providerId="ADAL" clId="{8D4F6955-23D7-43DA-B61B-E9D94468F2D5}" dt="2020-07-01T07:21:47.453" v="54" actId="14100"/>
          <ac:spMkLst>
            <pc:docMk/>
            <pc:sldMk cId="2512719840" sldId="1101"/>
            <ac:spMk id="17" creationId="{00000000-0000-0000-0000-000000000000}"/>
          </ac:spMkLst>
        </pc:spChg>
        <pc:spChg chg="mod">
          <ac:chgData name="Kriti Jain" userId="3df26b54-5db6-4303-8413-8628b88e3072" providerId="ADAL" clId="{8D4F6955-23D7-43DA-B61B-E9D94468F2D5}" dt="2020-07-01T07:21:51.108" v="55" actId="14100"/>
          <ac:spMkLst>
            <pc:docMk/>
            <pc:sldMk cId="2512719840" sldId="1101"/>
            <ac:spMk id="18" creationId="{00000000-0000-0000-0000-000000000000}"/>
          </ac:spMkLst>
        </pc:spChg>
        <pc:spChg chg="mod">
          <ac:chgData name="Kriti Jain" userId="3df26b54-5db6-4303-8413-8628b88e3072" providerId="ADAL" clId="{8D4F6955-23D7-43DA-B61B-E9D94468F2D5}" dt="2020-07-01T07:21:54.542" v="56" actId="14100"/>
          <ac:spMkLst>
            <pc:docMk/>
            <pc:sldMk cId="2512719840" sldId="1101"/>
            <ac:spMk id="19" creationId="{00000000-0000-0000-0000-000000000000}"/>
          </ac:spMkLst>
        </pc:spChg>
        <pc:spChg chg="mod">
          <ac:chgData name="Kriti Jain" userId="3df26b54-5db6-4303-8413-8628b88e3072" providerId="ADAL" clId="{8D4F6955-23D7-43DA-B61B-E9D94468F2D5}" dt="2020-07-01T07:21:57.035" v="57" actId="14100"/>
          <ac:spMkLst>
            <pc:docMk/>
            <pc:sldMk cId="2512719840" sldId="1101"/>
            <ac:spMk id="20" creationId="{00000000-0000-0000-0000-000000000000}"/>
          </ac:spMkLst>
        </pc:spChg>
        <pc:spChg chg="mod">
          <ac:chgData name="Kriti Jain" userId="3df26b54-5db6-4303-8413-8628b88e3072" providerId="ADAL" clId="{8D4F6955-23D7-43DA-B61B-E9D94468F2D5}" dt="2020-07-01T07:21:38.435" v="53" actId="1037"/>
          <ac:spMkLst>
            <pc:docMk/>
            <pc:sldMk cId="2512719840" sldId="1101"/>
            <ac:spMk id="21" creationId="{00000000-0000-0000-0000-000000000000}"/>
          </ac:spMkLst>
        </pc:spChg>
        <pc:spChg chg="add mod">
          <ac:chgData name="Kriti Jain" userId="3df26b54-5db6-4303-8413-8628b88e3072" providerId="ADAL" clId="{8D4F6955-23D7-43DA-B61B-E9D94468F2D5}" dt="2020-07-01T07:20:53.218" v="37" actId="571"/>
          <ac:spMkLst>
            <pc:docMk/>
            <pc:sldMk cId="2512719840" sldId="1101"/>
            <ac:spMk id="27" creationId="{64E6EAEA-00AB-4722-8832-6DBC06F69E10}"/>
          </ac:spMkLst>
        </pc:spChg>
        <pc:spChg chg="add mod">
          <ac:chgData name="Kriti Jain" userId="3df26b54-5db6-4303-8413-8628b88e3072" providerId="ADAL" clId="{8D4F6955-23D7-43DA-B61B-E9D94468F2D5}" dt="2020-07-01T07:20:53.218" v="37" actId="571"/>
          <ac:spMkLst>
            <pc:docMk/>
            <pc:sldMk cId="2512719840" sldId="1101"/>
            <ac:spMk id="28" creationId="{B2D8F776-C239-4197-A867-58365D64B1A5}"/>
          </ac:spMkLst>
        </pc:spChg>
        <pc:spChg chg="add mod">
          <ac:chgData name="Kriti Jain" userId="3df26b54-5db6-4303-8413-8628b88e3072" providerId="ADAL" clId="{8D4F6955-23D7-43DA-B61B-E9D94468F2D5}" dt="2020-07-01T07:20:53.218" v="37" actId="571"/>
          <ac:spMkLst>
            <pc:docMk/>
            <pc:sldMk cId="2512719840" sldId="1101"/>
            <ac:spMk id="29" creationId="{E7E7E51E-7AE8-4A2A-B7C6-93A41E280C47}"/>
          </ac:spMkLst>
        </pc:spChg>
        <pc:grpChg chg="add del mod">
          <ac:chgData name="Kriti Jain" userId="3df26b54-5db6-4303-8413-8628b88e3072" providerId="ADAL" clId="{8D4F6955-23D7-43DA-B61B-E9D94468F2D5}" dt="2020-07-01T07:20:16.345" v="4" actId="165"/>
          <ac:grpSpMkLst>
            <pc:docMk/>
            <pc:sldMk cId="2512719840" sldId="1101"/>
            <ac:grpSpMk id="23" creationId="{93723DE6-0E34-471C-BA99-67EDB0D91AE8}"/>
          </ac:grpSpMkLst>
        </pc:grpChg>
        <pc:grpChg chg="add del mod">
          <ac:chgData name="Kriti Jain" userId="3df26b54-5db6-4303-8413-8628b88e3072" providerId="ADAL" clId="{8D4F6955-23D7-43DA-B61B-E9D94468F2D5}" dt="2020-07-01T07:20:19.266" v="5" actId="165"/>
          <ac:grpSpMkLst>
            <pc:docMk/>
            <pc:sldMk cId="2512719840" sldId="1101"/>
            <ac:grpSpMk id="26" creationId="{67DD5AE5-93EE-4691-8CC8-11D23C2E9F2C}"/>
          </ac:grpSpMkLst>
        </pc:grpChg>
      </pc:sldChg>
    </pc:docChg>
  </pc:docChgLst>
  <pc:docChgLst>
    <pc:chgData name="Kriti Jain" userId="3df26b54-5db6-4303-8413-8628b88e3072" providerId="ADAL" clId="{157C80EE-5C9C-4093-8D58-63B3901FE854}"/>
    <pc:docChg chg="undo custSel addSld delSld modSld">
      <pc:chgData name="Kriti Jain" userId="3df26b54-5db6-4303-8413-8628b88e3072" providerId="ADAL" clId="{157C80EE-5C9C-4093-8D58-63B3901FE854}" dt="2020-07-01T05:06:26.218" v="1385" actId="20577"/>
      <pc:docMkLst>
        <pc:docMk/>
      </pc:docMkLst>
      <pc:sldChg chg="modSp mod">
        <pc:chgData name="Kriti Jain" userId="3df26b54-5db6-4303-8413-8628b88e3072" providerId="ADAL" clId="{157C80EE-5C9C-4093-8D58-63B3901FE854}" dt="2020-07-01T04:58:27.125" v="1271" actId="20577"/>
        <pc:sldMkLst>
          <pc:docMk/>
          <pc:sldMk cId="2292300487" sldId="1097"/>
        </pc:sldMkLst>
        <pc:spChg chg="mod">
          <ac:chgData name="Kriti Jain" userId="3df26b54-5db6-4303-8413-8628b88e3072" providerId="ADAL" clId="{157C80EE-5C9C-4093-8D58-63B3901FE854}" dt="2020-07-01T04:13:23.081" v="497" actId="1037"/>
          <ac:spMkLst>
            <pc:docMk/>
            <pc:sldMk cId="2292300487" sldId="1097"/>
            <ac:spMk id="2" creationId="{00000000-0000-0000-0000-000000000000}"/>
          </ac:spMkLst>
        </pc:spChg>
        <pc:spChg chg="mod">
          <ac:chgData name="Kriti Jain" userId="3df26b54-5db6-4303-8413-8628b88e3072" providerId="ADAL" clId="{157C80EE-5C9C-4093-8D58-63B3901FE854}" dt="2020-07-01T04:58:27.125" v="1271" actId="20577"/>
          <ac:spMkLst>
            <pc:docMk/>
            <pc:sldMk cId="2292300487" sldId="1097"/>
            <ac:spMk id="5" creationId="{00000000-0000-0000-0000-000000000000}"/>
          </ac:spMkLst>
        </pc:spChg>
        <pc:spChg chg="mod">
          <ac:chgData name="Kriti Jain" userId="3df26b54-5db6-4303-8413-8628b88e3072" providerId="ADAL" clId="{157C80EE-5C9C-4093-8D58-63B3901FE854}" dt="2020-07-01T04:13:23.081" v="497" actId="1037"/>
          <ac:spMkLst>
            <pc:docMk/>
            <pc:sldMk cId="2292300487" sldId="1097"/>
            <ac:spMk id="9" creationId="{00000000-0000-0000-0000-000000000000}"/>
          </ac:spMkLst>
        </pc:spChg>
        <pc:spChg chg="mod">
          <ac:chgData name="Kriti Jain" userId="3df26b54-5db6-4303-8413-8628b88e3072" providerId="ADAL" clId="{157C80EE-5C9C-4093-8D58-63B3901FE854}" dt="2020-07-01T04:13:23.081" v="497" actId="1037"/>
          <ac:spMkLst>
            <pc:docMk/>
            <pc:sldMk cId="2292300487" sldId="1097"/>
            <ac:spMk id="10" creationId="{00000000-0000-0000-0000-000000000000}"/>
          </ac:spMkLst>
        </pc:spChg>
        <pc:spChg chg="mod">
          <ac:chgData name="Kriti Jain" userId="3df26b54-5db6-4303-8413-8628b88e3072" providerId="ADAL" clId="{157C80EE-5C9C-4093-8D58-63B3901FE854}" dt="2020-07-01T04:13:23.081" v="497" actId="1037"/>
          <ac:spMkLst>
            <pc:docMk/>
            <pc:sldMk cId="2292300487" sldId="1097"/>
            <ac:spMk id="11" creationId="{00000000-0000-0000-0000-000000000000}"/>
          </ac:spMkLst>
        </pc:spChg>
        <pc:spChg chg="mod">
          <ac:chgData name="Kriti Jain" userId="3df26b54-5db6-4303-8413-8628b88e3072" providerId="ADAL" clId="{157C80EE-5C9C-4093-8D58-63B3901FE854}" dt="2020-07-01T04:13:23.081" v="497" actId="1037"/>
          <ac:spMkLst>
            <pc:docMk/>
            <pc:sldMk cId="2292300487" sldId="1097"/>
            <ac:spMk id="12" creationId="{00000000-0000-0000-0000-000000000000}"/>
          </ac:spMkLst>
        </pc:spChg>
        <pc:spChg chg="mod">
          <ac:chgData name="Kriti Jain" userId="3df26b54-5db6-4303-8413-8628b88e3072" providerId="ADAL" clId="{157C80EE-5C9C-4093-8D58-63B3901FE854}" dt="2020-07-01T04:13:23.081" v="497" actId="1037"/>
          <ac:spMkLst>
            <pc:docMk/>
            <pc:sldMk cId="2292300487" sldId="1097"/>
            <ac:spMk id="16" creationId="{00000000-0000-0000-0000-000000000000}"/>
          </ac:spMkLst>
        </pc:spChg>
        <pc:spChg chg="mod">
          <ac:chgData name="Kriti Jain" userId="3df26b54-5db6-4303-8413-8628b88e3072" providerId="ADAL" clId="{157C80EE-5C9C-4093-8D58-63B3901FE854}" dt="2020-07-01T04:13:23.081" v="497" actId="1037"/>
          <ac:spMkLst>
            <pc:docMk/>
            <pc:sldMk cId="2292300487" sldId="1097"/>
            <ac:spMk id="17" creationId="{00000000-0000-0000-0000-000000000000}"/>
          </ac:spMkLst>
        </pc:spChg>
        <pc:spChg chg="mod">
          <ac:chgData name="Kriti Jain" userId="3df26b54-5db6-4303-8413-8628b88e3072" providerId="ADAL" clId="{157C80EE-5C9C-4093-8D58-63B3901FE854}" dt="2020-07-01T04:13:23.081" v="497" actId="1037"/>
          <ac:spMkLst>
            <pc:docMk/>
            <pc:sldMk cId="2292300487" sldId="1097"/>
            <ac:spMk id="18" creationId="{00000000-0000-0000-0000-000000000000}"/>
          </ac:spMkLst>
        </pc:spChg>
        <pc:spChg chg="mod">
          <ac:chgData name="Kriti Jain" userId="3df26b54-5db6-4303-8413-8628b88e3072" providerId="ADAL" clId="{157C80EE-5C9C-4093-8D58-63B3901FE854}" dt="2020-07-01T04:13:23.081" v="497" actId="1037"/>
          <ac:spMkLst>
            <pc:docMk/>
            <pc:sldMk cId="2292300487" sldId="1097"/>
            <ac:spMk id="19" creationId="{00000000-0000-0000-0000-000000000000}"/>
          </ac:spMkLst>
        </pc:spChg>
        <pc:spChg chg="mod">
          <ac:chgData name="Kriti Jain" userId="3df26b54-5db6-4303-8413-8628b88e3072" providerId="ADAL" clId="{157C80EE-5C9C-4093-8D58-63B3901FE854}" dt="2020-07-01T04:13:23.081" v="497" actId="1037"/>
          <ac:spMkLst>
            <pc:docMk/>
            <pc:sldMk cId="2292300487" sldId="1097"/>
            <ac:spMk id="20" creationId="{00000000-0000-0000-0000-000000000000}"/>
          </ac:spMkLst>
        </pc:spChg>
        <pc:spChg chg="mod">
          <ac:chgData name="Kriti Jain" userId="3df26b54-5db6-4303-8413-8628b88e3072" providerId="ADAL" clId="{157C80EE-5C9C-4093-8D58-63B3901FE854}" dt="2020-07-01T04:13:23.081" v="497" actId="1037"/>
          <ac:spMkLst>
            <pc:docMk/>
            <pc:sldMk cId="2292300487" sldId="1097"/>
            <ac:spMk id="22" creationId="{00000000-0000-0000-0000-000000000000}"/>
          </ac:spMkLst>
        </pc:spChg>
        <pc:spChg chg="mod">
          <ac:chgData name="Kriti Jain" userId="3df26b54-5db6-4303-8413-8628b88e3072" providerId="ADAL" clId="{157C80EE-5C9C-4093-8D58-63B3901FE854}" dt="2020-07-01T04:13:23.081" v="497" actId="1037"/>
          <ac:spMkLst>
            <pc:docMk/>
            <pc:sldMk cId="2292300487" sldId="1097"/>
            <ac:spMk id="23" creationId="{00000000-0000-0000-0000-000000000000}"/>
          </ac:spMkLst>
        </pc:spChg>
        <pc:spChg chg="mod">
          <ac:chgData name="Kriti Jain" userId="3df26b54-5db6-4303-8413-8628b88e3072" providerId="ADAL" clId="{157C80EE-5C9C-4093-8D58-63B3901FE854}" dt="2020-07-01T04:13:23.081" v="497" actId="1037"/>
          <ac:spMkLst>
            <pc:docMk/>
            <pc:sldMk cId="2292300487" sldId="1097"/>
            <ac:spMk id="24" creationId="{00000000-0000-0000-0000-000000000000}"/>
          </ac:spMkLst>
        </pc:spChg>
        <pc:spChg chg="mod">
          <ac:chgData name="Kriti Jain" userId="3df26b54-5db6-4303-8413-8628b88e3072" providerId="ADAL" clId="{157C80EE-5C9C-4093-8D58-63B3901FE854}" dt="2020-07-01T04:13:23.081" v="497" actId="1037"/>
          <ac:spMkLst>
            <pc:docMk/>
            <pc:sldMk cId="2292300487" sldId="1097"/>
            <ac:spMk id="26" creationId="{00000000-0000-0000-0000-000000000000}"/>
          </ac:spMkLst>
        </pc:spChg>
        <pc:spChg chg="mod">
          <ac:chgData name="Kriti Jain" userId="3df26b54-5db6-4303-8413-8628b88e3072" providerId="ADAL" clId="{157C80EE-5C9C-4093-8D58-63B3901FE854}" dt="2020-07-01T04:13:23.081" v="497" actId="1037"/>
          <ac:spMkLst>
            <pc:docMk/>
            <pc:sldMk cId="2292300487" sldId="1097"/>
            <ac:spMk id="27" creationId="{00000000-0000-0000-0000-000000000000}"/>
          </ac:spMkLst>
        </pc:spChg>
        <pc:spChg chg="mod">
          <ac:chgData name="Kriti Jain" userId="3df26b54-5db6-4303-8413-8628b88e3072" providerId="ADAL" clId="{157C80EE-5C9C-4093-8D58-63B3901FE854}" dt="2020-07-01T04:13:23.081" v="497" actId="1037"/>
          <ac:spMkLst>
            <pc:docMk/>
            <pc:sldMk cId="2292300487" sldId="1097"/>
            <ac:spMk id="28" creationId="{00000000-0000-0000-0000-000000000000}"/>
          </ac:spMkLst>
        </pc:spChg>
        <pc:spChg chg="mod">
          <ac:chgData name="Kriti Jain" userId="3df26b54-5db6-4303-8413-8628b88e3072" providerId="ADAL" clId="{157C80EE-5C9C-4093-8D58-63B3901FE854}" dt="2020-07-01T04:13:23.081" v="497" actId="1037"/>
          <ac:spMkLst>
            <pc:docMk/>
            <pc:sldMk cId="2292300487" sldId="1097"/>
            <ac:spMk id="30" creationId="{00000000-0000-0000-0000-000000000000}"/>
          </ac:spMkLst>
        </pc:spChg>
        <pc:picChg chg="mod">
          <ac:chgData name="Kriti Jain" userId="3df26b54-5db6-4303-8413-8628b88e3072" providerId="ADAL" clId="{157C80EE-5C9C-4093-8D58-63B3901FE854}" dt="2020-07-01T04:13:23.081" v="497" actId="1037"/>
          <ac:picMkLst>
            <pc:docMk/>
            <pc:sldMk cId="2292300487" sldId="1097"/>
            <ac:picMk id="6" creationId="{00000000-0000-0000-0000-000000000000}"/>
          </ac:picMkLst>
        </pc:picChg>
        <pc:picChg chg="mod">
          <ac:chgData name="Kriti Jain" userId="3df26b54-5db6-4303-8413-8628b88e3072" providerId="ADAL" clId="{157C80EE-5C9C-4093-8D58-63B3901FE854}" dt="2020-07-01T04:13:23.081" v="497" actId="1037"/>
          <ac:picMkLst>
            <pc:docMk/>
            <pc:sldMk cId="2292300487" sldId="1097"/>
            <ac:picMk id="7" creationId="{00000000-0000-0000-0000-000000000000}"/>
          </ac:picMkLst>
        </pc:picChg>
        <pc:picChg chg="mod">
          <ac:chgData name="Kriti Jain" userId="3df26b54-5db6-4303-8413-8628b88e3072" providerId="ADAL" clId="{157C80EE-5C9C-4093-8D58-63B3901FE854}" dt="2020-07-01T04:13:23.081" v="497" actId="1037"/>
          <ac:picMkLst>
            <pc:docMk/>
            <pc:sldMk cId="2292300487" sldId="1097"/>
            <ac:picMk id="8" creationId="{00000000-0000-0000-0000-000000000000}"/>
          </ac:picMkLst>
        </pc:picChg>
        <pc:picChg chg="mod">
          <ac:chgData name="Kriti Jain" userId="3df26b54-5db6-4303-8413-8628b88e3072" providerId="ADAL" clId="{157C80EE-5C9C-4093-8D58-63B3901FE854}" dt="2020-07-01T04:13:23.081" v="497" actId="1037"/>
          <ac:picMkLst>
            <pc:docMk/>
            <pc:sldMk cId="2292300487" sldId="1097"/>
            <ac:picMk id="13" creationId="{00000000-0000-0000-0000-000000000000}"/>
          </ac:picMkLst>
        </pc:picChg>
        <pc:picChg chg="mod">
          <ac:chgData name="Kriti Jain" userId="3df26b54-5db6-4303-8413-8628b88e3072" providerId="ADAL" clId="{157C80EE-5C9C-4093-8D58-63B3901FE854}" dt="2020-07-01T04:13:23.081" v="497" actId="1037"/>
          <ac:picMkLst>
            <pc:docMk/>
            <pc:sldMk cId="2292300487" sldId="1097"/>
            <ac:picMk id="14" creationId="{00000000-0000-0000-0000-000000000000}"/>
          </ac:picMkLst>
        </pc:picChg>
        <pc:picChg chg="mod">
          <ac:chgData name="Kriti Jain" userId="3df26b54-5db6-4303-8413-8628b88e3072" providerId="ADAL" clId="{157C80EE-5C9C-4093-8D58-63B3901FE854}" dt="2020-07-01T04:13:23.081" v="497" actId="1037"/>
          <ac:picMkLst>
            <pc:docMk/>
            <pc:sldMk cId="2292300487" sldId="1097"/>
            <ac:picMk id="15" creationId="{00000000-0000-0000-0000-000000000000}"/>
          </ac:picMkLst>
        </pc:picChg>
        <pc:picChg chg="mod">
          <ac:chgData name="Kriti Jain" userId="3df26b54-5db6-4303-8413-8628b88e3072" providerId="ADAL" clId="{157C80EE-5C9C-4093-8D58-63B3901FE854}" dt="2020-07-01T04:13:23.081" v="497" actId="1037"/>
          <ac:picMkLst>
            <pc:docMk/>
            <pc:sldMk cId="2292300487" sldId="1097"/>
            <ac:picMk id="21" creationId="{00000000-0000-0000-0000-000000000000}"/>
          </ac:picMkLst>
        </pc:picChg>
        <pc:picChg chg="mod">
          <ac:chgData name="Kriti Jain" userId="3df26b54-5db6-4303-8413-8628b88e3072" providerId="ADAL" clId="{157C80EE-5C9C-4093-8D58-63B3901FE854}" dt="2020-07-01T04:13:23.081" v="497" actId="1037"/>
          <ac:picMkLst>
            <pc:docMk/>
            <pc:sldMk cId="2292300487" sldId="1097"/>
            <ac:picMk id="25" creationId="{00000000-0000-0000-0000-000000000000}"/>
          </ac:picMkLst>
        </pc:picChg>
      </pc:sldChg>
      <pc:sldChg chg="modSp mod">
        <pc:chgData name="Kriti Jain" userId="3df26b54-5db6-4303-8413-8628b88e3072" providerId="ADAL" clId="{157C80EE-5C9C-4093-8D58-63B3901FE854}" dt="2020-07-01T04:14:00.730" v="506" actId="1035"/>
        <pc:sldMkLst>
          <pc:docMk/>
          <pc:sldMk cId="742711991" sldId="1098"/>
        </pc:sldMkLst>
        <pc:spChg chg="mod">
          <ac:chgData name="Kriti Jain" userId="3df26b54-5db6-4303-8413-8628b88e3072" providerId="ADAL" clId="{157C80EE-5C9C-4093-8D58-63B3901FE854}" dt="2020-07-01T04:14:00.730" v="506" actId="1035"/>
          <ac:spMkLst>
            <pc:docMk/>
            <pc:sldMk cId="742711991" sldId="1098"/>
            <ac:spMk id="3" creationId="{00000000-0000-0000-0000-000000000000}"/>
          </ac:spMkLst>
        </pc:spChg>
        <pc:spChg chg="mod">
          <ac:chgData name="Kriti Jain" userId="3df26b54-5db6-4303-8413-8628b88e3072" providerId="ADAL" clId="{157C80EE-5C9C-4093-8D58-63B3901FE854}" dt="2020-07-01T04:14:00.730" v="506" actId="1035"/>
          <ac:spMkLst>
            <pc:docMk/>
            <pc:sldMk cId="742711991" sldId="1098"/>
            <ac:spMk id="4" creationId="{00000000-0000-0000-0000-000000000000}"/>
          </ac:spMkLst>
        </pc:spChg>
        <pc:spChg chg="mod">
          <ac:chgData name="Kriti Jain" userId="3df26b54-5db6-4303-8413-8628b88e3072" providerId="ADAL" clId="{157C80EE-5C9C-4093-8D58-63B3901FE854}" dt="2020-07-01T04:14:00.730" v="506" actId="1035"/>
          <ac:spMkLst>
            <pc:docMk/>
            <pc:sldMk cId="742711991" sldId="1098"/>
            <ac:spMk id="5" creationId="{00000000-0000-0000-0000-000000000000}"/>
          </ac:spMkLst>
        </pc:spChg>
        <pc:spChg chg="mod">
          <ac:chgData name="Kriti Jain" userId="3df26b54-5db6-4303-8413-8628b88e3072" providerId="ADAL" clId="{157C80EE-5C9C-4093-8D58-63B3901FE854}" dt="2020-07-01T04:14:00.730" v="506" actId="1035"/>
          <ac:spMkLst>
            <pc:docMk/>
            <pc:sldMk cId="742711991" sldId="1098"/>
            <ac:spMk id="9" creationId="{00000000-0000-0000-0000-000000000000}"/>
          </ac:spMkLst>
        </pc:spChg>
        <pc:spChg chg="mod">
          <ac:chgData name="Kriti Jain" userId="3df26b54-5db6-4303-8413-8628b88e3072" providerId="ADAL" clId="{157C80EE-5C9C-4093-8D58-63B3901FE854}" dt="2020-07-01T04:14:00.730" v="506" actId="1035"/>
          <ac:spMkLst>
            <pc:docMk/>
            <pc:sldMk cId="742711991" sldId="1098"/>
            <ac:spMk id="10" creationId="{00000000-0000-0000-0000-000000000000}"/>
          </ac:spMkLst>
        </pc:spChg>
        <pc:spChg chg="mod">
          <ac:chgData name="Kriti Jain" userId="3df26b54-5db6-4303-8413-8628b88e3072" providerId="ADAL" clId="{157C80EE-5C9C-4093-8D58-63B3901FE854}" dt="2020-07-01T04:14:00.730" v="506" actId="1035"/>
          <ac:spMkLst>
            <pc:docMk/>
            <pc:sldMk cId="742711991" sldId="1098"/>
            <ac:spMk id="11" creationId="{00000000-0000-0000-0000-000000000000}"/>
          </ac:spMkLst>
        </pc:spChg>
        <pc:spChg chg="mod">
          <ac:chgData name="Kriti Jain" userId="3df26b54-5db6-4303-8413-8628b88e3072" providerId="ADAL" clId="{157C80EE-5C9C-4093-8D58-63B3901FE854}" dt="2020-07-01T04:14:00.730" v="506" actId="1035"/>
          <ac:spMkLst>
            <pc:docMk/>
            <pc:sldMk cId="742711991" sldId="1098"/>
            <ac:spMk id="12" creationId="{00000000-0000-0000-0000-000000000000}"/>
          </ac:spMkLst>
        </pc:spChg>
        <pc:spChg chg="mod">
          <ac:chgData name="Kriti Jain" userId="3df26b54-5db6-4303-8413-8628b88e3072" providerId="ADAL" clId="{157C80EE-5C9C-4093-8D58-63B3901FE854}" dt="2020-07-01T04:14:00.730" v="506" actId="1035"/>
          <ac:spMkLst>
            <pc:docMk/>
            <pc:sldMk cId="742711991" sldId="1098"/>
            <ac:spMk id="16" creationId="{00000000-0000-0000-0000-000000000000}"/>
          </ac:spMkLst>
        </pc:spChg>
        <pc:spChg chg="mod">
          <ac:chgData name="Kriti Jain" userId="3df26b54-5db6-4303-8413-8628b88e3072" providerId="ADAL" clId="{157C80EE-5C9C-4093-8D58-63B3901FE854}" dt="2020-07-01T04:14:00.730" v="506" actId="1035"/>
          <ac:spMkLst>
            <pc:docMk/>
            <pc:sldMk cId="742711991" sldId="1098"/>
            <ac:spMk id="17" creationId="{00000000-0000-0000-0000-000000000000}"/>
          </ac:spMkLst>
        </pc:spChg>
        <pc:spChg chg="mod">
          <ac:chgData name="Kriti Jain" userId="3df26b54-5db6-4303-8413-8628b88e3072" providerId="ADAL" clId="{157C80EE-5C9C-4093-8D58-63B3901FE854}" dt="2020-07-01T04:14:00.730" v="506" actId="1035"/>
          <ac:spMkLst>
            <pc:docMk/>
            <pc:sldMk cId="742711991" sldId="1098"/>
            <ac:spMk id="18" creationId="{00000000-0000-0000-0000-000000000000}"/>
          </ac:spMkLst>
        </pc:spChg>
        <pc:spChg chg="mod">
          <ac:chgData name="Kriti Jain" userId="3df26b54-5db6-4303-8413-8628b88e3072" providerId="ADAL" clId="{157C80EE-5C9C-4093-8D58-63B3901FE854}" dt="2020-07-01T04:14:00.730" v="506" actId="1035"/>
          <ac:spMkLst>
            <pc:docMk/>
            <pc:sldMk cId="742711991" sldId="1098"/>
            <ac:spMk id="19" creationId="{00000000-0000-0000-0000-000000000000}"/>
          </ac:spMkLst>
        </pc:spChg>
        <pc:spChg chg="mod">
          <ac:chgData name="Kriti Jain" userId="3df26b54-5db6-4303-8413-8628b88e3072" providerId="ADAL" clId="{157C80EE-5C9C-4093-8D58-63B3901FE854}" dt="2020-07-01T04:14:00.730" v="506" actId="1035"/>
          <ac:spMkLst>
            <pc:docMk/>
            <pc:sldMk cId="742711991" sldId="1098"/>
            <ac:spMk id="20" creationId="{00000000-0000-0000-0000-000000000000}"/>
          </ac:spMkLst>
        </pc:spChg>
        <pc:spChg chg="mod">
          <ac:chgData name="Kriti Jain" userId="3df26b54-5db6-4303-8413-8628b88e3072" providerId="ADAL" clId="{157C80EE-5C9C-4093-8D58-63B3901FE854}" dt="2020-07-01T04:14:00.730" v="506" actId="1035"/>
          <ac:spMkLst>
            <pc:docMk/>
            <pc:sldMk cId="742711991" sldId="1098"/>
            <ac:spMk id="22" creationId="{00000000-0000-0000-0000-000000000000}"/>
          </ac:spMkLst>
        </pc:spChg>
        <pc:spChg chg="mod">
          <ac:chgData name="Kriti Jain" userId="3df26b54-5db6-4303-8413-8628b88e3072" providerId="ADAL" clId="{157C80EE-5C9C-4093-8D58-63B3901FE854}" dt="2020-07-01T04:14:00.730" v="506" actId="1035"/>
          <ac:spMkLst>
            <pc:docMk/>
            <pc:sldMk cId="742711991" sldId="1098"/>
            <ac:spMk id="30" creationId="{00000000-0000-0000-0000-000000000000}"/>
          </ac:spMkLst>
        </pc:spChg>
        <pc:spChg chg="mod">
          <ac:chgData name="Kriti Jain" userId="3df26b54-5db6-4303-8413-8628b88e3072" providerId="ADAL" clId="{157C80EE-5C9C-4093-8D58-63B3901FE854}" dt="2020-07-01T04:14:00.730" v="506" actId="1035"/>
          <ac:spMkLst>
            <pc:docMk/>
            <pc:sldMk cId="742711991" sldId="1098"/>
            <ac:spMk id="31" creationId="{00000000-0000-0000-0000-000000000000}"/>
          </ac:spMkLst>
        </pc:spChg>
        <pc:spChg chg="mod">
          <ac:chgData name="Kriti Jain" userId="3df26b54-5db6-4303-8413-8628b88e3072" providerId="ADAL" clId="{157C80EE-5C9C-4093-8D58-63B3901FE854}" dt="2020-07-01T04:14:00.730" v="506" actId="1035"/>
          <ac:spMkLst>
            <pc:docMk/>
            <pc:sldMk cId="742711991" sldId="1098"/>
            <ac:spMk id="32" creationId="{00000000-0000-0000-0000-000000000000}"/>
          </ac:spMkLst>
        </pc:spChg>
        <pc:spChg chg="mod">
          <ac:chgData name="Kriti Jain" userId="3df26b54-5db6-4303-8413-8628b88e3072" providerId="ADAL" clId="{157C80EE-5C9C-4093-8D58-63B3901FE854}" dt="2020-07-01T04:14:00.730" v="506" actId="1035"/>
          <ac:spMkLst>
            <pc:docMk/>
            <pc:sldMk cId="742711991" sldId="1098"/>
            <ac:spMk id="33" creationId="{00000000-0000-0000-0000-000000000000}"/>
          </ac:spMkLst>
        </pc:spChg>
        <pc:spChg chg="mod">
          <ac:chgData name="Kriti Jain" userId="3df26b54-5db6-4303-8413-8628b88e3072" providerId="ADAL" clId="{157C80EE-5C9C-4093-8D58-63B3901FE854}" dt="2020-07-01T04:14:00.730" v="506" actId="1035"/>
          <ac:spMkLst>
            <pc:docMk/>
            <pc:sldMk cId="742711991" sldId="1098"/>
            <ac:spMk id="34" creationId="{00000000-0000-0000-0000-000000000000}"/>
          </ac:spMkLst>
        </pc:spChg>
        <pc:spChg chg="mod">
          <ac:chgData name="Kriti Jain" userId="3df26b54-5db6-4303-8413-8628b88e3072" providerId="ADAL" clId="{157C80EE-5C9C-4093-8D58-63B3901FE854}" dt="2020-07-01T04:14:00.730" v="506" actId="1035"/>
          <ac:spMkLst>
            <pc:docMk/>
            <pc:sldMk cId="742711991" sldId="1098"/>
            <ac:spMk id="35" creationId="{00000000-0000-0000-0000-000000000000}"/>
          </ac:spMkLst>
        </pc:spChg>
        <pc:spChg chg="mod">
          <ac:chgData name="Kriti Jain" userId="3df26b54-5db6-4303-8413-8628b88e3072" providerId="ADAL" clId="{157C80EE-5C9C-4093-8D58-63B3901FE854}" dt="2020-07-01T04:14:00.730" v="506" actId="1035"/>
          <ac:spMkLst>
            <pc:docMk/>
            <pc:sldMk cId="742711991" sldId="1098"/>
            <ac:spMk id="36" creationId="{00000000-0000-0000-0000-000000000000}"/>
          </ac:spMkLst>
        </pc:spChg>
        <pc:picChg chg="mod">
          <ac:chgData name="Kriti Jain" userId="3df26b54-5db6-4303-8413-8628b88e3072" providerId="ADAL" clId="{157C80EE-5C9C-4093-8D58-63B3901FE854}" dt="2020-07-01T04:14:00.730" v="506" actId="1035"/>
          <ac:picMkLst>
            <pc:docMk/>
            <pc:sldMk cId="742711991" sldId="1098"/>
            <ac:picMk id="6" creationId="{00000000-0000-0000-0000-000000000000}"/>
          </ac:picMkLst>
        </pc:picChg>
        <pc:picChg chg="mod">
          <ac:chgData name="Kriti Jain" userId="3df26b54-5db6-4303-8413-8628b88e3072" providerId="ADAL" clId="{157C80EE-5C9C-4093-8D58-63B3901FE854}" dt="2020-07-01T04:14:00.730" v="506" actId="1035"/>
          <ac:picMkLst>
            <pc:docMk/>
            <pc:sldMk cId="742711991" sldId="1098"/>
            <ac:picMk id="7" creationId="{00000000-0000-0000-0000-000000000000}"/>
          </ac:picMkLst>
        </pc:picChg>
        <pc:picChg chg="mod">
          <ac:chgData name="Kriti Jain" userId="3df26b54-5db6-4303-8413-8628b88e3072" providerId="ADAL" clId="{157C80EE-5C9C-4093-8D58-63B3901FE854}" dt="2020-07-01T04:14:00.730" v="506" actId="1035"/>
          <ac:picMkLst>
            <pc:docMk/>
            <pc:sldMk cId="742711991" sldId="1098"/>
            <ac:picMk id="8" creationId="{00000000-0000-0000-0000-000000000000}"/>
          </ac:picMkLst>
        </pc:picChg>
        <pc:picChg chg="mod">
          <ac:chgData name="Kriti Jain" userId="3df26b54-5db6-4303-8413-8628b88e3072" providerId="ADAL" clId="{157C80EE-5C9C-4093-8D58-63B3901FE854}" dt="2020-07-01T04:14:00.730" v="506" actId="1035"/>
          <ac:picMkLst>
            <pc:docMk/>
            <pc:sldMk cId="742711991" sldId="1098"/>
            <ac:picMk id="13" creationId="{00000000-0000-0000-0000-000000000000}"/>
          </ac:picMkLst>
        </pc:picChg>
        <pc:picChg chg="mod">
          <ac:chgData name="Kriti Jain" userId="3df26b54-5db6-4303-8413-8628b88e3072" providerId="ADAL" clId="{157C80EE-5C9C-4093-8D58-63B3901FE854}" dt="2020-07-01T04:14:00.730" v="506" actId="1035"/>
          <ac:picMkLst>
            <pc:docMk/>
            <pc:sldMk cId="742711991" sldId="1098"/>
            <ac:picMk id="14" creationId="{00000000-0000-0000-0000-000000000000}"/>
          </ac:picMkLst>
        </pc:picChg>
        <pc:picChg chg="mod">
          <ac:chgData name="Kriti Jain" userId="3df26b54-5db6-4303-8413-8628b88e3072" providerId="ADAL" clId="{157C80EE-5C9C-4093-8D58-63B3901FE854}" dt="2020-07-01T04:14:00.730" v="506" actId="1035"/>
          <ac:picMkLst>
            <pc:docMk/>
            <pc:sldMk cId="742711991" sldId="1098"/>
            <ac:picMk id="15" creationId="{00000000-0000-0000-0000-000000000000}"/>
          </ac:picMkLst>
        </pc:picChg>
        <pc:picChg chg="mod">
          <ac:chgData name="Kriti Jain" userId="3df26b54-5db6-4303-8413-8628b88e3072" providerId="ADAL" clId="{157C80EE-5C9C-4093-8D58-63B3901FE854}" dt="2020-07-01T04:14:00.730" v="506" actId="1035"/>
          <ac:picMkLst>
            <pc:docMk/>
            <pc:sldMk cId="742711991" sldId="1098"/>
            <ac:picMk id="21" creationId="{00000000-0000-0000-0000-000000000000}"/>
          </ac:picMkLst>
        </pc:picChg>
        <pc:picChg chg="mod">
          <ac:chgData name="Kriti Jain" userId="3df26b54-5db6-4303-8413-8628b88e3072" providerId="ADAL" clId="{157C80EE-5C9C-4093-8D58-63B3901FE854}" dt="2020-07-01T04:14:00.730" v="506" actId="1035"/>
          <ac:picMkLst>
            <pc:docMk/>
            <pc:sldMk cId="742711991" sldId="1098"/>
            <ac:picMk id="25" creationId="{00000000-0000-0000-0000-000000000000}"/>
          </ac:picMkLst>
        </pc:picChg>
        <pc:picChg chg="mod">
          <ac:chgData name="Kriti Jain" userId="3df26b54-5db6-4303-8413-8628b88e3072" providerId="ADAL" clId="{157C80EE-5C9C-4093-8D58-63B3901FE854}" dt="2020-07-01T04:14:00.730" v="506" actId="1035"/>
          <ac:picMkLst>
            <pc:docMk/>
            <pc:sldMk cId="742711991" sldId="1098"/>
            <ac:picMk id="28" creationId="{00000000-0000-0000-0000-000000000000}"/>
          </ac:picMkLst>
        </pc:picChg>
        <pc:picChg chg="mod">
          <ac:chgData name="Kriti Jain" userId="3df26b54-5db6-4303-8413-8628b88e3072" providerId="ADAL" clId="{157C80EE-5C9C-4093-8D58-63B3901FE854}" dt="2020-07-01T04:14:00.730" v="506" actId="1035"/>
          <ac:picMkLst>
            <pc:docMk/>
            <pc:sldMk cId="742711991" sldId="1098"/>
            <ac:picMk id="29" creationId="{00000000-0000-0000-0000-000000000000}"/>
          </ac:picMkLst>
        </pc:picChg>
        <pc:cxnChg chg="mod">
          <ac:chgData name="Kriti Jain" userId="3df26b54-5db6-4303-8413-8628b88e3072" providerId="ADAL" clId="{157C80EE-5C9C-4093-8D58-63B3901FE854}" dt="2020-07-01T04:14:00.730" v="506" actId="1035"/>
          <ac:cxnSpMkLst>
            <pc:docMk/>
            <pc:sldMk cId="742711991" sldId="1098"/>
            <ac:cxnSpMk id="23" creationId="{00000000-0000-0000-0000-000000000000}"/>
          </ac:cxnSpMkLst>
        </pc:cxnChg>
        <pc:cxnChg chg="mod">
          <ac:chgData name="Kriti Jain" userId="3df26b54-5db6-4303-8413-8628b88e3072" providerId="ADAL" clId="{157C80EE-5C9C-4093-8D58-63B3901FE854}" dt="2020-07-01T04:14:00.730" v="506" actId="1035"/>
          <ac:cxnSpMkLst>
            <pc:docMk/>
            <pc:sldMk cId="742711991" sldId="1098"/>
            <ac:cxnSpMk id="24" creationId="{00000000-0000-0000-0000-000000000000}"/>
          </ac:cxnSpMkLst>
        </pc:cxnChg>
        <pc:cxnChg chg="mod">
          <ac:chgData name="Kriti Jain" userId="3df26b54-5db6-4303-8413-8628b88e3072" providerId="ADAL" clId="{157C80EE-5C9C-4093-8D58-63B3901FE854}" dt="2020-07-01T04:14:00.730" v="506" actId="1035"/>
          <ac:cxnSpMkLst>
            <pc:docMk/>
            <pc:sldMk cId="742711991" sldId="1098"/>
            <ac:cxnSpMk id="26" creationId="{00000000-0000-0000-0000-000000000000}"/>
          </ac:cxnSpMkLst>
        </pc:cxnChg>
        <pc:cxnChg chg="mod">
          <ac:chgData name="Kriti Jain" userId="3df26b54-5db6-4303-8413-8628b88e3072" providerId="ADAL" clId="{157C80EE-5C9C-4093-8D58-63B3901FE854}" dt="2020-07-01T04:14:00.730" v="506" actId="1035"/>
          <ac:cxnSpMkLst>
            <pc:docMk/>
            <pc:sldMk cId="742711991" sldId="1098"/>
            <ac:cxnSpMk id="27" creationId="{00000000-0000-0000-0000-000000000000}"/>
          </ac:cxnSpMkLst>
        </pc:cxnChg>
      </pc:sldChg>
      <pc:sldChg chg="modSp mod">
        <pc:chgData name="Kriti Jain" userId="3df26b54-5db6-4303-8413-8628b88e3072" providerId="ADAL" clId="{157C80EE-5C9C-4093-8D58-63B3901FE854}" dt="2020-07-01T04:14:39.542" v="537" actId="207"/>
        <pc:sldMkLst>
          <pc:docMk/>
          <pc:sldMk cId="762457292" sldId="1099"/>
        </pc:sldMkLst>
        <pc:spChg chg="mod">
          <ac:chgData name="Kriti Jain" userId="3df26b54-5db6-4303-8413-8628b88e3072" providerId="ADAL" clId="{157C80EE-5C9C-4093-8D58-63B3901FE854}" dt="2020-07-01T04:14:29.459" v="536" actId="1037"/>
          <ac:spMkLst>
            <pc:docMk/>
            <pc:sldMk cId="762457292" sldId="1099"/>
            <ac:spMk id="2" creationId="{00000000-0000-0000-0000-000000000000}"/>
          </ac:spMkLst>
        </pc:spChg>
        <pc:spChg chg="mod">
          <ac:chgData name="Kriti Jain" userId="3df26b54-5db6-4303-8413-8628b88e3072" providerId="ADAL" clId="{157C80EE-5C9C-4093-8D58-63B3901FE854}" dt="2020-07-01T04:14:29.459" v="536" actId="1037"/>
          <ac:spMkLst>
            <pc:docMk/>
            <pc:sldMk cId="762457292" sldId="1099"/>
            <ac:spMk id="3" creationId="{00000000-0000-0000-0000-000000000000}"/>
          </ac:spMkLst>
        </pc:spChg>
        <pc:spChg chg="mod">
          <ac:chgData name="Kriti Jain" userId="3df26b54-5db6-4303-8413-8628b88e3072" providerId="ADAL" clId="{157C80EE-5C9C-4093-8D58-63B3901FE854}" dt="2020-07-01T04:14:39.542" v="537" actId="207"/>
          <ac:spMkLst>
            <pc:docMk/>
            <pc:sldMk cId="762457292" sldId="1099"/>
            <ac:spMk id="5" creationId="{00000000-0000-0000-0000-000000000000}"/>
          </ac:spMkLst>
        </pc:spChg>
        <pc:spChg chg="mod">
          <ac:chgData name="Kriti Jain" userId="3df26b54-5db6-4303-8413-8628b88e3072" providerId="ADAL" clId="{157C80EE-5C9C-4093-8D58-63B3901FE854}" dt="2020-07-01T04:14:39.542" v="537" actId="207"/>
          <ac:spMkLst>
            <pc:docMk/>
            <pc:sldMk cId="762457292" sldId="1099"/>
            <ac:spMk id="27" creationId="{00000000-0000-0000-0000-000000000000}"/>
          </ac:spMkLst>
        </pc:spChg>
      </pc:sldChg>
      <pc:sldChg chg="modSp mod">
        <pc:chgData name="Kriti Jain" userId="3df26b54-5db6-4303-8413-8628b88e3072" providerId="ADAL" clId="{157C80EE-5C9C-4093-8D58-63B3901FE854}" dt="2020-07-01T04:51:41.658" v="1231" actId="20577"/>
        <pc:sldMkLst>
          <pc:docMk/>
          <pc:sldMk cId="3697609392" sldId="1100"/>
        </pc:sldMkLst>
        <pc:spChg chg="mod">
          <ac:chgData name="Kriti Jain" userId="3df26b54-5db6-4303-8413-8628b88e3072" providerId="ADAL" clId="{157C80EE-5C9C-4093-8D58-63B3901FE854}" dt="2020-07-01T04:51:41.658" v="1231" actId="20577"/>
          <ac:spMkLst>
            <pc:docMk/>
            <pc:sldMk cId="3697609392" sldId="1100"/>
            <ac:spMk id="29" creationId="{00000000-0000-0000-0000-000000000000}"/>
          </ac:spMkLst>
        </pc:spChg>
      </pc:sldChg>
      <pc:sldChg chg="modSp mod">
        <pc:chgData name="Kriti Jain" userId="3df26b54-5db6-4303-8413-8628b88e3072" providerId="ADAL" clId="{157C80EE-5C9C-4093-8D58-63B3901FE854}" dt="2020-07-01T05:00:19.060" v="1289" actId="113"/>
        <pc:sldMkLst>
          <pc:docMk/>
          <pc:sldMk cId="2512719840" sldId="1101"/>
        </pc:sldMkLst>
        <pc:spChg chg="mod">
          <ac:chgData name="Kriti Jain" userId="3df26b54-5db6-4303-8413-8628b88e3072" providerId="ADAL" clId="{157C80EE-5C9C-4093-8D58-63B3901FE854}" dt="2020-07-01T04:18:03.161" v="565" actId="12789"/>
          <ac:spMkLst>
            <pc:docMk/>
            <pc:sldMk cId="2512719840" sldId="1101"/>
            <ac:spMk id="2" creationId="{00000000-0000-0000-0000-000000000000}"/>
          </ac:spMkLst>
        </pc:spChg>
        <pc:spChg chg="mod">
          <ac:chgData name="Kriti Jain" userId="3df26b54-5db6-4303-8413-8628b88e3072" providerId="ADAL" clId="{157C80EE-5C9C-4093-8D58-63B3901FE854}" dt="2020-07-01T04:18:03.161" v="565" actId="12789"/>
          <ac:spMkLst>
            <pc:docMk/>
            <pc:sldMk cId="2512719840" sldId="1101"/>
            <ac:spMk id="3" creationId="{00000000-0000-0000-0000-000000000000}"/>
          </ac:spMkLst>
        </pc:spChg>
        <pc:spChg chg="mod">
          <ac:chgData name="Kriti Jain" userId="3df26b54-5db6-4303-8413-8628b88e3072" providerId="ADAL" clId="{157C80EE-5C9C-4093-8D58-63B3901FE854}" dt="2020-07-01T04:18:05.732" v="566" actId="12789"/>
          <ac:spMkLst>
            <pc:docMk/>
            <pc:sldMk cId="2512719840" sldId="1101"/>
            <ac:spMk id="4" creationId="{00000000-0000-0000-0000-000000000000}"/>
          </ac:spMkLst>
        </pc:spChg>
        <pc:spChg chg="mod">
          <ac:chgData name="Kriti Jain" userId="3df26b54-5db6-4303-8413-8628b88e3072" providerId="ADAL" clId="{157C80EE-5C9C-4093-8D58-63B3901FE854}" dt="2020-07-01T04:18:05.732" v="566" actId="12789"/>
          <ac:spMkLst>
            <pc:docMk/>
            <pc:sldMk cId="2512719840" sldId="1101"/>
            <ac:spMk id="5" creationId="{00000000-0000-0000-0000-000000000000}"/>
          </ac:spMkLst>
        </pc:spChg>
        <pc:spChg chg="mod">
          <ac:chgData name="Kriti Jain" userId="3df26b54-5db6-4303-8413-8628b88e3072" providerId="ADAL" clId="{157C80EE-5C9C-4093-8D58-63B3901FE854}" dt="2020-07-01T04:18:27.402" v="572" actId="12789"/>
          <ac:spMkLst>
            <pc:docMk/>
            <pc:sldMk cId="2512719840" sldId="1101"/>
            <ac:spMk id="6" creationId="{00000000-0000-0000-0000-000000000000}"/>
          </ac:spMkLst>
        </pc:spChg>
        <pc:spChg chg="mod">
          <ac:chgData name="Kriti Jain" userId="3df26b54-5db6-4303-8413-8628b88e3072" providerId="ADAL" clId="{157C80EE-5C9C-4093-8D58-63B3901FE854}" dt="2020-07-01T04:18:27.402" v="572" actId="12789"/>
          <ac:spMkLst>
            <pc:docMk/>
            <pc:sldMk cId="2512719840" sldId="1101"/>
            <ac:spMk id="7" creationId="{00000000-0000-0000-0000-000000000000}"/>
          </ac:spMkLst>
        </pc:spChg>
        <pc:spChg chg="mod">
          <ac:chgData name="Kriti Jain" userId="3df26b54-5db6-4303-8413-8628b88e3072" providerId="ADAL" clId="{157C80EE-5C9C-4093-8D58-63B3901FE854}" dt="2020-07-01T04:18:32.720" v="573" actId="12789"/>
          <ac:spMkLst>
            <pc:docMk/>
            <pc:sldMk cId="2512719840" sldId="1101"/>
            <ac:spMk id="8" creationId="{00000000-0000-0000-0000-000000000000}"/>
          </ac:spMkLst>
        </pc:spChg>
        <pc:spChg chg="mod">
          <ac:chgData name="Kriti Jain" userId="3df26b54-5db6-4303-8413-8628b88e3072" providerId="ADAL" clId="{157C80EE-5C9C-4093-8D58-63B3901FE854}" dt="2020-07-01T04:18:32.720" v="573" actId="12789"/>
          <ac:spMkLst>
            <pc:docMk/>
            <pc:sldMk cId="2512719840" sldId="1101"/>
            <ac:spMk id="9" creationId="{00000000-0000-0000-0000-000000000000}"/>
          </ac:spMkLst>
        </pc:spChg>
        <pc:spChg chg="mod">
          <ac:chgData name="Kriti Jain" userId="3df26b54-5db6-4303-8413-8628b88e3072" providerId="ADAL" clId="{157C80EE-5C9C-4093-8D58-63B3901FE854}" dt="2020-07-01T04:18:35.224" v="574" actId="12789"/>
          <ac:spMkLst>
            <pc:docMk/>
            <pc:sldMk cId="2512719840" sldId="1101"/>
            <ac:spMk id="10" creationId="{00000000-0000-0000-0000-000000000000}"/>
          </ac:spMkLst>
        </pc:spChg>
        <pc:spChg chg="mod">
          <ac:chgData name="Kriti Jain" userId="3df26b54-5db6-4303-8413-8628b88e3072" providerId="ADAL" clId="{157C80EE-5C9C-4093-8D58-63B3901FE854}" dt="2020-07-01T04:18:35.224" v="574" actId="12789"/>
          <ac:spMkLst>
            <pc:docMk/>
            <pc:sldMk cId="2512719840" sldId="1101"/>
            <ac:spMk id="11" creationId="{00000000-0000-0000-0000-000000000000}"/>
          </ac:spMkLst>
        </pc:spChg>
        <pc:spChg chg="mod">
          <ac:chgData name="Kriti Jain" userId="3df26b54-5db6-4303-8413-8628b88e3072" providerId="ADAL" clId="{157C80EE-5C9C-4093-8D58-63B3901FE854}" dt="2020-07-01T04:59:08.509" v="1273" actId="113"/>
          <ac:spMkLst>
            <pc:docMk/>
            <pc:sldMk cId="2512719840" sldId="1101"/>
            <ac:spMk id="12" creationId="{00000000-0000-0000-0000-000000000000}"/>
          </ac:spMkLst>
        </pc:spChg>
        <pc:spChg chg="mod">
          <ac:chgData name="Kriti Jain" userId="3df26b54-5db6-4303-8413-8628b88e3072" providerId="ADAL" clId="{157C80EE-5C9C-4093-8D58-63B3901FE854}" dt="2020-07-01T05:00:19.060" v="1289" actId="113"/>
          <ac:spMkLst>
            <pc:docMk/>
            <pc:sldMk cId="2512719840" sldId="1101"/>
            <ac:spMk id="13" creationId="{00000000-0000-0000-0000-000000000000}"/>
          </ac:spMkLst>
        </pc:spChg>
        <pc:spChg chg="mod">
          <ac:chgData name="Kriti Jain" userId="3df26b54-5db6-4303-8413-8628b88e3072" providerId="ADAL" clId="{157C80EE-5C9C-4093-8D58-63B3901FE854}" dt="2020-07-01T04:59:32.348" v="1279" actId="113"/>
          <ac:spMkLst>
            <pc:docMk/>
            <pc:sldMk cId="2512719840" sldId="1101"/>
            <ac:spMk id="14" creationId="{00000000-0000-0000-0000-000000000000}"/>
          </ac:spMkLst>
        </pc:spChg>
        <pc:spChg chg="mod">
          <ac:chgData name="Kriti Jain" userId="3df26b54-5db6-4303-8413-8628b88e3072" providerId="ADAL" clId="{157C80EE-5C9C-4093-8D58-63B3901FE854}" dt="2020-07-01T04:59:42.628" v="1281" actId="113"/>
          <ac:spMkLst>
            <pc:docMk/>
            <pc:sldMk cId="2512719840" sldId="1101"/>
            <ac:spMk id="15" creationId="{00000000-0000-0000-0000-000000000000}"/>
          </ac:spMkLst>
        </pc:spChg>
        <pc:spChg chg="mod">
          <ac:chgData name="Kriti Jain" userId="3df26b54-5db6-4303-8413-8628b88e3072" providerId="ADAL" clId="{157C80EE-5C9C-4093-8D58-63B3901FE854}" dt="2020-07-01T04:59:51.237" v="1283" actId="113"/>
          <ac:spMkLst>
            <pc:docMk/>
            <pc:sldMk cId="2512719840" sldId="1101"/>
            <ac:spMk id="16" creationId="{00000000-0000-0000-0000-000000000000}"/>
          </ac:spMkLst>
        </pc:spChg>
        <pc:spChg chg="mod">
          <ac:chgData name="Kriti Jain" userId="3df26b54-5db6-4303-8413-8628b88e3072" providerId="ADAL" clId="{157C80EE-5C9C-4093-8D58-63B3901FE854}" dt="2020-07-01T04:59:18.013" v="1275" actId="113"/>
          <ac:spMkLst>
            <pc:docMk/>
            <pc:sldMk cId="2512719840" sldId="1101"/>
            <ac:spMk id="17" creationId="{00000000-0000-0000-0000-000000000000}"/>
          </ac:spMkLst>
        </pc:spChg>
        <pc:spChg chg="mod">
          <ac:chgData name="Kriti Jain" userId="3df26b54-5db6-4303-8413-8628b88e3072" providerId="ADAL" clId="{157C80EE-5C9C-4093-8D58-63B3901FE854}" dt="2020-07-01T05:00:04.525" v="1285" actId="113"/>
          <ac:spMkLst>
            <pc:docMk/>
            <pc:sldMk cId="2512719840" sldId="1101"/>
            <ac:spMk id="18" creationId="{00000000-0000-0000-0000-000000000000}"/>
          </ac:spMkLst>
        </pc:spChg>
        <pc:spChg chg="mod">
          <ac:chgData name="Kriti Jain" userId="3df26b54-5db6-4303-8413-8628b88e3072" providerId="ADAL" clId="{157C80EE-5C9C-4093-8D58-63B3901FE854}" dt="2020-07-01T05:00:04.525" v="1285" actId="113"/>
          <ac:spMkLst>
            <pc:docMk/>
            <pc:sldMk cId="2512719840" sldId="1101"/>
            <ac:spMk id="19" creationId="{00000000-0000-0000-0000-000000000000}"/>
          </ac:spMkLst>
        </pc:spChg>
        <pc:spChg chg="mod">
          <ac:chgData name="Kriti Jain" userId="3df26b54-5db6-4303-8413-8628b88e3072" providerId="ADAL" clId="{157C80EE-5C9C-4093-8D58-63B3901FE854}" dt="2020-07-01T05:00:12.876" v="1287" actId="113"/>
          <ac:spMkLst>
            <pc:docMk/>
            <pc:sldMk cId="2512719840" sldId="1101"/>
            <ac:spMk id="20" creationId="{00000000-0000-0000-0000-000000000000}"/>
          </ac:spMkLst>
        </pc:spChg>
        <pc:spChg chg="mod">
          <ac:chgData name="Kriti Jain" userId="3df26b54-5db6-4303-8413-8628b88e3072" providerId="ADAL" clId="{157C80EE-5C9C-4093-8D58-63B3901FE854}" dt="2020-07-01T04:59:23.533" v="1277" actId="113"/>
          <ac:spMkLst>
            <pc:docMk/>
            <pc:sldMk cId="2512719840" sldId="1101"/>
            <ac:spMk id="21" creationId="{00000000-0000-0000-0000-000000000000}"/>
          </ac:spMkLst>
        </pc:spChg>
        <pc:spChg chg="mod">
          <ac:chgData name="Kriti Jain" userId="3df26b54-5db6-4303-8413-8628b88e3072" providerId="ADAL" clId="{157C80EE-5C9C-4093-8D58-63B3901FE854}" dt="2020-07-01T04:17:28.642" v="562" actId="1038"/>
          <ac:spMkLst>
            <pc:docMk/>
            <pc:sldMk cId="2512719840" sldId="1101"/>
            <ac:spMk id="24" creationId="{00000000-0000-0000-0000-000000000000}"/>
          </ac:spMkLst>
        </pc:spChg>
      </pc:sldChg>
      <pc:sldChg chg="addSp modSp mod">
        <pc:chgData name="Kriti Jain" userId="3df26b54-5db6-4303-8413-8628b88e3072" providerId="ADAL" clId="{157C80EE-5C9C-4093-8D58-63B3901FE854}" dt="2020-07-01T04:20:37.275" v="625" actId="1036"/>
        <pc:sldMkLst>
          <pc:docMk/>
          <pc:sldMk cId="3668256546" sldId="1102"/>
        </pc:sldMkLst>
        <pc:spChg chg="mod">
          <ac:chgData name="Kriti Jain" userId="3df26b54-5db6-4303-8413-8628b88e3072" providerId="ADAL" clId="{157C80EE-5C9C-4093-8D58-63B3901FE854}" dt="2020-07-01T04:20:28.717" v="619" actId="1036"/>
          <ac:spMkLst>
            <pc:docMk/>
            <pc:sldMk cId="3668256546" sldId="1102"/>
            <ac:spMk id="3" creationId="{00000000-0000-0000-0000-000000000000}"/>
          </ac:spMkLst>
        </pc:spChg>
        <pc:spChg chg="add mod ord">
          <ac:chgData name="Kriti Jain" userId="3df26b54-5db6-4303-8413-8628b88e3072" providerId="ADAL" clId="{157C80EE-5C9C-4093-8D58-63B3901FE854}" dt="2020-07-01T04:20:37.275" v="625" actId="1036"/>
          <ac:spMkLst>
            <pc:docMk/>
            <pc:sldMk cId="3668256546" sldId="1102"/>
            <ac:spMk id="14" creationId="{933F9144-F63E-4116-B133-317E38860F8E}"/>
          </ac:spMkLst>
        </pc:spChg>
        <pc:spChg chg="mod">
          <ac:chgData name="Kriti Jain" userId="3df26b54-5db6-4303-8413-8628b88e3072" providerId="ADAL" clId="{157C80EE-5C9C-4093-8D58-63B3901FE854}" dt="2020-07-01T04:20:37.275" v="625" actId="1036"/>
          <ac:spMkLst>
            <pc:docMk/>
            <pc:sldMk cId="3668256546" sldId="1102"/>
            <ac:spMk id="20" creationId="{00000000-0000-0000-0000-000000000000}"/>
          </ac:spMkLst>
        </pc:spChg>
        <pc:spChg chg="mod">
          <ac:chgData name="Kriti Jain" userId="3df26b54-5db6-4303-8413-8628b88e3072" providerId="ADAL" clId="{157C80EE-5C9C-4093-8D58-63B3901FE854}" dt="2020-07-01T04:19:15.929" v="583" actId="12789"/>
          <ac:spMkLst>
            <pc:docMk/>
            <pc:sldMk cId="3668256546" sldId="1102"/>
            <ac:spMk id="21" creationId="{00000000-0000-0000-0000-000000000000}"/>
          </ac:spMkLst>
        </pc:spChg>
        <pc:spChg chg="mod">
          <ac:chgData name="Kriti Jain" userId="3df26b54-5db6-4303-8413-8628b88e3072" providerId="ADAL" clId="{157C80EE-5C9C-4093-8D58-63B3901FE854}" dt="2020-07-01T04:19:19.294" v="584" actId="12789"/>
          <ac:spMkLst>
            <pc:docMk/>
            <pc:sldMk cId="3668256546" sldId="1102"/>
            <ac:spMk id="22" creationId="{00000000-0000-0000-0000-000000000000}"/>
          </ac:spMkLst>
        </pc:spChg>
        <pc:spChg chg="mod">
          <ac:chgData name="Kriti Jain" userId="3df26b54-5db6-4303-8413-8628b88e3072" providerId="ADAL" clId="{157C80EE-5C9C-4093-8D58-63B3901FE854}" dt="2020-07-01T04:19:23.981" v="586" actId="12789"/>
          <ac:spMkLst>
            <pc:docMk/>
            <pc:sldMk cId="3668256546" sldId="1102"/>
            <ac:spMk id="23" creationId="{00000000-0000-0000-0000-000000000000}"/>
          </ac:spMkLst>
        </pc:spChg>
        <pc:spChg chg="mod">
          <ac:chgData name="Kriti Jain" userId="3df26b54-5db6-4303-8413-8628b88e3072" providerId="ADAL" clId="{157C80EE-5C9C-4093-8D58-63B3901FE854}" dt="2020-07-01T04:19:21.845" v="585" actId="12789"/>
          <ac:spMkLst>
            <pc:docMk/>
            <pc:sldMk cId="3668256546" sldId="1102"/>
            <ac:spMk id="24" creationId="{00000000-0000-0000-0000-000000000000}"/>
          </ac:spMkLst>
        </pc:spChg>
        <pc:spChg chg="mod">
          <ac:chgData name="Kriti Jain" userId="3df26b54-5db6-4303-8413-8628b88e3072" providerId="ADAL" clId="{157C80EE-5C9C-4093-8D58-63B3901FE854}" dt="2020-07-01T04:19:15.929" v="583" actId="12789"/>
          <ac:spMkLst>
            <pc:docMk/>
            <pc:sldMk cId="3668256546" sldId="1102"/>
            <ac:spMk id="28" creationId="{00000000-0000-0000-0000-000000000000}"/>
          </ac:spMkLst>
        </pc:spChg>
        <pc:spChg chg="mod">
          <ac:chgData name="Kriti Jain" userId="3df26b54-5db6-4303-8413-8628b88e3072" providerId="ADAL" clId="{157C80EE-5C9C-4093-8D58-63B3901FE854}" dt="2020-07-01T04:19:19.294" v="584" actId="12789"/>
          <ac:spMkLst>
            <pc:docMk/>
            <pc:sldMk cId="3668256546" sldId="1102"/>
            <ac:spMk id="29" creationId="{00000000-0000-0000-0000-000000000000}"/>
          </ac:spMkLst>
        </pc:spChg>
        <pc:spChg chg="mod">
          <ac:chgData name="Kriti Jain" userId="3df26b54-5db6-4303-8413-8628b88e3072" providerId="ADAL" clId="{157C80EE-5C9C-4093-8D58-63B3901FE854}" dt="2020-07-01T04:19:21.845" v="585" actId="12789"/>
          <ac:spMkLst>
            <pc:docMk/>
            <pc:sldMk cId="3668256546" sldId="1102"/>
            <ac:spMk id="30" creationId="{00000000-0000-0000-0000-000000000000}"/>
          </ac:spMkLst>
        </pc:spChg>
        <pc:spChg chg="mod">
          <ac:chgData name="Kriti Jain" userId="3df26b54-5db6-4303-8413-8628b88e3072" providerId="ADAL" clId="{157C80EE-5C9C-4093-8D58-63B3901FE854}" dt="2020-07-01T04:19:23.981" v="586" actId="12789"/>
          <ac:spMkLst>
            <pc:docMk/>
            <pc:sldMk cId="3668256546" sldId="1102"/>
            <ac:spMk id="31" creationId="{00000000-0000-0000-0000-000000000000}"/>
          </ac:spMkLst>
        </pc:spChg>
      </pc:sldChg>
      <pc:sldChg chg="modSp mod">
        <pc:chgData name="Kriti Jain" userId="3df26b54-5db6-4303-8413-8628b88e3072" providerId="ADAL" clId="{157C80EE-5C9C-4093-8D58-63B3901FE854}" dt="2020-07-01T05:01:54.214" v="1294" actId="207"/>
        <pc:sldMkLst>
          <pc:docMk/>
          <pc:sldMk cId="4283529263" sldId="1108"/>
        </pc:sldMkLst>
        <pc:spChg chg="mod">
          <ac:chgData name="Kriti Jain" userId="3df26b54-5db6-4303-8413-8628b88e3072" providerId="ADAL" clId="{157C80EE-5C9C-4093-8D58-63B3901FE854}" dt="2020-07-01T04:51:58.770" v="1233" actId="20577"/>
          <ac:spMkLst>
            <pc:docMk/>
            <pc:sldMk cId="4283529263" sldId="1108"/>
            <ac:spMk id="2" creationId="{00000000-0000-0000-0000-000000000000}"/>
          </ac:spMkLst>
        </pc:spChg>
        <pc:spChg chg="mod">
          <ac:chgData name="Kriti Jain" userId="3df26b54-5db6-4303-8413-8628b88e3072" providerId="ADAL" clId="{157C80EE-5C9C-4093-8D58-63B3901FE854}" dt="2020-07-01T05:01:54.214" v="1294" actId="207"/>
          <ac:spMkLst>
            <pc:docMk/>
            <pc:sldMk cId="4283529263" sldId="1108"/>
            <ac:spMk id="54" creationId="{00000000-0000-0000-0000-000000000000}"/>
          </ac:spMkLst>
        </pc:spChg>
      </pc:sldChg>
      <pc:sldChg chg="modSp">
        <pc:chgData name="Kriti Jain" userId="3df26b54-5db6-4303-8413-8628b88e3072" providerId="ADAL" clId="{157C80EE-5C9C-4093-8D58-63B3901FE854}" dt="2020-07-01T04:40:30.872" v="986" actId="207"/>
        <pc:sldMkLst>
          <pc:docMk/>
          <pc:sldMk cId="3000163168" sldId="1113"/>
        </pc:sldMkLst>
        <pc:spChg chg="mod">
          <ac:chgData name="Kriti Jain" userId="3df26b54-5db6-4303-8413-8628b88e3072" providerId="ADAL" clId="{157C80EE-5C9C-4093-8D58-63B3901FE854}" dt="2020-07-01T04:40:30.872" v="986" actId="207"/>
          <ac:spMkLst>
            <pc:docMk/>
            <pc:sldMk cId="3000163168" sldId="1113"/>
            <ac:spMk id="19" creationId="{00000000-0000-0000-0000-000000000000}"/>
          </ac:spMkLst>
        </pc:spChg>
      </pc:sldChg>
      <pc:sldChg chg="modSp mod">
        <pc:chgData name="Kriti Jain" userId="3df26b54-5db6-4303-8413-8628b88e3072" providerId="ADAL" clId="{157C80EE-5C9C-4093-8D58-63B3901FE854}" dt="2020-07-01T04:52:12.783" v="1236" actId="20577"/>
        <pc:sldMkLst>
          <pc:docMk/>
          <pc:sldMk cId="949515116" sldId="1115"/>
        </pc:sldMkLst>
        <pc:spChg chg="mod">
          <ac:chgData name="Kriti Jain" userId="3df26b54-5db6-4303-8413-8628b88e3072" providerId="ADAL" clId="{157C80EE-5C9C-4093-8D58-63B3901FE854}" dt="2020-07-01T04:31:53.153" v="774" actId="33524"/>
          <ac:spMkLst>
            <pc:docMk/>
            <pc:sldMk cId="949515116" sldId="1115"/>
            <ac:spMk id="26" creationId="{00000000-0000-0000-0000-000000000000}"/>
          </ac:spMkLst>
        </pc:spChg>
        <pc:spChg chg="mod">
          <ac:chgData name="Kriti Jain" userId="3df26b54-5db6-4303-8413-8628b88e3072" providerId="ADAL" clId="{157C80EE-5C9C-4093-8D58-63B3901FE854}" dt="2020-07-01T04:52:12.783" v="1236" actId="20577"/>
          <ac:spMkLst>
            <pc:docMk/>
            <pc:sldMk cId="949515116" sldId="1115"/>
            <ac:spMk id="30" creationId="{00000000-0000-0000-0000-000000000000}"/>
          </ac:spMkLst>
        </pc:spChg>
      </pc:sldChg>
      <pc:sldChg chg="modSp mod">
        <pc:chgData name="Kriti Jain" userId="3df26b54-5db6-4303-8413-8628b88e3072" providerId="ADAL" clId="{157C80EE-5C9C-4093-8D58-63B3901FE854}" dt="2020-07-01T04:52:08.161" v="1235" actId="20577"/>
        <pc:sldMkLst>
          <pc:docMk/>
          <pc:sldMk cId="4084742150" sldId="1121"/>
        </pc:sldMkLst>
        <pc:spChg chg="mod">
          <ac:chgData name="Kriti Jain" userId="3df26b54-5db6-4303-8413-8628b88e3072" providerId="ADAL" clId="{157C80EE-5C9C-4093-8D58-63B3901FE854}" dt="2020-07-01T04:52:08.161" v="1235" actId="20577"/>
          <ac:spMkLst>
            <pc:docMk/>
            <pc:sldMk cId="4084742150" sldId="1121"/>
            <ac:spMk id="18" creationId="{00000000-0000-0000-0000-000000000000}"/>
          </ac:spMkLst>
        </pc:spChg>
      </pc:sldChg>
      <pc:sldChg chg="modSp del">
        <pc:chgData name="Kriti Jain" userId="3df26b54-5db6-4303-8413-8628b88e3072" providerId="ADAL" clId="{157C80EE-5C9C-4093-8D58-63B3901FE854}" dt="2020-07-01T04:30:36.687" v="743" actId="47"/>
        <pc:sldMkLst>
          <pc:docMk/>
          <pc:sldMk cId="963091389" sldId="1125"/>
        </pc:sldMkLst>
        <pc:spChg chg="mod">
          <ac:chgData name="Kriti Jain" userId="3df26b54-5db6-4303-8413-8628b88e3072" providerId="ADAL" clId="{157C80EE-5C9C-4093-8D58-63B3901FE854}" dt="2020-07-01T04:28:21.226" v="718" actId="20578"/>
          <ac:spMkLst>
            <pc:docMk/>
            <pc:sldMk cId="963091389" sldId="1125"/>
            <ac:spMk id="2" creationId="{00000000-0000-0000-0000-000000000000}"/>
          </ac:spMkLst>
        </pc:spChg>
      </pc:sldChg>
      <pc:sldChg chg="modSp mod">
        <pc:chgData name="Kriti Jain" userId="3df26b54-5db6-4303-8413-8628b88e3072" providerId="ADAL" clId="{157C80EE-5C9C-4093-8D58-63B3901FE854}" dt="2020-07-01T04:32:48.851" v="794" actId="113"/>
        <pc:sldMkLst>
          <pc:docMk/>
          <pc:sldMk cId="674033153" sldId="1129"/>
        </pc:sldMkLst>
        <pc:spChg chg="mod">
          <ac:chgData name="Kriti Jain" userId="3df26b54-5db6-4303-8413-8628b88e3072" providerId="ADAL" clId="{157C80EE-5C9C-4093-8D58-63B3901FE854}" dt="2020-07-01T04:32:48.851" v="794" actId="113"/>
          <ac:spMkLst>
            <pc:docMk/>
            <pc:sldMk cId="674033153" sldId="1129"/>
            <ac:spMk id="20" creationId="{00000000-0000-0000-0000-000000000000}"/>
          </ac:spMkLst>
        </pc:spChg>
      </pc:sldChg>
      <pc:sldChg chg="modSp">
        <pc:chgData name="Kriti Jain" userId="3df26b54-5db6-4303-8413-8628b88e3072" providerId="ADAL" clId="{157C80EE-5C9C-4093-8D58-63B3901FE854}" dt="2020-07-01T04:32:10.675" v="789" actId="1037"/>
        <pc:sldMkLst>
          <pc:docMk/>
          <pc:sldMk cId="2250424855" sldId="1136"/>
        </pc:sldMkLst>
        <pc:picChg chg="mod">
          <ac:chgData name="Kriti Jain" userId="3df26b54-5db6-4303-8413-8628b88e3072" providerId="ADAL" clId="{157C80EE-5C9C-4093-8D58-63B3901FE854}" dt="2020-07-01T04:32:10.675" v="789" actId="1037"/>
          <ac:picMkLst>
            <pc:docMk/>
            <pc:sldMk cId="2250424855" sldId="1136"/>
            <ac:picMk id="4" creationId="{00000000-0000-0000-0000-000000000000}"/>
          </ac:picMkLst>
        </pc:picChg>
        <pc:picChg chg="mod">
          <ac:chgData name="Kriti Jain" userId="3df26b54-5db6-4303-8413-8628b88e3072" providerId="ADAL" clId="{157C80EE-5C9C-4093-8D58-63B3901FE854}" dt="2020-07-01T04:32:10.675" v="789" actId="1037"/>
          <ac:picMkLst>
            <pc:docMk/>
            <pc:sldMk cId="2250424855" sldId="1136"/>
            <ac:picMk id="8" creationId="{00000000-0000-0000-0000-000000000000}"/>
          </ac:picMkLst>
        </pc:picChg>
        <pc:picChg chg="mod">
          <ac:chgData name="Kriti Jain" userId="3df26b54-5db6-4303-8413-8628b88e3072" providerId="ADAL" clId="{157C80EE-5C9C-4093-8D58-63B3901FE854}" dt="2020-07-01T04:32:10.675" v="789" actId="1037"/>
          <ac:picMkLst>
            <pc:docMk/>
            <pc:sldMk cId="2250424855" sldId="1136"/>
            <ac:picMk id="16386" creationId="{00000000-0000-0000-0000-000000000000}"/>
          </ac:picMkLst>
        </pc:picChg>
      </pc:sldChg>
      <pc:sldChg chg="modSp mod">
        <pc:chgData name="Kriti Jain" userId="3df26b54-5db6-4303-8413-8628b88e3072" providerId="ADAL" clId="{157C80EE-5C9C-4093-8D58-63B3901FE854}" dt="2020-07-01T04:52:18.921" v="1237" actId="20577"/>
        <pc:sldMkLst>
          <pc:docMk/>
          <pc:sldMk cId="17185609" sldId="1141"/>
        </pc:sldMkLst>
        <pc:spChg chg="mod">
          <ac:chgData name="Kriti Jain" userId="3df26b54-5db6-4303-8413-8628b88e3072" providerId="ADAL" clId="{157C80EE-5C9C-4093-8D58-63B3901FE854}" dt="2020-07-01T04:52:18.921" v="1237" actId="20577"/>
          <ac:spMkLst>
            <pc:docMk/>
            <pc:sldMk cId="17185609" sldId="1141"/>
            <ac:spMk id="13" creationId="{00000000-0000-0000-0000-000000000000}"/>
          </ac:spMkLst>
        </pc:spChg>
      </pc:sldChg>
      <pc:sldChg chg="modSp mod">
        <pc:chgData name="Kriti Jain" userId="3df26b54-5db6-4303-8413-8628b88e3072" providerId="ADAL" clId="{157C80EE-5C9C-4093-8D58-63B3901FE854}" dt="2020-07-01T04:53:15.778" v="1243" actId="20577"/>
        <pc:sldMkLst>
          <pc:docMk/>
          <pc:sldMk cId="812106467" sldId="1143"/>
        </pc:sldMkLst>
        <pc:spChg chg="mod">
          <ac:chgData name="Kriti Jain" userId="3df26b54-5db6-4303-8413-8628b88e3072" providerId="ADAL" clId="{157C80EE-5C9C-4093-8D58-63B3901FE854}" dt="2020-07-01T04:53:06.202" v="1241" actId="20577"/>
          <ac:spMkLst>
            <pc:docMk/>
            <pc:sldMk cId="812106467" sldId="1143"/>
            <ac:spMk id="19" creationId="{00000000-0000-0000-0000-000000000000}"/>
          </ac:spMkLst>
        </pc:spChg>
        <pc:spChg chg="mod">
          <ac:chgData name="Kriti Jain" userId="3df26b54-5db6-4303-8413-8628b88e3072" providerId="ADAL" clId="{157C80EE-5C9C-4093-8D58-63B3901FE854}" dt="2020-07-01T04:53:15.778" v="1243" actId="20577"/>
          <ac:spMkLst>
            <pc:docMk/>
            <pc:sldMk cId="812106467" sldId="1143"/>
            <ac:spMk id="51" creationId="{00000000-0000-0000-0000-000000000000}"/>
          </ac:spMkLst>
        </pc:spChg>
      </pc:sldChg>
      <pc:sldChg chg="modSp mod">
        <pc:chgData name="Kriti Jain" userId="3df26b54-5db6-4303-8413-8628b88e3072" providerId="ADAL" clId="{157C80EE-5C9C-4093-8D58-63B3901FE854}" dt="2020-07-01T04:53:31.204" v="1246" actId="20577"/>
        <pc:sldMkLst>
          <pc:docMk/>
          <pc:sldMk cId="2536290881" sldId="1147"/>
        </pc:sldMkLst>
        <pc:spChg chg="mod">
          <ac:chgData name="Kriti Jain" userId="3df26b54-5db6-4303-8413-8628b88e3072" providerId="ADAL" clId="{157C80EE-5C9C-4093-8D58-63B3901FE854}" dt="2020-07-01T04:53:26.097" v="1245" actId="20577"/>
          <ac:spMkLst>
            <pc:docMk/>
            <pc:sldMk cId="2536290881" sldId="1147"/>
            <ac:spMk id="12" creationId="{00000000-0000-0000-0000-000000000000}"/>
          </ac:spMkLst>
        </pc:spChg>
        <pc:spChg chg="mod">
          <ac:chgData name="Kriti Jain" userId="3df26b54-5db6-4303-8413-8628b88e3072" providerId="ADAL" clId="{157C80EE-5C9C-4093-8D58-63B3901FE854}" dt="2020-07-01T04:53:31.204" v="1246" actId="20577"/>
          <ac:spMkLst>
            <pc:docMk/>
            <pc:sldMk cId="2536290881" sldId="1147"/>
            <ac:spMk id="15" creationId="{00000000-0000-0000-0000-000000000000}"/>
          </ac:spMkLst>
        </pc:spChg>
      </pc:sldChg>
      <pc:sldChg chg="addSp modSp mod">
        <pc:chgData name="Kriti Jain" userId="3df26b54-5db6-4303-8413-8628b88e3072" providerId="ADAL" clId="{157C80EE-5C9C-4093-8D58-63B3901FE854}" dt="2020-07-01T04:01:52.468" v="134" actId="255"/>
        <pc:sldMkLst>
          <pc:docMk/>
          <pc:sldMk cId="1026030696" sldId="1174"/>
        </pc:sldMkLst>
        <pc:spChg chg="mod">
          <ac:chgData name="Kriti Jain" userId="3df26b54-5db6-4303-8413-8628b88e3072" providerId="ADAL" clId="{157C80EE-5C9C-4093-8D58-63B3901FE854}" dt="2020-07-01T04:01:08.972" v="106" actId="164"/>
          <ac:spMkLst>
            <pc:docMk/>
            <pc:sldMk cId="1026030696" sldId="1174"/>
            <ac:spMk id="3" creationId="{00000000-0000-0000-0000-000000000000}"/>
          </ac:spMkLst>
        </pc:spChg>
        <pc:spChg chg="mod">
          <ac:chgData name="Kriti Jain" userId="3df26b54-5db6-4303-8413-8628b88e3072" providerId="ADAL" clId="{157C80EE-5C9C-4093-8D58-63B3901FE854}" dt="2020-07-01T04:01:52.468" v="134" actId="255"/>
          <ac:spMkLst>
            <pc:docMk/>
            <pc:sldMk cId="1026030696" sldId="1174"/>
            <ac:spMk id="4" creationId="{00000000-0000-0000-0000-000000000000}"/>
          </ac:spMkLst>
        </pc:spChg>
        <pc:spChg chg="mod">
          <ac:chgData name="Kriti Jain" userId="3df26b54-5db6-4303-8413-8628b88e3072" providerId="ADAL" clId="{157C80EE-5C9C-4093-8D58-63B3901FE854}" dt="2020-07-01T04:01:08.972" v="106" actId="164"/>
          <ac:spMkLst>
            <pc:docMk/>
            <pc:sldMk cId="1026030696" sldId="1174"/>
            <ac:spMk id="18" creationId="{00000000-0000-0000-0000-000000000000}"/>
          </ac:spMkLst>
        </pc:spChg>
        <pc:spChg chg="add mod ord">
          <ac:chgData name="Kriti Jain" userId="3df26b54-5db6-4303-8413-8628b88e3072" providerId="ADAL" clId="{157C80EE-5C9C-4093-8D58-63B3901FE854}" dt="2020-07-01T04:01:32.723" v="122" actId="207"/>
          <ac:spMkLst>
            <pc:docMk/>
            <pc:sldMk cId="1026030696" sldId="1174"/>
            <ac:spMk id="26" creationId="{F7142E65-16C3-4D21-99C7-5ED7E3F821F5}"/>
          </ac:spMkLst>
        </pc:spChg>
        <pc:grpChg chg="add mod">
          <ac:chgData name="Kriti Jain" userId="3df26b54-5db6-4303-8413-8628b88e3072" providerId="ADAL" clId="{157C80EE-5C9C-4093-8D58-63B3901FE854}" dt="2020-07-01T04:01:26.314" v="121" actId="1038"/>
          <ac:grpSpMkLst>
            <pc:docMk/>
            <pc:sldMk cId="1026030696" sldId="1174"/>
            <ac:grpSpMk id="5" creationId="{032491E0-8CA7-480F-9FAF-588E8537631A}"/>
          </ac:grpSpMkLst>
        </pc:grpChg>
      </pc:sldChg>
      <pc:sldChg chg="modSp mod">
        <pc:chgData name="Kriti Jain" userId="3df26b54-5db6-4303-8413-8628b88e3072" providerId="ADAL" clId="{157C80EE-5C9C-4093-8D58-63B3901FE854}" dt="2020-07-01T04:10:13.206" v="391" actId="1035"/>
        <pc:sldMkLst>
          <pc:docMk/>
          <pc:sldMk cId="3430663227" sldId="1193"/>
        </pc:sldMkLst>
        <pc:spChg chg="mod">
          <ac:chgData name="Kriti Jain" userId="3df26b54-5db6-4303-8413-8628b88e3072" providerId="ADAL" clId="{157C80EE-5C9C-4093-8D58-63B3901FE854}" dt="2020-07-01T04:08:45.691" v="353" actId="12789"/>
          <ac:spMkLst>
            <pc:docMk/>
            <pc:sldMk cId="3430663227" sldId="1193"/>
            <ac:spMk id="2" creationId="{00000000-0000-0000-0000-000000000000}"/>
          </ac:spMkLst>
        </pc:spChg>
        <pc:spChg chg="mod">
          <ac:chgData name="Kriti Jain" userId="3df26b54-5db6-4303-8413-8628b88e3072" providerId="ADAL" clId="{157C80EE-5C9C-4093-8D58-63B3901FE854}" dt="2020-07-01T04:09:17.862" v="363" actId="14100"/>
          <ac:spMkLst>
            <pc:docMk/>
            <pc:sldMk cId="3430663227" sldId="1193"/>
            <ac:spMk id="3" creationId="{00000000-0000-0000-0000-000000000000}"/>
          </ac:spMkLst>
        </pc:spChg>
        <pc:spChg chg="mod">
          <ac:chgData name="Kriti Jain" userId="3df26b54-5db6-4303-8413-8628b88e3072" providerId="ADAL" clId="{157C80EE-5C9C-4093-8D58-63B3901FE854}" dt="2020-07-01T04:08:02.483" v="340" actId="1038"/>
          <ac:spMkLst>
            <pc:docMk/>
            <pc:sldMk cId="3430663227" sldId="1193"/>
            <ac:spMk id="19" creationId="{00000000-0000-0000-0000-000000000000}"/>
          </ac:spMkLst>
        </pc:spChg>
        <pc:spChg chg="mod">
          <ac:chgData name="Kriti Jain" userId="3df26b54-5db6-4303-8413-8628b88e3072" providerId="ADAL" clId="{157C80EE-5C9C-4093-8D58-63B3901FE854}" dt="2020-07-01T04:10:13.206" v="391" actId="1035"/>
          <ac:spMkLst>
            <pc:docMk/>
            <pc:sldMk cId="3430663227" sldId="1193"/>
            <ac:spMk id="21" creationId="{00000000-0000-0000-0000-000000000000}"/>
          </ac:spMkLst>
        </pc:spChg>
        <pc:spChg chg="mod">
          <ac:chgData name="Kriti Jain" userId="3df26b54-5db6-4303-8413-8628b88e3072" providerId="ADAL" clId="{157C80EE-5C9C-4093-8D58-63B3901FE854}" dt="2020-07-01T04:10:13.206" v="391" actId="1035"/>
          <ac:spMkLst>
            <pc:docMk/>
            <pc:sldMk cId="3430663227" sldId="1193"/>
            <ac:spMk id="22" creationId="{00000000-0000-0000-0000-000000000000}"/>
          </ac:spMkLst>
        </pc:spChg>
        <pc:spChg chg="mod">
          <ac:chgData name="Kriti Jain" userId="3df26b54-5db6-4303-8413-8628b88e3072" providerId="ADAL" clId="{157C80EE-5C9C-4093-8D58-63B3901FE854}" dt="2020-07-01T04:08:02.483" v="340" actId="1038"/>
          <ac:spMkLst>
            <pc:docMk/>
            <pc:sldMk cId="3430663227" sldId="1193"/>
            <ac:spMk id="24" creationId="{00000000-0000-0000-0000-000000000000}"/>
          </ac:spMkLst>
        </pc:spChg>
        <pc:spChg chg="mod">
          <ac:chgData name="Kriti Jain" userId="3df26b54-5db6-4303-8413-8628b88e3072" providerId="ADAL" clId="{157C80EE-5C9C-4093-8D58-63B3901FE854}" dt="2020-07-01T04:08:02.483" v="340" actId="1038"/>
          <ac:spMkLst>
            <pc:docMk/>
            <pc:sldMk cId="3430663227" sldId="1193"/>
            <ac:spMk id="34" creationId="{00000000-0000-0000-0000-000000000000}"/>
          </ac:spMkLst>
        </pc:spChg>
        <pc:spChg chg="mod">
          <ac:chgData name="Kriti Jain" userId="3df26b54-5db6-4303-8413-8628b88e3072" providerId="ADAL" clId="{157C80EE-5C9C-4093-8D58-63B3901FE854}" dt="2020-07-01T04:08:02.483" v="340" actId="1038"/>
          <ac:spMkLst>
            <pc:docMk/>
            <pc:sldMk cId="3430663227" sldId="1193"/>
            <ac:spMk id="35" creationId="{00000000-0000-0000-0000-000000000000}"/>
          </ac:spMkLst>
        </pc:spChg>
        <pc:spChg chg="mod">
          <ac:chgData name="Kriti Jain" userId="3df26b54-5db6-4303-8413-8628b88e3072" providerId="ADAL" clId="{157C80EE-5C9C-4093-8D58-63B3901FE854}" dt="2020-07-01T04:08:02.483" v="340" actId="1038"/>
          <ac:spMkLst>
            <pc:docMk/>
            <pc:sldMk cId="3430663227" sldId="1193"/>
            <ac:spMk id="36" creationId="{00000000-0000-0000-0000-000000000000}"/>
          </ac:spMkLst>
        </pc:spChg>
        <pc:spChg chg="mod">
          <ac:chgData name="Kriti Jain" userId="3df26b54-5db6-4303-8413-8628b88e3072" providerId="ADAL" clId="{157C80EE-5C9C-4093-8D58-63B3901FE854}" dt="2020-07-01T04:08:02.483" v="340" actId="1038"/>
          <ac:spMkLst>
            <pc:docMk/>
            <pc:sldMk cId="3430663227" sldId="1193"/>
            <ac:spMk id="37" creationId="{00000000-0000-0000-0000-000000000000}"/>
          </ac:spMkLst>
        </pc:spChg>
        <pc:spChg chg="mod">
          <ac:chgData name="Kriti Jain" userId="3df26b54-5db6-4303-8413-8628b88e3072" providerId="ADAL" clId="{157C80EE-5C9C-4093-8D58-63B3901FE854}" dt="2020-07-01T04:08:02.483" v="340" actId="1038"/>
          <ac:spMkLst>
            <pc:docMk/>
            <pc:sldMk cId="3430663227" sldId="1193"/>
            <ac:spMk id="38" creationId="{00000000-0000-0000-0000-000000000000}"/>
          </ac:spMkLst>
        </pc:spChg>
        <pc:spChg chg="mod">
          <ac:chgData name="Kriti Jain" userId="3df26b54-5db6-4303-8413-8628b88e3072" providerId="ADAL" clId="{157C80EE-5C9C-4093-8D58-63B3901FE854}" dt="2020-07-01T04:08:02.483" v="340" actId="1038"/>
          <ac:spMkLst>
            <pc:docMk/>
            <pc:sldMk cId="3430663227" sldId="1193"/>
            <ac:spMk id="40" creationId="{00000000-0000-0000-0000-000000000000}"/>
          </ac:spMkLst>
        </pc:spChg>
        <pc:spChg chg="mod">
          <ac:chgData name="Kriti Jain" userId="3df26b54-5db6-4303-8413-8628b88e3072" providerId="ADAL" clId="{157C80EE-5C9C-4093-8D58-63B3901FE854}" dt="2020-07-01T04:08:02.483" v="340" actId="1038"/>
          <ac:spMkLst>
            <pc:docMk/>
            <pc:sldMk cId="3430663227" sldId="1193"/>
            <ac:spMk id="41" creationId="{00000000-0000-0000-0000-000000000000}"/>
          </ac:spMkLst>
        </pc:spChg>
        <pc:spChg chg="mod">
          <ac:chgData name="Kriti Jain" userId="3df26b54-5db6-4303-8413-8628b88e3072" providerId="ADAL" clId="{157C80EE-5C9C-4093-8D58-63B3901FE854}" dt="2020-07-01T04:08:02.483" v="340" actId="1038"/>
          <ac:spMkLst>
            <pc:docMk/>
            <pc:sldMk cId="3430663227" sldId="1193"/>
            <ac:spMk id="42" creationId="{00000000-0000-0000-0000-000000000000}"/>
          </ac:spMkLst>
        </pc:spChg>
        <pc:spChg chg="mod">
          <ac:chgData name="Kriti Jain" userId="3df26b54-5db6-4303-8413-8628b88e3072" providerId="ADAL" clId="{157C80EE-5C9C-4093-8D58-63B3901FE854}" dt="2020-07-01T04:08:02.483" v="340" actId="1038"/>
          <ac:spMkLst>
            <pc:docMk/>
            <pc:sldMk cId="3430663227" sldId="1193"/>
            <ac:spMk id="43" creationId="{00000000-0000-0000-0000-000000000000}"/>
          </ac:spMkLst>
        </pc:spChg>
        <pc:spChg chg="mod">
          <ac:chgData name="Kriti Jain" userId="3df26b54-5db6-4303-8413-8628b88e3072" providerId="ADAL" clId="{157C80EE-5C9C-4093-8D58-63B3901FE854}" dt="2020-07-01T04:08:02.483" v="340" actId="1038"/>
          <ac:spMkLst>
            <pc:docMk/>
            <pc:sldMk cId="3430663227" sldId="1193"/>
            <ac:spMk id="45" creationId="{00000000-0000-0000-0000-000000000000}"/>
          </ac:spMkLst>
        </pc:spChg>
        <pc:spChg chg="mod">
          <ac:chgData name="Kriti Jain" userId="3df26b54-5db6-4303-8413-8628b88e3072" providerId="ADAL" clId="{157C80EE-5C9C-4093-8D58-63B3901FE854}" dt="2020-07-01T04:08:02.483" v="340" actId="1038"/>
          <ac:spMkLst>
            <pc:docMk/>
            <pc:sldMk cId="3430663227" sldId="1193"/>
            <ac:spMk id="47" creationId="{00000000-0000-0000-0000-000000000000}"/>
          </ac:spMkLst>
        </pc:spChg>
        <pc:spChg chg="mod">
          <ac:chgData name="Kriti Jain" userId="3df26b54-5db6-4303-8413-8628b88e3072" providerId="ADAL" clId="{157C80EE-5C9C-4093-8D58-63B3901FE854}" dt="2020-07-01T04:10:13.206" v="391" actId="1035"/>
          <ac:spMkLst>
            <pc:docMk/>
            <pc:sldMk cId="3430663227" sldId="1193"/>
            <ac:spMk id="50" creationId="{00000000-0000-0000-0000-000000000000}"/>
          </ac:spMkLst>
        </pc:spChg>
        <pc:grpChg chg="mod">
          <ac:chgData name="Kriti Jain" userId="3df26b54-5db6-4303-8413-8628b88e3072" providerId="ADAL" clId="{157C80EE-5C9C-4093-8D58-63B3901FE854}" dt="2020-07-01T04:08:02.483" v="340" actId="1038"/>
          <ac:grpSpMkLst>
            <pc:docMk/>
            <pc:sldMk cId="3430663227" sldId="1193"/>
            <ac:grpSpMk id="23" creationId="{00000000-0000-0000-0000-000000000000}"/>
          </ac:grpSpMkLst>
        </pc:grpChg>
        <pc:grpChg chg="mod">
          <ac:chgData name="Kriti Jain" userId="3df26b54-5db6-4303-8413-8628b88e3072" providerId="ADAL" clId="{157C80EE-5C9C-4093-8D58-63B3901FE854}" dt="2020-07-01T04:08:02.483" v="340" actId="1038"/>
          <ac:grpSpMkLst>
            <pc:docMk/>
            <pc:sldMk cId="3430663227" sldId="1193"/>
            <ac:grpSpMk id="28" creationId="{00000000-0000-0000-0000-000000000000}"/>
          </ac:grpSpMkLst>
        </pc:grpChg>
        <pc:picChg chg="mod">
          <ac:chgData name="Kriti Jain" userId="3df26b54-5db6-4303-8413-8628b88e3072" providerId="ADAL" clId="{157C80EE-5C9C-4093-8D58-63B3901FE854}" dt="2020-07-01T04:08:02.483" v="340" actId="1038"/>
          <ac:picMkLst>
            <pc:docMk/>
            <pc:sldMk cId="3430663227" sldId="1193"/>
            <ac:picMk id="25" creationId="{00000000-0000-0000-0000-000000000000}"/>
          </ac:picMkLst>
        </pc:picChg>
        <pc:picChg chg="mod">
          <ac:chgData name="Kriti Jain" userId="3df26b54-5db6-4303-8413-8628b88e3072" providerId="ADAL" clId="{157C80EE-5C9C-4093-8D58-63B3901FE854}" dt="2020-07-01T04:08:02.483" v="340" actId="1038"/>
          <ac:picMkLst>
            <pc:docMk/>
            <pc:sldMk cId="3430663227" sldId="1193"/>
            <ac:picMk id="26" creationId="{00000000-0000-0000-0000-000000000000}"/>
          </ac:picMkLst>
        </pc:picChg>
        <pc:picChg chg="mod">
          <ac:chgData name="Kriti Jain" userId="3df26b54-5db6-4303-8413-8628b88e3072" providerId="ADAL" clId="{157C80EE-5C9C-4093-8D58-63B3901FE854}" dt="2020-07-01T04:08:02.483" v="340" actId="1038"/>
          <ac:picMkLst>
            <pc:docMk/>
            <pc:sldMk cId="3430663227" sldId="1193"/>
            <ac:picMk id="27" creationId="{00000000-0000-0000-0000-000000000000}"/>
          </ac:picMkLst>
        </pc:picChg>
        <pc:picChg chg="mod">
          <ac:chgData name="Kriti Jain" userId="3df26b54-5db6-4303-8413-8628b88e3072" providerId="ADAL" clId="{157C80EE-5C9C-4093-8D58-63B3901FE854}" dt="2020-07-01T04:08:02.483" v="340" actId="1038"/>
          <ac:picMkLst>
            <pc:docMk/>
            <pc:sldMk cId="3430663227" sldId="1193"/>
            <ac:picMk id="29" creationId="{00000000-0000-0000-0000-000000000000}"/>
          </ac:picMkLst>
        </pc:picChg>
        <pc:picChg chg="mod">
          <ac:chgData name="Kriti Jain" userId="3df26b54-5db6-4303-8413-8628b88e3072" providerId="ADAL" clId="{157C80EE-5C9C-4093-8D58-63B3901FE854}" dt="2020-07-01T04:08:02.483" v="340" actId="1038"/>
          <ac:picMkLst>
            <pc:docMk/>
            <pc:sldMk cId="3430663227" sldId="1193"/>
            <ac:picMk id="30" creationId="{00000000-0000-0000-0000-000000000000}"/>
          </ac:picMkLst>
        </pc:picChg>
        <pc:picChg chg="mod">
          <ac:chgData name="Kriti Jain" userId="3df26b54-5db6-4303-8413-8628b88e3072" providerId="ADAL" clId="{157C80EE-5C9C-4093-8D58-63B3901FE854}" dt="2020-07-01T04:08:02.483" v="340" actId="1038"/>
          <ac:picMkLst>
            <pc:docMk/>
            <pc:sldMk cId="3430663227" sldId="1193"/>
            <ac:picMk id="31" creationId="{00000000-0000-0000-0000-000000000000}"/>
          </ac:picMkLst>
        </pc:picChg>
        <pc:picChg chg="mod">
          <ac:chgData name="Kriti Jain" userId="3df26b54-5db6-4303-8413-8628b88e3072" providerId="ADAL" clId="{157C80EE-5C9C-4093-8D58-63B3901FE854}" dt="2020-07-01T04:08:02.483" v="340" actId="1038"/>
          <ac:picMkLst>
            <pc:docMk/>
            <pc:sldMk cId="3430663227" sldId="1193"/>
            <ac:picMk id="32" creationId="{00000000-0000-0000-0000-000000000000}"/>
          </ac:picMkLst>
        </pc:picChg>
        <pc:picChg chg="mod">
          <ac:chgData name="Kriti Jain" userId="3df26b54-5db6-4303-8413-8628b88e3072" providerId="ADAL" clId="{157C80EE-5C9C-4093-8D58-63B3901FE854}" dt="2020-07-01T04:08:02.483" v="340" actId="1038"/>
          <ac:picMkLst>
            <pc:docMk/>
            <pc:sldMk cId="3430663227" sldId="1193"/>
            <ac:picMk id="33" creationId="{00000000-0000-0000-0000-000000000000}"/>
          </ac:picMkLst>
        </pc:picChg>
        <pc:picChg chg="mod">
          <ac:chgData name="Kriti Jain" userId="3df26b54-5db6-4303-8413-8628b88e3072" providerId="ADAL" clId="{157C80EE-5C9C-4093-8D58-63B3901FE854}" dt="2020-07-01T04:08:02.483" v="340" actId="1038"/>
          <ac:picMkLst>
            <pc:docMk/>
            <pc:sldMk cId="3430663227" sldId="1193"/>
            <ac:picMk id="39" creationId="{00000000-0000-0000-0000-000000000000}"/>
          </ac:picMkLst>
        </pc:picChg>
        <pc:picChg chg="mod">
          <ac:chgData name="Kriti Jain" userId="3df26b54-5db6-4303-8413-8628b88e3072" providerId="ADAL" clId="{157C80EE-5C9C-4093-8D58-63B3901FE854}" dt="2020-07-01T04:08:02.483" v="340" actId="1038"/>
          <ac:picMkLst>
            <pc:docMk/>
            <pc:sldMk cId="3430663227" sldId="1193"/>
            <ac:picMk id="46" creationId="{00000000-0000-0000-0000-000000000000}"/>
          </ac:picMkLst>
        </pc:picChg>
        <pc:picChg chg="mod">
          <ac:chgData name="Kriti Jain" userId="3df26b54-5db6-4303-8413-8628b88e3072" providerId="ADAL" clId="{157C80EE-5C9C-4093-8D58-63B3901FE854}" dt="2020-07-01T04:08:02.483" v="340" actId="1038"/>
          <ac:picMkLst>
            <pc:docMk/>
            <pc:sldMk cId="3430663227" sldId="1193"/>
            <ac:picMk id="48" creationId="{00000000-0000-0000-0000-000000000000}"/>
          </ac:picMkLst>
        </pc:picChg>
        <pc:picChg chg="mod">
          <ac:chgData name="Kriti Jain" userId="3df26b54-5db6-4303-8413-8628b88e3072" providerId="ADAL" clId="{157C80EE-5C9C-4093-8D58-63B3901FE854}" dt="2020-07-01T04:08:02.483" v="340" actId="1038"/>
          <ac:picMkLst>
            <pc:docMk/>
            <pc:sldMk cId="3430663227" sldId="1193"/>
            <ac:picMk id="49" creationId="{00000000-0000-0000-0000-000000000000}"/>
          </ac:picMkLst>
        </pc:picChg>
        <pc:cxnChg chg="mod">
          <ac:chgData name="Kriti Jain" userId="3df26b54-5db6-4303-8413-8628b88e3072" providerId="ADAL" clId="{157C80EE-5C9C-4093-8D58-63B3901FE854}" dt="2020-07-01T04:08:02.483" v="340" actId="1038"/>
          <ac:cxnSpMkLst>
            <pc:docMk/>
            <pc:sldMk cId="3430663227" sldId="1193"/>
            <ac:cxnSpMk id="44" creationId="{00000000-0000-0000-0000-000000000000}"/>
          </ac:cxnSpMkLst>
        </pc:cxnChg>
      </pc:sldChg>
      <pc:sldChg chg="addSp delSp modSp mod">
        <pc:chgData name="Kriti Jain" userId="3df26b54-5db6-4303-8413-8628b88e3072" providerId="ADAL" clId="{157C80EE-5C9C-4093-8D58-63B3901FE854}" dt="2020-07-01T04:51:36.169" v="1230" actId="20577"/>
        <pc:sldMkLst>
          <pc:docMk/>
          <pc:sldMk cId="1088386555" sldId="1194"/>
        </pc:sldMkLst>
        <pc:spChg chg="mod topLvl">
          <ac:chgData name="Kriti Jain" userId="3df26b54-5db6-4303-8413-8628b88e3072" providerId="ADAL" clId="{157C80EE-5C9C-4093-8D58-63B3901FE854}" dt="2020-07-01T04:10:41.208" v="395" actId="165"/>
          <ac:spMkLst>
            <pc:docMk/>
            <pc:sldMk cId="1088386555" sldId="1194"/>
            <ac:spMk id="2" creationId="{00000000-0000-0000-0000-000000000000}"/>
          </ac:spMkLst>
        </pc:spChg>
        <pc:spChg chg="mod topLvl">
          <ac:chgData name="Kriti Jain" userId="3df26b54-5db6-4303-8413-8628b88e3072" providerId="ADAL" clId="{157C80EE-5C9C-4093-8D58-63B3901FE854}" dt="2020-07-01T04:10:41.208" v="395" actId="165"/>
          <ac:spMkLst>
            <pc:docMk/>
            <pc:sldMk cId="1088386555" sldId="1194"/>
            <ac:spMk id="3" creationId="{00000000-0000-0000-0000-000000000000}"/>
          </ac:spMkLst>
        </pc:spChg>
        <pc:spChg chg="mod">
          <ac:chgData name="Kriti Jain" userId="3df26b54-5db6-4303-8413-8628b88e3072" providerId="ADAL" clId="{157C80EE-5C9C-4093-8D58-63B3901FE854}" dt="2020-07-01T04:51:36.169" v="1230" actId="20577"/>
          <ac:spMkLst>
            <pc:docMk/>
            <pc:sldMk cId="1088386555" sldId="1194"/>
            <ac:spMk id="4" creationId="{00000000-0000-0000-0000-000000000000}"/>
          </ac:spMkLst>
        </pc:spChg>
        <pc:spChg chg="mod">
          <ac:chgData name="Kriti Jain" userId="3df26b54-5db6-4303-8413-8628b88e3072" providerId="ADAL" clId="{157C80EE-5C9C-4093-8D58-63B3901FE854}" dt="2020-07-01T04:11:34.917" v="416" actId="1036"/>
          <ac:spMkLst>
            <pc:docMk/>
            <pc:sldMk cId="1088386555" sldId="1194"/>
            <ac:spMk id="9" creationId="{00000000-0000-0000-0000-000000000000}"/>
          </ac:spMkLst>
        </pc:spChg>
        <pc:spChg chg="mod">
          <ac:chgData name="Kriti Jain" userId="3df26b54-5db6-4303-8413-8628b88e3072" providerId="ADAL" clId="{157C80EE-5C9C-4093-8D58-63B3901FE854}" dt="2020-07-01T04:11:34.917" v="416" actId="1036"/>
          <ac:spMkLst>
            <pc:docMk/>
            <pc:sldMk cId="1088386555" sldId="1194"/>
            <ac:spMk id="10" creationId="{00000000-0000-0000-0000-000000000000}"/>
          </ac:spMkLst>
        </pc:spChg>
        <pc:spChg chg="mod">
          <ac:chgData name="Kriti Jain" userId="3df26b54-5db6-4303-8413-8628b88e3072" providerId="ADAL" clId="{157C80EE-5C9C-4093-8D58-63B3901FE854}" dt="2020-07-01T04:11:34.917" v="416" actId="1036"/>
          <ac:spMkLst>
            <pc:docMk/>
            <pc:sldMk cId="1088386555" sldId="1194"/>
            <ac:spMk id="11" creationId="{00000000-0000-0000-0000-000000000000}"/>
          </ac:spMkLst>
        </pc:spChg>
        <pc:spChg chg="mod">
          <ac:chgData name="Kriti Jain" userId="3df26b54-5db6-4303-8413-8628b88e3072" providerId="ADAL" clId="{157C80EE-5C9C-4093-8D58-63B3901FE854}" dt="2020-07-01T04:11:34.917" v="416" actId="1036"/>
          <ac:spMkLst>
            <pc:docMk/>
            <pc:sldMk cId="1088386555" sldId="1194"/>
            <ac:spMk id="15" creationId="{00000000-0000-0000-0000-000000000000}"/>
          </ac:spMkLst>
        </pc:spChg>
        <pc:spChg chg="mod">
          <ac:chgData name="Kriti Jain" userId="3df26b54-5db6-4303-8413-8628b88e3072" providerId="ADAL" clId="{157C80EE-5C9C-4093-8D58-63B3901FE854}" dt="2020-07-01T04:11:34.917" v="416" actId="1036"/>
          <ac:spMkLst>
            <pc:docMk/>
            <pc:sldMk cId="1088386555" sldId="1194"/>
            <ac:spMk id="16" creationId="{00000000-0000-0000-0000-000000000000}"/>
          </ac:spMkLst>
        </pc:spChg>
        <pc:spChg chg="mod">
          <ac:chgData name="Kriti Jain" userId="3df26b54-5db6-4303-8413-8628b88e3072" providerId="ADAL" clId="{157C80EE-5C9C-4093-8D58-63B3901FE854}" dt="2020-07-01T04:11:34.917" v="416" actId="1036"/>
          <ac:spMkLst>
            <pc:docMk/>
            <pc:sldMk cId="1088386555" sldId="1194"/>
            <ac:spMk id="17" creationId="{00000000-0000-0000-0000-000000000000}"/>
          </ac:spMkLst>
        </pc:spChg>
        <pc:spChg chg="mod">
          <ac:chgData name="Kriti Jain" userId="3df26b54-5db6-4303-8413-8628b88e3072" providerId="ADAL" clId="{157C80EE-5C9C-4093-8D58-63B3901FE854}" dt="2020-07-01T04:11:34.917" v="416" actId="1036"/>
          <ac:spMkLst>
            <pc:docMk/>
            <pc:sldMk cId="1088386555" sldId="1194"/>
            <ac:spMk id="19" creationId="{00000000-0000-0000-0000-000000000000}"/>
          </ac:spMkLst>
        </pc:spChg>
        <pc:spChg chg="mod">
          <ac:chgData name="Kriti Jain" userId="3df26b54-5db6-4303-8413-8628b88e3072" providerId="ADAL" clId="{157C80EE-5C9C-4093-8D58-63B3901FE854}" dt="2020-07-01T04:11:34.917" v="416" actId="1036"/>
          <ac:spMkLst>
            <pc:docMk/>
            <pc:sldMk cId="1088386555" sldId="1194"/>
            <ac:spMk id="21" creationId="{00000000-0000-0000-0000-000000000000}"/>
          </ac:spMkLst>
        </pc:spChg>
        <pc:spChg chg="mod">
          <ac:chgData name="Kriti Jain" userId="3df26b54-5db6-4303-8413-8628b88e3072" providerId="ADAL" clId="{157C80EE-5C9C-4093-8D58-63B3901FE854}" dt="2020-07-01T04:11:34.917" v="416" actId="1036"/>
          <ac:spMkLst>
            <pc:docMk/>
            <pc:sldMk cId="1088386555" sldId="1194"/>
            <ac:spMk id="22" creationId="{00000000-0000-0000-0000-000000000000}"/>
          </ac:spMkLst>
        </pc:spChg>
        <pc:spChg chg="mod">
          <ac:chgData name="Kriti Jain" userId="3df26b54-5db6-4303-8413-8628b88e3072" providerId="ADAL" clId="{157C80EE-5C9C-4093-8D58-63B3901FE854}" dt="2020-07-01T04:11:34.917" v="416" actId="1036"/>
          <ac:spMkLst>
            <pc:docMk/>
            <pc:sldMk cId="1088386555" sldId="1194"/>
            <ac:spMk id="23" creationId="{00000000-0000-0000-0000-000000000000}"/>
          </ac:spMkLst>
        </pc:spChg>
        <pc:grpChg chg="mod">
          <ac:chgData name="Kriti Jain" userId="3df26b54-5db6-4303-8413-8628b88e3072" providerId="ADAL" clId="{157C80EE-5C9C-4093-8D58-63B3901FE854}" dt="2020-07-01T04:11:34.917" v="416" actId="1036"/>
          <ac:grpSpMkLst>
            <pc:docMk/>
            <pc:sldMk cId="1088386555" sldId="1194"/>
            <ac:grpSpMk id="5" creationId="{00000000-0000-0000-0000-000000000000}"/>
          </ac:grpSpMkLst>
        </pc:grpChg>
        <pc:grpChg chg="add del mod">
          <ac:chgData name="Kriti Jain" userId="3df26b54-5db6-4303-8413-8628b88e3072" providerId="ADAL" clId="{157C80EE-5C9C-4093-8D58-63B3901FE854}" dt="2020-07-01T04:10:41.208" v="395" actId="165"/>
          <ac:grpSpMkLst>
            <pc:docMk/>
            <pc:sldMk cId="1088386555" sldId="1194"/>
            <ac:grpSpMk id="25" creationId="{79C5F590-4C13-4C7A-9413-E072D8CB4048}"/>
          </ac:grpSpMkLst>
        </pc:grpChg>
        <pc:grpChg chg="add mod">
          <ac:chgData name="Kriti Jain" userId="3df26b54-5db6-4303-8413-8628b88e3072" providerId="ADAL" clId="{157C80EE-5C9C-4093-8D58-63B3901FE854}" dt="2020-07-01T04:11:34.917" v="416" actId="1036"/>
          <ac:grpSpMkLst>
            <pc:docMk/>
            <pc:sldMk cId="1088386555" sldId="1194"/>
            <ac:grpSpMk id="26" creationId="{9F3A0C3D-CDAD-4127-80D8-C8B147D9005C}"/>
          </ac:grpSpMkLst>
        </pc:grpChg>
        <pc:picChg chg="mod">
          <ac:chgData name="Kriti Jain" userId="3df26b54-5db6-4303-8413-8628b88e3072" providerId="ADAL" clId="{157C80EE-5C9C-4093-8D58-63B3901FE854}" dt="2020-07-01T04:11:34.917" v="416" actId="1036"/>
          <ac:picMkLst>
            <pc:docMk/>
            <pc:sldMk cId="1088386555" sldId="1194"/>
            <ac:picMk id="6" creationId="{00000000-0000-0000-0000-000000000000}"/>
          </ac:picMkLst>
        </pc:picChg>
        <pc:picChg chg="mod">
          <ac:chgData name="Kriti Jain" userId="3df26b54-5db6-4303-8413-8628b88e3072" providerId="ADAL" clId="{157C80EE-5C9C-4093-8D58-63B3901FE854}" dt="2020-07-01T04:11:34.917" v="416" actId="1036"/>
          <ac:picMkLst>
            <pc:docMk/>
            <pc:sldMk cId="1088386555" sldId="1194"/>
            <ac:picMk id="7" creationId="{00000000-0000-0000-0000-000000000000}"/>
          </ac:picMkLst>
        </pc:picChg>
        <pc:picChg chg="mod">
          <ac:chgData name="Kriti Jain" userId="3df26b54-5db6-4303-8413-8628b88e3072" providerId="ADAL" clId="{157C80EE-5C9C-4093-8D58-63B3901FE854}" dt="2020-07-01T04:11:34.917" v="416" actId="1036"/>
          <ac:picMkLst>
            <pc:docMk/>
            <pc:sldMk cId="1088386555" sldId="1194"/>
            <ac:picMk id="8" creationId="{00000000-0000-0000-0000-000000000000}"/>
          </ac:picMkLst>
        </pc:picChg>
        <pc:picChg chg="mod">
          <ac:chgData name="Kriti Jain" userId="3df26b54-5db6-4303-8413-8628b88e3072" providerId="ADAL" clId="{157C80EE-5C9C-4093-8D58-63B3901FE854}" dt="2020-07-01T04:11:34.917" v="416" actId="1036"/>
          <ac:picMkLst>
            <pc:docMk/>
            <pc:sldMk cId="1088386555" sldId="1194"/>
            <ac:picMk id="12" creationId="{00000000-0000-0000-0000-000000000000}"/>
          </ac:picMkLst>
        </pc:picChg>
        <pc:picChg chg="mod">
          <ac:chgData name="Kriti Jain" userId="3df26b54-5db6-4303-8413-8628b88e3072" providerId="ADAL" clId="{157C80EE-5C9C-4093-8D58-63B3901FE854}" dt="2020-07-01T04:11:34.917" v="416" actId="1036"/>
          <ac:picMkLst>
            <pc:docMk/>
            <pc:sldMk cId="1088386555" sldId="1194"/>
            <ac:picMk id="18" creationId="{00000000-0000-0000-0000-000000000000}"/>
          </ac:picMkLst>
        </pc:picChg>
        <pc:picChg chg="mod">
          <ac:chgData name="Kriti Jain" userId="3df26b54-5db6-4303-8413-8628b88e3072" providerId="ADAL" clId="{157C80EE-5C9C-4093-8D58-63B3901FE854}" dt="2020-07-01T04:11:34.917" v="416" actId="1036"/>
          <ac:picMkLst>
            <pc:docMk/>
            <pc:sldMk cId="1088386555" sldId="1194"/>
            <ac:picMk id="20" creationId="{00000000-0000-0000-0000-000000000000}"/>
          </ac:picMkLst>
        </pc:picChg>
        <pc:picChg chg="mod">
          <ac:chgData name="Kriti Jain" userId="3df26b54-5db6-4303-8413-8628b88e3072" providerId="ADAL" clId="{157C80EE-5C9C-4093-8D58-63B3901FE854}" dt="2020-07-01T04:11:34.917" v="416" actId="1036"/>
          <ac:picMkLst>
            <pc:docMk/>
            <pc:sldMk cId="1088386555" sldId="1194"/>
            <ac:picMk id="27" creationId="{00000000-0000-0000-0000-000000000000}"/>
          </ac:picMkLst>
        </pc:picChg>
        <pc:cxnChg chg="mod">
          <ac:chgData name="Kriti Jain" userId="3df26b54-5db6-4303-8413-8628b88e3072" providerId="ADAL" clId="{157C80EE-5C9C-4093-8D58-63B3901FE854}" dt="2020-07-01T04:11:34.917" v="416" actId="1036"/>
          <ac:cxnSpMkLst>
            <pc:docMk/>
            <pc:sldMk cId="1088386555" sldId="1194"/>
            <ac:cxnSpMk id="13" creationId="{00000000-0000-0000-0000-000000000000}"/>
          </ac:cxnSpMkLst>
        </pc:cxnChg>
        <pc:cxnChg chg="mod">
          <ac:chgData name="Kriti Jain" userId="3df26b54-5db6-4303-8413-8628b88e3072" providerId="ADAL" clId="{157C80EE-5C9C-4093-8D58-63B3901FE854}" dt="2020-07-01T04:11:34.917" v="416" actId="1036"/>
          <ac:cxnSpMkLst>
            <pc:docMk/>
            <pc:sldMk cId="1088386555" sldId="1194"/>
            <ac:cxnSpMk id="14" creationId="{00000000-0000-0000-0000-000000000000}"/>
          </ac:cxnSpMkLst>
        </pc:cxnChg>
      </pc:sldChg>
      <pc:sldChg chg="delSp modSp mod">
        <pc:chgData name="Kriti Jain" userId="3df26b54-5db6-4303-8413-8628b88e3072" providerId="ADAL" clId="{157C80EE-5C9C-4093-8D58-63B3901FE854}" dt="2020-07-01T04:12:46.997" v="467" actId="1037"/>
        <pc:sldMkLst>
          <pc:docMk/>
          <pc:sldMk cId="689087129" sldId="1195"/>
        </pc:sldMkLst>
        <pc:spChg chg="mod topLvl">
          <ac:chgData name="Kriti Jain" userId="3df26b54-5db6-4303-8413-8628b88e3072" providerId="ADAL" clId="{157C80EE-5C9C-4093-8D58-63B3901FE854}" dt="2020-07-01T04:12:46.997" v="467" actId="1037"/>
          <ac:spMkLst>
            <pc:docMk/>
            <pc:sldMk cId="689087129" sldId="1195"/>
            <ac:spMk id="4" creationId="{00000000-0000-0000-0000-000000000000}"/>
          </ac:spMkLst>
        </pc:spChg>
        <pc:spChg chg="mod">
          <ac:chgData name="Kriti Jain" userId="3df26b54-5db6-4303-8413-8628b88e3072" providerId="ADAL" clId="{157C80EE-5C9C-4093-8D58-63B3901FE854}" dt="2020-07-01T04:12:40.842" v="463" actId="12789"/>
          <ac:spMkLst>
            <pc:docMk/>
            <pc:sldMk cId="689087129" sldId="1195"/>
            <ac:spMk id="9" creationId="{00000000-0000-0000-0000-000000000000}"/>
          </ac:spMkLst>
        </pc:spChg>
        <pc:grpChg chg="del">
          <ac:chgData name="Kriti Jain" userId="3df26b54-5db6-4303-8413-8628b88e3072" providerId="ADAL" clId="{157C80EE-5C9C-4093-8D58-63B3901FE854}" dt="2020-07-01T04:11:55.610" v="417" actId="165"/>
          <ac:grpSpMkLst>
            <pc:docMk/>
            <pc:sldMk cId="689087129" sldId="1195"/>
            <ac:grpSpMk id="3" creationId="{00000000-0000-0000-0000-000000000000}"/>
          </ac:grpSpMkLst>
        </pc:grpChg>
        <pc:grpChg chg="mod">
          <ac:chgData name="Kriti Jain" userId="3df26b54-5db6-4303-8413-8628b88e3072" providerId="ADAL" clId="{157C80EE-5C9C-4093-8D58-63B3901FE854}" dt="2020-07-01T04:12:23.969" v="460" actId="1038"/>
          <ac:grpSpMkLst>
            <pc:docMk/>
            <pc:sldMk cId="689087129" sldId="1195"/>
            <ac:grpSpMk id="10" creationId="{00000000-0000-0000-0000-000000000000}"/>
          </ac:grpSpMkLst>
        </pc:grpChg>
        <pc:picChg chg="del mod topLvl">
          <ac:chgData name="Kriti Jain" userId="3df26b54-5db6-4303-8413-8628b88e3072" providerId="ADAL" clId="{157C80EE-5C9C-4093-8D58-63B3901FE854}" dt="2020-07-01T04:12:01.040" v="418" actId="478"/>
          <ac:picMkLst>
            <pc:docMk/>
            <pc:sldMk cId="689087129" sldId="1195"/>
            <ac:picMk id="5" creationId="{00000000-0000-0000-0000-000000000000}"/>
          </ac:picMkLst>
        </pc:picChg>
        <pc:picChg chg="del mod topLvl">
          <ac:chgData name="Kriti Jain" userId="3df26b54-5db6-4303-8413-8628b88e3072" providerId="ADAL" clId="{157C80EE-5C9C-4093-8D58-63B3901FE854}" dt="2020-07-01T04:12:01.040" v="418" actId="478"/>
          <ac:picMkLst>
            <pc:docMk/>
            <pc:sldMk cId="689087129" sldId="1195"/>
            <ac:picMk id="6" creationId="{00000000-0000-0000-0000-000000000000}"/>
          </ac:picMkLst>
        </pc:picChg>
        <pc:picChg chg="del mod topLvl">
          <ac:chgData name="Kriti Jain" userId="3df26b54-5db6-4303-8413-8628b88e3072" providerId="ADAL" clId="{157C80EE-5C9C-4093-8D58-63B3901FE854}" dt="2020-07-01T04:12:01.040" v="418" actId="478"/>
          <ac:picMkLst>
            <pc:docMk/>
            <pc:sldMk cId="689087129" sldId="1195"/>
            <ac:picMk id="7" creationId="{00000000-0000-0000-0000-000000000000}"/>
          </ac:picMkLst>
        </pc:picChg>
        <pc:picChg chg="del mod topLvl">
          <ac:chgData name="Kriti Jain" userId="3df26b54-5db6-4303-8413-8628b88e3072" providerId="ADAL" clId="{157C80EE-5C9C-4093-8D58-63B3901FE854}" dt="2020-07-01T04:12:01.040" v="418" actId="478"/>
          <ac:picMkLst>
            <pc:docMk/>
            <pc:sldMk cId="689087129" sldId="1195"/>
            <ac:picMk id="8" creationId="{00000000-0000-0000-0000-000000000000}"/>
          </ac:picMkLst>
        </pc:picChg>
        <pc:picChg chg="mod">
          <ac:chgData name="Kriti Jain" userId="3df26b54-5db6-4303-8413-8628b88e3072" providerId="ADAL" clId="{157C80EE-5C9C-4093-8D58-63B3901FE854}" dt="2020-07-01T04:12:23.969" v="460" actId="1038"/>
          <ac:picMkLst>
            <pc:docMk/>
            <pc:sldMk cId="689087129" sldId="1195"/>
            <ac:picMk id="11" creationId="{00000000-0000-0000-0000-000000000000}"/>
          </ac:picMkLst>
        </pc:picChg>
        <pc:picChg chg="mod">
          <ac:chgData name="Kriti Jain" userId="3df26b54-5db6-4303-8413-8628b88e3072" providerId="ADAL" clId="{157C80EE-5C9C-4093-8D58-63B3901FE854}" dt="2020-07-01T04:12:23.969" v="460" actId="1038"/>
          <ac:picMkLst>
            <pc:docMk/>
            <pc:sldMk cId="689087129" sldId="1195"/>
            <ac:picMk id="12" creationId="{00000000-0000-0000-0000-000000000000}"/>
          </ac:picMkLst>
        </pc:picChg>
        <pc:picChg chg="del">
          <ac:chgData name="Kriti Jain" userId="3df26b54-5db6-4303-8413-8628b88e3072" providerId="ADAL" clId="{157C80EE-5C9C-4093-8D58-63B3901FE854}" dt="2020-07-01T04:12:07.648" v="419" actId="478"/>
          <ac:picMkLst>
            <pc:docMk/>
            <pc:sldMk cId="689087129" sldId="1195"/>
            <ac:picMk id="14" creationId="{00000000-0000-0000-0000-000000000000}"/>
          </ac:picMkLst>
        </pc:picChg>
        <pc:picChg chg="del">
          <ac:chgData name="Kriti Jain" userId="3df26b54-5db6-4303-8413-8628b88e3072" providerId="ADAL" clId="{157C80EE-5C9C-4093-8D58-63B3901FE854}" dt="2020-07-01T04:12:07.648" v="419" actId="478"/>
          <ac:picMkLst>
            <pc:docMk/>
            <pc:sldMk cId="689087129" sldId="1195"/>
            <ac:picMk id="15" creationId="{00000000-0000-0000-0000-000000000000}"/>
          </ac:picMkLst>
        </pc:picChg>
        <pc:picChg chg="del">
          <ac:chgData name="Kriti Jain" userId="3df26b54-5db6-4303-8413-8628b88e3072" providerId="ADAL" clId="{157C80EE-5C9C-4093-8D58-63B3901FE854}" dt="2020-07-01T04:12:07.648" v="419" actId="478"/>
          <ac:picMkLst>
            <pc:docMk/>
            <pc:sldMk cId="689087129" sldId="1195"/>
            <ac:picMk id="16" creationId="{00000000-0000-0000-0000-000000000000}"/>
          </ac:picMkLst>
        </pc:picChg>
        <pc:picChg chg="del">
          <ac:chgData name="Kriti Jain" userId="3df26b54-5db6-4303-8413-8628b88e3072" providerId="ADAL" clId="{157C80EE-5C9C-4093-8D58-63B3901FE854}" dt="2020-07-01T04:12:07.648" v="419" actId="478"/>
          <ac:picMkLst>
            <pc:docMk/>
            <pc:sldMk cId="689087129" sldId="1195"/>
            <ac:picMk id="17" creationId="{00000000-0000-0000-0000-000000000000}"/>
          </ac:picMkLst>
        </pc:picChg>
      </pc:sldChg>
      <pc:sldChg chg="modSp mod">
        <pc:chgData name="Kriti Jain" userId="3df26b54-5db6-4303-8413-8628b88e3072" providerId="ADAL" clId="{157C80EE-5C9C-4093-8D58-63B3901FE854}" dt="2020-07-01T04:53:44.165" v="1249" actId="33524"/>
        <pc:sldMkLst>
          <pc:docMk/>
          <pc:sldMk cId="2464317790" sldId="1203"/>
        </pc:sldMkLst>
        <pc:spChg chg="mod">
          <ac:chgData name="Kriti Jain" userId="3df26b54-5db6-4303-8413-8628b88e3072" providerId="ADAL" clId="{157C80EE-5C9C-4093-8D58-63B3901FE854}" dt="2020-07-01T04:53:44.165" v="1249" actId="33524"/>
          <ac:spMkLst>
            <pc:docMk/>
            <pc:sldMk cId="2464317790" sldId="1203"/>
            <ac:spMk id="3" creationId="{00000000-0000-0000-0000-000000000000}"/>
          </ac:spMkLst>
        </pc:spChg>
      </pc:sldChg>
      <pc:sldChg chg="modSp mod">
        <pc:chgData name="Kriti Jain" userId="3df26b54-5db6-4303-8413-8628b88e3072" providerId="ADAL" clId="{157C80EE-5C9C-4093-8D58-63B3901FE854}" dt="2020-07-01T04:45:00.904" v="1136" actId="1036"/>
        <pc:sldMkLst>
          <pc:docMk/>
          <pc:sldMk cId="2263860510" sldId="1216"/>
        </pc:sldMkLst>
        <pc:spChg chg="mod">
          <ac:chgData name="Kriti Jain" userId="3df26b54-5db6-4303-8413-8628b88e3072" providerId="ADAL" clId="{157C80EE-5C9C-4093-8D58-63B3901FE854}" dt="2020-07-01T04:45:00.904" v="1136" actId="1036"/>
          <ac:spMkLst>
            <pc:docMk/>
            <pc:sldMk cId="2263860510" sldId="1216"/>
            <ac:spMk id="2" creationId="{00000000-0000-0000-0000-000000000000}"/>
          </ac:spMkLst>
        </pc:spChg>
        <pc:spChg chg="mod">
          <ac:chgData name="Kriti Jain" userId="3df26b54-5db6-4303-8413-8628b88e3072" providerId="ADAL" clId="{157C80EE-5C9C-4093-8D58-63B3901FE854}" dt="2020-07-01T04:44:48.277" v="1125" actId="1036"/>
          <ac:spMkLst>
            <pc:docMk/>
            <pc:sldMk cId="2263860510" sldId="1216"/>
            <ac:spMk id="14" creationId="{00000000-0000-0000-0000-000000000000}"/>
          </ac:spMkLst>
        </pc:spChg>
        <pc:spChg chg="mod">
          <ac:chgData name="Kriti Jain" userId="3df26b54-5db6-4303-8413-8628b88e3072" providerId="ADAL" clId="{157C80EE-5C9C-4093-8D58-63B3901FE854}" dt="2020-07-01T04:44:48.277" v="1125" actId="1036"/>
          <ac:spMkLst>
            <pc:docMk/>
            <pc:sldMk cId="2263860510" sldId="1216"/>
            <ac:spMk id="15" creationId="{00000000-0000-0000-0000-000000000000}"/>
          </ac:spMkLst>
        </pc:spChg>
        <pc:spChg chg="mod">
          <ac:chgData name="Kriti Jain" userId="3df26b54-5db6-4303-8413-8628b88e3072" providerId="ADAL" clId="{157C80EE-5C9C-4093-8D58-63B3901FE854}" dt="2020-07-01T04:44:48.277" v="1125" actId="1036"/>
          <ac:spMkLst>
            <pc:docMk/>
            <pc:sldMk cId="2263860510" sldId="1216"/>
            <ac:spMk id="22" creationId="{00000000-0000-0000-0000-000000000000}"/>
          </ac:spMkLst>
        </pc:spChg>
        <pc:spChg chg="mod">
          <ac:chgData name="Kriti Jain" userId="3df26b54-5db6-4303-8413-8628b88e3072" providerId="ADAL" clId="{157C80EE-5C9C-4093-8D58-63B3901FE854}" dt="2020-07-01T04:44:48.277" v="1125" actId="1036"/>
          <ac:spMkLst>
            <pc:docMk/>
            <pc:sldMk cId="2263860510" sldId="1216"/>
            <ac:spMk id="23" creationId="{00000000-0000-0000-0000-000000000000}"/>
          </ac:spMkLst>
        </pc:spChg>
        <pc:spChg chg="mod">
          <ac:chgData name="Kriti Jain" userId="3df26b54-5db6-4303-8413-8628b88e3072" providerId="ADAL" clId="{157C80EE-5C9C-4093-8D58-63B3901FE854}" dt="2020-07-01T04:44:48.277" v="1125" actId="1036"/>
          <ac:spMkLst>
            <pc:docMk/>
            <pc:sldMk cId="2263860510" sldId="1216"/>
            <ac:spMk id="24" creationId="{00000000-0000-0000-0000-000000000000}"/>
          </ac:spMkLst>
        </pc:spChg>
        <pc:spChg chg="mod">
          <ac:chgData name="Kriti Jain" userId="3df26b54-5db6-4303-8413-8628b88e3072" providerId="ADAL" clId="{157C80EE-5C9C-4093-8D58-63B3901FE854}" dt="2020-07-01T04:44:48.277" v="1125" actId="1036"/>
          <ac:spMkLst>
            <pc:docMk/>
            <pc:sldMk cId="2263860510" sldId="1216"/>
            <ac:spMk id="25" creationId="{00000000-0000-0000-0000-000000000000}"/>
          </ac:spMkLst>
        </pc:spChg>
        <pc:spChg chg="mod">
          <ac:chgData name="Kriti Jain" userId="3df26b54-5db6-4303-8413-8628b88e3072" providerId="ADAL" clId="{157C80EE-5C9C-4093-8D58-63B3901FE854}" dt="2020-07-01T04:44:48.277" v="1125" actId="1036"/>
          <ac:spMkLst>
            <pc:docMk/>
            <pc:sldMk cId="2263860510" sldId="1216"/>
            <ac:spMk id="26" creationId="{00000000-0000-0000-0000-000000000000}"/>
          </ac:spMkLst>
        </pc:spChg>
        <pc:spChg chg="mod">
          <ac:chgData name="Kriti Jain" userId="3df26b54-5db6-4303-8413-8628b88e3072" providerId="ADAL" clId="{157C80EE-5C9C-4093-8D58-63B3901FE854}" dt="2020-07-01T04:44:48.277" v="1125" actId="1036"/>
          <ac:spMkLst>
            <pc:docMk/>
            <pc:sldMk cId="2263860510" sldId="1216"/>
            <ac:spMk id="27" creationId="{00000000-0000-0000-0000-000000000000}"/>
          </ac:spMkLst>
        </pc:spChg>
        <pc:spChg chg="mod">
          <ac:chgData name="Kriti Jain" userId="3df26b54-5db6-4303-8413-8628b88e3072" providerId="ADAL" clId="{157C80EE-5C9C-4093-8D58-63B3901FE854}" dt="2020-07-01T04:45:00.904" v="1136" actId="1036"/>
          <ac:spMkLst>
            <pc:docMk/>
            <pc:sldMk cId="2263860510" sldId="1216"/>
            <ac:spMk id="48" creationId="{00000000-0000-0000-0000-000000000000}"/>
          </ac:spMkLst>
        </pc:spChg>
        <pc:picChg chg="mod">
          <ac:chgData name="Kriti Jain" userId="3df26b54-5db6-4303-8413-8628b88e3072" providerId="ADAL" clId="{157C80EE-5C9C-4093-8D58-63B3901FE854}" dt="2020-07-01T04:44:48.277" v="1125" actId="1036"/>
          <ac:picMkLst>
            <pc:docMk/>
            <pc:sldMk cId="2263860510" sldId="1216"/>
            <ac:picMk id="11" creationId="{00000000-0000-0000-0000-000000000000}"/>
          </ac:picMkLst>
        </pc:picChg>
        <pc:picChg chg="mod">
          <ac:chgData name="Kriti Jain" userId="3df26b54-5db6-4303-8413-8628b88e3072" providerId="ADAL" clId="{157C80EE-5C9C-4093-8D58-63B3901FE854}" dt="2020-07-01T04:44:48.277" v="1125" actId="1036"/>
          <ac:picMkLst>
            <pc:docMk/>
            <pc:sldMk cId="2263860510" sldId="1216"/>
            <ac:picMk id="13" creationId="{00000000-0000-0000-0000-000000000000}"/>
          </ac:picMkLst>
        </pc:picChg>
        <pc:picChg chg="mod">
          <ac:chgData name="Kriti Jain" userId="3df26b54-5db6-4303-8413-8628b88e3072" providerId="ADAL" clId="{157C80EE-5C9C-4093-8D58-63B3901FE854}" dt="2020-07-01T04:44:48.277" v="1125" actId="1036"/>
          <ac:picMkLst>
            <pc:docMk/>
            <pc:sldMk cId="2263860510" sldId="1216"/>
            <ac:picMk id="28" creationId="{00000000-0000-0000-0000-000000000000}"/>
          </ac:picMkLst>
        </pc:picChg>
        <pc:picChg chg="mod">
          <ac:chgData name="Kriti Jain" userId="3df26b54-5db6-4303-8413-8628b88e3072" providerId="ADAL" clId="{157C80EE-5C9C-4093-8D58-63B3901FE854}" dt="2020-07-01T04:44:48.277" v="1125" actId="1036"/>
          <ac:picMkLst>
            <pc:docMk/>
            <pc:sldMk cId="2263860510" sldId="1216"/>
            <ac:picMk id="29" creationId="{00000000-0000-0000-0000-000000000000}"/>
          </ac:picMkLst>
        </pc:picChg>
        <pc:picChg chg="mod">
          <ac:chgData name="Kriti Jain" userId="3df26b54-5db6-4303-8413-8628b88e3072" providerId="ADAL" clId="{157C80EE-5C9C-4093-8D58-63B3901FE854}" dt="2020-07-01T04:44:48.277" v="1125" actId="1036"/>
          <ac:picMkLst>
            <pc:docMk/>
            <pc:sldMk cId="2263860510" sldId="1216"/>
            <ac:picMk id="30" creationId="{00000000-0000-0000-0000-000000000000}"/>
          </ac:picMkLst>
        </pc:picChg>
        <pc:picChg chg="mod">
          <ac:chgData name="Kriti Jain" userId="3df26b54-5db6-4303-8413-8628b88e3072" providerId="ADAL" clId="{157C80EE-5C9C-4093-8D58-63B3901FE854}" dt="2020-07-01T04:44:48.277" v="1125" actId="1036"/>
          <ac:picMkLst>
            <pc:docMk/>
            <pc:sldMk cId="2263860510" sldId="1216"/>
            <ac:picMk id="31" creationId="{00000000-0000-0000-0000-000000000000}"/>
          </ac:picMkLst>
        </pc:picChg>
        <pc:picChg chg="mod">
          <ac:chgData name="Kriti Jain" userId="3df26b54-5db6-4303-8413-8628b88e3072" providerId="ADAL" clId="{157C80EE-5C9C-4093-8D58-63B3901FE854}" dt="2020-07-01T04:44:48.277" v="1125" actId="1036"/>
          <ac:picMkLst>
            <pc:docMk/>
            <pc:sldMk cId="2263860510" sldId="1216"/>
            <ac:picMk id="32" creationId="{00000000-0000-0000-0000-000000000000}"/>
          </ac:picMkLst>
        </pc:picChg>
        <pc:picChg chg="mod">
          <ac:chgData name="Kriti Jain" userId="3df26b54-5db6-4303-8413-8628b88e3072" providerId="ADAL" clId="{157C80EE-5C9C-4093-8D58-63B3901FE854}" dt="2020-07-01T04:44:48.277" v="1125" actId="1036"/>
          <ac:picMkLst>
            <pc:docMk/>
            <pc:sldMk cId="2263860510" sldId="1216"/>
            <ac:picMk id="33" creationId="{00000000-0000-0000-0000-000000000000}"/>
          </ac:picMkLst>
        </pc:picChg>
        <pc:cxnChg chg="mod">
          <ac:chgData name="Kriti Jain" userId="3df26b54-5db6-4303-8413-8628b88e3072" providerId="ADAL" clId="{157C80EE-5C9C-4093-8D58-63B3901FE854}" dt="2020-07-01T04:44:48.277" v="1125" actId="1036"/>
          <ac:cxnSpMkLst>
            <pc:docMk/>
            <pc:sldMk cId="2263860510" sldId="1216"/>
            <ac:cxnSpMk id="16" creationId="{00000000-0000-0000-0000-000000000000}"/>
          </ac:cxnSpMkLst>
        </pc:cxnChg>
        <pc:cxnChg chg="mod">
          <ac:chgData name="Kriti Jain" userId="3df26b54-5db6-4303-8413-8628b88e3072" providerId="ADAL" clId="{157C80EE-5C9C-4093-8D58-63B3901FE854}" dt="2020-07-01T04:44:48.277" v="1125" actId="1036"/>
          <ac:cxnSpMkLst>
            <pc:docMk/>
            <pc:sldMk cId="2263860510" sldId="1216"/>
            <ac:cxnSpMk id="17" creationId="{00000000-0000-0000-0000-000000000000}"/>
          </ac:cxnSpMkLst>
        </pc:cxnChg>
        <pc:cxnChg chg="mod">
          <ac:chgData name="Kriti Jain" userId="3df26b54-5db6-4303-8413-8628b88e3072" providerId="ADAL" clId="{157C80EE-5C9C-4093-8D58-63B3901FE854}" dt="2020-07-01T04:44:48.277" v="1125" actId="1036"/>
          <ac:cxnSpMkLst>
            <pc:docMk/>
            <pc:sldMk cId="2263860510" sldId="1216"/>
            <ac:cxnSpMk id="18" creationId="{00000000-0000-0000-0000-000000000000}"/>
          </ac:cxnSpMkLst>
        </pc:cxnChg>
        <pc:cxnChg chg="mod">
          <ac:chgData name="Kriti Jain" userId="3df26b54-5db6-4303-8413-8628b88e3072" providerId="ADAL" clId="{157C80EE-5C9C-4093-8D58-63B3901FE854}" dt="2020-07-01T04:44:48.277" v="1125" actId="1036"/>
          <ac:cxnSpMkLst>
            <pc:docMk/>
            <pc:sldMk cId="2263860510" sldId="1216"/>
            <ac:cxnSpMk id="19" creationId="{00000000-0000-0000-0000-000000000000}"/>
          </ac:cxnSpMkLst>
        </pc:cxnChg>
        <pc:cxnChg chg="mod">
          <ac:chgData name="Kriti Jain" userId="3df26b54-5db6-4303-8413-8628b88e3072" providerId="ADAL" clId="{157C80EE-5C9C-4093-8D58-63B3901FE854}" dt="2020-07-01T04:44:48.277" v="1125" actId="1036"/>
          <ac:cxnSpMkLst>
            <pc:docMk/>
            <pc:sldMk cId="2263860510" sldId="1216"/>
            <ac:cxnSpMk id="20" creationId="{00000000-0000-0000-0000-000000000000}"/>
          </ac:cxnSpMkLst>
        </pc:cxnChg>
        <pc:cxnChg chg="mod">
          <ac:chgData name="Kriti Jain" userId="3df26b54-5db6-4303-8413-8628b88e3072" providerId="ADAL" clId="{157C80EE-5C9C-4093-8D58-63B3901FE854}" dt="2020-07-01T04:44:48.277" v="1125" actId="1036"/>
          <ac:cxnSpMkLst>
            <pc:docMk/>
            <pc:sldMk cId="2263860510" sldId="1216"/>
            <ac:cxnSpMk id="21" creationId="{00000000-0000-0000-0000-000000000000}"/>
          </ac:cxnSpMkLst>
        </pc:cxnChg>
      </pc:sldChg>
      <pc:sldChg chg="modSp mod">
        <pc:chgData name="Kriti Jain" userId="3df26b54-5db6-4303-8413-8628b88e3072" providerId="ADAL" clId="{157C80EE-5C9C-4093-8D58-63B3901FE854}" dt="2020-07-01T04:36:22.608" v="898" actId="1038"/>
        <pc:sldMkLst>
          <pc:docMk/>
          <pc:sldMk cId="2388107761" sldId="1230"/>
        </pc:sldMkLst>
        <pc:spChg chg="mod">
          <ac:chgData name="Kriti Jain" userId="3df26b54-5db6-4303-8413-8628b88e3072" providerId="ADAL" clId="{157C80EE-5C9C-4093-8D58-63B3901FE854}" dt="2020-07-01T04:35:26.781" v="844" actId="12788"/>
          <ac:spMkLst>
            <pc:docMk/>
            <pc:sldMk cId="2388107761" sldId="1230"/>
            <ac:spMk id="21" creationId="{00000000-0000-0000-0000-000000000000}"/>
          </ac:spMkLst>
        </pc:spChg>
        <pc:spChg chg="mod">
          <ac:chgData name="Kriti Jain" userId="3df26b54-5db6-4303-8413-8628b88e3072" providerId="ADAL" clId="{157C80EE-5C9C-4093-8D58-63B3901FE854}" dt="2020-07-01T04:36:16.628" v="879" actId="1038"/>
          <ac:spMkLst>
            <pc:docMk/>
            <pc:sldMk cId="2388107761" sldId="1230"/>
            <ac:spMk id="22" creationId="{00000000-0000-0000-0000-000000000000}"/>
          </ac:spMkLst>
        </pc:spChg>
        <pc:spChg chg="mod">
          <ac:chgData name="Kriti Jain" userId="3df26b54-5db6-4303-8413-8628b88e3072" providerId="ADAL" clId="{157C80EE-5C9C-4093-8D58-63B3901FE854}" dt="2020-07-01T04:35:30.218" v="845" actId="12788"/>
          <ac:spMkLst>
            <pc:docMk/>
            <pc:sldMk cId="2388107761" sldId="1230"/>
            <ac:spMk id="30" creationId="{00000000-0000-0000-0000-000000000000}"/>
          </ac:spMkLst>
        </pc:spChg>
        <pc:spChg chg="mod">
          <ac:chgData name="Kriti Jain" userId="3df26b54-5db6-4303-8413-8628b88e3072" providerId="ADAL" clId="{157C80EE-5C9C-4093-8D58-63B3901FE854}" dt="2020-07-01T04:36:22.608" v="898" actId="1038"/>
          <ac:spMkLst>
            <pc:docMk/>
            <pc:sldMk cId="2388107761" sldId="1230"/>
            <ac:spMk id="40" creationId="{00000000-0000-0000-0000-000000000000}"/>
          </ac:spMkLst>
        </pc:spChg>
        <pc:picChg chg="mod">
          <ac:chgData name="Kriti Jain" userId="3df26b54-5db6-4303-8413-8628b88e3072" providerId="ADAL" clId="{157C80EE-5C9C-4093-8D58-63B3901FE854}" dt="2020-07-01T04:35:26.781" v="844" actId="12788"/>
          <ac:picMkLst>
            <pc:docMk/>
            <pc:sldMk cId="2388107761" sldId="1230"/>
            <ac:picMk id="18434" creationId="{00000000-0000-0000-0000-000000000000}"/>
          </ac:picMkLst>
        </pc:picChg>
        <pc:picChg chg="mod">
          <ac:chgData name="Kriti Jain" userId="3df26b54-5db6-4303-8413-8628b88e3072" providerId="ADAL" clId="{157C80EE-5C9C-4093-8D58-63B3901FE854}" dt="2020-07-01T04:35:30.218" v="845" actId="12788"/>
          <ac:picMkLst>
            <pc:docMk/>
            <pc:sldMk cId="2388107761" sldId="1230"/>
            <ac:picMk id="18438" creationId="{00000000-0000-0000-0000-000000000000}"/>
          </ac:picMkLst>
        </pc:picChg>
      </pc:sldChg>
      <pc:sldChg chg="modSp mod">
        <pc:chgData name="Kriti Jain" userId="3df26b54-5db6-4303-8413-8628b88e3072" providerId="ADAL" clId="{157C80EE-5C9C-4093-8D58-63B3901FE854}" dt="2020-07-01T04:39:58.187" v="985" actId="554"/>
        <pc:sldMkLst>
          <pc:docMk/>
          <pc:sldMk cId="3948349437" sldId="1231"/>
        </pc:sldMkLst>
        <pc:spChg chg="mod">
          <ac:chgData name="Kriti Jain" userId="3df26b54-5db6-4303-8413-8628b88e3072" providerId="ADAL" clId="{157C80EE-5C9C-4093-8D58-63B3901FE854}" dt="2020-07-01T04:39:58.187" v="985" actId="554"/>
          <ac:spMkLst>
            <pc:docMk/>
            <pc:sldMk cId="3948349437" sldId="1231"/>
            <ac:spMk id="15" creationId="{00000000-0000-0000-0000-000000000000}"/>
          </ac:spMkLst>
        </pc:spChg>
        <pc:spChg chg="mod">
          <ac:chgData name="Kriti Jain" userId="3df26b54-5db6-4303-8413-8628b88e3072" providerId="ADAL" clId="{157C80EE-5C9C-4093-8D58-63B3901FE854}" dt="2020-07-01T04:39:48.895" v="984" actId="1036"/>
          <ac:spMkLst>
            <pc:docMk/>
            <pc:sldMk cId="3948349437" sldId="1231"/>
            <ac:spMk id="16" creationId="{00000000-0000-0000-0000-000000000000}"/>
          </ac:spMkLst>
        </pc:spChg>
        <pc:spChg chg="mod">
          <ac:chgData name="Kriti Jain" userId="3df26b54-5db6-4303-8413-8628b88e3072" providerId="ADAL" clId="{157C80EE-5C9C-4093-8D58-63B3901FE854}" dt="2020-07-01T04:39:48.895" v="984" actId="1036"/>
          <ac:spMkLst>
            <pc:docMk/>
            <pc:sldMk cId="3948349437" sldId="1231"/>
            <ac:spMk id="17" creationId="{00000000-0000-0000-0000-000000000000}"/>
          </ac:spMkLst>
        </pc:spChg>
        <pc:spChg chg="mod">
          <ac:chgData name="Kriti Jain" userId="3df26b54-5db6-4303-8413-8628b88e3072" providerId="ADAL" clId="{157C80EE-5C9C-4093-8D58-63B3901FE854}" dt="2020-07-01T04:39:48.895" v="984" actId="1036"/>
          <ac:spMkLst>
            <pc:docMk/>
            <pc:sldMk cId="3948349437" sldId="1231"/>
            <ac:spMk id="18" creationId="{00000000-0000-0000-0000-000000000000}"/>
          </ac:spMkLst>
        </pc:spChg>
        <pc:spChg chg="mod">
          <ac:chgData name="Kriti Jain" userId="3df26b54-5db6-4303-8413-8628b88e3072" providerId="ADAL" clId="{157C80EE-5C9C-4093-8D58-63B3901FE854}" dt="2020-07-01T04:39:48.895" v="984" actId="1036"/>
          <ac:spMkLst>
            <pc:docMk/>
            <pc:sldMk cId="3948349437" sldId="1231"/>
            <ac:spMk id="19" creationId="{00000000-0000-0000-0000-000000000000}"/>
          </ac:spMkLst>
        </pc:spChg>
        <pc:spChg chg="mod">
          <ac:chgData name="Kriti Jain" userId="3df26b54-5db6-4303-8413-8628b88e3072" providerId="ADAL" clId="{157C80EE-5C9C-4093-8D58-63B3901FE854}" dt="2020-07-01T04:39:48.895" v="984" actId="1036"/>
          <ac:spMkLst>
            <pc:docMk/>
            <pc:sldMk cId="3948349437" sldId="1231"/>
            <ac:spMk id="20" creationId="{00000000-0000-0000-0000-000000000000}"/>
          </ac:spMkLst>
        </pc:spChg>
        <pc:spChg chg="mod">
          <ac:chgData name="Kriti Jain" userId="3df26b54-5db6-4303-8413-8628b88e3072" providerId="ADAL" clId="{157C80EE-5C9C-4093-8D58-63B3901FE854}" dt="2020-07-01T04:39:48.895" v="984" actId="1036"/>
          <ac:spMkLst>
            <pc:docMk/>
            <pc:sldMk cId="3948349437" sldId="1231"/>
            <ac:spMk id="26" creationId="{00000000-0000-0000-0000-000000000000}"/>
          </ac:spMkLst>
        </pc:spChg>
        <pc:spChg chg="mod">
          <ac:chgData name="Kriti Jain" userId="3df26b54-5db6-4303-8413-8628b88e3072" providerId="ADAL" clId="{157C80EE-5C9C-4093-8D58-63B3901FE854}" dt="2020-07-01T04:39:48.895" v="984" actId="1036"/>
          <ac:spMkLst>
            <pc:docMk/>
            <pc:sldMk cId="3948349437" sldId="1231"/>
            <ac:spMk id="27" creationId="{00000000-0000-0000-0000-000000000000}"/>
          </ac:spMkLst>
        </pc:spChg>
        <pc:spChg chg="mod">
          <ac:chgData name="Kriti Jain" userId="3df26b54-5db6-4303-8413-8628b88e3072" providerId="ADAL" clId="{157C80EE-5C9C-4093-8D58-63B3901FE854}" dt="2020-07-01T04:39:58.187" v="985" actId="554"/>
          <ac:spMkLst>
            <pc:docMk/>
            <pc:sldMk cId="3948349437" sldId="1231"/>
            <ac:spMk id="42" creationId="{00000000-0000-0000-0000-000000000000}"/>
          </ac:spMkLst>
        </pc:spChg>
        <pc:spChg chg="mod">
          <ac:chgData name="Kriti Jain" userId="3df26b54-5db6-4303-8413-8628b88e3072" providerId="ADAL" clId="{157C80EE-5C9C-4093-8D58-63B3901FE854}" dt="2020-07-01T04:39:48.895" v="984" actId="1036"/>
          <ac:spMkLst>
            <pc:docMk/>
            <pc:sldMk cId="3948349437" sldId="1231"/>
            <ac:spMk id="43" creationId="{00000000-0000-0000-0000-000000000000}"/>
          </ac:spMkLst>
        </pc:spChg>
      </pc:sldChg>
      <pc:sldChg chg="modSp mod">
        <pc:chgData name="Kriti Jain" userId="3df26b54-5db6-4303-8413-8628b88e3072" providerId="ADAL" clId="{157C80EE-5C9C-4093-8D58-63B3901FE854}" dt="2020-07-01T04:42:57.539" v="1035" actId="1035"/>
        <pc:sldMkLst>
          <pc:docMk/>
          <pc:sldMk cId="369220670" sldId="1234"/>
        </pc:sldMkLst>
        <pc:spChg chg="mod">
          <ac:chgData name="Kriti Jain" userId="3df26b54-5db6-4303-8413-8628b88e3072" providerId="ADAL" clId="{157C80EE-5C9C-4093-8D58-63B3901FE854}" dt="2020-07-01T04:42:57.539" v="1035" actId="1035"/>
          <ac:spMkLst>
            <pc:docMk/>
            <pc:sldMk cId="369220670" sldId="1234"/>
            <ac:spMk id="2" creationId="{00000000-0000-0000-0000-000000000000}"/>
          </ac:spMkLst>
        </pc:spChg>
        <pc:spChg chg="mod">
          <ac:chgData name="Kriti Jain" userId="3df26b54-5db6-4303-8413-8628b88e3072" providerId="ADAL" clId="{157C80EE-5C9C-4093-8D58-63B3901FE854}" dt="2020-07-01T04:42:39.608" v="1023" actId="1036"/>
          <ac:spMkLst>
            <pc:docMk/>
            <pc:sldMk cId="369220670" sldId="1234"/>
            <ac:spMk id="4" creationId="{00000000-0000-0000-0000-000000000000}"/>
          </ac:spMkLst>
        </pc:spChg>
        <pc:spChg chg="mod">
          <ac:chgData name="Kriti Jain" userId="3df26b54-5db6-4303-8413-8628b88e3072" providerId="ADAL" clId="{157C80EE-5C9C-4093-8D58-63B3901FE854}" dt="2020-07-01T04:42:00.455" v="1005" actId="1037"/>
          <ac:spMkLst>
            <pc:docMk/>
            <pc:sldMk cId="369220670" sldId="1234"/>
            <ac:spMk id="6" creationId="{00000000-0000-0000-0000-000000000000}"/>
          </ac:spMkLst>
        </pc:spChg>
      </pc:sldChg>
      <pc:sldChg chg="modSp mod">
        <pc:chgData name="Kriti Jain" userId="3df26b54-5db6-4303-8413-8628b88e3072" providerId="ADAL" clId="{157C80EE-5C9C-4093-8D58-63B3901FE854}" dt="2020-07-01T04:05:43.159" v="268" actId="1037"/>
        <pc:sldMkLst>
          <pc:docMk/>
          <pc:sldMk cId="2794883369" sldId="1236"/>
        </pc:sldMkLst>
        <pc:spChg chg="mod">
          <ac:chgData name="Kriti Jain" userId="3df26b54-5db6-4303-8413-8628b88e3072" providerId="ADAL" clId="{157C80EE-5C9C-4093-8D58-63B3901FE854}" dt="2020-07-01T04:05:43.159" v="268" actId="1037"/>
          <ac:spMkLst>
            <pc:docMk/>
            <pc:sldMk cId="2794883369" sldId="1236"/>
            <ac:spMk id="4" creationId="{00000000-0000-0000-0000-000000000000}"/>
          </ac:spMkLst>
        </pc:spChg>
        <pc:spChg chg="mod">
          <ac:chgData name="Kriti Jain" userId="3df26b54-5db6-4303-8413-8628b88e3072" providerId="ADAL" clId="{157C80EE-5C9C-4093-8D58-63B3901FE854}" dt="2020-07-01T04:05:43.159" v="268" actId="1037"/>
          <ac:spMkLst>
            <pc:docMk/>
            <pc:sldMk cId="2794883369" sldId="1236"/>
            <ac:spMk id="5" creationId="{00000000-0000-0000-0000-000000000000}"/>
          </ac:spMkLst>
        </pc:spChg>
        <pc:spChg chg="mod">
          <ac:chgData name="Kriti Jain" userId="3df26b54-5db6-4303-8413-8628b88e3072" providerId="ADAL" clId="{157C80EE-5C9C-4093-8D58-63B3901FE854}" dt="2020-07-01T04:05:17.645" v="248" actId="1035"/>
          <ac:spMkLst>
            <pc:docMk/>
            <pc:sldMk cId="2794883369" sldId="1236"/>
            <ac:spMk id="6" creationId="{00000000-0000-0000-0000-000000000000}"/>
          </ac:spMkLst>
        </pc:spChg>
        <pc:spChg chg="mod">
          <ac:chgData name="Kriti Jain" userId="3df26b54-5db6-4303-8413-8628b88e3072" providerId="ADAL" clId="{157C80EE-5C9C-4093-8D58-63B3901FE854}" dt="2020-07-01T04:05:43.159" v="268" actId="1037"/>
          <ac:spMkLst>
            <pc:docMk/>
            <pc:sldMk cId="2794883369" sldId="1236"/>
            <ac:spMk id="7" creationId="{00000000-0000-0000-0000-000000000000}"/>
          </ac:spMkLst>
        </pc:spChg>
        <pc:spChg chg="mod">
          <ac:chgData name="Kriti Jain" userId="3df26b54-5db6-4303-8413-8628b88e3072" providerId="ADAL" clId="{157C80EE-5C9C-4093-8D58-63B3901FE854}" dt="2020-07-01T04:05:17.645" v="248" actId="1035"/>
          <ac:spMkLst>
            <pc:docMk/>
            <pc:sldMk cId="2794883369" sldId="1236"/>
            <ac:spMk id="8" creationId="{00000000-0000-0000-0000-000000000000}"/>
          </ac:spMkLst>
        </pc:spChg>
        <pc:spChg chg="mod">
          <ac:chgData name="Kriti Jain" userId="3df26b54-5db6-4303-8413-8628b88e3072" providerId="ADAL" clId="{157C80EE-5C9C-4093-8D58-63B3901FE854}" dt="2020-07-01T04:05:43.159" v="268" actId="1037"/>
          <ac:spMkLst>
            <pc:docMk/>
            <pc:sldMk cId="2794883369" sldId="1236"/>
            <ac:spMk id="16" creationId="{00000000-0000-0000-0000-000000000000}"/>
          </ac:spMkLst>
        </pc:spChg>
        <pc:spChg chg="mod">
          <ac:chgData name="Kriti Jain" userId="3df26b54-5db6-4303-8413-8628b88e3072" providerId="ADAL" clId="{157C80EE-5C9C-4093-8D58-63B3901FE854}" dt="2020-07-01T04:05:43.159" v="268" actId="1037"/>
          <ac:spMkLst>
            <pc:docMk/>
            <pc:sldMk cId="2794883369" sldId="1236"/>
            <ac:spMk id="17" creationId="{00000000-0000-0000-0000-000000000000}"/>
          </ac:spMkLst>
        </pc:spChg>
        <pc:spChg chg="mod">
          <ac:chgData name="Kriti Jain" userId="3df26b54-5db6-4303-8413-8628b88e3072" providerId="ADAL" clId="{157C80EE-5C9C-4093-8D58-63B3901FE854}" dt="2020-07-01T04:05:43.159" v="268" actId="1037"/>
          <ac:spMkLst>
            <pc:docMk/>
            <pc:sldMk cId="2794883369" sldId="1236"/>
            <ac:spMk id="18" creationId="{00000000-0000-0000-0000-000000000000}"/>
          </ac:spMkLst>
        </pc:spChg>
        <pc:spChg chg="mod">
          <ac:chgData name="Kriti Jain" userId="3df26b54-5db6-4303-8413-8628b88e3072" providerId="ADAL" clId="{157C80EE-5C9C-4093-8D58-63B3901FE854}" dt="2020-07-01T04:05:43.159" v="268" actId="1037"/>
          <ac:spMkLst>
            <pc:docMk/>
            <pc:sldMk cId="2794883369" sldId="1236"/>
            <ac:spMk id="19" creationId="{00000000-0000-0000-0000-000000000000}"/>
          </ac:spMkLst>
        </pc:spChg>
        <pc:spChg chg="mod">
          <ac:chgData name="Kriti Jain" userId="3df26b54-5db6-4303-8413-8628b88e3072" providerId="ADAL" clId="{157C80EE-5C9C-4093-8D58-63B3901FE854}" dt="2020-07-01T04:05:43.159" v="268" actId="1037"/>
          <ac:spMkLst>
            <pc:docMk/>
            <pc:sldMk cId="2794883369" sldId="1236"/>
            <ac:spMk id="22" creationId="{00000000-0000-0000-0000-000000000000}"/>
          </ac:spMkLst>
        </pc:spChg>
        <pc:spChg chg="mod">
          <ac:chgData name="Kriti Jain" userId="3df26b54-5db6-4303-8413-8628b88e3072" providerId="ADAL" clId="{157C80EE-5C9C-4093-8D58-63B3901FE854}" dt="2020-07-01T04:05:43.159" v="268" actId="1037"/>
          <ac:spMkLst>
            <pc:docMk/>
            <pc:sldMk cId="2794883369" sldId="1236"/>
            <ac:spMk id="23" creationId="{00000000-0000-0000-0000-000000000000}"/>
          </ac:spMkLst>
        </pc:spChg>
        <pc:spChg chg="mod">
          <ac:chgData name="Kriti Jain" userId="3df26b54-5db6-4303-8413-8628b88e3072" providerId="ADAL" clId="{157C80EE-5C9C-4093-8D58-63B3901FE854}" dt="2020-07-01T04:05:28.699" v="249" actId="207"/>
          <ac:spMkLst>
            <pc:docMk/>
            <pc:sldMk cId="2794883369" sldId="1236"/>
            <ac:spMk id="28" creationId="{D53FA4EF-37C3-4FF0-8CCA-0FAC284F4D8E}"/>
          </ac:spMkLst>
        </pc:spChg>
        <pc:picChg chg="mod">
          <ac:chgData name="Kriti Jain" userId="3df26b54-5db6-4303-8413-8628b88e3072" providerId="ADAL" clId="{157C80EE-5C9C-4093-8D58-63B3901FE854}" dt="2020-07-01T04:05:43.159" v="268" actId="1037"/>
          <ac:picMkLst>
            <pc:docMk/>
            <pc:sldMk cId="2794883369" sldId="1236"/>
            <ac:picMk id="20" creationId="{00000000-0000-0000-0000-000000000000}"/>
          </ac:picMkLst>
        </pc:picChg>
        <pc:picChg chg="mod">
          <ac:chgData name="Kriti Jain" userId="3df26b54-5db6-4303-8413-8628b88e3072" providerId="ADAL" clId="{157C80EE-5C9C-4093-8D58-63B3901FE854}" dt="2020-07-01T04:05:43.159" v="268" actId="1037"/>
          <ac:picMkLst>
            <pc:docMk/>
            <pc:sldMk cId="2794883369" sldId="1236"/>
            <ac:picMk id="21" creationId="{00000000-0000-0000-0000-000000000000}"/>
          </ac:picMkLst>
        </pc:picChg>
        <pc:picChg chg="mod">
          <ac:chgData name="Kriti Jain" userId="3df26b54-5db6-4303-8413-8628b88e3072" providerId="ADAL" clId="{157C80EE-5C9C-4093-8D58-63B3901FE854}" dt="2020-07-01T04:05:43.159" v="268" actId="1037"/>
          <ac:picMkLst>
            <pc:docMk/>
            <pc:sldMk cId="2794883369" sldId="1236"/>
            <ac:picMk id="24" creationId="{00000000-0000-0000-0000-000000000000}"/>
          </ac:picMkLst>
        </pc:picChg>
        <pc:picChg chg="mod">
          <ac:chgData name="Kriti Jain" userId="3df26b54-5db6-4303-8413-8628b88e3072" providerId="ADAL" clId="{157C80EE-5C9C-4093-8D58-63B3901FE854}" dt="2020-07-01T04:05:43.159" v="268" actId="1037"/>
          <ac:picMkLst>
            <pc:docMk/>
            <pc:sldMk cId="2794883369" sldId="1236"/>
            <ac:picMk id="25" creationId="{00000000-0000-0000-0000-000000000000}"/>
          </ac:picMkLst>
        </pc:picChg>
        <pc:picChg chg="mod">
          <ac:chgData name="Kriti Jain" userId="3df26b54-5db6-4303-8413-8628b88e3072" providerId="ADAL" clId="{157C80EE-5C9C-4093-8D58-63B3901FE854}" dt="2020-07-01T04:05:43.159" v="268" actId="1037"/>
          <ac:picMkLst>
            <pc:docMk/>
            <pc:sldMk cId="2794883369" sldId="1236"/>
            <ac:picMk id="26" creationId="{00000000-0000-0000-0000-000000000000}"/>
          </ac:picMkLst>
        </pc:picChg>
        <pc:picChg chg="mod">
          <ac:chgData name="Kriti Jain" userId="3df26b54-5db6-4303-8413-8628b88e3072" providerId="ADAL" clId="{157C80EE-5C9C-4093-8D58-63B3901FE854}" dt="2020-07-01T04:05:43.159" v="268" actId="1037"/>
          <ac:picMkLst>
            <pc:docMk/>
            <pc:sldMk cId="2794883369" sldId="1236"/>
            <ac:picMk id="27" creationId="{00000000-0000-0000-0000-000000000000}"/>
          </ac:picMkLst>
        </pc:picChg>
        <pc:picChg chg="mod">
          <ac:chgData name="Kriti Jain" userId="3df26b54-5db6-4303-8413-8628b88e3072" providerId="ADAL" clId="{157C80EE-5C9C-4093-8D58-63B3901FE854}" dt="2020-07-01T04:05:43.159" v="268" actId="1037"/>
          <ac:picMkLst>
            <pc:docMk/>
            <pc:sldMk cId="2794883369" sldId="1236"/>
            <ac:picMk id="21506" creationId="{00000000-0000-0000-0000-000000000000}"/>
          </ac:picMkLst>
        </pc:picChg>
        <pc:cxnChg chg="mod">
          <ac:chgData name="Kriti Jain" userId="3df26b54-5db6-4303-8413-8628b88e3072" providerId="ADAL" clId="{157C80EE-5C9C-4093-8D58-63B3901FE854}" dt="2020-07-01T04:05:43.159" v="268" actId="1037"/>
          <ac:cxnSpMkLst>
            <pc:docMk/>
            <pc:sldMk cId="2794883369" sldId="1236"/>
            <ac:cxnSpMk id="10" creationId="{00000000-0000-0000-0000-000000000000}"/>
          </ac:cxnSpMkLst>
        </pc:cxnChg>
        <pc:cxnChg chg="mod">
          <ac:chgData name="Kriti Jain" userId="3df26b54-5db6-4303-8413-8628b88e3072" providerId="ADAL" clId="{157C80EE-5C9C-4093-8D58-63B3901FE854}" dt="2020-07-01T04:05:43.159" v="268" actId="1037"/>
          <ac:cxnSpMkLst>
            <pc:docMk/>
            <pc:sldMk cId="2794883369" sldId="1236"/>
            <ac:cxnSpMk id="11" creationId="{00000000-0000-0000-0000-000000000000}"/>
          </ac:cxnSpMkLst>
        </pc:cxnChg>
        <pc:cxnChg chg="mod">
          <ac:chgData name="Kriti Jain" userId="3df26b54-5db6-4303-8413-8628b88e3072" providerId="ADAL" clId="{157C80EE-5C9C-4093-8D58-63B3901FE854}" dt="2020-07-01T04:05:43.159" v="268" actId="1037"/>
          <ac:cxnSpMkLst>
            <pc:docMk/>
            <pc:sldMk cId="2794883369" sldId="1236"/>
            <ac:cxnSpMk id="12" creationId="{00000000-0000-0000-0000-000000000000}"/>
          </ac:cxnSpMkLst>
        </pc:cxnChg>
        <pc:cxnChg chg="mod">
          <ac:chgData name="Kriti Jain" userId="3df26b54-5db6-4303-8413-8628b88e3072" providerId="ADAL" clId="{157C80EE-5C9C-4093-8D58-63B3901FE854}" dt="2020-07-01T04:05:43.159" v="268" actId="1037"/>
          <ac:cxnSpMkLst>
            <pc:docMk/>
            <pc:sldMk cId="2794883369" sldId="1236"/>
            <ac:cxnSpMk id="13" creationId="{00000000-0000-0000-0000-000000000000}"/>
          </ac:cxnSpMkLst>
        </pc:cxnChg>
        <pc:cxnChg chg="mod">
          <ac:chgData name="Kriti Jain" userId="3df26b54-5db6-4303-8413-8628b88e3072" providerId="ADAL" clId="{157C80EE-5C9C-4093-8D58-63B3901FE854}" dt="2020-07-01T04:05:43.159" v="268" actId="1037"/>
          <ac:cxnSpMkLst>
            <pc:docMk/>
            <pc:sldMk cId="2794883369" sldId="1236"/>
            <ac:cxnSpMk id="14" creationId="{00000000-0000-0000-0000-000000000000}"/>
          </ac:cxnSpMkLst>
        </pc:cxnChg>
        <pc:cxnChg chg="mod">
          <ac:chgData name="Kriti Jain" userId="3df26b54-5db6-4303-8413-8628b88e3072" providerId="ADAL" clId="{157C80EE-5C9C-4093-8D58-63B3901FE854}" dt="2020-07-01T04:05:43.159" v="268" actId="1037"/>
          <ac:cxnSpMkLst>
            <pc:docMk/>
            <pc:sldMk cId="2794883369" sldId="1236"/>
            <ac:cxnSpMk id="15" creationId="{00000000-0000-0000-0000-000000000000}"/>
          </ac:cxnSpMkLst>
        </pc:cxnChg>
      </pc:sldChg>
      <pc:sldChg chg="modSp mod">
        <pc:chgData name="Kriti Jain" userId="3df26b54-5db6-4303-8413-8628b88e3072" providerId="ADAL" clId="{157C80EE-5C9C-4093-8D58-63B3901FE854}" dt="2020-07-01T04:57:16.635" v="1269" actId="1038"/>
        <pc:sldMkLst>
          <pc:docMk/>
          <pc:sldMk cId="4144205799" sldId="1237"/>
        </pc:sldMkLst>
        <pc:spChg chg="mod">
          <ac:chgData name="Kriti Jain" userId="3df26b54-5db6-4303-8413-8628b88e3072" providerId="ADAL" clId="{157C80EE-5C9C-4093-8D58-63B3901FE854}" dt="2020-07-01T04:57:16.635" v="1269" actId="1038"/>
          <ac:spMkLst>
            <pc:docMk/>
            <pc:sldMk cId="4144205799" sldId="1237"/>
            <ac:spMk id="48" creationId="{00000000-0000-0000-0000-000000000000}"/>
          </ac:spMkLst>
        </pc:spChg>
        <pc:spChg chg="mod">
          <ac:chgData name="Kriti Jain" userId="3df26b54-5db6-4303-8413-8628b88e3072" providerId="ADAL" clId="{157C80EE-5C9C-4093-8D58-63B3901FE854}" dt="2020-07-01T04:57:16.635" v="1269" actId="1038"/>
          <ac:spMkLst>
            <pc:docMk/>
            <pc:sldMk cId="4144205799" sldId="1237"/>
            <ac:spMk id="49" creationId="{00000000-0000-0000-0000-000000000000}"/>
          </ac:spMkLst>
        </pc:spChg>
        <pc:spChg chg="mod">
          <ac:chgData name="Kriti Jain" userId="3df26b54-5db6-4303-8413-8628b88e3072" providerId="ADAL" clId="{157C80EE-5C9C-4093-8D58-63B3901FE854}" dt="2020-07-01T04:57:16.635" v="1269" actId="1038"/>
          <ac:spMkLst>
            <pc:docMk/>
            <pc:sldMk cId="4144205799" sldId="1237"/>
            <ac:spMk id="50" creationId="{00000000-0000-0000-0000-000000000000}"/>
          </ac:spMkLst>
        </pc:spChg>
        <pc:spChg chg="mod">
          <ac:chgData name="Kriti Jain" userId="3df26b54-5db6-4303-8413-8628b88e3072" providerId="ADAL" clId="{157C80EE-5C9C-4093-8D58-63B3901FE854}" dt="2020-07-01T04:57:16.635" v="1269" actId="1038"/>
          <ac:spMkLst>
            <pc:docMk/>
            <pc:sldMk cId="4144205799" sldId="1237"/>
            <ac:spMk id="51" creationId="{00000000-0000-0000-0000-000000000000}"/>
          </ac:spMkLst>
        </pc:spChg>
      </pc:sldChg>
      <pc:sldChg chg="addSp modSp mod">
        <pc:chgData name="Kriti Jain" userId="3df26b54-5db6-4303-8413-8628b88e3072" providerId="ADAL" clId="{157C80EE-5C9C-4093-8D58-63B3901FE854}" dt="2020-07-01T05:03:47.811" v="1381" actId="12"/>
        <pc:sldMkLst>
          <pc:docMk/>
          <pc:sldMk cId="2991960140" sldId="1238"/>
        </pc:sldMkLst>
        <pc:spChg chg="mod">
          <ac:chgData name="Kriti Jain" userId="3df26b54-5db6-4303-8413-8628b88e3072" providerId="ADAL" clId="{157C80EE-5C9C-4093-8D58-63B3901FE854}" dt="2020-07-01T04:52:22.731" v="1238" actId="20577"/>
          <ac:spMkLst>
            <pc:docMk/>
            <pc:sldMk cId="2991960140" sldId="1238"/>
            <ac:spMk id="5" creationId="{00000000-0000-0000-0000-000000000000}"/>
          </ac:spMkLst>
        </pc:spChg>
        <pc:spChg chg="mod">
          <ac:chgData name="Kriti Jain" userId="3df26b54-5db6-4303-8413-8628b88e3072" providerId="ADAL" clId="{157C80EE-5C9C-4093-8D58-63B3901FE854}" dt="2020-07-01T05:03:45.308" v="1380" actId="12"/>
          <ac:spMkLst>
            <pc:docMk/>
            <pc:sldMk cId="2991960140" sldId="1238"/>
            <ac:spMk id="6" creationId="{00000000-0000-0000-0000-000000000000}"/>
          </ac:spMkLst>
        </pc:spChg>
        <pc:spChg chg="mod">
          <ac:chgData name="Kriti Jain" userId="3df26b54-5db6-4303-8413-8628b88e3072" providerId="ADAL" clId="{157C80EE-5C9C-4093-8D58-63B3901FE854}" dt="2020-07-01T05:03:47.811" v="1381" actId="12"/>
          <ac:spMkLst>
            <pc:docMk/>
            <pc:sldMk cId="2991960140" sldId="1238"/>
            <ac:spMk id="7" creationId="{00000000-0000-0000-0000-000000000000}"/>
          </ac:spMkLst>
        </pc:spChg>
        <pc:spChg chg="mod">
          <ac:chgData name="Kriti Jain" userId="3df26b54-5db6-4303-8413-8628b88e3072" providerId="ADAL" clId="{157C80EE-5C9C-4093-8D58-63B3901FE854}" dt="2020-07-01T05:03:17.668" v="1355" actId="1038"/>
          <ac:spMkLst>
            <pc:docMk/>
            <pc:sldMk cId="2991960140" sldId="1238"/>
            <ac:spMk id="8" creationId="{00000000-0000-0000-0000-000000000000}"/>
          </ac:spMkLst>
        </pc:spChg>
        <pc:spChg chg="mod">
          <ac:chgData name="Kriti Jain" userId="3df26b54-5db6-4303-8413-8628b88e3072" providerId="ADAL" clId="{157C80EE-5C9C-4093-8D58-63B3901FE854}" dt="2020-07-01T05:03:17.668" v="1355" actId="1038"/>
          <ac:spMkLst>
            <pc:docMk/>
            <pc:sldMk cId="2991960140" sldId="1238"/>
            <ac:spMk id="9" creationId="{00000000-0000-0000-0000-000000000000}"/>
          </ac:spMkLst>
        </pc:spChg>
        <pc:spChg chg="add mod ord">
          <ac:chgData name="Kriti Jain" userId="3df26b54-5db6-4303-8413-8628b88e3072" providerId="ADAL" clId="{157C80EE-5C9C-4093-8D58-63B3901FE854}" dt="2020-07-01T04:34:49.018" v="836" actId="12788"/>
          <ac:spMkLst>
            <pc:docMk/>
            <pc:sldMk cId="2991960140" sldId="1238"/>
            <ac:spMk id="48" creationId="{26B937E0-2996-4174-96FD-C0110486893E}"/>
          </ac:spMkLst>
        </pc:spChg>
        <pc:spChg chg="mod">
          <ac:chgData name="Kriti Jain" userId="3df26b54-5db6-4303-8413-8628b88e3072" providerId="ADAL" clId="{157C80EE-5C9C-4093-8D58-63B3901FE854}" dt="2020-07-01T05:03:17.668" v="1355" actId="1038"/>
          <ac:spMkLst>
            <pc:docMk/>
            <pc:sldMk cId="2991960140" sldId="1238"/>
            <ac:spMk id="59" creationId="{00000000-0000-0000-0000-000000000000}"/>
          </ac:spMkLst>
        </pc:spChg>
      </pc:sldChg>
      <pc:sldChg chg="modSp mod">
        <pc:chgData name="Kriti Jain" userId="3df26b54-5db6-4303-8413-8628b88e3072" providerId="ADAL" clId="{157C80EE-5C9C-4093-8D58-63B3901FE854}" dt="2020-07-01T04:46:03.893" v="1168" actId="1035"/>
        <pc:sldMkLst>
          <pc:docMk/>
          <pc:sldMk cId="517505132" sldId="1240"/>
        </pc:sldMkLst>
        <pc:spChg chg="mod">
          <ac:chgData name="Kriti Jain" userId="3df26b54-5db6-4303-8413-8628b88e3072" providerId="ADAL" clId="{157C80EE-5C9C-4093-8D58-63B3901FE854}" dt="2020-07-01T04:45:50.214" v="1162" actId="1037"/>
          <ac:spMkLst>
            <pc:docMk/>
            <pc:sldMk cId="517505132" sldId="1240"/>
            <ac:spMk id="3" creationId="{00000000-0000-0000-0000-000000000000}"/>
          </ac:spMkLst>
        </pc:spChg>
        <pc:spChg chg="mod">
          <ac:chgData name="Kriti Jain" userId="3df26b54-5db6-4303-8413-8628b88e3072" providerId="ADAL" clId="{157C80EE-5C9C-4093-8D58-63B3901FE854}" dt="2020-07-01T04:45:50.214" v="1162" actId="1037"/>
          <ac:spMkLst>
            <pc:docMk/>
            <pc:sldMk cId="517505132" sldId="1240"/>
            <ac:spMk id="4" creationId="{00000000-0000-0000-0000-000000000000}"/>
          </ac:spMkLst>
        </pc:spChg>
        <pc:spChg chg="mod">
          <ac:chgData name="Kriti Jain" userId="3df26b54-5db6-4303-8413-8628b88e3072" providerId="ADAL" clId="{157C80EE-5C9C-4093-8D58-63B3901FE854}" dt="2020-07-01T04:46:03.893" v="1168" actId="1035"/>
          <ac:spMkLst>
            <pc:docMk/>
            <pc:sldMk cId="517505132" sldId="1240"/>
            <ac:spMk id="32" creationId="{00000000-0000-0000-0000-000000000000}"/>
          </ac:spMkLst>
        </pc:spChg>
        <pc:spChg chg="mod">
          <ac:chgData name="Kriti Jain" userId="3df26b54-5db6-4303-8413-8628b88e3072" providerId="ADAL" clId="{157C80EE-5C9C-4093-8D58-63B3901FE854}" dt="2020-07-01T04:46:03.893" v="1168" actId="1035"/>
          <ac:spMkLst>
            <pc:docMk/>
            <pc:sldMk cId="517505132" sldId="1240"/>
            <ac:spMk id="34" creationId="{00000000-0000-0000-0000-000000000000}"/>
          </ac:spMkLst>
        </pc:spChg>
        <pc:spChg chg="mod">
          <ac:chgData name="Kriti Jain" userId="3df26b54-5db6-4303-8413-8628b88e3072" providerId="ADAL" clId="{157C80EE-5C9C-4093-8D58-63B3901FE854}" dt="2020-07-01T04:46:03.893" v="1168" actId="1035"/>
          <ac:spMkLst>
            <pc:docMk/>
            <pc:sldMk cId="517505132" sldId="1240"/>
            <ac:spMk id="35" creationId="{00000000-0000-0000-0000-000000000000}"/>
          </ac:spMkLst>
        </pc:spChg>
        <pc:spChg chg="mod">
          <ac:chgData name="Kriti Jain" userId="3df26b54-5db6-4303-8413-8628b88e3072" providerId="ADAL" clId="{157C80EE-5C9C-4093-8D58-63B3901FE854}" dt="2020-07-01T04:46:03.893" v="1168" actId="1035"/>
          <ac:spMkLst>
            <pc:docMk/>
            <pc:sldMk cId="517505132" sldId="1240"/>
            <ac:spMk id="36" creationId="{00000000-0000-0000-0000-000000000000}"/>
          </ac:spMkLst>
        </pc:spChg>
        <pc:spChg chg="mod">
          <ac:chgData name="Kriti Jain" userId="3df26b54-5db6-4303-8413-8628b88e3072" providerId="ADAL" clId="{157C80EE-5C9C-4093-8D58-63B3901FE854}" dt="2020-07-01T04:46:03.893" v="1168" actId="1035"/>
          <ac:spMkLst>
            <pc:docMk/>
            <pc:sldMk cId="517505132" sldId="1240"/>
            <ac:spMk id="37" creationId="{00000000-0000-0000-0000-000000000000}"/>
          </ac:spMkLst>
        </pc:spChg>
        <pc:spChg chg="mod">
          <ac:chgData name="Kriti Jain" userId="3df26b54-5db6-4303-8413-8628b88e3072" providerId="ADAL" clId="{157C80EE-5C9C-4093-8D58-63B3901FE854}" dt="2020-07-01T04:46:03.893" v="1168" actId="1035"/>
          <ac:spMkLst>
            <pc:docMk/>
            <pc:sldMk cId="517505132" sldId="1240"/>
            <ac:spMk id="38" creationId="{00000000-0000-0000-0000-000000000000}"/>
          </ac:spMkLst>
        </pc:spChg>
        <pc:spChg chg="mod">
          <ac:chgData name="Kriti Jain" userId="3df26b54-5db6-4303-8413-8628b88e3072" providerId="ADAL" clId="{157C80EE-5C9C-4093-8D58-63B3901FE854}" dt="2020-07-01T04:46:03.893" v="1168" actId="1035"/>
          <ac:spMkLst>
            <pc:docMk/>
            <pc:sldMk cId="517505132" sldId="1240"/>
            <ac:spMk id="47" creationId="{00000000-0000-0000-0000-000000000000}"/>
          </ac:spMkLst>
        </pc:spChg>
        <pc:spChg chg="mod">
          <ac:chgData name="Kriti Jain" userId="3df26b54-5db6-4303-8413-8628b88e3072" providerId="ADAL" clId="{157C80EE-5C9C-4093-8D58-63B3901FE854}" dt="2020-07-01T04:46:03.893" v="1168" actId="1035"/>
          <ac:spMkLst>
            <pc:docMk/>
            <pc:sldMk cId="517505132" sldId="1240"/>
            <ac:spMk id="48" creationId="{00000000-0000-0000-0000-000000000000}"/>
          </ac:spMkLst>
        </pc:spChg>
        <pc:spChg chg="mod">
          <ac:chgData name="Kriti Jain" userId="3df26b54-5db6-4303-8413-8628b88e3072" providerId="ADAL" clId="{157C80EE-5C9C-4093-8D58-63B3901FE854}" dt="2020-07-01T04:46:03.893" v="1168" actId="1035"/>
          <ac:spMkLst>
            <pc:docMk/>
            <pc:sldMk cId="517505132" sldId="1240"/>
            <ac:spMk id="49" creationId="{00000000-0000-0000-0000-000000000000}"/>
          </ac:spMkLst>
        </pc:spChg>
        <pc:spChg chg="mod">
          <ac:chgData name="Kriti Jain" userId="3df26b54-5db6-4303-8413-8628b88e3072" providerId="ADAL" clId="{157C80EE-5C9C-4093-8D58-63B3901FE854}" dt="2020-07-01T04:46:03.893" v="1168" actId="1035"/>
          <ac:spMkLst>
            <pc:docMk/>
            <pc:sldMk cId="517505132" sldId="1240"/>
            <ac:spMk id="50" creationId="{00000000-0000-0000-0000-000000000000}"/>
          </ac:spMkLst>
        </pc:spChg>
        <pc:spChg chg="mod">
          <ac:chgData name="Kriti Jain" userId="3df26b54-5db6-4303-8413-8628b88e3072" providerId="ADAL" clId="{157C80EE-5C9C-4093-8D58-63B3901FE854}" dt="2020-07-01T04:46:03.893" v="1168" actId="1035"/>
          <ac:spMkLst>
            <pc:docMk/>
            <pc:sldMk cId="517505132" sldId="1240"/>
            <ac:spMk id="51" creationId="{00000000-0000-0000-0000-000000000000}"/>
          </ac:spMkLst>
        </pc:spChg>
        <pc:spChg chg="mod">
          <ac:chgData name="Kriti Jain" userId="3df26b54-5db6-4303-8413-8628b88e3072" providerId="ADAL" clId="{157C80EE-5C9C-4093-8D58-63B3901FE854}" dt="2020-07-01T04:46:03.893" v="1168" actId="1035"/>
          <ac:spMkLst>
            <pc:docMk/>
            <pc:sldMk cId="517505132" sldId="1240"/>
            <ac:spMk id="53" creationId="{00000000-0000-0000-0000-000000000000}"/>
          </ac:spMkLst>
        </pc:spChg>
        <pc:spChg chg="mod">
          <ac:chgData name="Kriti Jain" userId="3df26b54-5db6-4303-8413-8628b88e3072" providerId="ADAL" clId="{157C80EE-5C9C-4093-8D58-63B3901FE854}" dt="2020-07-01T04:46:03.893" v="1168" actId="1035"/>
          <ac:spMkLst>
            <pc:docMk/>
            <pc:sldMk cId="517505132" sldId="1240"/>
            <ac:spMk id="54" creationId="{00000000-0000-0000-0000-000000000000}"/>
          </ac:spMkLst>
        </pc:spChg>
        <pc:spChg chg="mod">
          <ac:chgData name="Kriti Jain" userId="3df26b54-5db6-4303-8413-8628b88e3072" providerId="ADAL" clId="{157C80EE-5C9C-4093-8D58-63B3901FE854}" dt="2020-07-01T04:46:03.893" v="1168" actId="1035"/>
          <ac:spMkLst>
            <pc:docMk/>
            <pc:sldMk cId="517505132" sldId="1240"/>
            <ac:spMk id="60" creationId="{00000000-0000-0000-0000-000000000000}"/>
          </ac:spMkLst>
        </pc:spChg>
        <pc:spChg chg="mod">
          <ac:chgData name="Kriti Jain" userId="3df26b54-5db6-4303-8413-8628b88e3072" providerId="ADAL" clId="{157C80EE-5C9C-4093-8D58-63B3901FE854}" dt="2020-07-01T04:46:03.893" v="1168" actId="1035"/>
          <ac:spMkLst>
            <pc:docMk/>
            <pc:sldMk cId="517505132" sldId="1240"/>
            <ac:spMk id="61" creationId="{00000000-0000-0000-0000-000000000000}"/>
          </ac:spMkLst>
        </pc:spChg>
        <pc:picChg chg="mod">
          <ac:chgData name="Kriti Jain" userId="3df26b54-5db6-4303-8413-8628b88e3072" providerId="ADAL" clId="{157C80EE-5C9C-4093-8D58-63B3901FE854}" dt="2020-07-01T04:46:03.893" v="1168" actId="1035"/>
          <ac:picMkLst>
            <pc:docMk/>
            <pc:sldMk cId="517505132" sldId="1240"/>
            <ac:picMk id="5" creationId="{00000000-0000-0000-0000-000000000000}"/>
          </ac:picMkLst>
        </pc:picChg>
        <pc:picChg chg="mod">
          <ac:chgData name="Kriti Jain" userId="3df26b54-5db6-4303-8413-8628b88e3072" providerId="ADAL" clId="{157C80EE-5C9C-4093-8D58-63B3901FE854}" dt="2020-07-01T04:46:03.893" v="1168" actId="1035"/>
          <ac:picMkLst>
            <pc:docMk/>
            <pc:sldMk cId="517505132" sldId="1240"/>
            <ac:picMk id="11" creationId="{00000000-0000-0000-0000-000000000000}"/>
          </ac:picMkLst>
        </pc:picChg>
        <pc:picChg chg="mod">
          <ac:chgData name="Kriti Jain" userId="3df26b54-5db6-4303-8413-8628b88e3072" providerId="ADAL" clId="{157C80EE-5C9C-4093-8D58-63B3901FE854}" dt="2020-07-01T04:46:03.893" v="1168" actId="1035"/>
          <ac:picMkLst>
            <pc:docMk/>
            <pc:sldMk cId="517505132" sldId="1240"/>
            <ac:picMk id="43" creationId="{00000000-0000-0000-0000-000000000000}"/>
          </ac:picMkLst>
        </pc:picChg>
        <pc:picChg chg="mod">
          <ac:chgData name="Kriti Jain" userId="3df26b54-5db6-4303-8413-8628b88e3072" providerId="ADAL" clId="{157C80EE-5C9C-4093-8D58-63B3901FE854}" dt="2020-07-01T04:46:03.893" v="1168" actId="1035"/>
          <ac:picMkLst>
            <pc:docMk/>
            <pc:sldMk cId="517505132" sldId="1240"/>
            <ac:picMk id="45" creationId="{00000000-0000-0000-0000-000000000000}"/>
          </ac:picMkLst>
        </pc:picChg>
        <pc:picChg chg="mod">
          <ac:chgData name="Kriti Jain" userId="3df26b54-5db6-4303-8413-8628b88e3072" providerId="ADAL" clId="{157C80EE-5C9C-4093-8D58-63B3901FE854}" dt="2020-07-01T04:46:03.893" v="1168" actId="1035"/>
          <ac:picMkLst>
            <pc:docMk/>
            <pc:sldMk cId="517505132" sldId="1240"/>
            <ac:picMk id="63" creationId="{00000000-0000-0000-0000-000000000000}"/>
          </ac:picMkLst>
        </pc:picChg>
        <pc:picChg chg="mod">
          <ac:chgData name="Kriti Jain" userId="3df26b54-5db6-4303-8413-8628b88e3072" providerId="ADAL" clId="{157C80EE-5C9C-4093-8D58-63B3901FE854}" dt="2020-07-01T04:46:03.893" v="1168" actId="1035"/>
          <ac:picMkLst>
            <pc:docMk/>
            <pc:sldMk cId="517505132" sldId="1240"/>
            <ac:picMk id="64" creationId="{00000000-0000-0000-0000-000000000000}"/>
          </ac:picMkLst>
        </pc:picChg>
        <pc:picChg chg="mod">
          <ac:chgData name="Kriti Jain" userId="3df26b54-5db6-4303-8413-8628b88e3072" providerId="ADAL" clId="{157C80EE-5C9C-4093-8D58-63B3901FE854}" dt="2020-07-01T04:46:03.893" v="1168" actId="1035"/>
          <ac:picMkLst>
            <pc:docMk/>
            <pc:sldMk cId="517505132" sldId="1240"/>
            <ac:picMk id="65" creationId="{00000000-0000-0000-0000-000000000000}"/>
          </ac:picMkLst>
        </pc:picChg>
        <pc:picChg chg="mod">
          <ac:chgData name="Kriti Jain" userId="3df26b54-5db6-4303-8413-8628b88e3072" providerId="ADAL" clId="{157C80EE-5C9C-4093-8D58-63B3901FE854}" dt="2020-07-01T04:46:03.893" v="1168" actId="1035"/>
          <ac:picMkLst>
            <pc:docMk/>
            <pc:sldMk cId="517505132" sldId="1240"/>
            <ac:picMk id="66" creationId="{00000000-0000-0000-0000-000000000000}"/>
          </ac:picMkLst>
        </pc:picChg>
        <pc:picChg chg="mod">
          <ac:chgData name="Kriti Jain" userId="3df26b54-5db6-4303-8413-8628b88e3072" providerId="ADAL" clId="{157C80EE-5C9C-4093-8D58-63B3901FE854}" dt="2020-07-01T04:46:03.893" v="1168" actId="1035"/>
          <ac:picMkLst>
            <pc:docMk/>
            <pc:sldMk cId="517505132" sldId="1240"/>
            <ac:picMk id="22530" creationId="{00000000-0000-0000-0000-000000000000}"/>
          </ac:picMkLst>
        </pc:picChg>
        <pc:picChg chg="mod">
          <ac:chgData name="Kriti Jain" userId="3df26b54-5db6-4303-8413-8628b88e3072" providerId="ADAL" clId="{157C80EE-5C9C-4093-8D58-63B3901FE854}" dt="2020-07-01T04:46:03.893" v="1168" actId="1035"/>
          <ac:picMkLst>
            <pc:docMk/>
            <pc:sldMk cId="517505132" sldId="1240"/>
            <ac:picMk id="22531" creationId="{00000000-0000-0000-0000-000000000000}"/>
          </ac:picMkLst>
        </pc:picChg>
        <pc:picChg chg="mod">
          <ac:chgData name="Kriti Jain" userId="3df26b54-5db6-4303-8413-8628b88e3072" providerId="ADAL" clId="{157C80EE-5C9C-4093-8D58-63B3901FE854}" dt="2020-07-01T04:46:03.893" v="1168" actId="1035"/>
          <ac:picMkLst>
            <pc:docMk/>
            <pc:sldMk cId="517505132" sldId="1240"/>
            <ac:picMk id="22532" creationId="{00000000-0000-0000-0000-000000000000}"/>
          </ac:picMkLst>
        </pc:picChg>
        <pc:picChg chg="mod">
          <ac:chgData name="Kriti Jain" userId="3df26b54-5db6-4303-8413-8628b88e3072" providerId="ADAL" clId="{157C80EE-5C9C-4093-8D58-63B3901FE854}" dt="2020-07-01T04:46:03.893" v="1168" actId="1035"/>
          <ac:picMkLst>
            <pc:docMk/>
            <pc:sldMk cId="517505132" sldId="1240"/>
            <ac:picMk id="22533" creationId="{00000000-0000-0000-0000-000000000000}"/>
          </ac:picMkLst>
        </pc:picChg>
        <pc:picChg chg="mod">
          <ac:chgData name="Kriti Jain" userId="3df26b54-5db6-4303-8413-8628b88e3072" providerId="ADAL" clId="{157C80EE-5C9C-4093-8D58-63B3901FE854}" dt="2020-07-01T04:46:03.893" v="1168" actId="1035"/>
          <ac:picMkLst>
            <pc:docMk/>
            <pc:sldMk cId="517505132" sldId="1240"/>
            <ac:picMk id="22534" creationId="{00000000-0000-0000-0000-000000000000}"/>
          </ac:picMkLst>
        </pc:picChg>
        <pc:cxnChg chg="mod">
          <ac:chgData name="Kriti Jain" userId="3df26b54-5db6-4303-8413-8628b88e3072" providerId="ADAL" clId="{157C80EE-5C9C-4093-8D58-63B3901FE854}" dt="2020-07-01T04:46:03.893" v="1168" actId="1035"/>
          <ac:cxnSpMkLst>
            <pc:docMk/>
            <pc:sldMk cId="517505132" sldId="1240"/>
            <ac:cxnSpMk id="10" creationId="{00000000-0000-0000-0000-000000000000}"/>
          </ac:cxnSpMkLst>
        </pc:cxnChg>
        <pc:cxnChg chg="mod">
          <ac:chgData name="Kriti Jain" userId="3df26b54-5db6-4303-8413-8628b88e3072" providerId="ADAL" clId="{157C80EE-5C9C-4093-8D58-63B3901FE854}" dt="2020-07-01T04:46:03.893" v="1168" actId="1035"/>
          <ac:cxnSpMkLst>
            <pc:docMk/>
            <pc:sldMk cId="517505132" sldId="1240"/>
            <ac:cxnSpMk id="14" creationId="{00000000-0000-0000-0000-000000000000}"/>
          </ac:cxnSpMkLst>
        </pc:cxnChg>
        <pc:cxnChg chg="mod">
          <ac:chgData name="Kriti Jain" userId="3df26b54-5db6-4303-8413-8628b88e3072" providerId="ADAL" clId="{157C80EE-5C9C-4093-8D58-63B3901FE854}" dt="2020-07-01T04:46:03.893" v="1168" actId="1035"/>
          <ac:cxnSpMkLst>
            <pc:docMk/>
            <pc:sldMk cId="517505132" sldId="1240"/>
            <ac:cxnSpMk id="18" creationId="{00000000-0000-0000-0000-000000000000}"/>
          </ac:cxnSpMkLst>
        </pc:cxnChg>
        <pc:cxnChg chg="mod">
          <ac:chgData name="Kriti Jain" userId="3df26b54-5db6-4303-8413-8628b88e3072" providerId="ADAL" clId="{157C80EE-5C9C-4093-8D58-63B3901FE854}" dt="2020-07-01T04:46:03.893" v="1168" actId="1035"/>
          <ac:cxnSpMkLst>
            <pc:docMk/>
            <pc:sldMk cId="517505132" sldId="1240"/>
            <ac:cxnSpMk id="46" creationId="{00000000-0000-0000-0000-000000000000}"/>
          </ac:cxnSpMkLst>
        </pc:cxnChg>
        <pc:cxnChg chg="mod">
          <ac:chgData name="Kriti Jain" userId="3df26b54-5db6-4303-8413-8628b88e3072" providerId="ADAL" clId="{157C80EE-5C9C-4093-8D58-63B3901FE854}" dt="2020-07-01T04:46:03.893" v="1168" actId="1035"/>
          <ac:cxnSpMkLst>
            <pc:docMk/>
            <pc:sldMk cId="517505132" sldId="1240"/>
            <ac:cxnSpMk id="52" creationId="{00000000-0000-0000-0000-000000000000}"/>
          </ac:cxnSpMkLst>
        </pc:cxnChg>
        <pc:cxnChg chg="mod">
          <ac:chgData name="Kriti Jain" userId="3df26b54-5db6-4303-8413-8628b88e3072" providerId="ADAL" clId="{157C80EE-5C9C-4093-8D58-63B3901FE854}" dt="2020-07-01T04:46:03.893" v="1168" actId="1035"/>
          <ac:cxnSpMkLst>
            <pc:docMk/>
            <pc:sldMk cId="517505132" sldId="1240"/>
            <ac:cxnSpMk id="55" creationId="{00000000-0000-0000-0000-000000000000}"/>
          </ac:cxnSpMkLst>
        </pc:cxnChg>
        <pc:cxnChg chg="mod">
          <ac:chgData name="Kriti Jain" userId="3df26b54-5db6-4303-8413-8628b88e3072" providerId="ADAL" clId="{157C80EE-5C9C-4093-8D58-63B3901FE854}" dt="2020-07-01T04:46:03.893" v="1168" actId="1035"/>
          <ac:cxnSpMkLst>
            <pc:docMk/>
            <pc:sldMk cId="517505132" sldId="1240"/>
            <ac:cxnSpMk id="57" creationId="{00000000-0000-0000-0000-000000000000}"/>
          </ac:cxnSpMkLst>
        </pc:cxnChg>
        <pc:cxnChg chg="mod">
          <ac:chgData name="Kriti Jain" userId="3df26b54-5db6-4303-8413-8628b88e3072" providerId="ADAL" clId="{157C80EE-5C9C-4093-8D58-63B3901FE854}" dt="2020-07-01T04:46:03.893" v="1168" actId="1035"/>
          <ac:cxnSpMkLst>
            <pc:docMk/>
            <pc:sldMk cId="517505132" sldId="1240"/>
            <ac:cxnSpMk id="58" creationId="{00000000-0000-0000-0000-000000000000}"/>
          </ac:cxnSpMkLst>
        </pc:cxnChg>
        <pc:cxnChg chg="mod">
          <ac:chgData name="Kriti Jain" userId="3df26b54-5db6-4303-8413-8628b88e3072" providerId="ADAL" clId="{157C80EE-5C9C-4093-8D58-63B3901FE854}" dt="2020-07-01T04:46:03.893" v="1168" actId="1035"/>
          <ac:cxnSpMkLst>
            <pc:docMk/>
            <pc:sldMk cId="517505132" sldId="1240"/>
            <ac:cxnSpMk id="59" creationId="{00000000-0000-0000-0000-000000000000}"/>
          </ac:cxnSpMkLst>
        </pc:cxnChg>
      </pc:sldChg>
      <pc:sldChg chg="modSp mod">
        <pc:chgData name="Kriti Jain" userId="3df26b54-5db6-4303-8413-8628b88e3072" providerId="ADAL" clId="{157C80EE-5C9C-4093-8D58-63B3901FE854}" dt="2020-07-01T04:52:57.806" v="1240" actId="33524"/>
        <pc:sldMkLst>
          <pc:docMk/>
          <pc:sldMk cId="1589572635" sldId="1241"/>
        </pc:sldMkLst>
        <pc:spChg chg="mod">
          <ac:chgData name="Kriti Jain" userId="3df26b54-5db6-4303-8413-8628b88e3072" providerId="ADAL" clId="{157C80EE-5C9C-4093-8D58-63B3901FE854}" dt="2020-07-01T04:47:15.091" v="1209" actId="12788"/>
          <ac:spMkLst>
            <pc:docMk/>
            <pc:sldMk cId="1589572635" sldId="1241"/>
            <ac:spMk id="29" creationId="{00000000-0000-0000-0000-000000000000}"/>
          </ac:spMkLst>
        </pc:spChg>
        <pc:spChg chg="mod">
          <ac:chgData name="Kriti Jain" userId="3df26b54-5db6-4303-8413-8628b88e3072" providerId="ADAL" clId="{157C80EE-5C9C-4093-8D58-63B3901FE854}" dt="2020-07-01T04:47:15.091" v="1209" actId="12788"/>
          <ac:spMkLst>
            <pc:docMk/>
            <pc:sldMk cId="1589572635" sldId="1241"/>
            <ac:spMk id="30" creationId="{00000000-0000-0000-0000-000000000000}"/>
          </ac:spMkLst>
        </pc:spChg>
        <pc:spChg chg="mod">
          <ac:chgData name="Kriti Jain" userId="3df26b54-5db6-4303-8413-8628b88e3072" providerId="ADAL" clId="{157C80EE-5C9C-4093-8D58-63B3901FE854}" dt="2020-07-01T04:47:02.635" v="1208" actId="1037"/>
          <ac:spMkLst>
            <pc:docMk/>
            <pc:sldMk cId="1589572635" sldId="1241"/>
            <ac:spMk id="31" creationId="{00000000-0000-0000-0000-000000000000}"/>
          </ac:spMkLst>
        </pc:spChg>
        <pc:spChg chg="mod">
          <ac:chgData name="Kriti Jain" userId="3df26b54-5db6-4303-8413-8628b88e3072" providerId="ADAL" clId="{157C80EE-5C9C-4093-8D58-63B3901FE854}" dt="2020-07-01T04:52:57.806" v="1240" actId="33524"/>
          <ac:spMkLst>
            <pc:docMk/>
            <pc:sldMk cId="1589572635" sldId="1241"/>
            <ac:spMk id="32" creationId="{00000000-0000-0000-0000-000000000000}"/>
          </ac:spMkLst>
        </pc:spChg>
        <pc:spChg chg="mod">
          <ac:chgData name="Kriti Jain" userId="3df26b54-5db6-4303-8413-8628b88e3072" providerId="ADAL" clId="{157C80EE-5C9C-4093-8D58-63B3901FE854}" dt="2020-07-01T04:46:33.569" v="1204" actId="1038"/>
          <ac:spMkLst>
            <pc:docMk/>
            <pc:sldMk cId="1589572635" sldId="1241"/>
            <ac:spMk id="35" creationId="{00000000-0000-0000-0000-000000000000}"/>
          </ac:spMkLst>
        </pc:spChg>
        <pc:spChg chg="mod">
          <ac:chgData name="Kriti Jain" userId="3df26b54-5db6-4303-8413-8628b88e3072" providerId="ADAL" clId="{157C80EE-5C9C-4093-8D58-63B3901FE854}" dt="2020-07-01T04:46:33.569" v="1204" actId="1038"/>
          <ac:spMkLst>
            <pc:docMk/>
            <pc:sldMk cId="1589572635" sldId="1241"/>
            <ac:spMk id="36" creationId="{00000000-0000-0000-0000-000000000000}"/>
          </ac:spMkLst>
        </pc:spChg>
        <pc:spChg chg="mod">
          <ac:chgData name="Kriti Jain" userId="3df26b54-5db6-4303-8413-8628b88e3072" providerId="ADAL" clId="{157C80EE-5C9C-4093-8D58-63B3901FE854}" dt="2020-07-01T04:46:33.569" v="1204" actId="1038"/>
          <ac:spMkLst>
            <pc:docMk/>
            <pc:sldMk cId="1589572635" sldId="1241"/>
            <ac:spMk id="37" creationId="{00000000-0000-0000-0000-000000000000}"/>
          </ac:spMkLst>
        </pc:spChg>
        <pc:spChg chg="mod">
          <ac:chgData name="Kriti Jain" userId="3df26b54-5db6-4303-8413-8628b88e3072" providerId="ADAL" clId="{157C80EE-5C9C-4093-8D58-63B3901FE854}" dt="2020-07-01T04:46:33.569" v="1204" actId="1038"/>
          <ac:spMkLst>
            <pc:docMk/>
            <pc:sldMk cId="1589572635" sldId="1241"/>
            <ac:spMk id="38" creationId="{00000000-0000-0000-0000-000000000000}"/>
          </ac:spMkLst>
        </pc:spChg>
        <pc:spChg chg="mod">
          <ac:chgData name="Kriti Jain" userId="3df26b54-5db6-4303-8413-8628b88e3072" providerId="ADAL" clId="{157C80EE-5C9C-4093-8D58-63B3901FE854}" dt="2020-07-01T04:46:33.569" v="1204" actId="1038"/>
          <ac:spMkLst>
            <pc:docMk/>
            <pc:sldMk cId="1589572635" sldId="1241"/>
            <ac:spMk id="42" creationId="{00000000-0000-0000-0000-000000000000}"/>
          </ac:spMkLst>
        </pc:spChg>
        <pc:spChg chg="mod">
          <ac:chgData name="Kriti Jain" userId="3df26b54-5db6-4303-8413-8628b88e3072" providerId="ADAL" clId="{157C80EE-5C9C-4093-8D58-63B3901FE854}" dt="2020-07-01T04:46:33.569" v="1204" actId="1038"/>
          <ac:spMkLst>
            <pc:docMk/>
            <pc:sldMk cId="1589572635" sldId="1241"/>
            <ac:spMk id="44" creationId="{00000000-0000-0000-0000-000000000000}"/>
          </ac:spMkLst>
        </pc:spChg>
        <pc:spChg chg="mod">
          <ac:chgData name="Kriti Jain" userId="3df26b54-5db6-4303-8413-8628b88e3072" providerId="ADAL" clId="{157C80EE-5C9C-4093-8D58-63B3901FE854}" dt="2020-07-01T04:46:33.569" v="1204" actId="1038"/>
          <ac:spMkLst>
            <pc:docMk/>
            <pc:sldMk cId="1589572635" sldId="1241"/>
            <ac:spMk id="45" creationId="{00000000-0000-0000-0000-000000000000}"/>
          </ac:spMkLst>
        </pc:spChg>
        <pc:spChg chg="mod">
          <ac:chgData name="Kriti Jain" userId="3df26b54-5db6-4303-8413-8628b88e3072" providerId="ADAL" clId="{157C80EE-5C9C-4093-8D58-63B3901FE854}" dt="2020-07-01T04:46:33.569" v="1204" actId="1038"/>
          <ac:spMkLst>
            <pc:docMk/>
            <pc:sldMk cId="1589572635" sldId="1241"/>
            <ac:spMk id="46" creationId="{00000000-0000-0000-0000-000000000000}"/>
          </ac:spMkLst>
        </pc:spChg>
        <pc:spChg chg="mod">
          <ac:chgData name="Kriti Jain" userId="3df26b54-5db6-4303-8413-8628b88e3072" providerId="ADAL" clId="{157C80EE-5C9C-4093-8D58-63B3901FE854}" dt="2020-07-01T04:46:33.569" v="1204" actId="1038"/>
          <ac:spMkLst>
            <pc:docMk/>
            <pc:sldMk cId="1589572635" sldId="1241"/>
            <ac:spMk id="47" creationId="{00000000-0000-0000-0000-000000000000}"/>
          </ac:spMkLst>
        </pc:spChg>
        <pc:spChg chg="mod">
          <ac:chgData name="Kriti Jain" userId="3df26b54-5db6-4303-8413-8628b88e3072" providerId="ADAL" clId="{157C80EE-5C9C-4093-8D58-63B3901FE854}" dt="2020-07-01T04:46:33.569" v="1204" actId="1038"/>
          <ac:spMkLst>
            <pc:docMk/>
            <pc:sldMk cId="1589572635" sldId="1241"/>
            <ac:spMk id="48" creationId="{00000000-0000-0000-0000-000000000000}"/>
          </ac:spMkLst>
        </pc:spChg>
        <pc:spChg chg="mod">
          <ac:chgData name="Kriti Jain" userId="3df26b54-5db6-4303-8413-8628b88e3072" providerId="ADAL" clId="{157C80EE-5C9C-4093-8D58-63B3901FE854}" dt="2020-07-01T04:46:33.569" v="1204" actId="1038"/>
          <ac:spMkLst>
            <pc:docMk/>
            <pc:sldMk cId="1589572635" sldId="1241"/>
            <ac:spMk id="49" creationId="{00000000-0000-0000-0000-000000000000}"/>
          </ac:spMkLst>
        </pc:spChg>
        <pc:spChg chg="mod">
          <ac:chgData name="Kriti Jain" userId="3df26b54-5db6-4303-8413-8628b88e3072" providerId="ADAL" clId="{157C80EE-5C9C-4093-8D58-63B3901FE854}" dt="2020-07-01T04:46:33.569" v="1204" actId="1038"/>
          <ac:spMkLst>
            <pc:docMk/>
            <pc:sldMk cId="1589572635" sldId="1241"/>
            <ac:spMk id="50" creationId="{00000000-0000-0000-0000-000000000000}"/>
          </ac:spMkLst>
        </pc:spChg>
        <pc:spChg chg="mod">
          <ac:chgData name="Kriti Jain" userId="3df26b54-5db6-4303-8413-8628b88e3072" providerId="ADAL" clId="{157C80EE-5C9C-4093-8D58-63B3901FE854}" dt="2020-07-01T04:46:33.569" v="1204" actId="1038"/>
          <ac:spMkLst>
            <pc:docMk/>
            <pc:sldMk cId="1589572635" sldId="1241"/>
            <ac:spMk id="51" creationId="{00000000-0000-0000-0000-000000000000}"/>
          </ac:spMkLst>
        </pc:spChg>
        <pc:spChg chg="mod">
          <ac:chgData name="Kriti Jain" userId="3df26b54-5db6-4303-8413-8628b88e3072" providerId="ADAL" clId="{157C80EE-5C9C-4093-8D58-63B3901FE854}" dt="2020-07-01T04:46:33.569" v="1204" actId="1038"/>
          <ac:spMkLst>
            <pc:docMk/>
            <pc:sldMk cId="1589572635" sldId="1241"/>
            <ac:spMk id="52" creationId="{00000000-0000-0000-0000-000000000000}"/>
          </ac:spMkLst>
        </pc:spChg>
        <pc:spChg chg="mod">
          <ac:chgData name="Kriti Jain" userId="3df26b54-5db6-4303-8413-8628b88e3072" providerId="ADAL" clId="{157C80EE-5C9C-4093-8D58-63B3901FE854}" dt="2020-07-01T04:46:33.569" v="1204" actId="1038"/>
          <ac:spMkLst>
            <pc:docMk/>
            <pc:sldMk cId="1589572635" sldId="1241"/>
            <ac:spMk id="53" creationId="{00000000-0000-0000-0000-000000000000}"/>
          </ac:spMkLst>
        </pc:spChg>
        <pc:spChg chg="mod">
          <ac:chgData name="Kriti Jain" userId="3df26b54-5db6-4303-8413-8628b88e3072" providerId="ADAL" clId="{157C80EE-5C9C-4093-8D58-63B3901FE854}" dt="2020-07-01T04:46:33.569" v="1204" actId="1038"/>
          <ac:spMkLst>
            <pc:docMk/>
            <pc:sldMk cId="1589572635" sldId="1241"/>
            <ac:spMk id="54" creationId="{00000000-0000-0000-0000-000000000000}"/>
          </ac:spMkLst>
        </pc:spChg>
        <pc:cxnChg chg="mod">
          <ac:chgData name="Kriti Jain" userId="3df26b54-5db6-4303-8413-8628b88e3072" providerId="ADAL" clId="{157C80EE-5C9C-4093-8D58-63B3901FE854}" dt="2020-07-01T04:46:33.569" v="1204" actId="1038"/>
          <ac:cxnSpMkLst>
            <pc:docMk/>
            <pc:sldMk cId="1589572635" sldId="1241"/>
            <ac:cxnSpMk id="33" creationId="{00000000-0000-0000-0000-000000000000}"/>
          </ac:cxnSpMkLst>
        </pc:cxnChg>
        <pc:cxnChg chg="mod">
          <ac:chgData name="Kriti Jain" userId="3df26b54-5db6-4303-8413-8628b88e3072" providerId="ADAL" clId="{157C80EE-5C9C-4093-8D58-63B3901FE854}" dt="2020-07-01T04:46:33.569" v="1204" actId="1038"/>
          <ac:cxnSpMkLst>
            <pc:docMk/>
            <pc:sldMk cId="1589572635" sldId="1241"/>
            <ac:cxnSpMk id="34" creationId="{00000000-0000-0000-0000-000000000000}"/>
          </ac:cxnSpMkLst>
        </pc:cxnChg>
        <pc:cxnChg chg="mod">
          <ac:chgData name="Kriti Jain" userId="3df26b54-5db6-4303-8413-8628b88e3072" providerId="ADAL" clId="{157C80EE-5C9C-4093-8D58-63B3901FE854}" dt="2020-07-01T04:46:33.569" v="1204" actId="1038"/>
          <ac:cxnSpMkLst>
            <pc:docMk/>
            <pc:sldMk cId="1589572635" sldId="1241"/>
            <ac:cxnSpMk id="39" creationId="{00000000-0000-0000-0000-000000000000}"/>
          </ac:cxnSpMkLst>
        </pc:cxnChg>
        <pc:cxnChg chg="mod">
          <ac:chgData name="Kriti Jain" userId="3df26b54-5db6-4303-8413-8628b88e3072" providerId="ADAL" clId="{157C80EE-5C9C-4093-8D58-63B3901FE854}" dt="2020-07-01T04:46:33.569" v="1204" actId="1038"/>
          <ac:cxnSpMkLst>
            <pc:docMk/>
            <pc:sldMk cId="1589572635" sldId="1241"/>
            <ac:cxnSpMk id="40" creationId="{00000000-0000-0000-0000-000000000000}"/>
          </ac:cxnSpMkLst>
        </pc:cxnChg>
        <pc:cxnChg chg="mod">
          <ac:chgData name="Kriti Jain" userId="3df26b54-5db6-4303-8413-8628b88e3072" providerId="ADAL" clId="{157C80EE-5C9C-4093-8D58-63B3901FE854}" dt="2020-07-01T04:46:33.569" v="1204" actId="1038"/>
          <ac:cxnSpMkLst>
            <pc:docMk/>
            <pc:sldMk cId="1589572635" sldId="1241"/>
            <ac:cxnSpMk id="41" creationId="{00000000-0000-0000-0000-000000000000}"/>
          </ac:cxnSpMkLst>
        </pc:cxnChg>
      </pc:sldChg>
      <pc:sldChg chg="del">
        <pc:chgData name="Kriti Jain" userId="3df26b54-5db6-4303-8413-8628b88e3072" providerId="ADAL" clId="{157C80EE-5C9C-4093-8D58-63B3901FE854}" dt="2020-07-01T04:26:00.204" v="709" actId="47"/>
        <pc:sldMkLst>
          <pc:docMk/>
          <pc:sldMk cId="848252171" sldId="1245"/>
        </pc:sldMkLst>
      </pc:sldChg>
      <pc:sldChg chg="modSp mod">
        <pc:chgData name="Kriti Jain" userId="3df26b54-5db6-4303-8413-8628b88e3072" providerId="ADAL" clId="{157C80EE-5C9C-4093-8D58-63B3901FE854}" dt="2020-07-01T05:02:34.988" v="1298" actId="113"/>
        <pc:sldMkLst>
          <pc:docMk/>
          <pc:sldMk cId="346905799" sldId="1248"/>
        </pc:sldMkLst>
        <pc:spChg chg="mod">
          <ac:chgData name="Kriti Jain" userId="3df26b54-5db6-4303-8413-8628b88e3072" providerId="ADAL" clId="{157C80EE-5C9C-4093-8D58-63B3901FE854}" dt="2020-07-01T05:02:34.988" v="1298" actId="113"/>
          <ac:spMkLst>
            <pc:docMk/>
            <pc:sldMk cId="346905799" sldId="1248"/>
            <ac:spMk id="4" creationId="{00000000-0000-0000-0000-000000000000}"/>
          </ac:spMkLst>
        </pc:spChg>
        <pc:spChg chg="mod">
          <ac:chgData name="Kriti Jain" userId="3df26b54-5db6-4303-8413-8628b88e3072" providerId="ADAL" clId="{157C80EE-5C9C-4093-8D58-63B3901FE854}" dt="2020-07-01T04:33:52.048" v="801" actId="12789"/>
          <ac:spMkLst>
            <pc:docMk/>
            <pc:sldMk cId="346905799" sldId="1248"/>
            <ac:spMk id="5" creationId="{00000000-0000-0000-0000-000000000000}"/>
          </ac:spMkLst>
        </pc:spChg>
      </pc:sldChg>
      <pc:sldChg chg="del">
        <pc:chgData name="Kriti Jain" userId="3df26b54-5db6-4303-8413-8628b88e3072" providerId="ADAL" clId="{157C80EE-5C9C-4093-8D58-63B3901FE854}" dt="2020-07-01T04:07:07.124" v="298" actId="47"/>
        <pc:sldMkLst>
          <pc:docMk/>
          <pc:sldMk cId="3784701673" sldId="1259"/>
        </pc:sldMkLst>
      </pc:sldChg>
      <pc:sldChg chg="modSp mod">
        <pc:chgData name="Kriti Jain" userId="3df26b54-5db6-4303-8413-8628b88e3072" providerId="ADAL" clId="{157C80EE-5C9C-4093-8D58-63B3901FE854}" dt="2020-07-01T05:00:52.136" v="1291" actId="20577"/>
        <pc:sldMkLst>
          <pc:docMk/>
          <pc:sldMk cId="4096509615" sldId="1264"/>
        </pc:sldMkLst>
        <pc:spChg chg="mod">
          <ac:chgData name="Kriti Jain" userId="3df26b54-5db6-4303-8413-8628b88e3072" providerId="ADAL" clId="{157C80EE-5C9C-4093-8D58-63B3901FE854}" dt="2020-07-01T05:00:52.136" v="1291" actId="20577"/>
          <ac:spMkLst>
            <pc:docMk/>
            <pc:sldMk cId="4096509615" sldId="1264"/>
            <ac:spMk id="29" creationId="{00000000-0000-0000-0000-000000000000}"/>
          </ac:spMkLst>
        </pc:spChg>
      </pc:sldChg>
      <pc:sldChg chg="modSp mod">
        <pc:chgData name="Kriti Jain" userId="3df26b54-5db6-4303-8413-8628b88e3072" providerId="ADAL" clId="{157C80EE-5C9C-4093-8D58-63B3901FE854}" dt="2020-07-01T05:01:10.915" v="1293" actId="14100"/>
        <pc:sldMkLst>
          <pc:docMk/>
          <pc:sldMk cId="2733479873" sldId="1265"/>
        </pc:sldMkLst>
        <pc:spChg chg="mod">
          <ac:chgData name="Kriti Jain" userId="3df26b54-5db6-4303-8413-8628b88e3072" providerId="ADAL" clId="{157C80EE-5C9C-4093-8D58-63B3901FE854}" dt="2020-07-01T04:21:38.200" v="630" actId="12789"/>
          <ac:spMkLst>
            <pc:docMk/>
            <pc:sldMk cId="2733479873" sldId="1265"/>
            <ac:spMk id="69" creationId="{00000000-0000-0000-0000-000000000000}"/>
          </ac:spMkLst>
        </pc:spChg>
        <pc:spChg chg="mod">
          <ac:chgData name="Kriti Jain" userId="3df26b54-5db6-4303-8413-8628b88e3072" providerId="ADAL" clId="{157C80EE-5C9C-4093-8D58-63B3901FE854}" dt="2020-07-01T04:21:20.920" v="629" actId="2711"/>
          <ac:spMkLst>
            <pc:docMk/>
            <pc:sldMk cId="2733479873" sldId="1265"/>
            <ac:spMk id="70" creationId="{00000000-0000-0000-0000-000000000000}"/>
          </ac:spMkLst>
        </pc:spChg>
        <pc:spChg chg="mod">
          <ac:chgData name="Kriti Jain" userId="3df26b54-5db6-4303-8413-8628b88e3072" providerId="ADAL" clId="{157C80EE-5C9C-4093-8D58-63B3901FE854}" dt="2020-07-01T04:21:20.920" v="629" actId="2711"/>
          <ac:spMkLst>
            <pc:docMk/>
            <pc:sldMk cId="2733479873" sldId="1265"/>
            <ac:spMk id="71" creationId="{00000000-0000-0000-0000-000000000000}"/>
          </ac:spMkLst>
        </pc:spChg>
        <pc:spChg chg="mod">
          <ac:chgData name="Kriti Jain" userId="3df26b54-5db6-4303-8413-8628b88e3072" providerId="ADAL" clId="{157C80EE-5C9C-4093-8D58-63B3901FE854}" dt="2020-07-01T05:01:10.915" v="1293" actId="14100"/>
          <ac:spMkLst>
            <pc:docMk/>
            <pc:sldMk cId="2733479873" sldId="1265"/>
            <ac:spMk id="72" creationId="{00000000-0000-0000-0000-000000000000}"/>
          </ac:spMkLst>
        </pc:spChg>
      </pc:sldChg>
      <pc:sldChg chg="modSp mod">
        <pc:chgData name="Kriti Jain" userId="3df26b54-5db6-4303-8413-8628b88e3072" providerId="ADAL" clId="{157C80EE-5C9C-4093-8D58-63B3901FE854}" dt="2020-07-01T04:22:04.975" v="632" actId="12"/>
        <pc:sldMkLst>
          <pc:docMk/>
          <pc:sldMk cId="669247469" sldId="1267"/>
        </pc:sldMkLst>
        <pc:spChg chg="mod">
          <ac:chgData name="Kriti Jain" userId="3df26b54-5db6-4303-8413-8628b88e3072" providerId="ADAL" clId="{157C80EE-5C9C-4093-8D58-63B3901FE854}" dt="2020-07-01T04:21:53.497" v="631" actId="2711"/>
          <ac:spMkLst>
            <pc:docMk/>
            <pc:sldMk cId="669247469" sldId="1267"/>
            <ac:spMk id="3" creationId="{00000000-0000-0000-0000-000000000000}"/>
          </ac:spMkLst>
        </pc:spChg>
        <pc:spChg chg="mod">
          <ac:chgData name="Kriti Jain" userId="3df26b54-5db6-4303-8413-8628b88e3072" providerId="ADAL" clId="{157C80EE-5C9C-4093-8D58-63B3901FE854}" dt="2020-07-01T04:22:04.975" v="632" actId="12"/>
          <ac:spMkLst>
            <pc:docMk/>
            <pc:sldMk cId="669247469" sldId="1267"/>
            <ac:spMk id="18" creationId="{00000000-0000-0000-0000-000000000000}"/>
          </ac:spMkLst>
        </pc:spChg>
        <pc:spChg chg="mod">
          <ac:chgData name="Kriti Jain" userId="3df26b54-5db6-4303-8413-8628b88e3072" providerId="ADAL" clId="{157C80EE-5C9C-4093-8D58-63B3901FE854}" dt="2020-07-01T04:21:53.497" v="631" actId="2711"/>
          <ac:spMkLst>
            <pc:docMk/>
            <pc:sldMk cId="669247469" sldId="1267"/>
            <ac:spMk id="21" creationId="{00000000-0000-0000-0000-000000000000}"/>
          </ac:spMkLst>
        </pc:spChg>
      </pc:sldChg>
      <pc:sldChg chg="modSp mod">
        <pc:chgData name="Kriti Jain" userId="3df26b54-5db6-4303-8413-8628b88e3072" providerId="ADAL" clId="{157C80EE-5C9C-4093-8D58-63B3901FE854}" dt="2020-07-01T04:22:46.072" v="634" actId="2711"/>
        <pc:sldMkLst>
          <pc:docMk/>
          <pc:sldMk cId="2400889381" sldId="1272"/>
        </pc:sldMkLst>
        <pc:spChg chg="mod">
          <ac:chgData name="Kriti Jain" userId="3df26b54-5db6-4303-8413-8628b88e3072" providerId="ADAL" clId="{157C80EE-5C9C-4093-8D58-63B3901FE854}" dt="2020-07-01T04:22:46.072" v="634" actId="2711"/>
          <ac:spMkLst>
            <pc:docMk/>
            <pc:sldMk cId="2400889381" sldId="1272"/>
            <ac:spMk id="21" creationId="{00000000-0000-0000-0000-000000000000}"/>
          </ac:spMkLst>
        </pc:spChg>
        <pc:spChg chg="mod">
          <ac:chgData name="Kriti Jain" userId="3df26b54-5db6-4303-8413-8628b88e3072" providerId="ADAL" clId="{157C80EE-5C9C-4093-8D58-63B3901FE854}" dt="2020-07-01T04:22:17.588" v="633" actId="14100"/>
          <ac:spMkLst>
            <pc:docMk/>
            <pc:sldMk cId="2400889381" sldId="1272"/>
            <ac:spMk id="31" creationId="{00000000-0000-0000-0000-000000000000}"/>
          </ac:spMkLst>
        </pc:spChg>
      </pc:sldChg>
      <pc:sldChg chg="modSp mod">
        <pc:chgData name="Kriti Jain" userId="3df26b54-5db6-4303-8413-8628b88e3072" providerId="ADAL" clId="{157C80EE-5C9C-4093-8D58-63B3901FE854}" dt="2020-07-01T04:23:25.802" v="658" actId="2711"/>
        <pc:sldMkLst>
          <pc:docMk/>
          <pc:sldMk cId="1472531505" sldId="1273"/>
        </pc:sldMkLst>
        <pc:spChg chg="mod">
          <ac:chgData name="Kriti Jain" userId="3df26b54-5db6-4303-8413-8628b88e3072" providerId="ADAL" clId="{157C80EE-5C9C-4093-8D58-63B3901FE854}" dt="2020-07-01T04:23:12.732" v="637" actId="14100"/>
          <ac:spMkLst>
            <pc:docMk/>
            <pc:sldMk cId="1472531505" sldId="1273"/>
            <ac:spMk id="9" creationId="{00000000-0000-0000-0000-000000000000}"/>
          </ac:spMkLst>
        </pc:spChg>
        <pc:spChg chg="mod">
          <ac:chgData name="Kriti Jain" userId="3df26b54-5db6-4303-8413-8628b88e3072" providerId="ADAL" clId="{157C80EE-5C9C-4093-8D58-63B3901FE854}" dt="2020-07-01T04:23:25.802" v="658" actId="2711"/>
          <ac:spMkLst>
            <pc:docMk/>
            <pc:sldMk cId="1472531505" sldId="1273"/>
            <ac:spMk id="10" creationId="{00000000-0000-0000-0000-000000000000}"/>
          </ac:spMkLst>
        </pc:spChg>
        <pc:spChg chg="mod">
          <ac:chgData name="Kriti Jain" userId="3df26b54-5db6-4303-8413-8628b88e3072" providerId="ADAL" clId="{157C80EE-5C9C-4093-8D58-63B3901FE854}" dt="2020-07-01T04:23:25.802" v="658" actId="2711"/>
          <ac:spMkLst>
            <pc:docMk/>
            <pc:sldMk cId="1472531505" sldId="1273"/>
            <ac:spMk id="11" creationId="{00000000-0000-0000-0000-000000000000}"/>
          </ac:spMkLst>
        </pc:spChg>
        <pc:spChg chg="mod">
          <ac:chgData name="Kriti Jain" userId="3df26b54-5db6-4303-8413-8628b88e3072" providerId="ADAL" clId="{157C80EE-5C9C-4093-8D58-63B3901FE854}" dt="2020-07-01T04:23:25.802" v="658" actId="2711"/>
          <ac:spMkLst>
            <pc:docMk/>
            <pc:sldMk cId="1472531505" sldId="1273"/>
            <ac:spMk id="12" creationId="{00000000-0000-0000-0000-000000000000}"/>
          </ac:spMkLst>
        </pc:spChg>
      </pc:sldChg>
      <pc:sldChg chg="modSp mod">
        <pc:chgData name="Kriti Jain" userId="3df26b54-5db6-4303-8413-8628b88e3072" providerId="ADAL" clId="{157C80EE-5C9C-4093-8D58-63B3901FE854}" dt="2020-07-01T04:55:09.870" v="1257" actId="113"/>
        <pc:sldMkLst>
          <pc:docMk/>
          <pc:sldMk cId="3690639528" sldId="1276"/>
        </pc:sldMkLst>
        <pc:spChg chg="mod">
          <ac:chgData name="Kriti Jain" userId="3df26b54-5db6-4303-8413-8628b88e3072" providerId="ADAL" clId="{157C80EE-5C9C-4093-8D58-63B3901FE854}" dt="2020-07-01T04:55:09.870" v="1257" actId="113"/>
          <ac:spMkLst>
            <pc:docMk/>
            <pc:sldMk cId="3690639528" sldId="1276"/>
            <ac:spMk id="26" creationId="{00000000-0000-0000-0000-000000000000}"/>
          </ac:spMkLst>
        </pc:spChg>
      </pc:sldChg>
      <pc:sldChg chg="modSp mod">
        <pc:chgData name="Kriti Jain" userId="3df26b54-5db6-4303-8413-8628b88e3072" providerId="ADAL" clId="{157C80EE-5C9C-4093-8D58-63B3901FE854}" dt="2020-07-01T04:51:00.308" v="1221" actId="20577"/>
        <pc:sldMkLst>
          <pc:docMk/>
          <pc:sldMk cId="1914409278" sldId="1277"/>
        </pc:sldMkLst>
        <pc:spChg chg="mod">
          <ac:chgData name="Kriti Jain" userId="3df26b54-5db6-4303-8413-8628b88e3072" providerId="ADAL" clId="{157C80EE-5C9C-4093-8D58-63B3901FE854}" dt="2020-07-01T04:51:00.308" v="1221" actId="20577"/>
          <ac:spMkLst>
            <pc:docMk/>
            <pc:sldMk cId="1914409278" sldId="1277"/>
            <ac:spMk id="9" creationId="{00000000-0000-0000-0000-000000000000}"/>
          </ac:spMkLst>
        </pc:spChg>
      </pc:sldChg>
      <pc:sldChg chg="del">
        <pc:chgData name="Kriti Jain" userId="3df26b54-5db6-4303-8413-8628b88e3072" providerId="ADAL" clId="{157C80EE-5C9C-4093-8D58-63B3901FE854}" dt="2020-07-01T04:21:04.424" v="628" actId="47"/>
        <pc:sldMkLst>
          <pc:docMk/>
          <pc:sldMk cId="88865518" sldId="1288"/>
        </pc:sldMkLst>
      </pc:sldChg>
      <pc:sldChg chg="del">
        <pc:chgData name="Kriti Jain" userId="3df26b54-5db6-4303-8413-8628b88e3072" providerId="ADAL" clId="{157C80EE-5C9C-4093-8D58-63B3901FE854}" dt="2020-07-01T04:00:04.392" v="89" actId="47"/>
        <pc:sldMkLst>
          <pc:docMk/>
          <pc:sldMk cId="3413348991" sldId="1292"/>
        </pc:sldMkLst>
      </pc:sldChg>
      <pc:sldChg chg="modSp mod">
        <pc:chgData name="Kriti Jain" userId="3df26b54-5db6-4303-8413-8628b88e3072" providerId="ADAL" clId="{157C80EE-5C9C-4093-8D58-63B3901FE854}" dt="2020-07-01T04:51:07.046" v="1224" actId="20577"/>
        <pc:sldMkLst>
          <pc:docMk/>
          <pc:sldMk cId="1216689640" sldId="1294"/>
        </pc:sldMkLst>
        <pc:graphicFrameChg chg="modGraphic">
          <ac:chgData name="Kriti Jain" userId="3df26b54-5db6-4303-8413-8628b88e3072" providerId="ADAL" clId="{157C80EE-5C9C-4093-8D58-63B3901FE854}" dt="2020-07-01T04:51:07.046" v="1224" actId="20577"/>
          <ac:graphicFrameMkLst>
            <pc:docMk/>
            <pc:sldMk cId="1216689640" sldId="1294"/>
            <ac:graphicFrameMk id="4" creationId="{00000000-0000-0000-0000-000000000000}"/>
          </ac:graphicFrameMkLst>
        </pc:graphicFrameChg>
      </pc:sldChg>
      <pc:sldChg chg="del">
        <pc:chgData name="Kriti Jain" userId="3df26b54-5db6-4303-8413-8628b88e3072" providerId="ADAL" clId="{157C80EE-5C9C-4093-8D58-63B3901FE854}" dt="2020-07-01T04:23:55.137" v="661" actId="47"/>
        <pc:sldMkLst>
          <pc:docMk/>
          <pc:sldMk cId="3872280438" sldId="1299"/>
        </pc:sldMkLst>
      </pc:sldChg>
      <pc:sldChg chg="modSp mod">
        <pc:chgData name="Kriti Jain" userId="3df26b54-5db6-4303-8413-8628b88e3072" providerId="ADAL" clId="{157C80EE-5C9C-4093-8D58-63B3901FE854}" dt="2020-07-01T05:06:26.218" v="1385" actId="20577"/>
        <pc:sldMkLst>
          <pc:docMk/>
          <pc:sldMk cId="613173681" sldId="1301"/>
        </pc:sldMkLst>
        <pc:spChg chg="mod">
          <ac:chgData name="Kriti Jain" userId="3df26b54-5db6-4303-8413-8628b88e3072" providerId="ADAL" clId="{157C80EE-5C9C-4093-8D58-63B3901FE854}" dt="2020-07-01T05:06:26.218" v="1385" actId="20577"/>
          <ac:spMkLst>
            <pc:docMk/>
            <pc:sldMk cId="613173681" sldId="1301"/>
            <ac:spMk id="3" creationId="{00000000-0000-0000-0000-000000000000}"/>
          </ac:spMkLst>
        </pc:spChg>
      </pc:sldChg>
      <pc:sldChg chg="modSp mod">
        <pc:chgData name="Kriti Jain" userId="3df26b54-5db6-4303-8413-8628b88e3072" providerId="ADAL" clId="{157C80EE-5C9C-4093-8D58-63B3901FE854}" dt="2020-07-01T04:51:53.354" v="1232" actId="20577"/>
        <pc:sldMkLst>
          <pc:docMk/>
          <pc:sldMk cId="3404736699" sldId="1302"/>
        </pc:sldMkLst>
        <pc:spChg chg="mod">
          <ac:chgData name="Kriti Jain" userId="3df26b54-5db6-4303-8413-8628b88e3072" providerId="ADAL" clId="{157C80EE-5C9C-4093-8D58-63B3901FE854}" dt="2020-07-01T04:25:22.456" v="704" actId="12788"/>
          <ac:spMkLst>
            <pc:docMk/>
            <pc:sldMk cId="3404736699" sldId="1302"/>
            <ac:spMk id="3" creationId="{00000000-0000-0000-0000-000000000000}"/>
          </ac:spMkLst>
        </pc:spChg>
        <pc:spChg chg="mod">
          <ac:chgData name="Kriti Jain" userId="3df26b54-5db6-4303-8413-8628b88e3072" providerId="ADAL" clId="{157C80EE-5C9C-4093-8D58-63B3901FE854}" dt="2020-07-01T04:25:12.303" v="703" actId="552"/>
          <ac:spMkLst>
            <pc:docMk/>
            <pc:sldMk cId="3404736699" sldId="1302"/>
            <ac:spMk id="4" creationId="{00000000-0000-0000-0000-000000000000}"/>
          </ac:spMkLst>
        </pc:spChg>
        <pc:spChg chg="mod">
          <ac:chgData name="Kriti Jain" userId="3df26b54-5db6-4303-8413-8628b88e3072" providerId="ADAL" clId="{157C80EE-5C9C-4093-8D58-63B3901FE854}" dt="2020-07-01T04:25:12.303" v="703" actId="552"/>
          <ac:spMkLst>
            <pc:docMk/>
            <pc:sldMk cId="3404736699" sldId="1302"/>
            <ac:spMk id="5" creationId="{00000000-0000-0000-0000-000000000000}"/>
          </ac:spMkLst>
        </pc:spChg>
        <pc:spChg chg="mod">
          <ac:chgData name="Kriti Jain" userId="3df26b54-5db6-4303-8413-8628b88e3072" providerId="ADAL" clId="{157C80EE-5C9C-4093-8D58-63B3901FE854}" dt="2020-07-01T04:25:22.456" v="704" actId="12788"/>
          <ac:spMkLst>
            <pc:docMk/>
            <pc:sldMk cId="3404736699" sldId="1302"/>
            <ac:spMk id="6" creationId="{00000000-0000-0000-0000-000000000000}"/>
          </ac:spMkLst>
        </pc:spChg>
        <pc:spChg chg="mod">
          <ac:chgData name="Kriti Jain" userId="3df26b54-5db6-4303-8413-8628b88e3072" providerId="ADAL" clId="{157C80EE-5C9C-4093-8D58-63B3901FE854}" dt="2020-07-01T04:24:39.964" v="699" actId="1038"/>
          <ac:spMkLst>
            <pc:docMk/>
            <pc:sldMk cId="3404736699" sldId="1302"/>
            <ac:spMk id="9" creationId="{00000000-0000-0000-0000-000000000000}"/>
          </ac:spMkLst>
        </pc:spChg>
        <pc:spChg chg="mod">
          <ac:chgData name="Kriti Jain" userId="3df26b54-5db6-4303-8413-8628b88e3072" providerId="ADAL" clId="{157C80EE-5C9C-4093-8D58-63B3901FE854}" dt="2020-07-01T04:24:39.964" v="699" actId="1038"/>
          <ac:spMkLst>
            <pc:docMk/>
            <pc:sldMk cId="3404736699" sldId="1302"/>
            <ac:spMk id="11" creationId="{00000000-0000-0000-0000-000000000000}"/>
          </ac:spMkLst>
        </pc:spChg>
        <pc:spChg chg="mod">
          <ac:chgData name="Kriti Jain" userId="3df26b54-5db6-4303-8413-8628b88e3072" providerId="ADAL" clId="{157C80EE-5C9C-4093-8D58-63B3901FE854}" dt="2020-07-01T04:24:39.964" v="699" actId="1038"/>
          <ac:spMkLst>
            <pc:docMk/>
            <pc:sldMk cId="3404736699" sldId="1302"/>
            <ac:spMk id="19" creationId="{00000000-0000-0000-0000-000000000000}"/>
          </ac:spMkLst>
        </pc:spChg>
        <pc:spChg chg="mod">
          <ac:chgData name="Kriti Jain" userId="3df26b54-5db6-4303-8413-8628b88e3072" providerId="ADAL" clId="{157C80EE-5C9C-4093-8D58-63B3901FE854}" dt="2020-07-01T04:24:39.964" v="699" actId="1038"/>
          <ac:spMkLst>
            <pc:docMk/>
            <pc:sldMk cId="3404736699" sldId="1302"/>
            <ac:spMk id="31" creationId="{00000000-0000-0000-0000-000000000000}"/>
          </ac:spMkLst>
        </pc:spChg>
        <pc:spChg chg="mod">
          <ac:chgData name="Kriti Jain" userId="3df26b54-5db6-4303-8413-8628b88e3072" providerId="ADAL" clId="{157C80EE-5C9C-4093-8D58-63B3901FE854}" dt="2020-07-01T04:24:39.964" v="699" actId="1038"/>
          <ac:spMkLst>
            <pc:docMk/>
            <pc:sldMk cId="3404736699" sldId="1302"/>
            <ac:spMk id="32" creationId="{00000000-0000-0000-0000-000000000000}"/>
          </ac:spMkLst>
        </pc:spChg>
        <pc:spChg chg="mod">
          <ac:chgData name="Kriti Jain" userId="3df26b54-5db6-4303-8413-8628b88e3072" providerId="ADAL" clId="{157C80EE-5C9C-4093-8D58-63B3901FE854}" dt="2020-07-01T04:24:39.964" v="699" actId="1038"/>
          <ac:spMkLst>
            <pc:docMk/>
            <pc:sldMk cId="3404736699" sldId="1302"/>
            <ac:spMk id="36" creationId="{00000000-0000-0000-0000-000000000000}"/>
          </ac:spMkLst>
        </pc:spChg>
        <pc:spChg chg="mod">
          <ac:chgData name="Kriti Jain" userId="3df26b54-5db6-4303-8413-8628b88e3072" providerId="ADAL" clId="{157C80EE-5C9C-4093-8D58-63B3901FE854}" dt="2020-07-01T04:51:53.354" v="1232" actId="20577"/>
          <ac:spMkLst>
            <pc:docMk/>
            <pc:sldMk cId="3404736699" sldId="1302"/>
            <ac:spMk id="37" creationId="{00000000-0000-0000-0000-000000000000}"/>
          </ac:spMkLst>
        </pc:spChg>
        <pc:spChg chg="mod">
          <ac:chgData name="Kriti Jain" userId="3df26b54-5db6-4303-8413-8628b88e3072" providerId="ADAL" clId="{157C80EE-5C9C-4093-8D58-63B3901FE854}" dt="2020-07-01T04:24:39.964" v="699" actId="1038"/>
          <ac:spMkLst>
            <pc:docMk/>
            <pc:sldMk cId="3404736699" sldId="1302"/>
            <ac:spMk id="38" creationId="{00000000-0000-0000-0000-000000000000}"/>
          </ac:spMkLst>
        </pc:spChg>
        <pc:spChg chg="mod">
          <ac:chgData name="Kriti Jain" userId="3df26b54-5db6-4303-8413-8628b88e3072" providerId="ADAL" clId="{157C80EE-5C9C-4093-8D58-63B3901FE854}" dt="2020-07-01T04:24:39.964" v="699" actId="1038"/>
          <ac:spMkLst>
            <pc:docMk/>
            <pc:sldMk cId="3404736699" sldId="1302"/>
            <ac:spMk id="39" creationId="{00000000-0000-0000-0000-000000000000}"/>
          </ac:spMkLst>
        </pc:spChg>
        <pc:grpChg chg="mod">
          <ac:chgData name="Kriti Jain" userId="3df26b54-5db6-4303-8413-8628b88e3072" providerId="ADAL" clId="{157C80EE-5C9C-4093-8D58-63B3901FE854}" dt="2020-07-01T04:24:39.964" v="699" actId="1038"/>
          <ac:grpSpMkLst>
            <pc:docMk/>
            <pc:sldMk cId="3404736699" sldId="1302"/>
            <ac:grpSpMk id="41" creationId="{00000000-0000-0000-0000-000000000000}"/>
          </ac:grpSpMkLst>
        </pc:grpChg>
        <pc:picChg chg="mod">
          <ac:chgData name="Kriti Jain" userId="3df26b54-5db6-4303-8413-8628b88e3072" providerId="ADAL" clId="{157C80EE-5C9C-4093-8D58-63B3901FE854}" dt="2020-07-01T04:24:39.964" v="699" actId="1038"/>
          <ac:picMkLst>
            <pc:docMk/>
            <pc:sldMk cId="3404736699" sldId="1302"/>
            <ac:picMk id="12" creationId="{00000000-0000-0000-0000-000000000000}"/>
          </ac:picMkLst>
        </pc:picChg>
        <pc:picChg chg="mod">
          <ac:chgData name="Kriti Jain" userId="3df26b54-5db6-4303-8413-8628b88e3072" providerId="ADAL" clId="{157C80EE-5C9C-4093-8D58-63B3901FE854}" dt="2020-07-01T04:24:39.964" v="699" actId="1038"/>
          <ac:picMkLst>
            <pc:docMk/>
            <pc:sldMk cId="3404736699" sldId="1302"/>
            <ac:picMk id="13" creationId="{00000000-0000-0000-0000-000000000000}"/>
          </ac:picMkLst>
        </pc:picChg>
        <pc:picChg chg="mod">
          <ac:chgData name="Kriti Jain" userId="3df26b54-5db6-4303-8413-8628b88e3072" providerId="ADAL" clId="{157C80EE-5C9C-4093-8D58-63B3901FE854}" dt="2020-07-01T04:24:39.964" v="699" actId="1038"/>
          <ac:picMkLst>
            <pc:docMk/>
            <pc:sldMk cId="3404736699" sldId="1302"/>
            <ac:picMk id="14" creationId="{00000000-0000-0000-0000-000000000000}"/>
          </ac:picMkLst>
        </pc:picChg>
        <pc:picChg chg="mod">
          <ac:chgData name="Kriti Jain" userId="3df26b54-5db6-4303-8413-8628b88e3072" providerId="ADAL" clId="{157C80EE-5C9C-4093-8D58-63B3901FE854}" dt="2020-07-01T04:24:39.964" v="699" actId="1038"/>
          <ac:picMkLst>
            <pc:docMk/>
            <pc:sldMk cId="3404736699" sldId="1302"/>
            <ac:picMk id="15" creationId="{00000000-0000-0000-0000-000000000000}"/>
          </ac:picMkLst>
        </pc:picChg>
        <pc:picChg chg="mod">
          <ac:chgData name="Kriti Jain" userId="3df26b54-5db6-4303-8413-8628b88e3072" providerId="ADAL" clId="{157C80EE-5C9C-4093-8D58-63B3901FE854}" dt="2020-07-01T04:24:39.964" v="699" actId="1038"/>
          <ac:picMkLst>
            <pc:docMk/>
            <pc:sldMk cId="3404736699" sldId="1302"/>
            <ac:picMk id="20" creationId="{00000000-0000-0000-0000-000000000000}"/>
          </ac:picMkLst>
        </pc:picChg>
        <pc:picChg chg="mod">
          <ac:chgData name="Kriti Jain" userId="3df26b54-5db6-4303-8413-8628b88e3072" providerId="ADAL" clId="{157C80EE-5C9C-4093-8D58-63B3901FE854}" dt="2020-07-01T04:24:39.964" v="699" actId="1038"/>
          <ac:picMkLst>
            <pc:docMk/>
            <pc:sldMk cId="3404736699" sldId="1302"/>
            <ac:picMk id="21" creationId="{00000000-0000-0000-0000-000000000000}"/>
          </ac:picMkLst>
        </pc:picChg>
        <pc:picChg chg="mod">
          <ac:chgData name="Kriti Jain" userId="3df26b54-5db6-4303-8413-8628b88e3072" providerId="ADAL" clId="{157C80EE-5C9C-4093-8D58-63B3901FE854}" dt="2020-07-01T04:24:39.964" v="699" actId="1038"/>
          <ac:picMkLst>
            <pc:docMk/>
            <pc:sldMk cId="3404736699" sldId="1302"/>
            <ac:picMk id="22" creationId="{00000000-0000-0000-0000-000000000000}"/>
          </ac:picMkLst>
        </pc:picChg>
        <pc:picChg chg="mod">
          <ac:chgData name="Kriti Jain" userId="3df26b54-5db6-4303-8413-8628b88e3072" providerId="ADAL" clId="{157C80EE-5C9C-4093-8D58-63B3901FE854}" dt="2020-07-01T04:24:39.964" v="699" actId="1038"/>
          <ac:picMkLst>
            <pc:docMk/>
            <pc:sldMk cId="3404736699" sldId="1302"/>
            <ac:picMk id="23" creationId="{00000000-0000-0000-0000-000000000000}"/>
          </ac:picMkLst>
        </pc:picChg>
        <pc:picChg chg="mod">
          <ac:chgData name="Kriti Jain" userId="3df26b54-5db6-4303-8413-8628b88e3072" providerId="ADAL" clId="{157C80EE-5C9C-4093-8D58-63B3901FE854}" dt="2020-07-01T04:24:39.964" v="699" actId="1038"/>
          <ac:picMkLst>
            <pc:docMk/>
            <pc:sldMk cId="3404736699" sldId="1302"/>
            <ac:picMk id="24" creationId="{00000000-0000-0000-0000-000000000000}"/>
          </ac:picMkLst>
        </pc:picChg>
        <pc:picChg chg="mod">
          <ac:chgData name="Kriti Jain" userId="3df26b54-5db6-4303-8413-8628b88e3072" providerId="ADAL" clId="{157C80EE-5C9C-4093-8D58-63B3901FE854}" dt="2020-07-01T04:24:39.964" v="699" actId="1038"/>
          <ac:picMkLst>
            <pc:docMk/>
            <pc:sldMk cId="3404736699" sldId="1302"/>
            <ac:picMk id="30" creationId="{00000000-0000-0000-0000-000000000000}"/>
          </ac:picMkLst>
        </pc:picChg>
        <pc:cxnChg chg="mod">
          <ac:chgData name="Kriti Jain" userId="3df26b54-5db6-4303-8413-8628b88e3072" providerId="ADAL" clId="{157C80EE-5C9C-4093-8D58-63B3901FE854}" dt="2020-07-01T04:24:39.964" v="699" actId="1038"/>
          <ac:cxnSpMkLst>
            <pc:docMk/>
            <pc:sldMk cId="3404736699" sldId="1302"/>
            <ac:cxnSpMk id="16" creationId="{00000000-0000-0000-0000-000000000000}"/>
          </ac:cxnSpMkLst>
        </pc:cxnChg>
        <pc:cxnChg chg="mod">
          <ac:chgData name="Kriti Jain" userId="3df26b54-5db6-4303-8413-8628b88e3072" providerId="ADAL" clId="{157C80EE-5C9C-4093-8D58-63B3901FE854}" dt="2020-07-01T04:24:39.964" v="699" actId="1038"/>
          <ac:cxnSpMkLst>
            <pc:docMk/>
            <pc:sldMk cId="3404736699" sldId="1302"/>
            <ac:cxnSpMk id="17" creationId="{00000000-0000-0000-0000-000000000000}"/>
          </ac:cxnSpMkLst>
        </pc:cxnChg>
        <pc:cxnChg chg="mod">
          <ac:chgData name="Kriti Jain" userId="3df26b54-5db6-4303-8413-8628b88e3072" providerId="ADAL" clId="{157C80EE-5C9C-4093-8D58-63B3901FE854}" dt="2020-07-01T04:24:39.964" v="699" actId="1038"/>
          <ac:cxnSpMkLst>
            <pc:docMk/>
            <pc:sldMk cId="3404736699" sldId="1302"/>
            <ac:cxnSpMk id="18" creationId="{00000000-0000-0000-0000-000000000000}"/>
          </ac:cxnSpMkLst>
        </pc:cxnChg>
        <pc:cxnChg chg="mod">
          <ac:chgData name="Kriti Jain" userId="3df26b54-5db6-4303-8413-8628b88e3072" providerId="ADAL" clId="{157C80EE-5C9C-4093-8D58-63B3901FE854}" dt="2020-07-01T04:24:39.964" v="699" actId="1038"/>
          <ac:cxnSpMkLst>
            <pc:docMk/>
            <pc:sldMk cId="3404736699" sldId="1302"/>
            <ac:cxnSpMk id="25" creationId="{00000000-0000-0000-0000-000000000000}"/>
          </ac:cxnSpMkLst>
        </pc:cxnChg>
        <pc:cxnChg chg="mod">
          <ac:chgData name="Kriti Jain" userId="3df26b54-5db6-4303-8413-8628b88e3072" providerId="ADAL" clId="{157C80EE-5C9C-4093-8D58-63B3901FE854}" dt="2020-07-01T04:24:39.964" v="699" actId="1038"/>
          <ac:cxnSpMkLst>
            <pc:docMk/>
            <pc:sldMk cId="3404736699" sldId="1302"/>
            <ac:cxnSpMk id="26" creationId="{00000000-0000-0000-0000-000000000000}"/>
          </ac:cxnSpMkLst>
        </pc:cxnChg>
        <pc:cxnChg chg="mod">
          <ac:chgData name="Kriti Jain" userId="3df26b54-5db6-4303-8413-8628b88e3072" providerId="ADAL" clId="{157C80EE-5C9C-4093-8D58-63B3901FE854}" dt="2020-07-01T04:24:39.964" v="699" actId="1038"/>
          <ac:cxnSpMkLst>
            <pc:docMk/>
            <pc:sldMk cId="3404736699" sldId="1302"/>
            <ac:cxnSpMk id="27" creationId="{00000000-0000-0000-0000-000000000000}"/>
          </ac:cxnSpMkLst>
        </pc:cxnChg>
        <pc:cxnChg chg="mod">
          <ac:chgData name="Kriti Jain" userId="3df26b54-5db6-4303-8413-8628b88e3072" providerId="ADAL" clId="{157C80EE-5C9C-4093-8D58-63B3901FE854}" dt="2020-07-01T04:24:39.964" v="699" actId="1038"/>
          <ac:cxnSpMkLst>
            <pc:docMk/>
            <pc:sldMk cId="3404736699" sldId="1302"/>
            <ac:cxnSpMk id="28" creationId="{00000000-0000-0000-0000-000000000000}"/>
          </ac:cxnSpMkLst>
        </pc:cxnChg>
        <pc:cxnChg chg="mod">
          <ac:chgData name="Kriti Jain" userId="3df26b54-5db6-4303-8413-8628b88e3072" providerId="ADAL" clId="{157C80EE-5C9C-4093-8D58-63B3901FE854}" dt="2020-07-01T04:24:39.964" v="699" actId="1038"/>
          <ac:cxnSpMkLst>
            <pc:docMk/>
            <pc:sldMk cId="3404736699" sldId="1302"/>
            <ac:cxnSpMk id="29" creationId="{00000000-0000-0000-0000-000000000000}"/>
          </ac:cxnSpMkLst>
        </pc:cxnChg>
        <pc:cxnChg chg="mod">
          <ac:chgData name="Kriti Jain" userId="3df26b54-5db6-4303-8413-8628b88e3072" providerId="ADAL" clId="{157C80EE-5C9C-4093-8D58-63B3901FE854}" dt="2020-07-01T04:24:39.964" v="699" actId="1038"/>
          <ac:cxnSpMkLst>
            <pc:docMk/>
            <pc:sldMk cId="3404736699" sldId="1302"/>
            <ac:cxnSpMk id="33" creationId="{00000000-0000-0000-0000-000000000000}"/>
          </ac:cxnSpMkLst>
        </pc:cxnChg>
        <pc:cxnChg chg="mod">
          <ac:chgData name="Kriti Jain" userId="3df26b54-5db6-4303-8413-8628b88e3072" providerId="ADAL" clId="{157C80EE-5C9C-4093-8D58-63B3901FE854}" dt="2020-07-01T04:24:39.964" v="699" actId="1038"/>
          <ac:cxnSpMkLst>
            <pc:docMk/>
            <pc:sldMk cId="3404736699" sldId="1302"/>
            <ac:cxnSpMk id="34" creationId="{00000000-0000-0000-0000-000000000000}"/>
          </ac:cxnSpMkLst>
        </pc:cxnChg>
        <pc:cxnChg chg="mod">
          <ac:chgData name="Kriti Jain" userId="3df26b54-5db6-4303-8413-8628b88e3072" providerId="ADAL" clId="{157C80EE-5C9C-4093-8D58-63B3901FE854}" dt="2020-07-01T04:24:39.964" v="699" actId="1038"/>
          <ac:cxnSpMkLst>
            <pc:docMk/>
            <pc:sldMk cId="3404736699" sldId="1302"/>
            <ac:cxnSpMk id="35" creationId="{00000000-0000-0000-0000-000000000000}"/>
          </ac:cxnSpMkLst>
        </pc:cxnChg>
      </pc:sldChg>
      <pc:sldChg chg="modSp mod">
        <pc:chgData name="Kriti Jain" userId="3df26b54-5db6-4303-8413-8628b88e3072" providerId="ADAL" clId="{157C80EE-5C9C-4093-8D58-63B3901FE854}" dt="2020-07-01T04:31:36.681" v="773" actId="1038"/>
        <pc:sldMkLst>
          <pc:docMk/>
          <pc:sldMk cId="2183878106" sldId="1303"/>
        </pc:sldMkLst>
        <pc:spChg chg="mod">
          <ac:chgData name="Kriti Jain" userId="3df26b54-5db6-4303-8413-8628b88e3072" providerId="ADAL" clId="{157C80EE-5C9C-4093-8D58-63B3901FE854}" dt="2020-07-01T04:31:36.681" v="773" actId="1038"/>
          <ac:spMkLst>
            <pc:docMk/>
            <pc:sldMk cId="2183878106" sldId="1303"/>
            <ac:spMk id="3" creationId="{00000000-0000-0000-0000-000000000000}"/>
          </ac:spMkLst>
        </pc:spChg>
      </pc:sldChg>
      <pc:sldChg chg="modSp mod">
        <pc:chgData name="Kriti Jain" userId="3df26b54-5db6-4303-8413-8628b88e3072" providerId="ADAL" clId="{157C80EE-5C9C-4093-8D58-63B3901FE854}" dt="2020-07-01T04:27:13.382" v="713" actId="12788"/>
        <pc:sldMkLst>
          <pc:docMk/>
          <pc:sldMk cId="4111657953" sldId="1305"/>
        </pc:sldMkLst>
        <pc:spChg chg="mod">
          <ac:chgData name="Kriti Jain" userId="3df26b54-5db6-4303-8413-8628b88e3072" providerId="ADAL" clId="{157C80EE-5C9C-4093-8D58-63B3901FE854}" dt="2020-07-01T04:27:02.836" v="712" actId="114"/>
          <ac:spMkLst>
            <pc:docMk/>
            <pc:sldMk cId="4111657953" sldId="1305"/>
            <ac:spMk id="3" creationId="{00000000-0000-0000-0000-000000000000}"/>
          </ac:spMkLst>
        </pc:spChg>
        <pc:picChg chg="mod">
          <ac:chgData name="Kriti Jain" userId="3df26b54-5db6-4303-8413-8628b88e3072" providerId="ADAL" clId="{157C80EE-5C9C-4093-8D58-63B3901FE854}" dt="2020-07-01T04:27:13.382" v="713" actId="12788"/>
          <ac:picMkLst>
            <pc:docMk/>
            <pc:sldMk cId="4111657953" sldId="1305"/>
            <ac:picMk id="13314" creationId="{00000000-0000-0000-0000-000000000000}"/>
          </ac:picMkLst>
        </pc:picChg>
      </pc:sldChg>
      <pc:sldChg chg="addSp modSp mod">
        <pc:chgData name="Kriti Jain" userId="3df26b54-5db6-4303-8413-8628b88e3072" providerId="ADAL" clId="{157C80EE-5C9C-4093-8D58-63B3901FE854}" dt="2020-07-01T04:37:25.313" v="914" actId="122"/>
        <pc:sldMkLst>
          <pc:docMk/>
          <pc:sldMk cId="1737789449" sldId="1307"/>
        </pc:sldMkLst>
        <pc:spChg chg="mod">
          <ac:chgData name="Kriti Jain" userId="3df26b54-5db6-4303-8413-8628b88e3072" providerId="ADAL" clId="{157C80EE-5C9C-4093-8D58-63B3901FE854}" dt="2020-07-01T04:37:05.183" v="911" actId="1038"/>
          <ac:spMkLst>
            <pc:docMk/>
            <pc:sldMk cId="1737789449" sldId="1307"/>
            <ac:spMk id="2" creationId="{00000000-0000-0000-0000-000000000000}"/>
          </ac:spMkLst>
        </pc:spChg>
        <pc:spChg chg="mod">
          <ac:chgData name="Kriti Jain" userId="3df26b54-5db6-4303-8413-8628b88e3072" providerId="ADAL" clId="{157C80EE-5C9C-4093-8D58-63B3901FE854}" dt="2020-07-01T04:37:25.313" v="914" actId="122"/>
          <ac:spMkLst>
            <pc:docMk/>
            <pc:sldMk cId="1737789449" sldId="1307"/>
            <ac:spMk id="5" creationId="{00000000-0000-0000-0000-000000000000}"/>
          </ac:spMkLst>
        </pc:spChg>
        <pc:spChg chg="add mod ord">
          <ac:chgData name="Kriti Jain" userId="3df26b54-5db6-4303-8413-8628b88e3072" providerId="ADAL" clId="{157C80EE-5C9C-4093-8D58-63B3901FE854}" dt="2020-07-01T04:36:58.028" v="904" actId="12789"/>
          <ac:spMkLst>
            <pc:docMk/>
            <pc:sldMk cId="1737789449" sldId="1307"/>
            <ac:spMk id="7" creationId="{51F0A15E-AC02-44F5-AB4A-C39A7C022F23}"/>
          </ac:spMkLst>
        </pc:spChg>
        <pc:picChg chg="mod">
          <ac:chgData name="Kriti Jain" userId="3df26b54-5db6-4303-8413-8628b88e3072" providerId="ADAL" clId="{157C80EE-5C9C-4093-8D58-63B3901FE854}" dt="2020-07-01T04:37:20.779" v="913" actId="12788"/>
          <ac:picMkLst>
            <pc:docMk/>
            <pc:sldMk cId="1737789449" sldId="1307"/>
            <ac:picMk id="19458" creationId="{00000000-0000-0000-0000-000000000000}"/>
          </ac:picMkLst>
        </pc:picChg>
      </pc:sldChg>
      <pc:sldChg chg="addSp modSp mod">
        <pc:chgData name="Kriti Jain" userId="3df26b54-5db6-4303-8413-8628b88e3072" providerId="ADAL" clId="{157C80EE-5C9C-4093-8D58-63B3901FE854}" dt="2020-07-01T04:06:28.676" v="271" actId="12789"/>
        <pc:sldMkLst>
          <pc:docMk/>
          <pc:sldMk cId="780480319" sldId="1308"/>
        </pc:sldMkLst>
        <pc:spChg chg="mod">
          <ac:chgData name="Kriti Jain" userId="3df26b54-5db6-4303-8413-8628b88e3072" providerId="ADAL" clId="{157C80EE-5C9C-4093-8D58-63B3901FE854}" dt="2020-07-01T04:06:28.676" v="271" actId="12789"/>
          <ac:spMkLst>
            <pc:docMk/>
            <pc:sldMk cId="780480319" sldId="1308"/>
            <ac:spMk id="3" creationId="{00000000-0000-0000-0000-000000000000}"/>
          </ac:spMkLst>
        </pc:spChg>
        <pc:spChg chg="mod">
          <ac:chgData name="Kriti Jain" userId="3df26b54-5db6-4303-8413-8628b88e3072" providerId="ADAL" clId="{157C80EE-5C9C-4093-8D58-63B3901FE854}" dt="2020-07-01T04:06:28.676" v="271" actId="12789"/>
          <ac:spMkLst>
            <pc:docMk/>
            <pc:sldMk cId="780480319" sldId="1308"/>
            <ac:spMk id="23" creationId="{4678B1FD-57DA-4E2D-B367-D75F9B3C916A}"/>
          </ac:spMkLst>
        </pc:spChg>
        <pc:spChg chg="mod">
          <ac:chgData name="Kriti Jain" userId="3df26b54-5db6-4303-8413-8628b88e3072" providerId="ADAL" clId="{157C80EE-5C9C-4093-8D58-63B3901FE854}" dt="2020-07-01T04:06:28.676" v="271" actId="12789"/>
          <ac:spMkLst>
            <pc:docMk/>
            <pc:sldMk cId="780480319" sldId="1308"/>
            <ac:spMk id="31" creationId="{00000000-0000-0000-0000-000000000000}"/>
          </ac:spMkLst>
        </pc:spChg>
        <pc:grpChg chg="add mod">
          <ac:chgData name="Kriti Jain" userId="3df26b54-5db6-4303-8413-8628b88e3072" providerId="ADAL" clId="{157C80EE-5C9C-4093-8D58-63B3901FE854}" dt="2020-07-01T04:06:28.676" v="271" actId="12789"/>
          <ac:grpSpMkLst>
            <pc:docMk/>
            <pc:sldMk cId="780480319" sldId="1308"/>
            <ac:grpSpMk id="5" creationId="{6AE45FBD-9F93-42F9-8C27-21A13A626F39}"/>
          </ac:grpSpMkLst>
        </pc:grpChg>
      </pc:sldChg>
      <pc:sldChg chg="modSp mod">
        <pc:chgData name="Kriti Jain" userId="3df26b54-5db6-4303-8413-8628b88e3072" providerId="ADAL" clId="{157C80EE-5C9C-4093-8D58-63B3901FE854}" dt="2020-07-01T04:50:55.593" v="1220" actId="20577"/>
        <pc:sldMkLst>
          <pc:docMk/>
          <pc:sldMk cId="1474700180" sldId="1310"/>
        </pc:sldMkLst>
        <pc:spChg chg="mod">
          <ac:chgData name="Kriti Jain" userId="3df26b54-5db6-4303-8413-8628b88e3072" providerId="ADAL" clId="{157C80EE-5C9C-4093-8D58-63B3901FE854}" dt="2020-07-01T04:50:55.593" v="1220" actId="20577"/>
          <ac:spMkLst>
            <pc:docMk/>
            <pc:sldMk cId="1474700180" sldId="1310"/>
            <ac:spMk id="5" creationId="{00000000-0000-0000-0000-000000000000}"/>
          </ac:spMkLst>
        </pc:spChg>
      </pc:sldChg>
      <pc:sldChg chg="modSp mod">
        <pc:chgData name="Kriti Jain" userId="3df26b54-5db6-4303-8413-8628b88e3072" providerId="ADAL" clId="{157C80EE-5C9C-4093-8D58-63B3901FE854}" dt="2020-07-01T04:56:31.902" v="1258" actId="207"/>
        <pc:sldMkLst>
          <pc:docMk/>
          <pc:sldMk cId="4171238041" sldId="1317"/>
        </pc:sldMkLst>
        <pc:spChg chg="mod">
          <ac:chgData name="Kriti Jain" userId="3df26b54-5db6-4303-8413-8628b88e3072" providerId="ADAL" clId="{157C80EE-5C9C-4093-8D58-63B3901FE854}" dt="2020-07-01T04:04:35.675" v="238" actId="1038"/>
          <ac:spMkLst>
            <pc:docMk/>
            <pc:sldMk cId="4171238041" sldId="1317"/>
            <ac:spMk id="3" creationId="{00000000-0000-0000-0000-000000000000}"/>
          </ac:spMkLst>
        </pc:spChg>
        <pc:spChg chg="mod">
          <ac:chgData name="Kriti Jain" userId="3df26b54-5db6-4303-8413-8628b88e3072" providerId="ADAL" clId="{157C80EE-5C9C-4093-8D58-63B3901FE854}" dt="2020-07-01T04:04:35.675" v="238" actId="1038"/>
          <ac:spMkLst>
            <pc:docMk/>
            <pc:sldMk cId="4171238041" sldId="1317"/>
            <ac:spMk id="4" creationId="{00000000-0000-0000-0000-000000000000}"/>
          </ac:spMkLst>
        </pc:spChg>
        <pc:spChg chg="mod">
          <ac:chgData name="Kriti Jain" userId="3df26b54-5db6-4303-8413-8628b88e3072" providerId="ADAL" clId="{157C80EE-5C9C-4093-8D58-63B3901FE854}" dt="2020-07-01T04:56:31.902" v="1258" actId="207"/>
          <ac:spMkLst>
            <pc:docMk/>
            <pc:sldMk cId="4171238041" sldId="1317"/>
            <ac:spMk id="5" creationId="{00000000-0000-0000-0000-000000000000}"/>
          </ac:spMkLst>
        </pc:spChg>
      </pc:sldChg>
      <pc:sldChg chg="modSp mod">
        <pc:chgData name="Kriti Jain" userId="3df26b54-5db6-4303-8413-8628b88e3072" providerId="ADAL" clId="{157C80EE-5C9C-4093-8D58-63B3901FE854}" dt="2020-07-01T04:50:45.281" v="1219"/>
        <pc:sldMkLst>
          <pc:docMk/>
          <pc:sldMk cId="2328047402" sldId="1361"/>
        </pc:sldMkLst>
        <pc:spChg chg="mod">
          <ac:chgData name="Kriti Jain" userId="3df26b54-5db6-4303-8413-8628b88e3072" providerId="ADAL" clId="{157C80EE-5C9C-4093-8D58-63B3901FE854}" dt="2020-07-01T04:50:45.281" v="1219"/>
          <ac:spMkLst>
            <pc:docMk/>
            <pc:sldMk cId="2328047402" sldId="1361"/>
            <ac:spMk id="7" creationId="{0910278D-CBFB-4784-A602-FCB95B66C174}"/>
          </ac:spMkLst>
        </pc:spChg>
      </pc:sldChg>
      <pc:sldChg chg="modSp">
        <pc:chgData name="Kriti Jain" userId="3df26b54-5db6-4303-8413-8628b88e3072" providerId="ADAL" clId="{157C80EE-5C9C-4093-8D58-63B3901FE854}" dt="2020-07-01T05:04:48.350" v="1382"/>
        <pc:sldMkLst>
          <pc:docMk/>
          <pc:sldMk cId="2959970035" sldId="1363"/>
        </pc:sldMkLst>
        <pc:spChg chg="mod">
          <ac:chgData name="Kriti Jain" userId="3df26b54-5db6-4303-8413-8628b88e3072" providerId="ADAL" clId="{157C80EE-5C9C-4093-8D58-63B3901FE854}" dt="2020-07-01T05:04:48.350" v="1382"/>
          <ac:spMkLst>
            <pc:docMk/>
            <pc:sldMk cId="2959970035" sldId="1363"/>
            <ac:spMk id="3" creationId="{00000000-0000-0000-0000-000000000000}"/>
          </ac:spMkLst>
        </pc:spChg>
      </pc:sldChg>
      <pc:sldChg chg="addSp delSp modSp add mod">
        <pc:chgData name="Kriti Jain" userId="3df26b54-5db6-4303-8413-8628b88e3072" providerId="ADAL" clId="{157C80EE-5C9C-4093-8D58-63B3901FE854}" dt="2020-07-01T03:59:37.272" v="88" actId="12789"/>
        <pc:sldMkLst>
          <pc:docMk/>
          <pc:sldMk cId="3754652723" sldId="1367"/>
        </pc:sldMkLst>
        <pc:spChg chg="del">
          <ac:chgData name="Kriti Jain" userId="3df26b54-5db6-4303-8413-8628b88e3072" providerId="ADAL" clId="{157C80EE-5C9C-4093-8D58-63B3901FE854}" dt="2020-07-01T03:55:58.689" v="2" actId="478"/>
          <ac:spMkLst>
            <pc:docMk/>
            <pc:sldMk cId="3754652723" sldId="1367"/>
            <ac:spMk id="4" creationId="{00000000-0000-0000-0000-000000000000}"/>
          </ac:spMkLst>
        </pc:spChg>
        <pc:spChg chg="del">
          <ac:chgData name="Kriti Jain" userId="3df26b54-5db6-4303-8413-8628b88e3072" providerId="ADAL" clId="{157C80EE-5C9C-4093-8D58-63B3901FE854}" dt="2020-07-01T03:55:55.952" v="1" actId="478"/>
          <ac:spMkLst>
            <pc:docMk/>
            <pc:sldMk cId="3754652723" sldId="1367"/>
            <ac:spMk id="6" creationId="{00000000-0000-0000-0000-000000000000}"/>
          </ac:spMkLst>
        </pc:spChg>
        <pc:spChg chg="add mod topLvl">
          <ac:chgData name="Kriti Jain" userId="3df26b54-5db6-4303-8413-8628b88e3072" providerId="ADAL" clId="{157C80EE-5C9C-4093-8D58-63B3901FE854}" dt="2020-07-01T03:59:19.380" v="83" actId="12789"/>
          <ac:spMkLst>
            <pc:docMk/>
            <pc:sldMk cId="3754652723" sldId="1367"/>
            <ac:spMk id="7" creationId="{04FEBCA5-39B6-49BF-AB18-EA34EB3753CD}"/>
          </ac:spMkLst>
        </pc:spChg>
        <pc:spChg chg="del">
          <ac:chgData name="Kriti Jain" userId="3df26b54-5db6-4303-8413-8628b88e3072" providerId="ADAL" clId="{157C80EE-5C9C-4093-8D58-63B3901FE854}" dt="2020-07-01T03:55:55.952" v="1" actId="478"/>
          <ac:spMkLst>
            <pc:docMk/>
            <pc:sldMk cId="3754652723" sldId="1367"/>
            <ac:spMk id="8" creationId="{00000000-0000-0000-0000-000000000000}"/>
          </ac:spMkLst>
        </pc:spChg>
        <pc:spChg chg="del">
          <ac:chgData name="Kriti Jain" userId="3df26b54-5db6-4303-8413-8628b88e3072" providerId="ADAL" clId="{157C80EE-5C9C-4093-8D58-63B3901FE854}" dt="2020-07-01T03:55:55.952" v="1" actId="478"/>
          <ac:spMkLst>
            <pc:docMk/>
            <pc:sldMk cId="3754652723" sldId="1367"/>
            <ac:spMk id="9" creationId="{00000000-0000-0000-0000-000000000000}"/>
          </ac:spMkLst>
        </pc:spChg>
        <pc:spChg chg="add mod topLvl">
          <ac:chgData name="Kriti Jain" userId="3df26b54-5db6-4303-8413-8628b88e3072" providerId="ADAL" clId="{157C80EE-5C9C-4093-8D58-63B3901FE854}" dt="2020-07-01T03:59:22.684" v="84" actId="12789"/>
          <ac:spMkLst>
            <pc:docMk/>
            <pc:sldMk cId="3754652723" sldId="1367"/>
            <ac:spMk id="10" creationId="{8D663BE3-F028-459A-AB1B-750E1CA0F009}"/>
          </ac:spMkLst>
        </pc:spChg>
        <pc:spChg chg="add mod topLvl">
          <ac:chgData name="Kriti Jain" userId="3df26b54-5db6-4303-8413-8628b88e3072" providerId="ADAL" clId="{157C80EE-5C9C-4093-8D58-63B3901FE854}" dt="2020-07-01T03:59:25.764" v="85" actId="12789"/>
          <ac:spMkLst>
            <pc:docMk/>
            <pc:sldMk cId="3754652723" sldId="1367"/>
            <ac:spMk id="11" creationId="{D3F0FB72-D577-4665-91E6-767F2EF6DC44}"/>
          </ac:spMkLst>
        </pc:spChg>
        <pc:spChg chg="add mod topLvl">
          <ac:chgData name="Kriti Jain" userId="3df26b54-5db6-4303-8413-8628b88e3072" providerId="ADAL" clId="{157C80EE-5C9C-4093-8D58-63B3901FE854}" dt="2020-07-01T03:59:28.308" v="86" actId="12789"/>
          <ac:spMkLst>
            <pc:docMk/>
            <pc:sldMk cId="3754652723" sldId="1367"/>
            <ac:spMk id="12" creationId="{1ACBC2E3-5CE5-4B72-B587-71B23078CAD2}"/>
          </ac:spMkLst>
        </pc:spChg>
        <pc:spChg chg="add mod topLvl">
          <ac:chgData name="Kriti Jain" userId="3df26b54-5db6-4303-8413-8628b88e3072" providerId="ADAL" clId="{157C80EE-5C9C-4093-8D58-63B3901FE854}" dt="2020-07-01T03:59:34.397" v="87" actId="12789"/>
          <ac:spMkLst>
            <pc:docMk/>
            <pc:sldMk cId="3754652723" sldId="1367"/>
            <ac:spMk id="17" creationId="{56BB9572-86E6-4503-82DA-D47CE2D97D29}"/>
          </ac:spMkLst>
        </pc:spChg>
        <pc:spChg chg="add mod topLvl">
          <ac:chgData name="Kriti Jain" userId="3df26b54-5db6-4303-8413-8628b88e3072" providerId="ADAL" clId="{157C80EE-5C9C-4093-8D58-63B3901FE854}" dt="2020-07-01T03:59:37.272" v="88" actId="12789"/>
          <ac:spMkLst>
            <pc:docMk/>
            <pc:sldMk cId="3754652723" sldId="1367"/>
            <ac:spMk id="18" creationId="{B9337893-1EA5-4B9E-B134-989CD621E9A7}"/>
          </ac:spMkLst>
        </pc:spChg>
        <pc:spChg chg="add mod topLvl">
          <ac:chgData name="Kriti Jain" userId="3df26b54-5db6-4303-8413-8628b88e3072" providerId="ADAL" clId="{157C80EE-5C9C-4093-8D58-63B3901FE854}" dt="2020-07-01T03:59:19.380" v="83" actId="12789"/>
          <ac:spMkLst>
            <pc:docMk/>
            <pc:sldMk cId="3754652723" sldId="1367"/>
            <ac:spMk id="22" creationId="{51A0825D-AE2B-4EE8-82AA-227DDC20C8D1}"/>
          </ac:spMkLst>
        </pc:spChg>
        <pc:spChg chg="add mod topLvl">
          <ac:chgData name="Kriti Jain" userId="3df26b54-5db6-4303-8413-8628b88e3072" providerId="ADAL" clId="{157C80EE-5C9C-4093-8D58-63B3901FE854}" dt="2020-07-01T03:59:22.684" v="84" actId="12789"/>
          <ac:spMkLst>
            <pc:docMk/>
            <pc:sldMk cId="3754652723" sldId="1367"/>
            <ac:spMk id="23" creationId="{DED0F2D0-98C8-4352-AA46-444E6FC5A9A8}"/>
          </ac:spMkLst>
        </pc:spChg>
        <pc:spChg chg="add mod topLvl">
          <ac:chgData name="Kriti Jain" userId="3df26b54-5db6-4303-8413-8628b88e3072" providerId="ADAL" clId="{157C80EE-5C9C-4093-8D58-63B3901FE854}" dt="2020-07-01T03:59:25.764" v="85" actId="12789"/>
          <ac:spMkLst>
            <pc:docMk/>
            <pc:sldMk cId="3754652723" sldId="1367"/>
            <ac:spMk id="24" creationId="{626843A4-A86C-4425-8613-E3B6B570081E}"/>
          </ac:spMkLst>
        </pc:spChg>
        <pc:spChg chg="add mod topLvl">
          <ac:chgData name="Kriti Jain" userId="3df26b54-5db6-4303-8413-8628b88e3072" providerId="ADAL" clId="{157C80EE-5C9C-4093-8D58-63B3901FE854}" dt="2020-07-01T03:59:28.308" v="86" actId="12789"/>
          <ac:spMkLst>
            <pc:docMk/>
            <pc:sldMk cId="3754652723" sldId="1367"/>
            <ac:spMk id="25" creationId="{737ED32C-7961-429C-AB58-4D605BEFAA79}"/>
          </ac:spMkLst>
        </pc:spChg>
        <pc:spChg chg="add mod topLvl">
          <ac:chgData name="Kriti Jain" userId="3df26b54-5db6-4303-8413-8628b88e3072" providerId="ADAL" clId="{157C80EE-5C9C-4093-8D58-63B3901FE854}" dt="2020-07-01T03:59:34.397" v="87" actId="12789"/>
          <ac:spMkLst>
            <pc:docMk/>
            <pc:sldMk cId="3754652723" sldId="1367"/>
            <ac:spMk id="26" creationId="{05C707CB-B331-40CC-A246-5F19C8209143}"/>
          </ac:spMkLst>
        </pc:spChg>
        <pc:spChg chg="add mod topLvl">
          <ac:chgData name="Kriti Jain" userId="3df26b54-5db6-4303-8413-8628b88e3072" providerId="ADAL" clId="{157C80EE-5C9C-4093-8D58-63B3901FE854}" dt="2020-07-01T03:59:37.272" v="88" actId="12789"/>
          <ac:spMkLst>
            <pc:docMk/>
            <pc:sldMk cId="3754652723" sldId="1367"/>
            <ac:spMk id="27" creationId="{08DE586F-F164-48AE-BE3A-37CE4B3D3B26}"/>
          </ac:spMkLst>
        </pc:spChg>
        <pc:grpChg chg="add del mod">
          <ac:chgData name="Kriti Jain" userId="3df26b54-5db6-4303-8413-8628b88e3072" providerId="ADAL" clId="{157C80EE-5C9C-4093-8D58-63B3901FE854}" dt="2020-07-01T03:56:40.607" v="58" actId="165"/>
          <ac:grpSpMkLst>
            <pc:docMk/>
            <pc:sldMk cId="3754652723" sldId="1367"/>
            <ac:grpSpMk id="3" creationId="{5B3AA9CF-EB71-4341-90EA-CF729D7F374B}"/>
          </ac:grpSpMkLst>
        </pc:grpChg>
        <pc:cxnChg chg="add mod topLvl">
          <ac:chgData name="Kriti Jain" userId="3df26b54-5db6-4303-8413-8628b88e3072" providerId="ADAL" clId="{157C80EE-5C9C-4093-8D58-63B3901FE854}" dt="2020-07-01T03:56:40.607" v="58" actId="165"/>
          <ac:cxnSpMkLst>
            <pc:docMk/>
            <pc:sldMk cId="3754652723" sldId="1367"/>
            <ac:cxnSpMk id="13" creationId="{E28BD841-8F81-442E-BF2C-87BD328E6898}"/>
          </ac:cxnSpMkLst>
        </pc:cxnChg>
        <pc:cxnChg chg="add mod topLvl">
          <ac:chgData name="Kriti Jain" userId="3df26b54-5db6-4303-8413-8628b88e3072" providerId="ADAL" clId="{157C80EE-5C9C-4093-8D58-63B3901FE854}" dt="2020-07-01T03:56:40.607" v="58" actId="165"/>
          <ac:cxnSpMkLst>
            <pc:docMk/>
            <pc:sldMk cId="3754652723" sldId="1367"/>
            <ac:cxnSpMk id="14" creationId="{2798FB42-8787-4306-B1BE-181A847AF444}"/>
          </ac:cxnSpMkLst>
        </pc:cxnChg>
        <pc:cxnChg chg="add mod topLvl">
          <ac:chgData name="Kriti Jain" userId="3df26b54-5db6-4303-8413-8628b88e3072" providerId="ADAL" clId="{157C80EE-5C9C-4093-8D58-63B3901FE854}" dt="2020-07-01T03:56:40.607" v="58" actId="165"/>
          <ac:cxnSpMkLst>
            <pc:docMk/>
            <pc:sldMk cId="3754652723" sldId="1367"/>
            <ac:cxnSpMk id="15" creationId="{92C1A457-CC90-425C-B7BB-C672252F4BF5}"/>
          </ac:cxnSpMkLst>
        </pc:cxnChg>
        <pc:cxnChg chg="add mod topLvl">
          <ac:chgData name="Kriti Jain" userId="3df26b54-5db6-4303-8413-8628b88e3072" providerId="ADAL" clId="{157C80EE-5C9C-4093-8D58-63B3901FE854}" dt="2020-07-01T03:56:40.607" v="58" actId="165"/>
          <ac:cxnSpMkLst>
            <pc:docMk/>
            <pc:sldMk cId="3754652723" sldId="1367"/>
            <ac:cxnSpMk id="16" creationId="{27EF8993-EA7B-4BE5-B85C-3FEBA7CF1AC3}"/>
          </ac:cxnSpMkLst>
        </pc:cxnChg>
        <pc:cxnChg chg="add mod topLvl">
          <ac:chgData name="Kriti Jain" userId="3df26b54-5db6-4303-8413-8628b88e3072" providerId="ADAL" clId="{157C80EE-5C9C-4093-8D58-63B3901FE854}" dt="2020-07-01T03:56:40.607" v="58" actId="165"/>
          <ac:cxnSpMkLst>
            <pc:docMk/>
            <pc:sldMk cId="3754652723" sldId="1367"/>
            <ac:cxnSpMk id="19" creationId="{EEA4B408-4C09-42C1-85AA-D602643AE206}"/>
          </ac:cxnSpMkLst>
        </pc:cxnChg>
        <pc:cxnChg chg="add del mod">
          <ac:chgData name="Kriti Jain" userId="3df26b54-5db6-4303-8413-8628b88e3072" providerId="ADAL" clId="{157C80EE-5C9C-4093-8D58-63B3901FE854}" dt="2020-07-01T03:56:11.660" v="40" actId="478"/>
          <ac:cxnSpMkLst>
            <pc:docMk/>
            <pc:sldMk cId="3754652723" sldId="1367"/>
            <ac:cxnSpMk id="20" creationId="{6084B1BD-67FD-47DF-8FA6-77FF86DC0991}"/>
          </ac:cxnSpMkLst>
        </pc:cxnChg>
        <pc:cxnChg chg="add mod topLvl">
          <ac:chgData name="Kriti Jain" userId="3df26b54-5db6-4303-8413-8628b88e3072" providerId="ADAL" clId="{157C80EE-5C9C-4093-8D58-63B3901FE854}" dt="2020-07-01T03:56:40.607" v="58" actId="165"/>
          <ac:cxnSpMkLst>
            <pc:docMk/>
            <pc:sldMk cId="3754652723" sldId="1367"/>
            <ac:cxnSpMk id="21" creationId="{8B485E60-E838-4362-BB61-E49F0B3DC7CA}"/>
          </ac:cxnSpMkLst>
        </pc:cxnChg>
      </pc:sldChg>
      <pc:sldChg chg="modSp add mod">
        <pc:chgData name="Kriti Jain" userId="3df26b54-5db6-4303-8413-8628b88e3072" providerId="ADAL" clId="{157C80EE-5C9C-4093-8D58-63B3901FE854}" dt="2020-07-01T04:07:00.855" v="297" actId="1036"/>
        <pc:sldMkLst>
          <pc:docMk/>
          <pc:sldMk cId="205917726" sldId="1368"/>
        </pc:sldMkLst>
        <pc:spChg chg="mod">
          <ac:chgData name="Kriti Jain" userId="3df26b54-5db6-4303-8413-8628b88e3072" providerId="ADAL" clId="{157C80EE-5C9C-4093-8D58-63B3901FE854}" dt="2020-07-01T04:07:00.855" v="297" actId="1036"/>
          <ac:spMkLst>
            <pc:docMk/>
            <pc:sldMk cId="205917726" sldId="1368"/>
            <ac:spMk id="3" creationId="{00000000-0000-0000-0000-000000000000}"/>
          </ac:spMkLst>
        </pc:spChg>
      </pc:sldChg>
      <pc:sldChg chg="modSp add mod">
        <pc:chgData name="Kriti Jain" userId="3df26b54-5db6-4303-8413-8628b88e3072" providerId="ADAL" clId="{157C80EE-5C9C-4093-8D58-63B3901FE854}" dt="2020-07-01T04:21:01.425" v="627"/>
        <pc:sldMkLst>
          <pc:docMk/>
          <pc:sldMk cId="3187125895" sldId="1369"/>
        </pc:sldMkLst>
        <pc:spChg chg="mod">
          <ac:chgData name="Kriti Jain" userId="3df26b54-5db6-4303-8413-8628b88e3072" providerId="ADAL" clId="{157C80EE-5C9C-4093-8D58-63B3901FE854}" dt="2020-07-01T04:21:01.425" v="627"/>
          <ac:spMkLst>
            <pc:docMk/>
            <pc:sldMk cId="3187125895" sldId="1369"/>
            <ac:spMk id="3" creationId="{00000000-0000-0000-0000-000000000000}"/>
          </ac:spMkLst>
        </pc:spChg>
      </pc:sldChg>
      <pc:sldChg chg="modSp add mod">
        <pc:chgData name="Kriti Jain" userId="3df26b54-5db6-4303-8413-8628b88e3072" providerId="ADAL" clId="{157C80EE-5C9C-4093-8D58-63B3901FE854}" dt="2020-07-01T04:23:50.329" v="660"/>
        <pc:sldMkLst>
          <pc:docMk/>
          <pc:sldMk cId="948442709" sldId="1370"/>
        </pc:sldMkLst>
        <pc:spChg chg="mod">
          <ac:chgData name="Kriti Jain" userId="3df26b54-5db6-4303-8413-8628b88e3072" providerId="ADAL" clId="{157C80EE-5C9C-4093-8D58-63B3901FE854}" dt="2020-07-01T04:23:50.329" v="660"/>
          <ac:spMkLst>
            <pc:docMk/>
            <pc:sldMk cId="948442709" sldId="1370"/>
            <ac:spMk id="3" creationId="{00000000-0000-0000-0000-000000000000}"/>
          </ac:spMkLst>
        </pc:spChg>
      </pc:sldChg>
      <pc:sldChg chg="modSp add mod">
        <pc:chgData name="Kriti Jain" userId="3df26b54-5db6-4303-8413-8628b88e3072" providerId="ADAL" clId="{157C80EE-5C9C-4093-8D58-63B3901FE854}" dt="2020-07-01T04:25:49.499" v="708"/>
        <pc:sldMkLst>
          <pc:docMk/>
          <pc:sldMk cId="2061551652" sldId="1371"/>
        </pc:sldMkLst>
        <pc:spChg chg="mod">
          <ac:chgData name="Kriti Jain" userId="3df26b54-5db6-4303-8413-8628b88e3072" providerId="ADAL" clId="{157C80EE-5C9C-4093-8D58-63B3901FE854}" dt="2020-07-01T04:25:49.499" v="708"/>
          <ac:spMkLst>
            <pc:docMk/>
            <pc:sldMk cId="2061551652" sldId="1371"/>
            <ac:spMk id="3" creationId="{00000000-0000-0000-0000-000000000000}"/>
          </ac:spMkLst>
        </pc:spChg>
      </pc:sldChg>
      <pc:sldChg chg="addSp delSp modSp add mod">
        <pc:chgData name="Kriti Jain" userId="3df26b54-5db6-4303-8413-8628b88e3072" providerId="ADAL" clId="{157C80EE-5C9C-4093-8D58-63B3901FE854}" dt="2020-07-01T04:30:25.508" v="742" actId="113"/>
        <pc:sldMkLst>
          <pc:docMk/>
          <pc:sldMk cId="1719855388" sldId="1372"/>
        </pc:sldMkLst>
        <pc:spChg chg="del">
          <ac:chgData name="Kriti Jain" userId="3df26b54-5db6-4303-8413-8628b88e3072" providerId="ADAL" clId="{157C80EE-5C9C-4093-8D58-63B3901FE854}" dt="2020-07-01T04:28:02.336" v="715" actId="478"/>
          <ac:spMkLst>
            <pc:docMk/>
            <pc:sldMk cId="1719855388" sldId="1372"/>
            <ac:spMk id="2" creationId="{00000000-0000-0000-0000-000000000000}"/>
          </ac:spMkLst>
        </pc:spChg>
        <pc:spChg chg="add mod">
          <ac:chgData name="Kriti Jain" userId="3df26b54-5db6-4303-8413-8628b88e3072" providerId="ADAL" clId="{157C80EE-5C9C-4093-8D58-63B3901FE854}" dt="2020-07-01T04:28:13.859" v="716"/>
          <ac:spMkLst>
            <pc:docMk/>
            <pc:sldMk cId="1719855388" sldId="1372"/>
            <ac:spMk id="18" creationId="{5E40A0C4-10FE-4633-828C-A372EF2B1081}"/>
          </ac:spMkLst>
        </pc:spChg>
        <pc:spChg chg="add mod">
          <ac:chgData name="Kriti Jain" userId="3df26b54-5db6-4303-8413-8628b88e3072" providerId="ADAL" clId="{157C80EE-5C9C-4093-8D58-63B3901FE854}" dt="2020-07-01T04:28:13.859" v="716"/>
          <ac:spMkLst>
            <pc:docMk/>
            <pc:sldMk cId="1719855388" sldId="1372"/>
            <ac:spMk id="19" creationId="{2BDE014F-088A-4E3E-BEF0-AF4B5F5F1F4C}"/>
          </ac:spMkLst>
        </pc:spChg>
        <pc:spChg chg="add mod">
          <ac:chgData name="Kriti Jain" userId="3df26b54-5db6-4303-8413-8628b88e3072" providerId="ADAL" clId="{157C80EE-5C9C-4093-8D58-63B3901FE854}" dt="2020-07-01T04:28:13.859" v="716"/>
          <ac:spMkLst>
            <pc:docMk/>
            <pc:sldMk cId="1719855388" sldId="1372"/>
            <ac:spMk id="20" creationId="{51397540-68BA-4CBD-A2BA-1B1CEBACF4B0}"/>
          </ac:spMkLst>
        </pc:spChg>
        <pc:spChg chg="add mod">
          <ac:chgData name="Kriti Jain" userId="3df26b54-5db6-4303-8413-8628b88e3072" providerId="ADAL" clId="{157C80EE-5C9C-4093-8D58-63B3901FE854}" dt="2020-07-01T04:28:13.859" v="716"/>
          <ac:spMkLst>
            <pc:docMk/>
            <pc:sldMk cId="1719855388" sldId="1372"/>
            <ac:spMk id="21" creationId="{018215CD-1F7F-4AB1-BC2E-CC29E1046BD1}"/>
          </ac:spMkLst>
        </pc:spChg>
        <pc:spChg chg="add mod">
          <ac:chgData name="Kriti Jain" userId="3df26b54-5db6-4303-8413-8628b88e3072" providerId="ADAL" clId="{157C80EE-5C9C-4093-8D58-63B3901FE854}" dt="2020-07-01T04:28:51.317" v="734" actId="1076"/>
          <ac:spMkLst>
            <pc:docMk/>
            <pc:sldMk cId="1719855388" sldId="1372"/>
            <ac:spMk id="22" creationId="{2A196854-3FCC-4842-9F5D-FD0C13BBC207}"/>
          </ac:spMkLst>
        </pc:spChg>
        <pc:spChg chg="add mod">
          <ac:chgData name="Kriti Jain" userId="3df26b54-5db6-4303-8413-8628b88e3072" providerId="ADAL" clId="{157C80EE-5C9C-4093-8D58-63B3901FE854}" dt="2020-07-01T04:28:13.859" v="716"/>
          <ac:spMkLst>
            <pc:docMk/>
            <pc:sldMk cId="1719855388" sldId="1372"/>
            <ac:spMk id="23" creationId="{317A6466-6BE3-4013-8464-4768B1A69A27}"/>
          </ac:spMkLst>
        </pc:spChg>
        <pc:spChg chg="add mod">
          <ac:chgData name="Kriti Jain" userId="3df26b54-5db6-4303-8413-8628b88e3072" providerId="ADAL" clId="{157C80EE-5C9C-4093-8D58-63B3901FE854}" dt="2020-07-01T04:28:13.859" v="716"/>
          <ac:spMkLst>
            <pc:docMk/>
            <pc:sldMk cId="1719855388" sldId="1372"/>
            <ac:spMk id="24" creationId="{67B09854-E9BC-4370-8578-CC11B45BB95B}"/>
          </ac:spMkLst>
        </pc:spChg>
        <pc:spChg chg="add mod">
          <ac:chgData name="Kriti Jain" userId="3df26b54-5db6-4303-8413-8628b88e3072" providerId="ADAL" clId="{157C80EE-5C9C-4093-8D58-63B3901FE854}" dt="2020-07-01T04:28:13.859" v="716"/>
          <ac:spMkLst>
            <pc:docMk/>
            <pc:sldMk cId="1719855388" sldId="1372"/>
            <ac:spMk id="25" creationId="{C80FD897-2A70-4D90-91F8-4D118161EC65}"/>
          </ac:spMkLst>
        </pc:spChg>
        <pc:spChg chg="add mod">
          <ac:chgData name="Kriti Jain" userId="3df26b54-5db6-4303-8413-8628b88e3072" providerId="ADAL" clId="{157C80EE-5C9C-4093-8D58-63B3901FE854}" dt="2020-07-01T04:28:13.859" v="716"/>
          <ac:spMkLst>
            <pc:docMk/>
            <pc:sldMk cId="1719855388" sldId="1372"/>
            <ac:spMk id="26" creationId="{F544ED3E-1B5A-4FDF-947B-276F406D54EB}"/>
          </ac:spMkLst>
        </pc:spChg>
        <pc:spChg chg="add mod">
          <ac:chgData name="Kriti Jain" userId="3df26b54-5db6-4303-8413-8628b88e3072" providerId="ADAL" clId="{157C80EE-5C9C-4093-8D58-63B3901FE854}" dt="2020-07-01T04:28:13.859" v="716"/>
          <ac:spMkLst>
            <pc:docMk/>
            <pc:sldMk cId="1719855388" sldId="1372"/>
            <ac:spMk id="27" creationId="{335A63B3-0A96-478E-AD83-69BE47A776D3}"/>
          </ac:spMkLst>
        </pc:spChg>
        <pc:spChg chg="add mod">
          <ac:chgData name="Kriti Jain" userId="3df26b54-5db6-4303-8413-8628b88e3072" providerId="ADAL" clId="{157C80EE-5C9C-4093-8D58-63B3901FE854}" dt="2020-07-01T04:28:13.859" v="716"/>
          <ac:spMkLst>
            <pc:docMk/>
            <pc:sldMk cId="1719855388" sldId="1372"/>
            <ac:spMk id="28" creationId="{72A0FEF5-9928-4ACA-83E4-B75D646B7798}"/>
          </ac:spMkLst>
        </pc:spChg>
        <pc:spChg chg="add mod">
          <ac:chgData name="Kriti Jain" userId="3df26b54-5db6-4303-8413-8628b88e3072" providerId="ADAL" clId="{157C80EE-5C9C-4093-8D58-63B3901FE854}" dt="2020-07-01T04:28:13.859" v="716"/>
          <ac:spMkLst>
            <pc:docMk/>
            <pc:sldMk cId="1719855388" sldId="1372"/>
            <ac:spMk id="29" creationId="{6B2C1BAA-835B-4F34-94F2-FA98C7E7FDEC}"/>
          </ac:spMkLst>
        </pc:spChg>
        <pc:spChg chg="add mod">
          <ac:chgData name="Kriti Jain" userId="3df26b54-5db6-4303-8413-8628b88e3072" providerId="ADAL" clId="{157C80EE-5C9C-4093-8D58-63B3901FE854}" dt="2020-07-01T04:30:05.852" v="738" actId="113"/>
          <ac:spMkLst>
            <pc:docMk/>
            <pc:sldMk cId="1719855388" sldId="1372"/>
            <ac:spMk id="30" creationId="{AFC98D09-165A-44ED-83AD-26F6F5CAB27B}"/>
          </ac:spMkLst>
        </pc:spChg>
        <pc:spChg chg="add mod">
          <ac:chgData name="Kriti Jain" userId="3df26b54-5db6-4303-8413-8628b88e3072" providerId="ADAL" clId="{157C80EE-5C9C-4093-8D58-63B3901FE854}" dt="2020-07-01T04:30:18.243" v="740" actId="113"/>
          <ac:spMkLst>
            <pc:docMk/>
            <pc:sldMk cId="1719855388" sldId="1372"/>
            <ac:spMk id="31" creationId="{9CAAEDBA-419A-4248-AB1D-F3AEB3BDFD86}"/>
          </ac:spMkLst>
        </pc:spChg>
        <pc:spChg chg="add mod">
          <ac:chgData name="Kriti Jain" userId="3df26b54-5db6-4303-8413-8628b88e3072" providerId="ADAL" clId="{157C80EE-5C9C-4093-8D58-63B3901FE854}" dt="2020-07-01T04:30:25.508" v="742" actId="113"/>
          <ac:spMkLst>
            <pc:docMk/>
            <pc:sldMk cId="1719855388" sldId="1372"/>
            <ac:spMk id="32" creationId="{40EBCEF2-DD77-4067-A48A-B956248A1BC7}"/>
          </ac:spMkLst>
        </pc:spChg>
      </pc:sldChg>
    </pc:docChg>
  </pc:docChgLst>
  <pc:docChgLst>
    <pc:chgData name="Tóth András" userId="c418ebb3-6251-4226-99e6-2737b5ff3e94" providerId="ADAL" clId="{EA37A9F8-0D37-49D8-BF10-7783C4FFAE5E}"/>
    <pc:docChg chg="modSld">
      <pc:chgData name="Tóth András" userId="c418ebb3-6251-4226-99e6-2737b5ff3e94" providerId="ADAL" clId="{EA37A9F8-0D37-49D8-BF10-7783C4FFAE5E}" dt="2024-08-28T07:20:33.003" v="1" actId="14100"/>
      <pc:docMkLst>
        <pc:docMk/>
      </pc:docMkLst>
      <pc:sldChg chg="setBg">
        <pc:chgData name="Tóth András" userId="c418ebb3-6251-4226-99e6-2737b5ff3e94" providerId="ADAL" clId="{EA37A9F8-0D37-49D8-BF10-7783C4FFAE5E}" dt="2024-08-28T07:20:30.067" v="0"/>
        <pc:sldMkLst>
          <pc:docMk/>
          <pc:sldMk cId="2979654710" sldId="3644"/>
        </pc:sldMkLst>
      </pc:sldChg>
      <pc:sldChg chg="modSp mod">
        <pc:chgData name="Tóth András" userId="c418ebb3-6251-4226-99e6-2737b5ff3e94" providerId="ADAL" clId="{EA37A9F8-0D37-49D8-BF10-7783C4FFAE5E}" dt="2024-08-28T07:20:33.003" v="1" actId="14100"/>
        <pc:sldMkLst>
          <pc:docMk/>
          <pc:sldMk cId="3314079007" sldId="4578"/>
        </pc:sldMkLst>
        <pc:picChg chg="mod">
          <ac:chgData name="Tóth András" userId="c418ebb3-6251-4226-99e6-2737b5ff3e94" providerId="ADAL" clId="{EA37A9F8-0D37-49D8-BF10-7783C4FFAE5E}" dt="2024-08-28T07:20:33.003" v="1" actId="14100"/>
          <ac:picMkLst>
            <pc:docMk/>
            <pc:sldMk cId="3314079007" sldId="4578"/>
            <ac:picMk id="7" creationId="{9A179F22-D8B4-447B-B2B3-193F52031B31}"/>
          </ac:picMkLst>
        </pc:picChg>
      </pc:sldChg>
    </pc:docChg>
  </pc:docChgLst>
  <pc:docChgLst>
    <pc:chgData name="Sai Vaibhav Namburu" userId="S::sai.n@eccouncil.org::4d19b0dc-46bc-46ca-8867-fc0101163701" providerId="AD" clId="Web-{BCDDD53A-0555-42D5-7EF2-20ED251FF206}"/>
    <pc:docChg chg="modSld">
      <pc:chgData name="Sai Vaibhav Namburu" userId="S::sai.n@eccouncil.org::4d19b0dc-46bc-46ca-8867-fc0101163701" providerId="AD" clId="Web-{BCDDD53A-0555-42D5-7EF2-20ED251FF206}" dt="2021-05-21T13:46:39.998" v="1" actId="1076"/>
      <pc:docMkLst>
        <pc:docMk/>
      </pc:docMkLst>
      <pc:sldChg chg="modSp">
        <pc:chgData name="Sai Vaibhav Namburu" userId="S::sai.n@eccouncil.org::4d19b0dc-46bc-46ca-8867-fc0101163701" providerId="AD" clId="Web-{BCDDD53A-0555-42D5-7EF2-20ED251FF206}" dt="2021-05-21T13:46:39.998" v="1" actId="1076"/>
        <pc:sldMkLst>
          <pc:docMk/>
          <pc:sldMk cId="405505477" sldId="773"/>
        </pc:sldMkLst>
        <pc:spChg chg="mod">
          <ac:chgData name="Sai Vaibhav Namburu" userId="S::sai.n@eccouncil.org::4d19b0dc-46bc-46ca-8867-fc0101163701" providerId="AD" clId="Web-{BCDDD53A-0555-42D5-7EF2-20ED251FF206}" dt="2021-05-21T13:46:39.998" v="1" actId="1076"/>
          <ac:spMkLst>
            <pc:docMk/>
            <pc:sldMk cId="405505477" sldId="773"/>
            <ac:spMk id="12" creationId="{916CF17E-3732-4CB5-ACF8-5DFE4EEFA065}"/>
          </ac:spMkLst>
        </pc:spChg>
      </pc:sldChg>
    </pc:docChg>
  </pc:docChgLst>
  <pc:docChgLst>
    <pc:chgData name="Kriti Jain" userId="3df26b54-5db6-4303-8413-8628b88e3072" providerId="ADAL" clId="{5782B5E4-B2FD-410C-8D1F-D28DFA245FFC}"/>
    <pc:docChg chg="undo custSel addSld delSld modSld delMainMaster modMainMaster">
      <pc:chgData name="Kriti Jain" userId="3df26b54-5db6-4303-8413-8628b88e3072" providerId="ADAL" clId="{5782B5E4-B2FD-410C-8D1F-D28DFA245FFC}" dt="2020-06-30T15:40:35.136" v="1219" actId="1036"/>
      <pc:docMkLst>
        <pc:docMk/>
      </pc:docMkLst>
      <pc:sldChg chg="modSp">
        <pc:chgData name="Kriti Jain" userId="3df26b54-5db6-4303-8413-8628b88e3072" providerId="ADAL" clId="{5782B5E4-B2FD-410C-8D1F-D28DFA245FFC}" dt="2020-06-30T12:17:15.331" v="8"/>
        <pc:sldMkLst>
          <pc:docMk/>
          <pc:sldMk cId="554240897" sldId="864"/>
        </pc:sldMkLst>
        <pc:spChg chg="mod">
          <ac:chgData name="Kriti Jain" userId="3df26b54-5db6-4303-8413-8628b88e3072" providerId="ADAL" clId="{5782B5E4-B2FD-410C-8D1F-D28DFA245FFC}" dt="2020-06-30T12:17:15.331" v="8"/>
          <ac:spMkLst>
            <pc:docMk/>
            <pc:sldMk cId="554240897" sldId="864"/>
            <ac:spMk id="2" creationId="{00000000-0000-0000-0000-000000000000}"/>
          </ac:spMkLst>
        </pc:spChg>
      </pc:sldChg>
      <pc:sldChg chg="modSp">
        <pc:chgData name="Kriti Jain" userId="3df26b54-5db6-4303-8413-8628b88e3072" providerId="ADAL" clId="{5782B5E4-B2FD-410C-8D1F-D28DFA245FFC}" dt="2020-06-30T12:17:15.331" v="8"/>
        <pc:sldMkLst>
          <pc:docMk/>
          <pc:sldMk cId="2292300487" sldId="1097"/>
        </pc:sldMkLst>
        <pc:spChg chg="mod">
          <ac:chgData name="Kriti Jain" userId="3df26b54-5db6-4303-8413-8628b88e3072" providerId="ADAL" clId="{5782B5E4-B2FD-410C-8D1F-D28DFA245FFC}" dt="2020-06-30T12:17:15.331" v="8"/>
          <ac:spMkLst>
            <pc:docMk/>
            <pc:sldMk cId="2292300487" sldId="1097"/>
            <ac:spMk id="29" creationId="{00000000-0000-0000-0000-000000000000}"/>
          </ac:spMkLst>
        </pc:spChg>
      </pc:sldChg>
      <pc:sldChg chg="modSp">
        <pc:chgData name="Kriti Jain" userId="3df26b54-5db6-4303-8413-8628b88e3072" providerId="ADAL" clId="{5782B5E4-B2FD-410C-8D1F-D28DFA245FFC}" dt="2020-06-30T12:17:15.331" v="8"/>
        <pc:sldMkLst>
          <pc:docMk/>
          <pc:sldMk cId="742711991" sldId="1098"/>
        </pc:sldMkLst>
        <pc:spChg chg="mod">
          <ac:chgData name="Kriti Jain" userId="3df26b54-5db6-4303-8413-8628b88e3072" providerId="ADAL" clId="{5782B5E4-B2FD-410C-8D1F-D28DFA245FFC}" dt="2020-06-30T12:17:15.331" v="8"/>
          <ac:spMkLst>
            <pc:docMk/>
            <pc:sldMk cId="742711991" sldId="1098"/>
            <ac:spMk id="37" creationId="{00000000-0000-0000-0000-000000000000}"/>
          </ac:spMkLst>
        </pc:spChg>
      </pc:sldChg>
      <pc:sldChg chg="modSp">
        <pc:chgData name="Kriti Jain" userId="3df26b54-5db6-4303-8413-8628b88e3072" providerId="ADAL" clId="{5782B5E4-B2FD-410C-8D1F-D28DFA245FFC}" dt="2020-06-30T12:17:15.331" v="8"/>
        <pc:sldMkLst>
          <pc:docMk/>
          <pc:sldMk cId="762457292" sldId="1099"/>
        </pc:sldMkLst>
        <pc:spChg chg="mod">
          <ac:chgData name="Kriti Jain" userId="3df26b54-5db6-4303-8413-8628b88e3072" providerId="ADAL" clId="{5782B5E4-B2FD-410C-8D1F-D28DFA245FFC}" dt="2020-06-30T12:17:15.331" v="8"/>
          <ac:spMkLst>
            <pc:docMk/>
            <pc:sldMk cId="762457292" sldId="1099"/>
            <ac:spMk id="50" creationId="{00000000-0000-0000-0000-000000000000}"/>
          </ac:spMkLst>
        </pc:spChg>
      </pc:sldChg>
      <pc:sldChg chg="modSp">
        <pc:chgData name="Kriti Jain" userId="3df26b54-5db6-4303-8413-8628b88e3072" providerId="ADAL" clId="{5782B5E4-B2FD-410C-8D1F-D28DFA245FFC}" dt="2020-06-30T12:17:15.331" v="8"/>
        <pc:sldMkLst>
          <pc:docMk/>
          <pc:sldMk cId="3697609392" sldId="1100"/>
        </pc:sldMkLst>
        <pc:spChg chg="mod">
          <ac:chgData name="Kriti Jain" userId="3df26b54-5db6-4303-8413-8628b88e3072" providerId="ADAL" clId="{5782B5E4-B2FD-410C-8D1F-D28DFA245FFC}" dt="2020-06-30T12:17:15.331" v="8"/>
          <ac:spMkLst>
            <pc:docMk/>
            <pc:sldMk cId="3697609392" sldId="1100"/>
            <ac:spMk id="33" creationId="{00000000-0000-0000-0000-000000000000}"/>
          </ac:spMkLst>
        </pc:spChg>
      </pc:sldChg>
      <pc:sldChg chg="modSp">
        <pc:chgData name="Kriti Jain" userId="3df26b54-5db6-4303-8413-8628b88e3072" providerId="ADAL" clId="{5782B5E4-B2FD-410C-8D1F-D28DFA245FFC}" dt="2020-06-30T12:17:15.331" v="8"/>
        <pc:sldMkLst>
          <pc:docMk/>
          <pc:sldMk cId="2512719840" sldId="1101"/>
        </pc:sldMkLst>
        <pc:spChg chg="mod">
          <ac:chgData name="Kriti Jain" userId="3df26b54-5db6-4303-8413-8628b88e3072" providerId="ADAL" clId="{5782B5E4-B2FD-410C-8D1F-D28DFA245FFC}" dt="2020-06-30T12:17:15.331" v="8"/>
          <ac:spMkLst>
            <pc:docMk/>
            <pc:sldMk cId="2512719840" sldId="1101"/>
            <ac:spMk id="22" creationId="{00000000-0000-0000-0000-000000000000}"/>
          </ac:spMkLst>
        </pc:spChg>
      </pc:sldChg>
      <pc:sldChg chg="modSp">
        <pc:chgData name="Kriti Jain" userId="3df26b54-5db6-4303-8413-8628b88e3072" providerId="ADAL" clId="{5782B5E4-B2FD-410C-8D1F-D28DFA245FFC}" dt="2020-06-30T12:17:15.331" v="8"/>
        <pc:sldMkLst>
          <pc:docMk/>
          <pc:sldMk cId="3668256546" sldId="1102"/>
        </pc:sldMkLst>
        <pc:spChg chg="mod">
          <ac:chgData name="Kriti Jain" userId="3df26b54-5db6-4303-8413-8628b88e3072" providerId="ADAL" clId="{5782B5E4-B2FD-410C-8D1F-D28DFA245FFC}" dt="2020-06-30T12:17:15.331" v="8"/>
          <ac:spMkLst>
            <pc:docMk/>
            <pc:sldMk cId="3668256546" sldId="1102"/>
            <ac:spMk id="25" creationId="{00000000-0000-0000-0000-000000000000}"/>
          </ac:spMkLst>
        </pc:spChg>
      </pc:sldChg>
      <pc:sldChg chg="modSp">
        <pc:chgData name="Kriti Jain" userId="3df26b54-5db6-4303-8413-8628b88e3072" providerId="ADAL" clId="{5782B5E4-B2FD-410C-8D1F-D28DFA245FFC}" dt="2020-06-30T12:17:15.331" v="8"/>
        <pc:sldMkLst>
          <pc:docMk/>
          <pc:sldMk cId="2902177866" sldId="1103"/>
        </pc:sldMkLst>
        <pc:spChg chg="mod">
          <ac:chgData name="Kriti Jain" userId="3df26b54-5db6-4303-8413-8628b88e3072" providerId="ADAL" clId="{5782B5E4-B2FD-410C-8D1F-D28DFA245FFC}" dt="2020-06-30T12:17:15.331" v="8"/>
          <ac:spMkLst>
            <pc:docMk/>
            <pc:sldMk cId="2902177866" sldId="1103"/>
            <ac:spMk id="2" creationId="{00000000-0000-0000-0000-000000000000}"/>
          </ac:spMkLst>
        </pc:spChg>
      </pc:sldChg>
      <pc:sldChg chg="modSp">
        <pc:chgData name="Kriti Jain" userId="3df26b54-5db6-4303-8413-8628b88e3072" providerId="ADAL" clId="{5782B5E4-B2FD-410C-8D1F-D28DFA245FFC}" dt="2020-06-30T12:17:15.331" v="8"/>
        <pc:sldMkLst>
          <pc:docMk/>
          <pc:sldMk cId="4283529263" sldId="1108"/>
        </pc:sldMkLst>
        <pc:spChg chg="mod">
          <ac:chgData name="Kriti Jain" userId="3df26b54-5db6-4303-8413-8628b88e3072" providerId="ADAL" clId="{5782B5E4-B2FD-410C-8D1F-D28DFA245FFC}" dt="2020-06-30T12:17:15.331" v="8"/>
          <ac:spMkLst>
            <pc:docMk/>
            <pc:sldMk cId="4283529263" sldId="1108"/>
            <ac:spMk id="3" creationId="{00000000-0000-0000-0000-000000000000}"/>
          </ac:spMkLst>
        </pc:spChg>
      </pc:sldChg>
      <pc:sldChg chg="modSp mod">
        <pc:chgData name="Kriti Jain" userId="3df26b54-5db6-4303-8413-8628b88e3072" providerId="ADAL" clId="{5782B5E4-B2FD-410C-8D1F-D28DFA245FFC}" dt="2020-06-30T15:39:37.842" v="1198" actId="12"/>
        <pc:sldMkLst>
          <pc:docMk/>
          <pc:sldMk cId="3000163168" sldId="1113"/>
        </pc:sldMkLst>
        <pc:spChg chg="mod">
          <ac:chgData name="Kriti Jain" userId="3df26b54-5db6-4303-8413-8628b88e3072" providerId="ADAL" clId="{5782B5E4-B2FD-410C-8D1F-D28DFA245FFC}" dt="2020-06-30T15:39:37.842" v="1198" actId="12"/>
          <ac:spMkLst>
            <pc:docMk/>
            <pc:sldMk cId="3000163168" sldId="1113"/>
            <ac:spMk id="14" creationId="{00000000-0000-0000-0000-000000000000}"/>
          </ac:spMkLst>
        </pc:spChg>
        <pc:spChg chg="mod">
          <ac:chgData name="Kriti Jain" userId="3df26b54-5db6-4303-8413-8628b88e3072" providerId="ADAL" clId="{5782B5E4-B2FD-410C-8D1F-D28DFA245FFC}" dt="2020-06-30T15:38:20.071" v="1191" actId="1036"/>
          <ac:spMkLst>
            <pc:docMk/>
            <pc:sldMk cId="3000163168" sldId="1113"/>
            <ac:spMk id="17" creationId="{00000000-0000-0000-0000-000000000000}"/>
          </ac:spMkLst>
        </pc:spChg>
        <pc:spChg chg="mod">
          <ac:chgData name="Kriti Jain" userId="3df26b54-5db6-4303-8413-8628b88e3072" providerId="ADAL" clId="{5782B5E4-B2FD-410C-8D1F-D28DFA245FFC}" dt="2020-06-30T12:17:15.331" v="8"/>
          <ac:spMkLst>
            <pc:docMk/>
            <pc:sldMk cId="3000163168" sldId="1113"/>
            <ac:spMk id="18" creationId="{00000000-0000-0000-0000-000000000000}"/>
          </ac:spMkLst>
        </pc:spChg>
        <pc:spChg chg="mod">
          <ac:chgData name="Kriti Jain" userId="3df26b54-5db6-4303-8413-8628b88e3072" providerId="ADAL" clId="{5782B5E4-B2FD-410C-8D1F-D28DFA245FFC}" dt="2020-06-30T15:38:40.567" v="1193" actId="12788"/>
          <ac:spMkLst>
            <pc:docMk/>
            <pc:sldMk cId="3000163168" sldId="1113"/>
            <ac:spMk id="19" creationId="{00000000-0000-0000-0000-000000000000}"/>
          </ac:spMkLst>
        </pc:spChg>
        <pc:picChg chg="mod">
          <ac:chgData name="Kriti Jain" userId="3df26b54-5db6-4303-8413-8628b88e3072" providerId="ADAL" clId="{5782B5E4-B2FD-410C-8D1F-D28DFA245FFC}" dt="2020-06-30T15:38:40.567" v="1193" actId="12788"/>
          <ac:picMkLst>
            <pc:docMk/>
            <pc:sldMk cId="3000163168" sldId="1113"/>
            <ac:picMk id="15364" creationId="{00000000-0000-0000-0000-000000000000}"/>
          </ac:picMkLst>
        </pc:picChg>
      </pc:sldChg>
      <pc:sldChg chg="modSp">
        <pc:chgData name="Kriti Jain" userId="3df26b54-5db6-4303-8413-8628b88e3072" providerId="ADAL" clId="{5782B5E4-B2FD-410C-8D1F-D28DFA245FFC}" dt="2020-06-30T12:17:15.331" v="8"/>
        <pc:sldMkLst>
          <pc:docMk/>
          <pc:sldMk cId="949515116" sldId="1115"/>
        </pc:sldMkLst>
        <pc:spChg chg="mod">
          <ac:chgData name="Kriti Jain" userId="3df26b54-5db6-4303-8413-8628b88e3072" providerId="ADAL" clId="{5782B5E4-B2FD-410C-8D1F-D28DFA245FFC}" dt="2020-06-30T12:17:15.331" v="8"/>
          <ac:spMkLst>
            <pc:docMk/>
            <pc:sldMk cId="949515116" sldId="1115"/>
            <ac:spMk id="38" creationId="{00000000-0000-0000-0000-000000000000}"/>
          </ac:spMkLst>
        </pc:spChg>
      </pc:sldChg>
      <pc:sldChg chg="modSp">
        <pc:chgData name="Kriti Jain" userId="3df26b54-5db6-4303-8413-8628b88e3072" providerId="ADAL" clId="{5782B5E4-B2FD-410C-8D1F-D28DFA245FFC}" dt="2020-06-30T12:17:15.331" v="8"/>
        <pc:sldMkLst>
          <pc:docMk/>
          <pc:sldMk cId="4084742150" sldId="1121"/>
        </pc:sldMkLst>
        <pc:spChg chg="mod">
          <ac:chgData name="Kriti Jain" userId="3df26b54-5db6-4303-8413-8628b88e3072" providerId="ADAL" clId="{5782B5E4-B2FD-410C-8D1F-D28DFA245FFC}" dt="2020-06-30T12:17:15.331" v="8"/>
          <ac:spMkLst>
            <pc:docMk/>
            <pc:sldMk cId="4084742150" sldId="1121"/>
            <ac:spMk id="2" creationId="{00000000-0000-0000-0000-000000000000}"/>
          </ac:spMkLst>
        </pc:spChg>
      </pc:sldChg>
      <pc:sldChg chg="modSp">
        <pc:chgData name="Kriti Jain" userId="3df26b54-5db6-4303-8413-8628b88e3072" providerId="ADAL" clId="{5782B5E4-B2FD-410C-8D1F-D28DFA245FFC}" dt="2020-06-30T12:17:15.331" v="8"/>
        <pc:sldMkLst>
          <pc:docMk/>
          <pc:sldMk cId="674033153" sldId="1129"/>
        </pc:sldMkLst>
        <pc:spChg chg="mod">
          <ac:chgData name="Kriti Jain" userId="3df26b54-5db6-4303-8413-8628b88e3072" providerId="ADAL" clId="{5782B5E4-B2FD-410C-8D1F-D28DFA245FFC}" dt="2020-06-30T12:17:15.331" v="8"/>
          <ac:spMkLst>
            <pc:docMk/>
            <pc:sldMk cId="674033153" sldId="1129"/>
            <ac:spMk id="26" creationId="{00000000-0000-0000-0000-000000000000}"/>
          </ac:spMkLst>
        </pc:spChg>
      </pc:sldChg>
      <pc:sldChg chg="modSp">
        <pc:chgData name="Kriti Jain" userId="3df26b54-5db6-4303-8413-8628b88e3072" providerId="ADAL" clId="{5782B5E4-B2FD-410C-8D1F-D28DFA245FFC}" dt="2020-06-30T12:17:15.331" v="8"/>
        <pc:sldMkLst>
          <pc:docMk/>
          <pc:sldMk cId="17185609" sldId="1141"/>
        </pc:sldMkLst>
        <pc:spChg chg="mod">
          <ac:chgData name="Kriti Jain" userId="3df26b54-5db6-4303-8413-8628b88e3072" providerId="ADAL" clId="{5782B5E4-B2FD-410C-8D1F-D28DFA245FFC}" dt="2020-06-30T12:17:15.331" v="8"/>
          <ac:spMkLst>
            <pc:docMk/>
            <pc:sldMk cId="17185609" sldId="1141"/>
            <ac:spMk id="15" creationId="{00000000-0000-0000-0000-000000000000}"/>
          </ac:spMkLst>
        </pc:spChg>
      </pc:sldChg>
      <pc:sldChg chg="modSp mod">
        <pc:chgData name="Kriti Jain" userId="3df26b54-5db6-4303-8413-8628b88e3072" providerId="ADAL" clId="{5782B5E4-B2FD-410C-8D1F-D28DFA245FFC}" dt="2020-06-30T15:32:22.485" v="1058" actId="255"/>
        <pc:sldMkLst>
          <pc:docMk/>
          <pc:sldMk cId="812106467" sldId="1143"/>
        </pc:sldMkLst>
        <pc:spChg chg="mod">
          <ac:chgData name="Kriti Jain" userId="3df26b54-5db6-4303-8413-8628b88e3072" providerId="ADAL" clId="{5782B5E4-B2FD-410C-8D1F-D28DFA245FFC}" dt="2020-06-30T12:17:15.331" v="8"/>
          <ac:spMkLst>
            <pc:docMk/>
            <pc:sldMk cId="812106467" sldId="1143"/>
            <ac:spMk id="2" creationId="{00000000-0000-0000-0000-000000000000}"/>
          </ac:spMkLst>
        </pc:spChg>
        <pc:spChg chg="mod">
          <ac:chgData name="Kriti Jain" userId="3df26b54-5db6-4303-8413-8628b88e3072" providerId="ADAL" clId="{5782B5E4-B2FD-410C-8D1F-D28DFA245FFC}" dt="2020-06-30T15:32:22.485" v="1058" actId="255"/>
          <ac:spMkLst>
            <pc:docMk/>
            <pc:sldMk cId="812106467" sldId="1143"/>
            <ac:spMk id="58" creationId="{00000000-0000-0000-0000-000000000000}"/>
          </ac:spMkLst>
        </pc:spChg>
        <pc:spChg chg="mod">
          <ac:chgData name="Kriti Jain" userId="3df26b54-5db6-4303-8413-8628b88e3072" providerId="ADAL" clId="{5782B5E4-B2FD-410C-8D1F-D28DFA245FFC}" dt="2020-06-30T15:32:22.485" v="1058" actId="255"/>
          <ac:spMkLst>
            <pc:docMk/>
            <pc:sldMk cId="812106467" sldId="1143"/>
            <ac:spMk id="59" creationId="{00000000-0000-0000-0000-000000000000}"/>
          </ac:spMkLst>
        </pc:spChg>
      </pc:sldChg>
      <pc:sldChg chg="addSp delSp modSp mod">
        <pc:chgData name="Kriti Jain" userId="3df26b54-5db6-4303-8413-8628b88e3072" providerId="ADAL" clId="{5782B5E4-B2FD-410C-8D1F-D28DFA245FFC}" dt="2020-06-30T15:31:27.060" v="1056" actId="552"/>
        <pc:sldMkLst>
          <pc:docMk/>
          <pc:sldMk cId="454379211" sldId="1144"/>
        </pc:sldMkLst>
        <pc:spChg chg="mod topLvl">
          <ac:chgData name="Kriti Jain" userId="3df26b54-5db6-4303-8413-8628b88e3072" providerId="ADAL" clId="{5782B5E4-B2FD-410C-8D1F-D28DFA245FFC}" dt="2020-06-30T15:31:04.436" v="1053" actId="12789"/>
          <ac:spMkLst>
            <pc:docMk/>
            <pc:sldMk cId="454379211" sldId="1144"/>
            <ac:spMk id="2" creationId="{00000000-0000-0000-0000-000000000000}"/>
          </ac:spMkLst>
        </pc:spChg>
        <pc:spChg chg="mod">
          <ac:chgData name="Kriti Jain" userId="3df26b54-5db6-4303-8413-8628b88e3072" providerId="ADAL" clId="{5782B5E4-B2FD-410C-8D1F-D28DFA245FFC}" dt="2020-06-30T15:30:04.593" v="1042" actId="1038"/>
          <ac:spMkLst>
            <pc:docMk/>
            <pc:sldMk cId="454379211" sldId="1144"/>
            <ac:spMk id="4" creationId="{00000000-0000-0000-0000-000000000000}"/>
          </ac:spMkLst>
        </pc:spChg>
        <pc:spChg chg="mod">
          <ac:chgData name="Kriti Jain" userId="3df26b54-5db6-4303-8413-8628b88e3072" providerId="ADAL" clId="{5782B5E4-B2FD-410C-8D1F-D28DFA245FFC}" dt="2020-06-30T15:30:04.593" v="1042" actId="1038"/>
          <ac:spMkLst>
            <pc:docMk/>
            <pc:sldMk cId="454379211" sldId="1144"/>
            <ac:spMk id="5" creationId="{00000000-0000-0000-0000-000000000000}"/>
          </ac:spMkLst>
        </pc:spChg>
        <pc:spChg chg="mod">
          <ac:chgData name="Kriti Jain" userId="3df26b54-5db6-4303-8413-8628b88e3072" providerId="ADAL" clId="{5782B5E4-B2FD-410C-8D1F-D28DFA245FFC}" dt="2020-06-30T15:30:04.593" v="1042" actId="1038"/>
          <ac:spMkLst>
            <pc:docMk/>
            <pc:sldMk cId="454379211" sldId="1144"/>
            <ac:spMk id="6" creationId="{00000000-0000-0000-0000-000000000000}"/>
          </ac:spMkLst>
        </pc:spChg>
        <pc:spChg chg="mod">
          <ac:chgData name="Kriti Jain" userId="3df26b54-5db6-4303-8413-8628b88e3072" providerId="ADAL" clId="{5782B5E4-B2FD-410C-8D1F-D28DFA245FFC}" dt="2020-06-30T15:30:04.593" v="1042" actId="1038"/>
          <ac:spMkLst>
            <pc:docMk/>
            <pc:sldMk cId="454379211" sldId="1144"/>
            <ac:spMk id="7" creationId="{00000000-0000-0000-0000-000000000000}"/>
          </ac:spMkLst>
        </pc:spChg>
        <pc:spChg chg="mod">
          <ac:chgData name="Kriti Jain" userId="3df26b54-5db6-4303-8413-8628b88e3072" providerId="ADAL" clId="{5782B5E4-B2FD-410C-8D1F-D28DFA245FFC}" dt="2020-06-30T15:30:04.593" v="1042" actId="1038"/>
          <ac:spMkLst>
            <pc:docMk/>
            <pc:sldMk cId="454379211" sldId="1144"/>
            <ac:spMk id="8" creationId="{00000000-0000-0000-0000-000000000000}"/>
          </ac:spMkLst>
        </pc:spChg>
        <pc:spChg chg="mod topLvl">
          <ac:chgData name="Kriti Jain" userId="3df26b54-5db6-4303-8413-8628b88e3072" providerId="ADAL" clId="{5782B5E4-B2FD-410C-8D1F-D28DFA245FFC}" dt="2020-06-30T15:31:07.054" v="1054" actId="12789"/>
          <ac:spMkLst>
            <pc:docMk/>
            <pc:sldMk cId="454379211" sldId="1144"/>
            <ac:spMk id="9" creationId="{00000000-0000-0000-0000-000000000000}"/>
          </ac:spMkLst>
        </pc:spChg>
        <pc:spChg chg="mod">
          <ac:chgData name="Kriti Jain" userId="3df26b54-5db6-4303-8413-8628b88e3072" providerId="ADAL" clId="{5782B5E4-B2FD-410C-8D1F-D28DFA245FFC}" dt="2020-06-30T15:30:04.593" v="1042" actId="1038"/>
          <ac:spMkLst>
            <pc:docMk/>
            <pc:sldMk cId="454379211" sldId="1144"/>
            <ac:spMk id="11" creationId="{00000000-0000-0000-0000-000000000000}"/>
          </ac:spMkLst>
        </pc:spChg>
        <pc:spChg chg="mod">
          <ac:chgData name="Kriti Jain" userId="3df26b54-5db6-4303-8413-8628b88e3072" providerId="ADAL" clId="{5782B5E4-B2FD-410C-8D1F-D28DFA245FFC}" dt="2020-06-30T15:30:04.593" v="1042" actId="1038"/>
          <ac:spMkLst>
            <pc:docMk/>
            <pc:sldMk cId="454379211" sldId="1144"/>
            <ac:spMk id="12" creationId="{00000000-0000-0000-0000-000000000000}"/>
          </ac:spMkLst>
        </pc:spChg>
        <pc:spChg chg="mod">
          <ac:chgData name="Kriti Jain" userId="3df26b54-5db6-4303-8413-8628b88e3072" providerId="ADAL" clId="{5782B5E4-B2FD-410C-8D1F-D28DFA245FFC}" dt="2020-06-30T15:30:04.593" v="1042" actId="1038"/>
          <ac:spMkLst>
            <pc:docMk/>
            <pc:sldMk cId="454379211" sldId="1144"/>
            <ac:spMk id="13" creationId="{00000000-0000-0000-0000-000000000000}"/>
          </ac:spMkLst>
        </pc:spChg>
        <pc:spChg chg="mod">
          <ac:chgData name="Kriti Jain" userId="3df26b54-5db6-4303-8413-8628b88e3072" providerId="ADAL" clId="{5782B5E4-B2FD-410C-8D1F-D28DFA245FFC}" dt="2020-06-30T15:30:04.593" v="1042" actId="1038"/>
          <ac:spMkLst>
            <pc:docMk/>
            <pc:sldMk cId="454379211" sldId="1144"/>
            <ac:spMk id="14" creationId="{00000000-0000-0000-0000-000000000000}"/>
          </ac:spMkLst>
        </pc:spChg>
        <pc:spChg chg="mod">
          <ac:chgData name="Kriti Jain" userId="3df26b54-5db6-4303-8413-8628b88e3072" providerId="ADAL" clId="{5782B5E4-B2FD-410C-8D1F-D28DFA245FFC}" dt="2020-06-30T15:30:04.593" v="1042" actId="1038"/>
          <ac:spMkLst>
            <pc:docMk/>
            <pc:sldMk cId="454379211" sldId="1144"/>
            <ac:spMk id="15" creationId="{00000000-0000-0000-0000-000000000000}"/>
          </ac:spMkLst>
        </pc:spChg>
        <pc:spChg chg="mod topLvl">
          <ac:chgData name="Kriti Jain" userId="3df26b54-5db6-4303-8413-8628b88e3072" providerId="ADAL" clId="{5782B5E4-B2FD-410C-8D1F-D28DFA245FFC}" dt="2020-06-30T15:31:09.419" v="1055" actId="12789"/>
          <ac:spMkLst>
            <pc:docMk/>
            <pc:sldMk cId="454379211" sldId="1144"/>
            <ac:spMk id="16" creationId="{00000000-0000-0000-0000-000000000000}"/>
          </ac:spMkLst>
        </pc:spChg>
        <pc:spChg chg="mod">
          <ac:chgData name="Kriti Jain" userId="3df26b54-5db6-4303-8413-8628b88e3072" providerId="ADAL" clId="{5782B5E4-B2FD-410C-8D1F-D28DFA245FFC}" dt="2020-06-30T15:30:04.593" v="1042" actId="1038"/>
          <ac:spMkLst>
            <pc:docMk/>
            <pc:sldMk cId="454379211" sldId="1144"/>
            <ac:spMk id="18" creationId="{00000000-0000-0000-0000-000000000000}"/>
          </ac:spMkLst>
        </pc:spChg>
        <pc:spChg chg="mod">
          <ac:chgData name="Kriti Jain" userId="3df26b54-5db6-4303-8413-8628b88e3072" providerId="ADAL" clId="{5782B5E4-B2FD-410C-8D1F-D28DFA245FFC}" dt="2020-06-30T15:30:04.593" v="1042" actId="1038"/>
          <ac:spMkLst>
            <pc:docMk/>
            <pc:sldMk cId="454379211" sldId="1144"/>
            <ac:spMk id="19" creationId="{00000000-0000-0000-0000-000000000000}"/>
          </ac:spMkLst>
        </pc:spChg>
        <pc:spChg chg="mod">
          <ac:chgData name="Kriti Jain" userId="3df26b54-5db6-4303-8413-8628b88e3072" providerId="ADAL" clId="{5782B5E4-B2FD-410C-8D1F-D28DFA245FFC}" dt="2020-06-30T15:30:04.593" v="1042" actId="1038"/>
          <ac:spMkLst>
            <pc:docMk/>
            <pc:sldMk cId="454379211" sldId="1144"/>
            <ac:spMk id="20" creationId="{00000000-0000-0000-0000-000000000000}"/>
          </ac:spMkLst>
        </pc:spChg>
        <pc:spChg chg="mod">
          <ac:chgData name="Kriti Jain" userId="3df26b54-5db6-4303-8413-8628b88e3072" providerId="ADAL" clId="{5782B5E4-B2FD-410C-8D1F-D28DFA245FFC}" dt="2020-06-30T15:30:04.593" v="1042" actId="1038"/>
          <ac:spMkLst>
            <pc:docMk/>
            <pc:sldMk cId="454379211" sldId="1144"/>
            <ac:spMk id="21" creationId="{00000000-0000-0000-0000-000000000000}"/>
          </ac:spMkLst>
        </pc:spChg>
        <pc:spChg chg="mod">
          <ac:chgData name="Kriti Jain" userId="3df26b54-5db6-4303-8413-8628b88e3072" providerId="ADAL" clId="{5782B5E4-B2FD-410C-8D1F-D28DFA245FFC}" dt="2020-06-30T15:30:04.593" v="1042" actId="1038"/>
          <ac:spMkLst>
            <pc:docMk/>
            <pc:sldMk cId="454379211" sldId="1144"/>
            <ac:spMk id="22" creationId="{00000000-0000-0000-0000-000000000000}"/>
          </ac:spMkLst>
        </pc:spChg>
        <pc:spChg chg="mod">
          <ac:chgData name="Kriti Jain" userId="3df26b54-5db6-4303-8413-8628b88e3072" providerId="ADAL" clId="{5782B5E4-B2FD-410C-8D1F-D28DFA245FFC}" dt="2020-06-30T15:31:27.060" v="1056" actId="552"/>
          <ac:spMkLst>
            <pc:docMk/>
            <pc:sldMk cId="454379211" sldId="1144"/>
            <ac:spMk id="23" creationId="{00000000-0000-0000-0000-000000000000}"/>
          </ac:spMkLst>
        </pc:spChg>
        <pc:spChg chg="mod">
          <ac:chgData name="Kriti Jain" userId="3df26b54-5db6-4303-8413-8628b88e3072" providerId="ADAL" clId="{5782B5E4-B2FD-410C-8D1F-D28DFA245FFC}" dt="2020-06-30T15:31:27.060" v="1056" actId="552"/>
          <ac:spMkLst>
            <pc:docMk/>
            <pc:sldMk cId="454379211" sldId="1144"/>
            <ac:spMk id="24" creationId="{00000000-0000-0000-0000-000000000000}"/>
          </ac:spMkLst>
        </pc:spChg>
        <pc:spChg chg="mod">
          <ac:chgData name="Kriti Jain" userId="3df26b54-5db6-4303-8413-8628b88e3072" providerId="ADAL" clId="{5782B5E4-B2FD-410C-8D1F-D28DFA245FFC}" dt="2020-06-30T15:31:27.060" v="1056" actId="552"/>
          <ac:spMkLst>
            <pc:docMk/>
            <pc:sldMk cId="454379211" sldId="1144"/>
            <ac:spMk id="25" creationId="{00000000-0000-0000-0000-000000000000}"/>
          </ac:spMkLst>
        </pc:spChg>
        <pc:spChg chg="mod">
          <ac:chgData name="Kriti Jain" userId="3df26b54-5db6-4303-8413-8628b88e3072" providerId="ADAL" clId="{5782B5E4-B2FD-410C-8D1F-D28DFA245FFC}" dt="2020-06-30T12:17:15.331" v="8"/>
          <ac:spMkLst>
            <pc:docMk/>
            <pc:sldMk cId="454379211" sldId="1144"/>
            <ac:spMk id="26" creationId="{00000000-0000-0000-0000-000000000000}"/>
          </ac:spMkLst>
        </pc:spChg>
        <pc:grpChg chg="mod">
          <ac:chgData name="Kriti Jain" userId="3df26b54-5db6-4303-8413-8628b88e3072" providerId="ADAL" clId="{5782B5E4-B2FD-410C-8D1F-D28DFA245FFC}" dt="2020-06-30T15:30:04.593" v="1042" actId="1038"/>
          <ac:grpSpMkLst>
            <pc:docMk/>
            <pc:sldMk cId="454379211" sldId="1144"/>
            <ac:grpSpMk id="3" creationId="{00000000-0000-0000-0000-000000000000}"/>
          </ac:grpSpMkLst>
        </pc:grpChg>
        <pc:grpChg chg="mod">
          <ac:chgData name="Kriti Jain" userId="3df26b54-5db6-4303-8413-8628b88e3072" providerId="ADAL" clId="{5782B5E4-B2FD-410C-8D1F-D28DFA245FFC}" dt="2020-06-30T15:30:04.593" v="1042" actId="1038"/>
          <ac:grpSpMkLst>
            <pc:docMk/>
            <pc:sldMk cId="454379211" sldId="1144"/>
            <ac:grpSpMk id="10" creationId="{00000000-0000-0000-0000-000000000000}"/>
          </ac:grpSpMkLst>
        </pc:grpChg>
        <pc:grpChg chg="mod">
          <ac:chgData name="Kriti Jain" userId="3df26b54-5db6-4303-8413-8628b88e3072" providerId="ADAL" clId="{5782B5E4-B2FD-410C-8D1F-D28DFA245FFC}" dt="2020-06-30T15:30:04.593" v="1042" actId="1038"/>
          <ac:grpSpMkLst>
            <pc:docMk/>
            <pc:sldMk cId="454379211" sldId="1144"/>
            <ac:grpSpMk id="17" creationId="{00000000-0000-0000-0000-000000000000}"/>
          </ac:grpSpMkLst>
        </pc:grpChg>
        <pc:grpChg chg="add del mod">
          <ac:chgData name="Kriti Jain" userId="3df26b54-5db6-4303-8413-8628b88e3072" providerId="ADAL" clId="{5782B5E4-B2FD-410C-8D1F-D28DFA245FFC}" dt="2020-06-30T15:30:50.551" v="1052" actId="165"/>
          <ac:grpSpMkLst>
            <pc:docMk/>
            <pc:sldMk cId="454379211" sldId="1144"/>
            <ac:grpSpMk id="27" creationId="{077FF79F-D875-41D5-91DE-038D72D10CFC}"/>
          </ac:grpSpMkLst>
        </pc:grpChg>
      </pc:sldChg>
      <pc:sldChg chg="modSp">
        <pc:chgData name="Kriti Jain" userId="3df26b54-5db6-4303-8413-8628b88e3072" providerId="ADAL" clId="{5782B5E4-B2FD-410C-8D1F-D28DFA245FFC}" dt="2020-06-30T12:17:15.331" v="8"/>
        <pc:sldMkLst>
          <pc:docMk/>
          <pc:sldMk cId="3696486931" sldId="1146"/>
        </pc:sldMkLst>
        <pc:spChg chg="mod">
          <ac:chgData name="Kriti Jain" userId="3df26b54-5db6-4303-8413-8628b88e3072" providerId="ADAL" clId="{5782B5E4-B2FD-410C-8D1F-D28DFA245FFC}" dt="2020-06-30T12:17:15.331" v="8"/>
          <ac:spMkLst>
            <pc:docMk/>
            <pc:sldMk cId="3696486931" sldId="1146"/>
            <ac:spMk id="3" creationId="{00000000-0000-0000-0000-000000000000}"/>
          </ac:spMkLst>
        </pc:spChg>
      </pc:sldChg>
      <pc:sldChg chg="addSp modSp mod">
        <pc:chgData name="Kriti Jain" userId="3df26b54-5db6-4303-8413-8628b88e3072" providerId="ADAL" clId="{5782B5E4-B2FD-410C-8D1F-D28DFA245FFC}" dt="2020-06-30T15:26:02.204" v="922" actId="1037"/>
        <pc:sldMkLst>
          <pc:docMk/>
          <pc:sldMk cId="2536290881" sldId="1147"/>
        </pc:sldMkLst>
        <pc:spChg chg="mod">
          <ac:chgData name="Kriti Jain" userId="3df26b54-5db6-4303-8413-8628b88e3072" providerId="ADAL" clId="{5782B5E4-B2FD-410C-8D1F-D28DFA245FFC}" dt="2020-06-30T12:17:15.331" v="8"/>
          <ac:spMkLst>
            <pc:docMk/>
            <pc:sldMk cId="2536290881" sldId="1147"/>
            <ac:spMk id="2" creationId="{00000000-0000-0000-0000-000000000000}"/>
          </ac:spMkLst>
        </pc:spChg>
        <pc:spChg chg="mod">
          <ac:chgData name="Kriti Jain" userId="3df26b54-5db6-4303-8413-8628b88e3072" providerId="ADAL" clId="{5782B5E4-B2FD-410C-8D1F-D28DFA245FFC}" dt="2020-06-30T15:23:18.159" v="897" actId="164"/>
          <ac:spMkLst>
            <pc:docMk/>
            <pc:sldMk cId="2536290881" sldId="1147"/>
            <ac:spMk id="7" creationId="{00000000-0000-0000-0000-000000000000}"/>
          </ac:spMkLst>
        </pc:spChg>
        <pc:spChg chg="mod">
          <ac:chgData name="Kriti Jain" userId="3df26b54-5db6-4303-8413-8628b88e3072" providerId="ADAL" clId="{5782B5E4-B2FD-410C-8D1F-D28DFA245FFC}" dt="2020-06-30T15:23:29.009" v="899" actId="164"/>
          <ac:spMkLst>
            <pc:docMk/>
            <pc:sldMk cId="2536290881" sldId="1147"/>
            <ac:spMk id="8" creationId="{00000000-0000-0000-0000-000000000000}"/>
          </ac:spMkLst>
        </pc:spChg>
        <pc:spChg chg="mod">
          <ac:chgData name="Kriti Jain" userId="3df26b54-5db6-4303-8413-8628b88e3072" providerId="ADAL" clId="{5782B5E4-B2FD-410C-8D1F-D28DFA245FFC}" dt="2020-06-30T15:23:18.159" v="897" actId="164"/>
          <ac:spMkLst>
            <pc:docMk/>
            <pc:sldMk cId="2536290881" sldId="1147"/>
            <ac:spMk id="9" creationId="{00000000-0000-0000-0000-000000000000}"/>
          </ac:spMkLst>
        </pc:spChg>
        <pc:spChg chg="mod">
          <ac:chgData name="Kriti Jain" userId="3df26b54-5db6-4303-8413-8628b88e3072" providerId="ADAL" clId="{5782B5E4-B2FD-410C-8D1F-D28DFA245FFC}" dt="2020-06-30T15:23:29.009" v="899" actId="164"/>
          <ac:spMkLst>
            <pc:docMk/>
            <pc:sldMk cId="2536290881" sldId="1147"/>
            <ac:spMk id="10" creationId="{00000000-0000-0000-0000-000000000000}"/>
          </ac:spMkLst>
        </pc:spChg>
        <pc:spChg chg="mod">
          <ac:chgData name="Kriti Jain" userId="3df26b54-5db6-4303-8413-8628b88e3072" providerId="ADAL" clId="{5782B5E4-B2FD-410C-8D1F-D28DFA245FFC}" dt="2020-06-30T15:26:02.204" v="922" actId="1037"/>
          <ac:spMkLst>
            <pc:docMk/>
            <pc:sldMk cId="2536290881" sldId="1147"/>
            <ac:spMk id="12" creationId="{00000000-0000-0000-0000-000000000000}"/>
          </ac:spMkLst>
        </pc:spChg>
        <pc:spChg chg="mod">
          <ac:chgData name="Kriti Jain" userId="3df26b54-5db6-4303-8413-8628b88e3072" providerId="ADAL" clId="{5782B5E4-B2FD-410C-8D1F-D28DFA245FFC}" dt="2020-06-30T15:26:02.204" v="922" actId="1037"/>
          <ac:spMkLst>
            <pc:docMk/>
            <pc:sldMk cId="2536290881" sldId="1147"/>
            <ac:spMk id="13" creationId="{00000000-0000-0000-0000-000000000000}"/>
          </ac:spMkLst>
        </pc:spChg>
        <pc:spChg chg="mod">
          <ac:chgData name="Kriti Jain" userId="3df26b54-5db6-4303-8413-8628b88e3072" providerId="ADAL" clId="{5782B5E4-B2FD-410C-8D1F-D28DFA245FFC}" dt="2020-06-30T15:25:36.250" v="911" actId="255"/>
          <ac:spMkLst>
            <pc:docMk/>
            <pc:sldMk cId="2536290881" sldId="1147"/>
            <ac:spMk id="14" creationId="{00000000-0000-0000-0000-000000000000}"/>
          </ac:spMkLst>
        </pc:spChg>
        <pc:spChg chg="mod">
          <ac:chgData name="Kriti Jain" userId="3df26b54-5db6-4303-8413-8628b88e3072" providerId="ADAL" clId="{5782B5E4-B2FD-410C-8D1F-D28DFA245FFC}" dt="2020-06-30T15:25:36.250" v="911" actId="255"/>
          <ac:spMkLst>
            <pc:docMk/>
            <pc:sldMk cId="2536290881" sldId="1147"/>
            <ac:spMk id="15" creationId="{00000000-0000-0000-0000-000000000000}"/>
          </ac:spMkLst>
        </pc:spChg>
        <pc:spChg chg="mod">
          <ac:chgData name="Kriti Jain" userId="3df26b54-5db6-4303-8413-8628b88e3072" providerId="ADAL" clId="{5782B5E4-B2FD-410C-8D1F-D28DFA245FFC}" dt="2020-06-30T15:23:08.616" v="896" actId="1076"/>
          <ac:spMkLst>
            <pc:docMk/>
            <pc:sldMk cId="2536290881" sldId="1147"/>
            <ac:spMk id="51" creationId="{00000000-0000-0000-0000-000000000000}"/>
          </ac:spMkLst>
        </pc:spChg>
        <pc:grpChg chg="add mod">
          <ac:chgData name="Kriti Jain" userId="3df26b54-5db6-4303-8413-8628b88e3072" providerId="ADAL" clId="{5782B5E4-B2FD-410C-8D1F-D28DFA245FFC}" dt="2020-06-30T15:23:20.245" v="898" actId="14100"/>
          <ac:grpSpMkLst>
            <pc:docMk/>
            <pc:sldMk cId="2536290881" sldId="1147"/>
            <ac:grpSpMk id="3" creationId="{2D7F18D3-C9BF-441E-9C51-D2B062EC90C5}"/>
          </ac:grpSpMkLst>
        </pc:grpChg>
        <pc:grpChg chg="add mod">
          <ac:chgData name="Kriti Jain" userId="3df26b54-5db6-4303-8413-8628b88e3072" providerId="ADAL" clId="{5782B5E4-B2FD-410C-8D1F-D28DFA245FFC}" dt="2020-06-30T15:24:04.250" v="902" actId="14100"/>
          <ac:grpSpMkLst>
            <pc:docMk/>
            <pc:sldMk cId="2536290881" sldId="1147"/>
            <ac:grpSpMk id="4" creationId="{D13BC3BE-F15D-4B96-BCEF-2D224D3A2ADD}"/>
          </ac:grpSpMkLst>
        </pc:grpChg>
      </pc:sldChg>
      <pc:sldChg chg="addSp modSp mod">
        <pc:chgData name="Kriti Jain" userId="3df26b54-5db6-4303-8413-8628b88e3072" providerId="ADAL" clId="{5782B5E4-B2FD-410C-8D1F-D28DFA245FFC}" dt="2020-06-30T15:29:32.226" v="967" actId="1035"/>
        <pc:sldMkLst>
          <pc:docMk/>
          <pc:sldMk cId="78938036" sldId="1148"/>
        </pc:sldMkLst>
        <pc:spChg chg="mod">
          <ac:chgData name="Kriti Jain" userId="3df26b54-5db6-4303-8413-8628b88e3072" providerId="ADAL" clId="{5782B5E4-B2FD-410C-8D1F-D28DFA245FFC}" dt="2020-06-30T15:29:32.226" v="967" actId="1035"/>
          <ac:spMkLst>
            <pc:docMk/>
            <pc:sldMk cId="78938036" sldId="1148"/>
            <ac:spMk id="3" creationId="{00000000-0000-0000-0000-000000000000}"/>
          </ac:spMkLst>
        </pc:spChg>
        <pc:spChg chg="mod">
          <ac:chgData name="Kriti Jain" userId="3df26b54-5db6-4303-8413-8628b88e3072" providerId="ADAL" clId="{5782B5E4-B2FD-410C-8D1F-D28DFA245FFC}" dt="2020-06-30T12:17:15.331" v="8"/>
          <ac:spMkLst>
            <pc:docMk/>
            <pc:sldMk cId="78938036" sldId="1148"/>
            <ac:spMk id="5" creationId="{00000000-0000-0000-0000-000000000000}"/>
          </ac:spMkLst>
        </pc:spChg>
        <pc:spChg chg="add mod ord">
          <ac:chgData name="Kriti Jain" userId="3df26b54-5db6-4303-8413-8628b88e3072" providerId="ADAL" clId="{5782B5E4-B2FD-410C-8D1F-D28DFA245FFC}" dt="2020-06-30T15:29:32.226" v="967" actId="1035"/>
          <ac:spMkLst>
            <pc:docMk/>
            <pc:sldMk cId="78938036" sldId="1148"/>
            <ac:spMk id="6" creationId="{A1F91470-03E2-4013-ACB5-3CF85AA2D2AE}"/>
          </ac:spMkLst>
        </pc:spChg>
        <pc:graphicFrameChg chg="mod modGraphic">
          <ac:chgData name="Kriti Jain" userId="3df26b54-5db6-4303-8413-8628b88e3072" providerId="ADAL" clId="{5782B5E4-B2FD-410C-8D1F-D28DFA245FFC}" dt="2020-06-30T15:29:32.226" v="967" actId="1035"/>
          <ac:graphicFrameMkLst>
            <pc:docMk/>
            <pc:sldMk cId="78938036" sldId="1148"/>
            <ac:graphicFrameMk id="2" creationId="{00000000-0000-0000-0000-000000000000}"/>
          </ac:graphicFrameMkLst>
        </pc:graphicFrameChg>
      </pc:sldChg>
      <pc:sldChg chg="delSp modSp mod">
        <pc:chgData name="Kriti Jain" userId="3df26b54-5db6-4303-8413-8628b88e3072" providerId="ADAL" clId="{5782B5E4-B2FD-410C-8D1F-D28DFA245FFC}" dt="2020-06-30T15:22:43.282" v="894" actId="12"/>
        <pc:sldMkLst>
          <pc:docMk/>
          <pc:sldMk cId="3397260543" sldId="1149"/>
        </pc:sldMkLst>
        <pc:spChg chg="mod">
          <ac:chgData name="Kriti Jain" userId="3df26b54-5db6-4303-8413-8628b88e3072" providerId="ADAL" clId="{5782B5E4-B2FD-410C-8D1F-D28DFA245FFC}" dt="2020-06-30T12:17:15.331" v="8"/>
          <ac:spMkLst>
            <pc:docMk/>
            <pc:sldMk cId="3397260543" sldId="1149"/>
            <ac:spMk id="3" creationId="{00000000-0000-0000-0000-000000000000}"/>
          </ac:spMkLst>
        </pc:spChg>
        <pc:spChg chg="mod topLvl">
          <ac:chgData name="Kriti Jain" userId="3df26b54-5db6-4303-8413-8628b88e3072" providerId="ADAL" clId="{5782B5E4-B2FD-410C-8D1F-D28DFA245FFC}" dt="2020-06-30T15:22:31.230" v="893" actId="165"/>
          <ac:spMkLst>
            <pc:docMk/>
            <pc:sldMk cId="3397260543" sldId="1149"/>
            <ac:spMk id="19" creationId="{00000000-0000-0000-0000-000000000000}"/>
          </ac:spMkLst>
        </pc:spChg>
        <pc:spChg chg="mod topLvl">
          <ac:chgData name="Kriti Jain" userId="3df26b54-5db6-4303-8413-8628b88e3072" providerId="ADAL" clId="{5782B5E4-B2FD-410C-8D1F-D28DFA245FFC}" dt="2020-06-30T15:22:43.282" v="894" actId="12"/>
          <ac:spMkLst>
            <pc:docMk/>
            <pc:sldMk cId="3397260543" sldId="1149"/>
            <ac:spMk id="20" creationId="{00000000-0000-0000-0000-000000000000}"/>
          </ac:spMkLst>
        </pc:spChg>
        <pc:spChg chg="mod topLvl">
          <ac:chgData name="Kriti Jain" userId="3df26b54-5db6-4303-8413-8628b88e3072" providerId="ADAL" clId="{5782B5E4-B2FD-410C-8D1F-D28DFA245FFC}" dt="2020-06-30T15:22:31.230" v="893" actId="165"/>
          <ac:spMkLst>
            <pc:docMk/>
            <pc:sldMk cId="3397260543" sldId="1149"/>
            <ac:spMk id="22" creationId="{00000000-0000-0000-0000-000000000000}"/>
          </ac:spMkLst>
        </pc:spChg>
        <pc:spChg chg="mod topLvl">
          <ac:chgData name="Kriti Jain" userId="3df26b54-5db6-4303-8413-8628b88e3072" providerId="ADAL" clId="{5782B5E4-B2FD-410C-8D1F-D28DFA245FFC}" dt="2020-06-30T15:22:43.282" v="894" actId="12"/>
          <ac:spMkLst>
            <pc:docMk/>
            <pc:sldMk cId="3397260543" sldId="1149"/>
            <ac:spMk id="23" creationId="{00000000-0000-0000-0000-000000000000}"/>
          </ac:spMkLst>
        </pc:spChg>
        <pc:spChg chg="mod topLvl">
          <ac:chgData name="Kriti Jain" userId="3df26b54-5db6-4303-8413-8628b88e3072" providerId="ADAL" clId="{5782B5E4-B2FD-410C-8D1F-D28DFA245FFC}" dt="2020-06-30T15:22:31.230" v="893" actId="165"/>
          <ac:spMkLst>
            <pc:docMk/>
            <pc:sldMk cId="3397260543" sldId="1149"/>
            <ac:spMk id="25" creationId="{00000000-0000-0000-0000-000000000000}"/>
          </ac:spMkLst>
        </pc:spChg>
        <pc:spChg chg="mod topLvl">
          <ac:chgData name="Kriti Jain" userId="3df26b54-5db6-4303-8413-8628b88e3072" providerId="ADAL" clId="{5782B5E4-B2FD-410C-8D1F-D28DFA245FFC}" dt="2020-06-30T15:22:43.282" v="894" actId="12"/>
          <ac:spMkLst>
            <pc:docMk/>
            <pc:sldMk cId="3397260543" sldId="1149"/>
            <ac:spMk id="26" creationId="{00000000-0000-0000-0000-000000000000}"/>
          </ac:spMkLst>
        </pc:spChg>
        <pc:spChg chg="mod topLvl">
          <ac:chgData name="Kriti Jain" userId="3df26b54-5db6-4303-8413-8628b88e3072" providerId="ADAL" clId="{5782B5E4-B2FD-410C-8D1F-D28DFA245FFC}" dt="2020-06-30T15:22:31.230" v="893" actId="165"/>
          <ac:spMkLst>
            <pc:docMk/>
            <pc:sldMk cId="3397260543" sldId="1149"/>
            <ac:spMk id="28" creationId="{00000000-0000-0000-0000-000000000000}"/>
          </ac:spMkLst>
        </pc:spChg>
        <pc:spChg chg="mod topLvl">
          <ac:chgData name="Kriti Jain" userId="3df26b54-5db6-4303-8413-8628b88e3072" providerId="ADAL" clId="{5782B5E4-B2FD-410C-8D1F-D28DFA245FFC}" dt="2020-06-30T15:22:43.282" v="894" actId="12"/>
          <ac:spMkLst>
            <pc:docMk/>
            <pc:sldMk cId="3397260543" sldId="1149"/>
            <ac:spMk id="29" creationId="{00000000-0000-0000-0000-000000000000}"/>
          </ac:spMkLst>
        </pc:spChg>
        <pc:grpChg chg="del">
          <ac:chgData name="Kriti Jain" userId="3df26b54-5db6-4303-8413-8628b88e3072" providerId="ADAL" clId="{5782B5E4-B2FD-410C-8D1F-D28DFA245FFC}" dt="2020-06-30T15:22:31.230" v="893" actId="165"/>
          <ac:grpSpMkLst>
            <pc:docMk/>
            <pc:sldMk cId="3397260543" sldId="1149"/>
            <ac:grpSpMk id="18" creationId="{00000000-0000-0000-0000-000000000000}"/>
          </ac:grpSpMkLst>
        </pc:grpChg>
        <pc:grpChg chg="del">
          <ac:chgData name="Kriti Jain" userId="3df26b54-5db6-4303-8413-8628b88e3072" providerId="ADAL" clId="{5782B5E4-B2FD-410C-8D1F-D28DFA245FFC}" dt="2020-06-30T15:22:31.230" v="893" actId="165"/>
          <ac:grpSpMkLst>
            <pc:docMk/>
            <pc:sldMk cId="3397260543" sldId="1149"/>
            <ac:grpSpMk id="21" creationId="{00000000-0000-0000-0000-000000000000}"/>
          </ac:grpSpMkLst>
        </pc:grpChg>
        <pc:grpChg chg="del">
          <ac:chgData name="Kriti Jain" userId="3df26b54-5db6-4303-8413-8628b88e3072" providerId="ADAL" clId="{5782B5E4-B2FD-410C-8D1F-D28DFA245FFC}" dt="2020-06-30T15:22:31.230" v="893" actId="165"/>
          <ac:grpSpMkLst>
            <pc:docMk/>
            <pc:sldMk cId="3397260543" sldId="1149"/>
            <ac:grpSpMk id="24" creationId="{00000000-0000-0000-0000-000000000000}"/>
          </ac:grpSpMkLst>
        </pc:grpChg>
        <pc:grpChg chg="del">
          <ac:chgData name="Kriti Jain" userId="3df26b54-5db6-4303-8413-8628b88e3072" providerId="ADAL" clId="{5782B5E4-B2FD-410C-8D1F-D28DFA245FFC}" dt="2020-06-30T15:22:31.230" v="893" actId="165"/>
          <ac:grpSpMkLst>
            <pc:docMk/>
            <pc:sldMk cId="3397260543" sldId="1149"/>
            <ac:grpSpMk id="27" creationId="{00000000-0000-0000-0000-000000000000}"/>
          </ac:grpSpMkLst>
        </pc:grpChg>
      </pc:sldChg>
      <pc:sldChg chg="modSp mod">
        <pc:chgData name="Kriti Jain" userId="3df26b54-5db6-4303-8413-8628b88e3072" providerId="ADAL" clId="{5782B5E4-B2FD-410C-8D1F-D28DFA245FFC}" dt="2020-06-30T14:34:43.804" v="79" actId="12"/>
        <pc:sldMkLst>
          <pc:docMk/>
          <pc:sldMk cId="2159944567" sldId="1154"/>
        </pc:sldMkLst>
        <pc:spChg chg="mod">
          <ac:chgData name="Kriti Jain" userId="3df26b54-5db6-4303-8413-8628b88e3072" providerId="ADAL" clId="{5782B5E4-B2FD-410C-8D1F-D28DFA245FFC}" dt="2020-06-30T14:34:43.804" v="79" actId="12"/>
          <ac:spMkLst>
            <pc:docMk/>
            <pc:sldMk cId="2159944567" sldId="1154"/>
            <ac:spMk id="39" creationId="{00000000-0000-0000-0000-000000000000}"/>
          </ac:spMkLst>
        </pc:spChg>
        <pc:spChg chg="mod">
          <ac:chgData name="Kriti Jain" userId="3df26b54-5db6-4303-8413-8628b88e3072" providerId="ADAL" clId="{5782B5E4-B2FD-410C-8D1F-D28DFA245FFC}" dt="2020-06-30T12:17:15.331" v="8"/>
          <ac:spMkLst>
            <pc:docMk/>
            <pc:sldMk cId="2159944567" sldId="1154"/>
            <ac:spMk id="42" creationId="{00000000-0000-0000-0000-000000000000}"/>
          </ac:spMkLst>
        </pc:spChg>
      </pc:sldChg>
      <pc:sldChg chg="addSp modSp mod">
        <pc:chgData name="Kriti Jain" userId="3df26b54-5db6-4303-8413-8628b88e3072" providerId="ADAL" clId="{5782B5E4-B2FD-410C-8D1F-D28DFA245FFC}" dt="2020-06-30T15:06:44.226" v="637" actId="1035"/>
        <pc:sldMkLst>
          <pc:docMk/>
          <pc:sldMk cId="2098813591" sldId="1172"/>
        </pc:sldMkLst>
        <pc:spChg chg="mod">
          <ac:chgData name="Kriti Jain" userId="3df26b54-5db6-4303-8413-8628b88e3072" providerId="ADAL" clId="{5782B5E4-B2FD-410C-8D1F-D28DFA245FFC}" dt="2020-06-30T15:06:44.226" v="637" actId="1035"/>
          <ac:spMkLst>
            <pc:docMk/>
            <pc:sldMk cId="2098813591" sldId="1172"/>
            <ac:spMk id="2" creationId="{00000000-0000-0000-0000-000000000000}"/>
          </ac:spMkLst>
        </pc:spChg>
        <pc:spChg chg="mod">
          <ac:chgData name="Kriti Jain" userId="3df26b54-5db6-4303-8413-8628b88e3072" providerId="ADAL" clId="{5782B5E4-B2FD-410C-8D1F-D28DFA245FFC}" dt="2020-06-30T15:06:44.226" v="637" actId="1035"/>
          <ac:spMkLst>
            <pc:docMk/>
            <pc:sldMk cId="2098813591" sldId="1172"/>
            <ac:spMk id="5" creationId="{00000000-0000-0000-0000-000000000000}"/>
          </ac:spMkLst>
        </pc:spChg>
        <pc:spChg chg="add mod ord">
          <ac:chgData name="Kriti Jain" userId="3df26b54-5db6-4303-8413-8628b88e3072" providerId="ADAL" clId="{5782B5E4-B2FD-410C-8D1F-D28DFA245FFC}" dt="2020-06-30T15:06:44.226" v="637" actId="1035"/>
          <ac:spMkLst>
            <pc:docMk/>
            <pc:sldMk cId="2098813591" sldId="1172"/>
            <ac:spMk id="9" creationId="{1F08618F-39FF-49BE-BAD8-1529284D631F}"/>
          </ac:spMkLst>
        </pc:spChg>
        <pc:spChg chg="mod">
          <ac:chgData name="Kriti Jain" userId="3df26b54-5db6-4303-8413-8628b88e3072" providerId="ADAL" clId="{5782B5E4-B2FD-410C-8D1F-D28DFA245FFC}" dt="2020-06-30T15:06:44.226" v="637" actId="1035"/>
          <ac:spMkLst>
            <pc:docMk/>
            <pc:sldMk cId="2098813591" sldId="1172"/>
            <ac:spMk id="12" creationId="{00000000-0000-0000-0000-000000000000}"/>
          </ac:spMkLst>
        </pc:spChg>
        <pc:spChg chg="mod">
          <ac:chgData name="Kriti Jain" userId="3df26b54-5db6-4303-8413-8628b88e3072" providerId="ADAL" clId="{5782B5E4-B2FD-410C-8D1F-D28DFA245FFC}" dt="2020-06-30T15:06:44.226" v="637" actId="1035"/>
          <ac:spMkLst>
            <pc:docMk/>
            <pc:sldMk cId="2098813591" sldId="1172"/>
            <ac:spMk id="13" creationId="{00000000-0000-0000-0000-000000000000}"/>
          </ac:spMkLst>
        </pc:spChg>
        <pc:spChg chg="mod">
          <ac:chgData name="Kriti Jain" userId="3df26b54-5db6-4303-8413-8628b88e3072" providerId="ADAL" clId="{5782B5E4-B2FD-410C-8D1F-D28DFA245FFC}" dt="2020-06-30T15:06:44.226" v="637" actId="1035"/>
          <ac:spMkLst>
            <pc:docMk/>
            <pc:sldMk cId="2098813591" sldId="1172"/>
            <ac:spMk id="17" creationId="{00000000-0000-0000-0000-000000000000}"/>
          </ac:spMkLst>
        </pc:spChg>
        <pc:spChg chg="mod">
          <ac:chgData name="Kriti Jain" userId="3df26b54-5db6-4303-8413-8628b88e3072" providerId="ADAL" clId="{5782B5E4-B2FD-410C-8D1F-D28DFA245FFC}" dt="2020-06-30T15:06:44.226" v="637" actId="1035"/>
          <ac:spMkLst>
            <pc:docMk/>
            <pc:sldMk cId="2098813591" sldId="1172"/>
            <ac:spMk id="22" creationId="{00000000-0000-0000-0000-000000000000}"/>
          </ac:spMkLst>
        </pc:spChg>
        <pc:grpChg chg="add mod">
          <ac:chgData name="Kriti Jain" userId="3df26b54-5db6-4303-8413-8628b88e3072" providerId="ADAL" clId="{5782B5E4-B2FD-410C-8D1F-D28DFA245FFC}" dt="2020-06-30T15:06:44.226" v="637" actId="1035"/>
          <ac:grpSpMkLst>
            <pc:docMk/>
            <pc:sldMk cId="2098813591" sldId="1172"/>
            <ac:grpSpMk id="3" creationId="{D34E63CD-8A66-4581-92DB-A05541582792}"/>
          </ac:grpSpMkLst>
        </pc:grpChg>
      </pc:sldChg>
      <pc:sldChg chg="modSp mod">
        <pc:chgData name="Kriti Jain" userId="3df26b54-5db6-4303-8413-8628b88e3072" providerId="ADAL" clId="{5782B5E4-B2FD-410C-8D1F-D28DFA245FFC}" dt="2020-06-30T15:07:16.461" v="642" actId="552"/>
        <pc:sldMkLst>
          <pc:docMk/>
          <pc:sldMk cId="1026030696" sldId="1174"/>
        </pc:sldMkLst>
        <pc:spChg chg="mod">
          <ac:chgData name="Kriti Jain" userId="3df26b54-5db6-4303-8413-8628b88e3072" providerId="ADAL" clId="{5782B5E4-B2FD-410C-8D1F-D28DFA245FFC}" dt="2020-06-30T15:07:16.461" v="642" actId="552"/>
          <ac:spMkLst>
            <pc:docMk/>
            <pc:sldMk cId="1026030696" sldId="1174"/>
            <ac:spMk id="3" creationId="{00000000-0000-0000-0000-000000000000}"/>
          </ac:spMkLst>
        </pc:spChg>
        <pc:spChg chg="mod">
          <ac:chgData name="Kriti Jain" userId="3df26b54-5db6-4303-8413-8628b88e3072" providerId="ADAL" clId="{5782B5E4-B2FD-410C-8D1F-D28DFA245FFC}" dt="2020-06-30T15:07:16.461" v="642" actId="552"/>
          <ac:spMkLst>
            <pc:docMk/>
            <pc:sldMk cId="1026030696" sldId="1174"/>
            <ac:spMk id="18" creationId="{00000000-0000-0000-0000-000000000000}"/>
          </ac:spMkLst>
        </pc:spChg>
        <pc:spChg chg="mod">
          <ac:chgData name="Kriti Jain" userId="3df26b54-5db6-4303-8413-8628b88e3072" providerId="ADAL" clId="{5782B5E4-B2FD-410C-8D1F-D28DFA245FFC}" dt="2020-06-30T12:17:15.331" v="8"/>
          <ac:spMkLst>
            <pc:docMk/>
            <pc:sldMk cId="1026030696" sldId="1174"/>
            <ac:spMk id="20" creationId="{00000000-0000-0000-0000-000000000000}"/>
          </ac:spMkLst>
        </pc:spChg>
      </pc:sldChg>
      <pc:sldChg chg="modSp mod">
        <pc:chgData name="Kriti Jain" userId="3df26b54-5db6-4303-8413-8628b88e3072" providerId="ADAL" clId="{5782B5E4-B2FD-410C-8D1F-D28DFA245FFC}" dt="2020-06-30T15:09:22.618" v="668" actId="1035"/>
        <pc:sldMkLst>
          <pc:docMk/>
          <pc:sldMk cId="4145627196" sldId="1175"/>
        </pc:sldMkLst>
        <pc:spChg chg="mod">
          <ac:chgData name="Kriti Jain" userId="3df26b54-5db6-4303-8413-8628b88e3072" providerId="ADAL" clId="{5782B5E4-B2FD-410C-8D1F-D28DFA245FFC}" dt="2020-06-30T15:09:22.618" v="668" actId="1035"/>
          <ac:spMkLst>
            <pc:docMk/>
            <pc:sldMk cId="4145627196" sldId="1175"/>
            <ac:spMk id="2" creationId="{00000000-0000-0000-0000-000000000000}"/>
          </ac:spMkLst>
        </pc:spChg>
        <pc:spChg chg="mod">
          <ac:chgData name="Kriti Jain" userId="3df26b54-5db6-4303-8413-8628b88e3072" providerId="ADAL" clId="{5782B5E4-B2FD-410C-8D1F-D28DFA245FFC}" dt="2020-06-30T15:09:22.618" v="668" actId="1035"/>
          <ac:spMkLst>
            <pc:docMk/>
            <pc:sldMk cId="4145627196" sldId="1175"/>
            <ac:spMk id="3" creationId="{00000000-0000-0000-0000-000000000000}"/>
          </ac:spMkLst>
        </pc:spChg>
        <pc:spChg chg="mod">
          <ac:chgData name="Kriti Jain" userId="3df26b54-5db6-4303-8413-8628b88e3072" providerId="ADAL" clId="{5782B5E4-B2FD-410C-8D1F-D28DFA245FFC}" dt="2020-06-30T15:09:22.618" v="668" actId="1035"/>
          <ac:spMkLst>
            <pc:docMk/>
            <pc:sldMk cId="4145627196" sldId="1175"/>
            <ac:spMk id="4" creationId="{00000000-0000-0000-0000-000000000000}"/>
          </ac:spMkLst>
        </pc:spChg>
        <pc:spChg chg="mod">
          <ac:chgData name="Kriti Jain" userId="3df26b54-5db6-4303-8413-8628b88e3072" providerId="ADAL" clId="{5782B5E4-B2FD-410C-8D1F-D28DFA245FFC}" dt="2020-06-30T15:09:22.618" v="668" actId="1035"/>
          <ac:spMkLst>
            <pc:docMk/>
            <pc:sldMk cId="4145627196" sldId="1175"/>
            <ac:spMk id="5" creationId="{00000000-0000-0000-0000-000000000000}"/>
          </ac:spMkLst>
        </pc:spChg>
        <pc:spChg chg="mod">
          <ac:chgData name="Kriti Jain" userId="3df26b54-5db6-4303-8413-8628b88e3072" providerId="ADAL" clId="{5782B5E4-B2FD-410C-8D1F-D28DFA245FFC}" dt="2020-06-30T15:09:22.618" v="668" actId="1035"/>
          <ac:spMkLst>
            <pc:docMk/>
            <pc:sldMk cId="4145627196" sldId="1175"/>
            <ac:spMk id="6" creationId="{00000000-0000-0000-0000-000000000000}"/>
          </ac:spMkLst>
        </pc:spChg>
        <pc:spChg chg="mod">
          <ac:chgData name="Kriti Jain" userId="3df26b54-5db6-4303-8413-8628b88e3072" providerId="ADAL" clId="{5782B5E4-B2FD-410C-8D1F-D28DFA245FFC}" dt="2020-06-30T15:09:13.280" v="647" actId="255"/>
          <ac:spMkLst>
            <pc:docMk/>
            <pc:sldMk cId="4145627196" sldId="1175"/>
            <ac:spMk id="8" creationId="{00000000-0000-0000-0000-000000000000}"/>
          </ac:spMkLst>
        </pc:spChg>
        <pc:spChg chg="mod">
          <ac:chgData name="Kriti Jain" userId="3df26b54-5db6-4303-8413-8628b88e3072" providerId="ADAL" clId="{5782B5E4-B2FD-410C-8D1F-D28DFA245FFC}" dt="2020-06-30T12:17:15.331" v="8"/>
          <ac:spMkLst>
            <pc:docMk/>
            <pc:sldMk cId="4145627196" sldId="1175"/>
            <ac:spMk id="9" creationId="{00000000-0000-0000-0000-000000000000}"/>
          </ac:spMkLst>
        </pc:spChg>
      </pc:sldChg>
      <pc:sldChg chg="modSp">
        <pc:chgData name="Kriti Jain" userId="3df26b54-5db6-4303-8413-8628b88e3072" providerId="ADAL" clId="{5782B5E4-B2FD-410C-8D1F-D28DFA245FFC}" dt="2020-06-30T12:17:15.331" v="8"/>
        <pc:sldMkLst>
          <pc:docMk/>
          <pc:sldMk cId="3430663227" sldId="1193"/>
        </pc:sldMkLst>
        <pc:spChg chg="mod">
          <ac:chgData name="Kriti Jain" userId="3df26b54-5db6-4303-8413-8628b88e3072" providerId="ADAL" clId="{5782B5E4-B2FD-410C-8D1F-D28DFA245FFC}" dt="2020-06-30T12:17:15.331" v="8"/>
          <ac:spMkLst>
            <pc:docMk/>
            <pc:sldMk cId="3430663227" sldId="1193"/>
            <ac:spMk id="4" creationId="{00000000-0000-0000-0000-000000000000}"/>
          </ac:spMkLst>
        </pc:spChg>
      </pc:sldChg>
      <pc:sldChg chg="modSp">
        <pc:chgData name="Kriti Jain" userId="3df26b54-5db6-4303-8413-8628b88e3072" providerId="ADAL" clId="{5782B5E4-B2FD-410C-8D1F-D28DFA245FFC}" dt="2020-06-30T12:17:15.331" v="8"/>
        <pc:sldMkLst>
          <pc:docMk/>
          <pc:sldMk cId="1088386555" sldId="1194"/>
        </pc:sldMkLst>
        <pc:spChg chg="mod">
          <ac:chgData name="Kriti Jain" userId="3df26b54-5db6-4303-8413-8628b88e3072" providerId="ADAL" clId="{5782B5E4-B2FD-410C-8D1F-D28DFA245FFC}" dt="2020-06-30T12:17:15.331" v="8"/>
          <ac:spMkLst>
            <pc:docMk/>
            <pc:sldMk cId="1088386555" sldId="1194"/>
            <ac:spMk id="24" creationId="{00000000-0000-0000-0000-000000000000}"/>
          </ac:spMkLst>
        </pc:spChg>
      </pc:sldChg>
      <pc:sldChg chg="modSp">
        <pc:chgData name="Kriti Jain" userId="3df26b54-5db6-4303-8413-8628b88e3072" providerId="ADAL" clId="{5782B5E4-B2FD-410C-8D1F-D28DFA245FFC}" dt="2020-06-30T12:17:15.331" v="8"/>
        <pc:sldMkLst>
          <pc:docMk/>
          <pc:sldMk cId="689087129" sldId="1195"/>
        </pc:sldMkLst>
        <pc:spChg chg="mod">
          <ac:chgData name="Kriti Jain" userId="3df26b54-5db6-4303-8413-8628b88e3072" providerId="ADAL" clId="{5782B5E4-B2FD-410C-8D1F-D28DFA245FFC}" dt="2020-06-30T12:17:15.331" v="8"/>
          <ac:spMkLst>
            <pc:docMk/>
            <pc:sldMk cId="689087129" sldId="1195"/>
            <ac:spMk id="41" creationId="{00000000-0000-0000-0000-000000000000}"/>
          </ac:spMkLst>
        </pc:spChg>
      </pc:sldChg>
      <pc:sldChg chg="modSp mod">
        <pc:chgData name="Kriti Jain" userId="3df26b54-5db6-4303-8413-8628b88e3072" providerId="ADAL" clId="{5782B5E4-B2FD-410C-8D1F-D28DFA245FFC}" dt="2020-06-30T15:22:00.086" v="892" actId="1035"/>
        <pc:sldMkLst>
          <pc:docMk/>
          <pc:sldMk cId="1688133033" sldId="1199"/>
        </pc:sldMkLst>
        <pc:spChg chg="mod">
          <ac:chgData name="Kriti Jain" userId="3df26b54-5db6-4303-8413-8628b88e3072" providerId="ADAL" clId="{5782B5E4-B2FD-410C-8D1F-D28DFA245FFC}" dt="2020-06-30T12:17:15.331" v="8"/>
          <ac:spMkLst>
            <pc:docMk/>
            <pc:sldMk cId="1688133033" sldId="1199"/>
            <ac:spMk id="2" creationId="{00000000-0000-0000-0000-000000000000}"/>
          </ac:spMkLst>
        </pc:spChg>
        <pc:spChg chg="mod">
          <ac:chgData name="Kriti Jain" userId="3df26b54-5db6-4303-8413-8628b88e3072" providerId="ADAL" clId="{5782B5E4-B2FD-410C-8D1F-D28DFA245FFC}" dt="2020-06-30T15:21:57.879" v="891" actId="1076"/>
          <ac:spMkLst>
            <pc:docMk/>
            <pc:sldMk cId="1688133033" sldId="1199"/>
            <ac:spMk id="66" creationId="{00000000-0000-0000-0000-000000000000}"/>
          </ac:spMkLst>
        </pc:spChg>
        <pc:spChg chg="mod">
          <ac:chgData name="Kriti Jain" userId="3df26b54-5db6-4303-8413-8628b88e3072" providerId="ADAL" clId="{5782B5E4-B2FD-410C-8D1F-D28DFA245FFC}" dt="2020-06-30T15:21:42.359" v="888" actId="12789"/>
          <ac:spMkLst>
            <pc:docMk/>
            <pc:sldMk cId="1688133033" sldId="1199"/>
            <ac:spMk id="67" creationId="{00000000-0000-0000-0000-000000000000}"/>
          </ac:spMkLst>
        </pc:spChg>
        <pc:spChg chg="mod">
          <ac:chgData name="Kriti Jain" userId="3df26b54-5db6-4303-8413-8628b88e3072" providerId="ADAL" clId="{5782B5E4-B2FD-410C-8D1F-D28DFA245FFC}" dt="2020-06-30T15:22:00.086" v="892" actId="1035"/>
          <ac:spMkLst>
            <pc:docMk/>
            <pc:sldMk cId="1688133033" sldId="1199"/>
            <ac:spMk id="69" creationId="{00000000-0000-0000-0000-000000000000}"/>
          </ac:spMkLst>
        </pc:spChg>
        <pc:spChg chg="mod">
          <ac:chgData name="Kriti Jain" userId="3df26b54-5db6-4303-8413-8628b88e3072" providerId="ADAL" clId="{5782B5E4-B2FD-410C-8D1F-D28DFA245FFC}" dt="2020-06-30T15:22:00.086" v="892" actId="1035"/>
          <ac:spMkLst>
            <pc:docMk/>
            <pc:sldMk cId="1688133033" sldId="1199"/>
            <ac:spMk id="93" creationId="{00000000-0000-0000-0000-000000000000}"/>
          </ac:spMkLst>
        </pc:spChg>
        <pc:spChg chg="mod">
          <ac:chgData name="Kriti Jain" userId="3df26b54-5db6-4303-8413-8628b88e3072" providerId="ADAL" clId="{5782B5E4-B2FD-410C-8D1F-D28DFA245FFC}" dt="2020-06-30T15:22:00.086" v="892" actId="1035"/>
          <ac:spMkLst>
            <pc:docMk/>
            <pc:sldMk cId="1688133033" sldId="1199"/>
            <ac:spMk id="97" creationId="{00000000-0000-0000-0000-000000000000}"/>
          </ac:spMkLst>
        </pc:spChg>
      </pc:sldChg>
      <pc:sldChg chg="addSp delSp modSp mod">
        <pc:chgData name="Kriti Jain" userId="3df26b54-5db6-4303-8413-8628b88e3072" providerId="ADAL" clId="{5782B5E4-B2FD-410C-8D1F-D28DFA245FFC}" dt="2020-06-30T15:20:37.913" v="831" actId="12789"/>
        <pc:sldMkLst>
          <pc:docMk/>
          <pc:sldMk cId="2704421019" sldId="1202"/>
        </pc:sldMkLst>
        <pc:spChg chg="mod">
          <ac:chgData name="Kriti Jain" userId="3df26b54-5db6-4303-8413-8628b88e3072" providerId="ADAL" clId="{5782B5E4-B2FD-410C-8D1F-D28DFA245FFC}" dt="2020-06-30T12:17:15.331" v="8"/>
          <ac:spMkLst>
            <pc:docMk/>
            <pc:sldMk cId="2704421019" sldId="1202"/>
            <ac:spMk id="2" creationId="{00000000-0000-0000-0000-000000000000}"/>
          </ac:spMkLst>
        </pc:spChg>
        <pc:spChg chg="mod topLvl">
          <ac:chgData name="Kriti Jain" userId="3df26b54-5db6-4303-8413-8628b88e3072" providerId="ADAL" clId="{5782B5E4-B2FD-410C-8D1F-D28DFA245FFC}" dt="2020-06-30T15:20:37.913" v="831" actId="12789"/>
          <ac:spMkLst>
            <pc:docMk/>
            <pc:sldMk cId="2704421019" sldId="1202"/>
            <ac:spMk id="58" creationId="{00000000-0000-0000-0000-000000000000}"/>
          </ac:spMkLst>
        </pc:spChg>
        <pc:spChg chg="mod topLvl">
          <ac:chgData name="Kriti Jain" userId="3df26b54-5db6-4303-8413-8628b88e3072" providerId="ADAL" clId="{5782B5E4-B2FD-410C-8D1F-D28DFA245FFC}" dt="2020-06-30T15:20:37.913" v="831" actId="12789"/>
          <ac:spMkLst>
            <pc:docMk/>
            <pc:sldMk cId="2704421019" sldId="1202"/>
            <ac:spMk id="59" creationId="{00000000-0000-0000-0000-000000000000}"/>
          </ac:spMkLst>
        </pc:spChg>
        <pc:spChg chg="mod">
          <ac:chgData name="Kriti Jain" userId="3df26b54-5db6-4303-8413-8628b88e3072" providerId="ADAL" clId="{5782B5E4-B2FD-410C-8D1F-D28DFA245FFC}" dt="2020-06-30T15:20:37.913" v="831" actId="12789"/>
          <ac:spMkLst>
            <pc:docMk/>
            <pc:sldMk cId="2704421019" sldId="1202"/>
            <ac:spMk id="60" creationId="{00000000-0000-0000-0000-000000000000}"/>
          </ac:spMkLst>
        </pc:spChg>
        <pc:spChg chg="mod">
          <ac:chgData name="Kriti Jain" userId="3df26b54-5db6-4303-8413-8628b88e3072" providerId="ADAL" clId="{5782B5E4-B2FD-410C-8D1F-D28DFA245FFC}" dt="2020-06-30T15:20:37.913" v="831" actId="12789"/>
          <ac:spMkLst>
            <pc:docMk/>
            <pc:sldMk cId="2704421019" sldId="1202"/>
            <ac:spMk id="61" creationId="{00000000-0000-0000-0000-000000000000}"/>
          </ac:spMkLst>
        </pc:spChg>
        <pc:grpChg chg="add del mod">
          <ac:chgData name="Kriti Jain" userId="3df26b54-5db6-4303-8413-8628b88e3072" providerId="ADAL" clId="{5782B5E4-B2FD-410C-8D1F-D28DFA245FFC}" dt="2020-06-30T15:20:10.915" v="825" actId="165"/>
          <ac:grpSpMkLst>
            <pc:docMk/>
            <pc:sldMk cId="2704421019" sldId="1202"/>
            <ac:grpSpMk id="3" creationId="{4C3CF165-2DCA-4BD1-830D-0C1040D849E9}"/>
          </ac:grpSpMkLst>
        </pc:grpChg>
      </pc:sldChg>
      <pc:sldChg chg="modSp mod">
        <pc:chgData name="Kriti Jain" userId="3df26b54-5db6-4303-8413-8628b88e3072" providerId="ADAL" clId="{5782B5E4-B2FD-410C-8D1F-D28DFA245FFC}" dt="2020-06-30T15:19:41.935" v="819" actId="14100"/>
        <pc:sldMkLst>
          <pc:docMk/>
          <pc:sldMk cId="2464317790" sldId="1203"/>
        </pc:sldMkLst>
        <pc:spChg chg="mod">
          <ac:chgData name="Kriti Jain" userId="3df26b54-5db6-4303-8413-8628b88e3072" providerId="ADAL" clId="{5782B5E4-B2FD-410C-8D1F-D28DFA245FFC}" dt="2020-06-30T15:19:41.935" v="819" actId="14100"/>
          <ac:spMkLst>
            <pc:docMk/>
            <pc:sldMk cId="2464317790" sldId="1203"/>
            <ac:spMk id="3" creationId="{00000000-0000-0000-0000-000000000000}"/>
          </ac:spMkLst>
        </pc:spChg>
        <pc:spChg chg="mod">
          <ac:chgData name="Kriti Jain" userId="3df26b54-5db6-4303-8413-8628b88e3072" providerId="ADAL" clId="{5782B5E4-B2FD-410C-8D1F-D28DFA245FFC}" dt="2020-06-30T12:17:15.331" v="8"/>
          <ac:spMkLst>
            <pc:docMk/>
            <pc:sldMk cId="2464317790" sldId="1203"/>
            <ac:spMk id="4" creationId="{00000000-0000-0000-0000-000000000000}"/>
          </ac:spMkLst>
        </pc:spChg>
      </pc:sldChg>
      <pc:sldChg chg="modSp del">
        <pc:chgData name="Kriti Jain" userId="3df26b54-5db6-4303-8413-8628b88e3072" providerId="ADAL" clId="{5782B5E4-B2FD-410C-8D1F-D28DFA245FFC}" dt="2020-06-30T14:34:05.735" v="75" actId="47"/>
        <pc:sldMkLst>
          <pc:docMk/>
          <pc:sldMk cId="1520138165" sldId="1204"/>
        </pc:sldMkLst>
        <pc:spChg chg="mod">
          <ac:chgData name="Kriti Jain" userId="3df26b54-5db6-4303-8413-8628b88e3072" providerId="ADAL" clId="{5782B5E4-B2FD-410C-8D1F-D28DFA245FFC}" dt="2020-06-30T12:17:15.331" v="8"/>
          <ac:spMkLst>
            <pc:docMk/>
            <pc:sldMk cId="1520138165" sldId="1204"/>
            <ac:spMk id="11" creationId="{00000000-0000-0000-0000-000000000000}"/>
          </ac:spMkLst>
        </pc:spChg>
      </pc:sldChg>
      <pc:sldChg chg="modSp mod">
        <pc:chgData name="Kriti Jain" userId="3df26b54-5db6-4303-8413-8628b88e3072" providerId="ADAL" clId="{5782B5E4-B2FD-410C-8D1F-D28DFA245FFC}" dt="2020-06-30T15:36:31.836" v="1175" actId="1035"/>
        <pc:sldMkLst>
          <pc:docMk/>
          <pc:sldMk cId="2263860510" sldId="1216"/>
        </pc:sldMkLst>
        <pc:spChg chg="mod">
          <ac:chgData name="Kriti Jain" userId="3df26b54-5db6-4303-8413-8628b88e3072" providerId="ADAL" clId="{5782B5E4-B2FD-410C-8D1F-D28DFA245FFC}" dt="2020-06-30T15:36:31.836" v="1175" actId="1035"/>
          <ac:spMkLst>
            <pc:docMk/>
            <pc:sldMk cId="2263860510" sldId="1216"/>
            <ac:spMk id="2" creationId="{00000000-0000-0000-0000-000000000000}"/>
          </ac:spMkLst>
        </pc:spChg>
        <pc:spChg chg="mod">
          <ac:chgData name="Kriti Jain" userId="3df26b54-5db6-4303-8413-8628b88e3072" providerId="ADAL" clId="{5782B5E4-B2FD-410C-8D1F-D28DFA245FFC}" dt="2020-06-30T12:17:15.331" v="8"/>
          <ac:spMkLst>
            <pc:docMk/>
            <pc:sldMk cId="2263860510" sldId="1216"/>
            <ac:spMk id="3" creationId="{00000000-0000-0000-0000-000000000000}"/>
          </ac:spMkLst>
        </pc:spChg>
        <pc:spChg chg="mod">
          <ac:chgData name="Kriti Jain" userId="3df26b54-5db6-4303-8413-8628b88e3072" providerId="ADAL" clId="{5782B5E4-B2FD-410C-8D1F-D28DFA245FFC}" dt="2020-06-30T15:36:31.836" v="1175" actId="1035"/>
          <ac:spMkLst>
            <pc:docMk/>
            <pc:sldMk cId="2263860510" sldId="1216"/>
            <ac:spMk id="14" creationId="{00000000-0000-0000-0000-000000000000}"/>
          </ac:spMkLst>
        </pc:spChg>
        <pc:spChg chg="mod">
          <ac:chgData name="Kriti Jain" userId="3df26b54-5db6-4303-8413-8628b88e3072" providerId="ADAL" clId="{5782B5E4-B2FD-410C-8D1F-D28DFA245FFC}" dt="2020-06-30T15:36:31.836" v="1175" actId="1035"/>
          <ac:spMkLst>
            <pc:docMk/>
            <pc:sldMk cId="2263860510" sldId="1216"/>
            <ac:spMk id="15" creationId="{00000000-0000-0000-0000-000000000000}"/>
          </ac:spMkLst>
        </pc:spChg>
        <pc:spChg chg="mod">
          <ac:chgData name="Kriti Jain" userId="3df26b54-5db6-4303-8413-8628b88e3072" providerId="ADAL" clId="{5782B5E4-B2FD-410C-8D1F-D28DFA245FFC}" dt="2020-06-30T15:36:31.836" v="1175" actId="1035"/>
          <ac:spMkLst>
            <pc:docMk/>
            <pc:sldMk cId="2263860510" sldId="1216"/>
            <ac:spMk id="22" creationId="{00000000-0000-0000-0000-000000000000}"/>
          </ac:spMkLst>
        </pc:spChg>
        <pc:spChg chg="mod">
          <ac:chgData name="Kriti Jain" userId="3df26b54-5db6-4303-8413-8628b88e3072" providerId="ADAL" clId="{5782B5E4-B2FD-410C-8D1F-D28DFA245FFC}" dt="2020-06-30T15:36:31.836" v="1175" actId="1035"/>
          <ac:spMkLst>
            <pc:docMk/>
            <pc:sldMk cId="2263860510" sldId="1216"/>
            <ac:spMk id="23" creationId="{00000000-0000-0000-0000-000000000000}"/>
          </ac:spMkLst>
        </pc:spChg>
        <pc:spChg chg="mod">
          <ac:chgData name="Kriti Jain" userId="3df26b54-5db6-4303-8413-8628b88e3072" providerId="ADAL" clId="{5782B5E4-B2FD-410C-8D1F-D28DFA245FFC}" dt="2020-06-30T15:36:31.836" v="1175" actId="1035"/>
          <ac:spMkLst>
            <pc:docMk/>
            <pc:sldMk cId="2263860510" sldId="1216"/>
            <ac:spMk id="24" creationId="{00000000-0000-0000-0000-000000000000}"/>
          </ac:spMkLst>
        </pc:spChg>
        <pc:spChg chg="mod">
          <ac:chgData name="Kriti Jain" userId="3df26b54-5db6-4303-8413-8628b88e3072" providerId="ADAL" clId="{5782B5E4-B2FD-410C-8D1F-D28DFA245FFC}" dt="2020-06-30T15:36:31.836" v="1175" actId="1035"/>
          <ac:spMkLst>
            <pc:docMk/>
            <pc:sldMk cId="2263860510" sldId="1216"/>
            <ac:spMk id="25" creationId="{00000000-0000-0000-0000-000000000000}"/>
          </ac:spMkLst>
        </pc:spChg>
        <pc:spChg chg="mod">
          <ac:chgData name="Kriti Jain" userId="3df26b54-5db6-4303-8413-8628b88e3072" providerId="ADAL" clId="{5782B5E4-B2FD-410C-8D1F-D28DFA245FFC}" dt="2020-06-30T15:36:31.836" v="1175" actId="1035"/>
          <ac:spMkLst>
            <pc:docMk/>
            <pc:sldMk cId="2263860510" sldId="1216"/>
            <ac:spMk id="26" creationId="{00000000-0000-0000-0000-000000000000}"/>
          </ac:spMkLst>
        </pc:spChg>
        <pc:spChg chg="mod">
          <ac:chgData name="Kriti Jain" userId="3df26b54-5db6-4303-8413-8628b88e3072" providerId="ADAL" clId="{5782B5E4-B2FD-410C-8D1F-D28DFA245FFC}" dt="2020-06-30T15:36:31.836" v="1175" actId="1035"/>
          <ac:spMkLst>
            <pc:docMk/>
            <pc:sldMk cId="2263860510" sldId="1216"/>
            <ac:spMk id="27" creationId="{00000000-0000-0000-0000-000000000000}"/>
          </ac:spMkLst>
        </pc:spChg>
        <pc:spChg chg="mod">
          <ac:chgData name="Kriti Jain" userId="3df26b54-5db6-4303-8413-8628b88e3072" providerId="ADAL" clId="{5782B5E4-B2FD-410C-8D1F-D28DFA245FFC}" dt="2020-06-30T15:36:31.836" v="1175" actId="1035"/>
          <ac:spMkLst>
            <pc:docMk/>
            <pc:sldMk cId="2263860510" sldId="1216"/>
            <ac:spMk id="48" creationId="{00000000-0000-0000-0000-000000000000}"/>
          </ac:spMkLst>
        </pc:spChg>
        <pc:picChg chg="mod">
          <ac:chgData name="Kriti Jain" userId="3df26b54-5db6-4303-8413-8628b88e3072" providerId="ADAL" clId="{5782B5E4-B2FD-410C-8D1F-D28DFA245FFC}" dt="2020-06-30T15:36:31.836" v="1175" actId="1035"/>
          <ac:picMkLst>
            <pc:docMk/>
            <pc:sldMk cId="2263860510" sldId="1216"/>
            <ac:picMk id="11" creationId="{00000000-0000-0000-0000-000000000000}"/>
          </ac:picMkLst>
        </pc:picChg>
        <pc:picChg chg="mod">
          <ac:chgData name="Kriti Jain" userId="3df26b54-5db6-4303-8413-8628b88e3072" providerId="ADAL" clId="{5782B5E4-B2FD-410C-8D1F-D28DFA245FFC}" dt="2020-06-30T15:36:31.836" v="1175" actId="1035"/>
          <ac:picMkLst>
            <pc:docMk/>
            <pc:sldMk cId="2263860510" sldId="1216"/>
            <ac:picMk id="13" creationId="{00000000-0000-0000-0000-000000000000}"/>
          </ac:picMkLst>
        </pc:picChg>
        <pc:picChg chg="mod">
          <ac:chgData name="Kriti Jain" userId="3df26b54-5db6-4303-8413-8628b88e3072" providerId="ADAL" clId="{5782B5E4-B2FD-410C-8D1F-D28DFA245FFC}" dt="2020-06-30T15:36:31.836" v="1175" actId="1035"/>
          <ac:picMkLst>
            <pc:docMk/>
            <pc:sldMk cId="2263860510" sldId="1216"/>
            <ac:picMk id="28" creationId="{00000000-0000-0000-0000-000000000000}"/>
          </ac:picMkLst>
        </pc:picChg>
        <pc:picChg chg="mod">
          <ac:chgData name="Kriti Jain" userId="3df26b54-5db6-4303-8413-8628b88e3072" providerId="ADAL" clId="{5782B5E4-B2FD-410C-8D1F-D28DFA245FFC}" dt="2020-06-30T15:36:31.836" v="1175" actId="1035"/>
          <ac:picMkLst>
            <pc:docMk/>
            <pc:sldMk cId="2263860510" sldId="1216"/>
            <ac:picMk id="29" creationId="{00000000-0000-0000-0000-000000000000}"/>
          </ac:picMkLst>
        </pc:picChg>
        <pc:picChg chg="mod">
          <ac:chgData name="Kriti Jain" userId="3df26b54-5db6-4303-8413-8628b88e3072" providerId="ADAL" clId="{5782B5E4-B2FD-410C-8D1F-D28DFA245FFC}" dt="2020-06-30T15:36:31.836" v="1175" actId="1035"/>
          <ac:picMkLst>
            <pc:docMk/>
            <pc:sldMk cId="2263860510" sldId="1216"/>
            <ac:picMk id="30" creationId="{00000000-0000-0000-0000-000000000000}"/>
          </ac:picMkLst>
        </pc:picChg>
        <pc:picChg chg="mod">
          <ac:chgData name="Kriti Jain" userId="3df26b54-5db6-4303-8413-8628b88e3072" providerId="ADAL" clId="{5782B5E4-B2FD-410C-8D1F-D28DFA245FFC}" dt="2020-06-30T15:36:31.836" v="1175" actId="1035"/>
          <ac:picMkLst>
            <pc:docMk/>
            <pc:sldMk cId="2263860510" sldId="1216"/>
            <ac:picMk id="31" creationId="{00000000-0000-0000-0000-000000000000}"/>
          </ac:picMkLst>
        </pc:picChg>
        <pc:picChg chg="mod">
          <ac:chgData name="Kriti Jain" userId="3df26b54-5db6-4303-8413-8628b88e3072" providerId="ADAL" clId="{5782B5E4-B2FD-410C-8D1F-D28DFA245FFC}" dt="2020-06-30T15:36:31.836" v="1175" actId="1035"/>
          <ac:picMkLst>
            <pc:docMk/>
            <pc:sldMk cId="2263860510" sldId="1216"/>
            <ac:picMk id="32" creationId="{00000000-0000-0000-0000-000000000000}"/>
          </ac:picMkLst>
        </pc:picChg>
        <pc:picChg chg="mod">
          <ac:chgData name="Kriti Jain" userId="3df26b54-5db6-4303-8413-8628b88e3072" providerId="ADAL" clId="{5782B5E4-B2FD-410C-8D1F-D28DFA245FFC}" dt="2020-06-30T15:36:31.836" v="1175" actId="1035"/>
          <ac:picMkLst>
            <pc:docMk/>
            <pc:sldMk cId="2263860510" sldId="1216"/>
            <ac:picMk id="33" creationId="{00000000-0000-0000-0000-000000000000}"/>
          </ac:picMkLst>
        </pc:picChg>
        <pc:cxnChg chg="mod">
          <ac:chgData name="Kriti Jain" userId="3df26b54-5db6-4303-8413-8628b88e3072" providerId="ADAL" clId="{5782B5E4-B2FD-410C-8D1F-D28DFA245FFC}" dt="2020-06-30T15:36:31.836" v="1175" actId="1035"/>
          <ac:cxnSpMkLst>
            <pc:docMk/>
            <pc:sldMk cId="2263860510" sldId="1216"/>
            <ac:cxnSpMk id="16" creationId="{00000000-0000-0000-0000-000000000000}"/>
          </ac:cxnSpMkLst>
        </pc:cxnChg>
        <pc:cxnChg chg="mod">
          <ac:chgData name="Kriti Jain" userId="3df26b54-5db6-4303-8413-8628b88e3072" providerId="ADAL" clId="{5782B5E4-B2FD-410C-8D1F-D28DFA245FFC}" dt="2020-06-30T15:36:31.836" v="1175" actId="1035"/>
          <ac:cxnSpMkLst>
            <pc:docMk/>
            <pc:sldMk cId="2263860510" sldId="1216"/>
            <ac:cxnSpMk id="17" creationId="{00000000-0000-0000-0000-000000000000}"/>
          </ac:cxnSpMkLst>
        </pc:cxnChg>
        <pc:cxnChg chg="mod">
          <ac:chgData name="Kriti Jain" userId="3df26b54-5db6-4303-8413-8628b88e3072" providerId="ADAL" clId="{5782B5E4-B2FD-410C-8D1F-D28DFA245FFC}" dt="2020-06-30T15:36:31.836" v="1175" actId="1035"/>
          <ac:cxnSpMkLst>
            <pc:docMk/>
            <pc:sldMk cId="2263860510" sldId="1216"/>
            <ac:cxnSpMk id="18" creationId="{00000000-0000-0000-0000-000000000000}"/>
          </ac:cxnSpMkLst>
        </pc:cxnChg>
        <pc:cxnChg chg="mod">
          <ac:chgData name="Kriti Jain" userId="3df26b54-5db6-4303-8413-8628b88e3072" providerId="ADAL" clId="{5782B5E4-B2FD-410C-8D1F-D28DFA245FFC}" dt="2020-06-30T15:36:31.836" v="1175" actId="1035"/>
          <ac:cxnSpMkLst>
            <pc:docMk/>
            <pc:sldMk cId="2263860510" sldId="1216"/>
            <ac:cxnSpMk id="19" creationId="{00000000-0000-0000-0000-000000000000}"/>
          </ac:cxnSpMkLst>
        </pc:cxnChg>
        <pc:cxnChg chg="mod">
          <ac:chgData name="Kriti Jain" userId="3df26b54-5db6-4303-8413-8628b88e3072" providerId="ADAL" clId="{5782B5E4-B2FD-410C-8D1F-D28DFA245FFC}" dt="2020-06-30T15:36:31.836" v="1175" actId="1035"/>
          <ac:cxnSpMkLst>
            <pc:docMk/>
            <pc:sldMk cId="2263860510" sldId="1216"/>
            <ac:cxnSpMk id="20" creationId="{00000000-0000-0000-0000-000000000000}"/>
          </ac:cxnSpMkLst>
        </pc:cxnChg>
        <pc:cxnChg chg="mod">
          <ac:chgData name="Kriti Jain" userId="3df26b54-5db6-4303-8413-8628b88e3072" providerId="ADAL" clId="{5782B5E4-B2FD-410C-8D1F-D28DFA245FFC}" dt="2020-06-30T15:36:31.836" v="1175" actId="1035"/>
          <ac:cxnSpMkLst>
            <pc:docMk/>
            <pc:sldMk cId="2263860510" sldId="1216"/>
            <ac:cxnSpMk id="21" creationId="{00000000-0000-0000-0000-000000000000}"/>
          </ac:cxnSpMkLst>
        </pc:cxnChg>
      </pc:sldChg>
      <pc:sldChg chg="modSp">
        <pc:chgData name="Kriti Jain" userId="3df26b54-5db6-4303-8413-8628b88e3072" providerId="ADAL" clId="{5782B5E4-B2FD-410C-8D1F-D28DFA245FFC}" dt="2020-06-30T12:17:15.331" v="8"/>
        <pc:sldMkLst>
          <pc:docMk/>
          <pc:sldMk cId="2388107761" sldId="1230"/>
        </pc:sldMkLst>
        <pc:spChg chg="mod">
          <ac:chgData name="Kriti Jain" userId="3df26b54-5db6-4303-8413-8628b88e3072" providerId="ADAL" clId="{5782B5E4-B2FD-410C-8D1F-D28DFA245FFC}" dt="2020-06-30T12:17:15.331" v="8"/>
          <ac:spMkLst>
            <pc:docMk/>
            <pc:sldMk cId="2388107761" sldId="1230"/>
            <ac:spMk id="4" creationId="{00000000-0000-0000-0000-000000000000}"/>
          </ac:spMkLst>
        </pc:spChg>
      </pc:sldChg>
      <pc:sldChg chg="modSp mod">
        <pc:chgData name="Kriti Jain" userId="3df26b54-5db6-4303-8413-8628b88e3072" providerId="ADAL" clId="{5782B5E4-B2FD-410C-8D1F-D28DFA245FFC}" dt="2020-06-30T15:40:35.136" v="1219" actId="1036"/>
        <pc:sldMkLst>
          <pc:docMk/>
          <pc:sldMk cId="3948349437" sldId="1231"/>
        </pc:sldMkLst>
        <pc:spChg chg="mod">
          <ac:chgData name="Kriti Jain" userId="3df26b54-5db6-4303-8413-8628b88e3072" providerId="ADAL" clId="{5782B5E4-B2FD-410C-8D1F-D28DFA245FFC}" dt="2020-06-30T12:17:15.331" v="8"/>
          <ac:spMkLst>
            <pc:docMk/>
            <pc:sldMk cId="3948349437" sldId="1231"/>
            <ac:spMk id="2" creationId="{00000000-0000-0000-0000-000000000000}"/>
          </ac:spMkLst>
        </pc:spChg>
        <pc:spChg chg="mod">
          <ac:chgData name="Kriti Jain" userId="3df26b54-5db6-4303-8413-8628b88e3072" providerId="ADAL" clId="{5782B5E4-B2FD-410C-8D1F-D28DFA245FFC}" dt="2020-06-30T15:40:35.136" v="1219" actId="1036"/>
          <ac:spMkLst>
            <pc:docMk/>
            <pc:sldMk cId="3948349437" sldId="1231"/>
            <ac:spMk id="26" creationId="{00000000-0000-0000-0000-000000000000}"/>
          </ac:spMkLst>
        </pc:spChg>
        <pc:spChg chg="mod">
          <ac:chgData name="Kriti Jain" userId="3df26b54-5db6-4303-8413-8628b88e3072" providerId="ADAL" clId="{5782B5E4-B2FD-410C-8D1F-D28DFA245FFC}" dt="2020-06-30T15:40:35.136" v="1219" actId="1036"/>
          <ac:spMkLst>
            <pc:docMk/>
            <pc:sldMk cId="3948349437" sldId="1231"/>
            <ac:spMk id="27" creationId="{00000000-0000-0000-0000-000000000000}"/>
          </ac:spMkLst>
        </pc:spChg>
        <pc:spChg chg="mod">
          <ac:chgData name="Kriti Jain" userId="3df26b54-5db6-4303-8413-8628b88e3072" providerId="ADAL" clId="{5782B5E4-B2FD-410C-8D1F-D28DFA245FFC}" dt="2020-06-30T15:40:35.136" v="1219" actId="1036"/>
          <ac:spMkLst>
            <pc:docMk/>
            <pc:sldMk cId="3948349437" sldId="1231"/>
            <ac:spMk id="43" creationId="{00000000-0000-0000-0000-000000000000}"/>
          </ac:spMkLst>
        </pc:spChg>
      </pc:sldChg>
      <pc:sldChg chg="modSp mod">
        <pc:chgData name="Kriti Jain" userId="3df26b54-5db6-4303-8413-8628b88e3072" providerId="ADAL" clId="{5782B5E4-B2FD-410C-8D1F-D28DFA245FFC}" dt="2020-06-30T15:37:06.239" v="1184" actId="20577"/>
        <pc:sldMkLst>
          <pc:docMk/>
          <pc:sldMk cId="369220670" sldId="1234"/>
        </pc:sldMkLst>
        <pc:spChg chg="mod">
          <ac:chgData name="Kriti Jain" userId="3df26b54-5db6-4303-8413-8628b88e3072" providerId="ADAL" clId="{5782B5E4-B2FD-410C-8D1F-D28DFA245FFC}" dt="2020-06-30T15:37:06.239" v="1184" actId="20577"/>
          <ac:spMkLst>
            <pc:docMk/>
            <pc:sldMk cId="369220670" sldId="1234"/>
            <ac:spMk id="2" creationId="{00000000-0000-0000-0000-000000000000}"/>
          </ac:spMkLst>
        </pc:spChg>
        <pc:spChg chg="mod">
          <ac:chgData name="Kriti Jain" userId="3df26b54-5db6-4303-8413-8628b88e3072" providerId="ADAL" clId="{5782B5E4-B2FD-410C-8D1F-D28DFA245FFC}" dt="2020-06-30T12:17:15.331" v="8"/>
          <ac:spMkLst>
            <pc:docMk/>
            <pc:sldMk cId="369220670" sldId="1234"/>
            <ac:spMk id="3" creationId="{00000000-0000-0000-0000-000000000000}"/>
          </ac:spMkLst>
        </pc:spChg>
      </pc:sldChg>
      <pc:sldChg chg="addSp modSp mod">
        <pc:chgData name="Kriti Jain" userId="3df26b54-5db6-4303-8413-8628b88e3072" providerId="ADAL" clId="{5782B5E4-B2FD-410C-8D1F-D28DFA245FFC}" dt="2020-06-30T15:11:53.517" v="752" actId="1038"/>
        <pc:sldMkLst>
          <pc:docMk/>
          <pc:sldMk cId="2794883369" sldId="1236"/>
        </pc:sldMkLst>
        <pc:spChg chg="mod">
          <ac:chgData name="Kriti Jain" userId="3df26b54-5db6-4303-8413-8628b88e3072" providerId="ADAL" clId="{5782B5E4-B2FD-410C-8D1F-D28DFA245FFC}" dt="2020-06-30T15:11:53.517" v="752" actId="1038"/>
          <ac:spMkLst>
            <pc:docMk/>
            <pc:sldMk cId="2794883369" sldId="1236"/>
            <ac:spMk id="4" creationId="{00000000-0000-0000-0000-000000000000}"/>
          </ac:spMkLst>
        </pc:spChg>
        <pc:spChg chg="mod">
          <ac:chgData name="Kriti Jain" userId="3df26b54-5db6-4303-8413-8628b88e3072" providerId="ADAL" clId="{5782B5E4-B2FD-410C-8D1F-D28DFA245FFC}" dt="2020-06-30T15:11:53.517" v="752" actId="1038"/>
          <ac:spMkLst>
            <pc:docMk/>
            <pc:sldMk cId="2794883369" sldId="1236"/>
            <ac:spMk id="5" creationId="{00000000-0000-0000-0000-000000000000}"/>
          </ac:spMkLst>
        </pc:spChg>
        <pc:spChg chg="mod">
          <ac:chgData name="Kriti Jain" userId="3df26b54-5db6-4303-8413-8628b88e3072" providerId="ADAL" clId="{5782B5E4-B2FD-410C-8D1F-D28DFA245FFC}" dt="2020-06-30T15:11:22.757" v="696" actId="1037"/>
          <ac:spMkLst>
            <pc:docMk/>
            <pc:sldMk cId="2794883369" sldId="1236"/>
            <ac:spMk id="6" creationId="{00000000-0000-0000-0000-000000000000}"/>
          </ac:spMkLst>
        </pc:spChg>
        <pc:spChg chg="mod">
          <ac:chgData name="Kriti Jain" userId="3df26b54-5db6-4303-8413-8628b88e3072" providerId="ADAL" clId="{5782B5E4-B2FD-410C-8D1F-D28DFA245FFC}" dt="2020-06-30T15:11:53.517" v="752" actId="1038"/>
          <ac:spMkLst>
            <pc:docMk/>
            <pc:sldMk cId="2794883369" sldId="1236"/>
            <ac:spMk id="7" creationId="{00000000-0000-0000-0000-000000000000}"/>
          </ac:spMkLst>
        </pc:spChg>
        <pc:spChg chg="mod">
          <ac:chgData name="Kriti Jain" userId="3df26b54-5db6-4303-8413-8628b88e3072" providerId="ADAL" clId="{5782B5E4-B2FD-410C-8D1F-D28DFA245FFC}" dt="2020-06-30T15:10:52.148" v="687" actId="12788"/>
          <ac:spMkLst>
            <pc:docMk/>
            <pc:sldMk cId="2794883369" sldId="1236"/>
            <ac:spMk id="8" creationId="{00000000-0000-0000-0000-000000000000}"/>
          </ac:spMkLst>
        </pc:spChg>
        <pc:spChg chg="mod">
          <ac:chgData name="Kriti Jain" userId="3df26b54-5db6-4303-8413-8628b88e3072" providerId="ADAL" clId="{5782B5E4-B2FD-410C-8D1F-D28DFA245FFC}" dt="2020-06-30T12:17:15.331" v="8"/>
          <ac:spMkLst>
            <pc:docMk/>
            <pc:sldMk cId="2794883369" sldId="1236"/>
            <ac:spMk id="9" creationId="{00000000-0000-0000-0000-000000000000}"/>
          </ac:spMkLst>
        </pc:spChg>
        <pc:spChg chg="mod">
          <ac:chgData name="Kriti Jain" userId="3df26b54-5db6-4303-8413-8628b88e3072" providerId="ADAL" clId="{5782B5E4-B2FD-410C-8D1F-D28DFA245FFC}" dt="2020-06-30T15:11:53.517" v="752" actId="1038"/>
          <ac:spMkLst>
            <pc:docMk/>
            <pc:sldMk cId="2794883369" sldId="1236"/>
            <ac:spMk id="16" creationId="{00000000-0000-0000-0000-000000000000}"/>
          </ac:spMkLst>
        </pc:spChg>
        <pc:spChg chg="mod">
          <ac:chgData name="Kriti Jain" userId="3df26b54-5db6-4303-8413-8628b88e3072" providerId="ADAL" clId="{5782B5E4-B2FD-410C-8D1F-D28DFA245FFC}" dt="2020-06-30T15:11:53.517" v="752" actId="1038"/>
          <ac:spMkLst>
            <pc:docMk/>
            <pc:sldMk cId="2794883369" sldId="1236"/>
            <ac:spMk id="17" creationId="{00000000-0000-0000-0000-000000000000}"/>
          </ac:spMkLst>
        </pc:spChg>
        <pc:spChg chg="mod">
          <ac:chgData name="Kriti Jain" userId="3df26b54-5db6-4303-8413-8628b88e3072" providerId="ADAL" clId="{5782B5E4-B2FD-410C-8D1F-D28DFA245FFC}" dt="2020-06-30T15:11:53.517" v="752" actId="1038"/>
          <ac:spMkLst>
            <pc:docMk/>
            <pc:sldMk cId="2794883369" sldId="1236"/>
            <ac:spMk id="18" creationId="{00000000-0000-0000-0000-000000000000}"/>
          </ac:spMkLst>
        </pc:spChg>
        <pc:spChg chg="mod">
          <ac:chgData name="Kriti Jain" userId="3df26b54-5db6-4303-8413-8628b88e3072" providerId="ADAL" clId="{5782B5E4-B2FD-410C-8D1F-D28DFA245FFC}" dt="2020-06-30T15:11:53.517" v="752" actId="1038"/>
          <ac:spMkLst>
            <pc:docMk/>
            <pc:sldMk cId="2794883369" sldId="1236"/>
            <ac:spMk id="19" creationId="{00000000-0000-0000-0000-000000000000}"/>
          </ac:spMkLst>
        </pc:spChg>
        <pc:spChg chg="mod">
          <ac:chgData name="Kriti Jain" userId="3df26b54-5db6-4303-8413-8628b88e3072" providerId="ADAL" clId="{5782B5E4-B2FD-410C-8D1F-D28DFA245FFC}" dt="2020-06-30T15:11:53.517" v="752" actId="1038"/>
          <ac:spMkLst>
            <pc:docMk/>
            <pc:sldMk cId="2794883369" sldId="1236"/>
            <ac:spMk id="22" creationId="{00000000-0000-0000-0000-000000000000}"/>
          </ac:spMkLst>
        </pc:spChg>
        <pc:spChg chg="mod">
          <ac:chgData name="Kriti Jain" userId="3df26b54-5db6-4303-8413-8628b88e3072" providerId="ADAL" clId="{5782B5E4-B2FD-410C-8D1F-D28DFA245FFC}" dt="2020-06-30T15:11:53.517" v="752" actId="1038"/>
          <ac:spMkLst>
            <pc:docMk/>
            <pc:sldMk cId="2794883369" sldId="1236"/>
            <ac:spMk id="23" creationId="{00000000-0000-0000-0000-000000000000}"/>
          </ac:spMkLst>
        </pc:spChg>
        <pc:spChg chg="add mod ord">
          <ac:chgData name="Kriti Jain" userId="3df26b54-5db6-4303-8413-8628b88e3072" providerId="ADAL" clId="{5782B5E4-B2FD-410C-8D1F-D28DFA245FFC}" dt="2020-06-30T15:11:17.113" v="692" actId="12789"/>
          <ac:spMkLst>
            <pc:docMk/>
            <pc:sldMk cId="2794883369" sldId="1236"/>
            <ac:spMk id="28" creationId="{D53FA4EF-37C3-4FF0-8CCA-0FAC284F4D8E}"/>
          </ac:spMkLst>
        </pc:spChg>
        <pc:picChg chg="mod">
          <ac:chgData name="Kriti Jain" userId="3df26b54-5db6-4303-8413-8628b88e3072" providerId="ADAL" clId="{5782B5E4-B2FD-410C-8D1F-D28DFA245FFC}" dt="2020-06-30T15:11:53.517" v="752" actId="1038"/>
          <ac:picMkLst>
            <pc:docMk/>
            <pc:sldMk cId="2794883369" sldId="1236"/>
            <ac:picMk id="20" creationId="{00000000-0000-0000-0000-000000000000}"/>
          </ac:picMkLst>
        </pc:picChg>
        <pc:picChg chg="mod">
          <ac:chgData name="Kriti Jain" userId="3df26b54-5db6-4303-8413-8628b88e3072" providerId="ADAL" clId="{5782B5E4-B2FD-410C-8D1F-D28DFA245FFC}" dt="2020-06-30T15:11:53.517" v="752" actId="1038"/>
          <ac:picMkLst>
            <pc:docMk/>
            <pc:sldMk cId="2794883369" sldId="1236"/>
            <ac:picMk id="21" creationId="{00000000-0000-0000-0000-000000000000}"/>
          </ac:picMkLst>
        </pc:picChg>
        <pc:picChg chg="mod">
          <ac:chgData name="Kriti Jain" userId="3df26b54-5db6-4303-8413-8628b88e3072" providerId="ADAL" clId="{5782B5E4-B2FD-410C-8D1F-D28DFA245FFC}" dt="2020-06-30T15:11:53.517" v="752" actId="1038"/>
          <ac:picMkLst>
            <pc:docMk/>
            <pc:sldMk cId="2794883369" sldId="1236"/>
            <ac:picMk id="24" creationId="{00000000-0000-0000-0000-000000000000}"/>
          </ac:picMkLst>
        </pc:picChg>
        <pc:picChg chg="mod">
          <ac:chgData name="Kriti Jain" userId="3df26b54-5db6-4303-8413-8628b88e3072" providerId="ADAL" clId="{5782B5E4-B2FD-410C-8D1F-D28DFA245FFC}" dt="2020-06-30T15:11:53.517" v="752" actId="1038"/>
          <ac:picMkLst>
            <pc:docMk/>
            <pc:sldMk cId="2794883369" sldId="1236"/>
            <ac:picMk id="25" creationId="{00000000-0000-0000-0000-000000000000}"/>
          </ac:picMkLst>
        </pc:picChg>
        <pc:picChg chg="mod">
          <ac:chgData name="Kriti Jain" userId="3df26b54-5db6-4303-8413-8628b88e3072" providerId="ADAL" clId="{5782B5E4-B2FD-410C-8D1F-D28DFA245FFC}" dt="2020-06-30T15:11:53.517" v="752" actId="1038"/>
          <ac:picMkLst>
            <pc:docMk/>
            <pc:sldMk cId="2794883369" sldId="1236"/>
            <ac:picMk id="26" creationId="{00000000-0000-0000-0000-000000000000}"/>
          </ac:picMkLst>
        </pc:picChg>
        <pc:picChg chg="mod">
          <ac:chgData name="Kriti Jain" userId="3df26b54-5db6-4303-8413-8628b88e3072" providerId="ADAL" clId="{5782B5E4-B2FD-410C-8D1F-D28DFA245FFC}" dt="2020-06-30T15:11:53.517" v="752" actId="1038"/>
          <ac:picMkLst>
            <pc:docMk/>
            <pc:sldMk cId="2794883369" sldId="1236"/>
            <ac:picMk id="27" creationId="{00000000-0000-0000-0000-000000000000}"/>
          </ac:picMkLst>
        </pc:picChg>
        <pc:picChg chg="mod">
          <ac:chgData name="Kriti Jain" userId="3df26b54-5db6-4303-8413-8628b88e3072" providerId="ADAL" clId="{5782B5E4-B2FD-410C-8D1F-D28DFA245FFC}" dt="2020-06-30T15:11:53.517" v="752" actId="1038"/>
          <ac:picMkLst>
            <pc:docMk/>
            <pc:sldMk cId="2794883369" sldId="1236"/>
            <ac:picMk id="21506" creationId="{00000000-0000-0000-0000-000000000000}"/>
          </ac:picMkLst>
        </pc:picChg>
        <pc:cxnChg chg="mod">
          <ac:chgData name="Kriti Jain" userId="3df26b54-5db6-4303-8413-8628b88e3072" providerId="ADAL" clId="{5782B5E4-B2FD-410C-8D1F-D28DFA245FFC}" dt="2020-06-30T15:11:53.517" v="752" actId="1038"/>
          <ac:cxnSpMkLst>
            <pc:docMk/>
            <pc:sldMk cId="2794883369" sldId="1236"/>
            <ac:cxnSpMk id="10" creationId="{00000000-0000-0000-0000-000000000000}"/>
          </ac:cxnSpMkLst>
        </pc:cxnChg>
        <pc:cxnChg chg="mod">
          <ac:chgData name="Kriti Jain" userId="3df26b54-5db6-4303-8413-8628b88e3072" providerId="ADAL" clId="{5782B5E4-B2FD-410C-8D1F-D28DFA245FFC}" dt="2020-06-30T15:11:53.517" v="752" actId="1038"/>
          <ac:cxnSpMkLst>
            <pc:docMk/>
            <pc:sldMk cId="2794883369" sldId="1236"/>
            <ac:cxnSpMk id="11" creationId="{00000000-0000-0000-0000-000000000000}"/>
          </ac:cxnSpMkLst>
        </pc:cxnChg>
        <pc:cxnChg chg="mod">
          <ac:chgData name="Kriti Jain" userId="3df26b54-5db6-4303-8413-8628b88e3072" providerId="ADAL" clId="{5782B5E4-B2FD-410C-8D1F-D28DFA245FFC}" dt="2020-06-30T15:11:53.517" v="752" actId="1038"/>
          <ac:cxnSpMkLst>
            <pc:docMk/>
            <pc:sldMk cId="2794883369" sldId="1236"/>
            <ac:cxnSpMk id="12" creationId="{00000000-0000-0000-0000-000000000000}"/>
          </ac:cxnSpMkLst>
        </pc:cxnChg>
        <pc:cxnChg chg="mod">
          <ac:chgData name="Kriti Jain" userId="3df26b54-5db6-4303-8413-8628b88e3072" providerId="ADAL" clId="{5782B5E4-B2FD-410C-8D1F-D28DFA245FFC}" dt="2020-06-30T15:11:53.517" v="752" actId="1038"/>
          <ac:cxnSpMkLst>
            <pc:docMk/>
            <pc:sldMk cId="2794883369" sldId="1236"/>
            <ac:cxnSpMk id="13" creationId="{00000000-0000-0000-0000-000000000000}"/>
          </ac:cxnSpMkLst>
        </pc:cxnChg>
        <pc:cxnChg chg="mod">
          <ac:chgData name="Kriti Jain" userId="3df26b54-5db6-4303-8413-8628b88e3072" providerId="ADAL" clId="{5782B5E4-B2FD-410C-8D1F-D28DFA245FFC}" dt="2020-06-30T15:11:53.517" v="752" actId="1038"/>
          <ac:cxnSpMkLst>
            <pc:docMk/>
            <pc:sldMk cId="2794883369" sldId="1236"/>
            <ac:cxnSpMk id="14" creationId="{00000000-0000-0000-0000-000000000000}"/>
          </ac:cxnSpMkLst>
        </pc:cxnChg>
        <pc:cxnChg chg="mod">
          <ac:chgData name="Kriti Jain" userId="3df26b54-5db6-4303-8413-8628b88e3072" providerId="ADAL" clId="{5782B5E4-B2FD-410C-8D1F-D28DFA245FFC}" dt="2020-06-30T15:11:53.517" v="752" actId="1038"/>
          <ac:cxnSpMkLst>
            <pc:docMk/>
            <pc:sldMk cId="2794883369" sldId="1236"/>
            <ac:cxnSpMk id="15" creationId="{00000000-0000-0000-0000-000000000000}"/>
          </ac:cxnSpMkLst>
        </pc:cxnChg>
      </pc:sldChg>
      <pc:sldChg chg="addSp delSp modSp mod">
        <pc:chgData name="Kriti Jain" userId="3df26b54-5db6-4303-8413-8628b88e3072" providerId="ADAL" clId="{5782B5E4-B2FD-410C-8D1F-D28DFA245FFC}" dt="2020-06-30T15:15:46.077" v="804" actId="1035"/>
        <pc:sldMkLst>
          <pc:docMk/>
          <pc:sldMk cId="4144205799" sldId="1237"/>
        </pc:sldMkLst>
        <pc:spChg chg="mod">
          <ac:chgData name="Kriti Jain" userId="3df26b54-5db6-4303-8413-8628b88e3072" providerId="ADAL" clId="{5782B5E4-B2FD-410C-8D1F-D28DFA245FFC}" dt="2020-06-30T15:12:38.694" v="755" actId="2711"/>
          <ac:spMkLst>
            <pc:docMk/>
            <pc:sldMk cId="4144205799" sldId="1237"/>
            <ac:spMk id="34" creationId="{00000000-0000-0000-0000-000000000000}"/>
          </ac:spMkLst>
        </pc:spChg>
        <pc:spChg chg="mod">
          <ac:chgData name="Kriti Jain" userId="3df26b54-5db6-4303-8413-8628b88e3072" providerId="ADAL" clId="{5782B5E4-B2FD-410C-8D1F-D28DFA245FFC}" dt="2020-06-30T15:12:38.694" v="755" actId="2711"/>
          <ac:spMkLst>
            <pc:docMk/>
            <pc:sldMk cId="4144205799" sldId="1237"/>
            <ac:spMk id="35" creationId="{00000000-0000-0000-0000-000000000000}"/>
          </ac:spMkLst>
        </pc:spChg>
        <pc:spChg chg="mod">
          <ac:chgData name="Kriti Jain" userId="3df26b54-5db6-4303-8413-8628b88e3072" providerId="ADAL" clId="{5782B5E4-B2FD-410C-8D1F-D28DFA245FFC}" dt="2020-06-30T15:12:38.694" v="755" actId="2711"/>
          <ac:spMkLst>
            <pc:docMk/>
            <pc:sldMk cId="4144205799" sldId="1237"/>
            <ac:spMk id="36" creationId="{00000000-0000-0000-0000-000000000000}"/>
          </ac:spMkLst>
        </pc:spChg>
        <pc:spChg chg="mod">
          <ac:chgData name="Kriti Jain" userId="3df26b54-5db6-4303-8413-8628b88e3072" providerId="ADAL" clId="{5782B5E4-B2FD-410C-8D1F-D28DFA245FFC}" dt="2020-06-30T15:12:38.694" v="755" actId="2711"/>
          <ac:spMkLst>
            <pc:docMk/>
            <pc:sldMk cId="4144205799" sldId="1237"/>
            <ac:spMk id="37" creationId="{00000000-0000-0000-0000-000000000000}"/>
          </ac:spMkLst>
        </pc:spChg>
        <pc:spChg chg="mod">
          <ac:chgData name="Kriti Jain" userId="3df26b54-5db6-4303-8413-8628b88e3072" providerId="ADAL" clId="{5782B5E4-B2FD-410C-8D1F-D28DFA245FFC}" dt="2020-06-30T15:14:32.570" v="778" actId="255"/>
          <ac:spMkLst>
            <pc:docMk/>
            <pc:sldMk cId="4144205799" sldId="1237"/>
            <ac:spMk id="38" creationId="{00000000-0000-0000-0000-000000000000}"/>
          </ac:spMkLst>
        </pc:spChg>
        <pc:spChg chg="mod">
          <ac:chgData name="Kriti Jain" userId="3df26b54-5db6-4303-8413-8628b88e3072" providerId="ADAL" clId="{5782B5E4-B2FD-410C-8D1F-D28DFA245FFC}" dt="2020-06-30T12:17:15.331" v="8"/>
          <ac:spMkLst>
            <pc:docMk/>
            <pc:sldMk cId="4144205799" sldId="1237"/>
            <ac:spMk id="39" creationId="{00000000-0000-0000-0000-000000000000}"/>
          </ac:spMkLst>
        </pc:spChg>
        <pc:spChg chg="mod topLvl">
          <ac:chgData name="Kriti Jain" userId="3df26b54-5db6-4303-8413-8628b88e3072" providerId="ADAL" clId="{5782B5E4-B2FD-410C-8D1F-D28DFA245FFC}" dt="2020-06-30T15:15:46.077" v="804" actId="1035"/>
          <ac:spMkLst>
            <pc:docMk/>
            <pc:sldMk cId="4144205799" sldId="1237"/>
            <ac:spMk id="40" creationId="{00000000-0000-0000-0000-000000000000}"/>
          </ac:spMkLst>
        </pc:spChg>
        <pc:spChg chg="mod topLvl">
          <ac:chgData name="Kriti Jain" userId="3df26b54-5db6-4303-8413-8628b88e3072" providerId="ADAL" clId="{5782B5E4-B2FD-410C-8D1F-D28DFA245FFC}" dt="2020-06-30T15:15:38.308" v="801" actId="1037"/>
          <ac:spMkLst>
            <pc:docMk/>
            <pc:sldMk cId="4144205799" sldId="1237"/>
            <ac:spMk id="41" creationId="{00000000-0000-0000-0000-000000000000}"/>
          </ac:spMkLst>
        </pc:spChg>
        <pc:spChg chg="add mod ord">
          <ac:chgData name="Kriti Jain" userId="3df26b54-5db6-4303-8413-8628b88e3072" providerId="ADAL" clId="{5782B5E4-B2FD-410C-8D1F-D28DFA245FFC}" dt="2020-06-30T15:13:04.194" v="759" actId="167"/>
          <ac:spMkLst>
            <pc:docMk/>
            <pc:sldMk cId="4144205799" sldId="1237"/>
            <ac:spMk id="46" creationId="{94E75A38-6601-43DB-9A03-72A14283D1DA}"/>
          </ac:spMkLst>
        </pc:spChg>
        <pc:spChg chg="mod">
          <ac:chgData name="Kriti Jain" userId="3df26b54-5db6-4303-8413-8628b88e3072" providerId="ADAL" clId="{5782B5E4-B2FD-410C-8D1F-D28DFA245FFC}" dt="2020-06-30T15:14:50.185" v="787" actId="554"/>
          <ac:spMkLst>
            <pc:docMk/>
            <pc:sldMk cId="4144205799" sldId="1237"/>
            <ac:spMk id="48" creationId="{00000000-0000-0000-0000-000000000000}"/>
          </ac:spMkLst>
        </pc:spChg>
        <pc:spChg chg="mod">
          <ac:chgData name="Kriti Jain" userId="3df26b54-5db6-4303-8413-8628b88e3072" providerId="ADAL" clId="{5782B5E4-B2FD-410C-8D1F-D28DFA245FFC}" dt="2020-06-30T15:14:50.185" v="787" actId="554"/>
          <ac:spMkLst>
            <pc:docMk/>
            <pc:sldMk cId="4144205799" sldId="1237"/>
            <ac:spMk id="50" creationId="{00000000-0000-0000-0000-000000000000}"/>
          </ac:spMkLst>
        </pc:spChg>
        <pc:grpChg chg="add del mod">
          <ac:chgData name="Kriti Jain" userId="3df26b54-5db6-4303-8413-8628b88e3072" providerId="ADAL" clId="{5782B5E4-B2FD-410C-8D1F-D28DFA245FFC}" dt="2020-06-30T15:13:58.051" v="776" actId="165"/>
          <ac:grpSpMkLst>
            <pc:docMk/>
            <pc:sldMk cId="4144205799" sldId="1237"/>
            <ac:grpSpMk id="42" creationId="{03D73040-E08C-47E4-97B1-3EE46553C9B5}"/>
          </ac:grpSpMkLst>
        </pc:grpChg>
      </pc:sldChg>
      <pc:sldChg chg="modSp">
        <pc:chgData name="Kriti Jain" userId="3df26b54-5db6-4303-8413-8628b88e3072" providerId="ADAL" clId="{5782B5E4-B2FD-410C-8D1F-D28DFA245FFC}" dt="2020-06-30T12:17:15.331" v="8"/>
        <pc:sldMkLst>
          <pc:docMk/>
          <pc:sldMk cId="2991960140" sldId="1238"/>
        </pc:sldMkLst>
        <pc:spChg chg="mod">
          <ac:chgData name="Kriti Jain" userId="3df26b54-5db6-4303-8413-8628b88e3072" providerId="ADAL" clId="{5782B5E4-B2FD-410C-8D1F-D28DFA245FFC}" dt="2020-06-30T12:17:15.331" v="8"/>
          <ac:spMkLst>
            <pc:docMk/>
            <pc:sldMk cId="2991960140" sldId="1238"/>
            <ac:spMk id="4" creationId="{00000000-0000-0000-0000-000000000000}"/>
          </ac:spMkLst>
        </pc:spChg>
      </pc:sldChg>
      <pc:sldChg chg="modSp mod">
        <pc:chgData name="Kriti Jain" userId="3df26b54-5db6-4303-8413-8628b88e3072" providerId="ADAL" clId="{5782B5E4-B2FD-410C-8D1F-D28DFA245FFC}" dt="2020-06-30T15:35:57.455" v="1122" actId="1035"/>
        <pc:sldMkLst>
          <pc:docMk/>
          <pc:sldMk cId="517505132" sldId="1240"/>
        </pc:sldMkLst>
        <pc:spChg chg="mod">
          <ac:chgData name="Kriti Jain" userId="3df26b54-5db6-4303-8413-8628b88e3072" providerId="ADAL" clId="{5782B5E4-B2FD-410C-8D1F-D28DFA245FFC}" dt="2020-06-30T15:35:57.455" v="1122" actId="1035"/>
          <ac:spMkLst>
            <pc:docMk/>
            <pc:sldMk cId="517505132" sldId="1240"/>
            <ac:spMk id="3" creationId="{00000000-0000-0000-0000-000000000000}"/>
          </ac:spMkLst>
        </pc:spChg>
        <pc:spChg chg="mod">
          <ac:chgData name="Kriti Jain" userId="3df26b54-5db6-4303-8413-8628b88e3072" providerId="ADAL" clId="{5782B5E4-B2FD-410C-8D1F-D28DFA245FFC}" dt="2020-06-30T15:35:57.455" v="1122" actId="1035"/>
          <ac:spMkLst>
            <pc:docMk/>
            <pc:sldMk cId="517505132" sldId="1240"/>
            <ac:spMk id="4" creationId="{00000000-0000-0000-0000-000000000000}"/>
          </ac:spMkLst>
        </pc:spChg>
        <pc:spChg chg="mod">
          <ac:chgData name="Kriti Jain" userId="3df26b54-5db6-4303-8413-8628b88e3072" providerId="ADAL" clId="{5782B5E4-B2FD-410C-8D1F-D28DFA245FFC}" dt="2020-06-30T12:17:15.331" v="8"/>
          <ac:spMkLst>
            <pc:docMk/>
            <pc:sldMk cId="517505132" sldId="1240"/>
            <ac:spMk id="6" creationId="{00000000-0000-0000-0000-000000000000}"/>
          </ac:spMkLst>
        </pc:spChg>
        <pc:spChg chg="mod">
          <ac:chgData name="Kriti Jain" userId="3df26b54-5db6-4303-8413-8628b88e3072" providerId="ADAL" clId="{5782B5E4-B2FD-410C-8D1F-D28DFA245FFC}" dt="2020-06-30T15:35:57.455" v="1122" actId="1035"/>
          <ac:spMkLst>
            <pc:docMk/>
            <pc:sldMk cId="517505132" sldId="1240"/>
            <ac:spMk id="32" creationId="{00000000-0000-0000-0000-000000000000}"/>
          </ac:spMkLst>
        </pc:spChg>
        <pc:spChg chg="mod">
          <ac:chgData name="Kriti Jain" userId="3df26b54-5db6-4303-8413-8628b88e3072" providerId="ADAL" clId="{5782B5E4-B2FD-410C-8D1F-D28DFA245FFC}" dt="2020-06-30T15:35:57.455" v="1122" actId="1035"/>
          <ac:spMkLst>
            <pc:docMk/>
            <pc:sldMk cId="517505132" sldId="1240"/>
            <ac:spMk id="34" creationId="{00000000-0000-0000-0000-000000000000}"/>
          </ac:spMkLst>
        </pc:spChg>
        <pc:spChg chg="mod">
          <ac:chgData name="Kriti Jain" userId="3df26b54-5db6-4303-8413-8628b88e3072" providerId="ADAL" clId="{5782B5E4-B2FD-410C-8D1F-D28DFA245FFC}" dt="2020-06-30T15:35:57.455" v="1122" actId="1035"/>
          <ac:spMkLst>
            <pc:docMk/>
            <pc:sldMk cId="517505132" sldId="1240"/>
            <ac:spMk id="35" creationId="{00000000-0000-0000-0000-000000000000}"/>
          </ac:spMkLst>
        </pc:spChg>
        <pc:spChg chg="mod">
          <ac:chgData name="Kriti Jain" userId="3df26b54-5db6-4303-8413-8628b88e3072" providerId="ADAL" clId="{5782B5E4-B2FD-410C-8D1F-D28DFA245FFC}" dt="2020-06-30T15:35:57.455" v="1122" actId="1035"/>
          <ac:spMkLst>
            <pc:docMk/>
            <pc:sldMk cId="517505132" sldId="1240"/>
            <ac:spMk id="36" creationId="{00000000-0000-0000-0000-000000000000}"/>
          </ac:spMkLst>
        </pc:spChg>
        <pc:spChg chg="mod">
          <ac:chgData name="Kriti Jain" userId="3df26b54-5db6-4303-8413-8628b88e3072" providerId="ADAL" clId="{5782B5E4-B2FD-410C-8D1F-D28DFA245FFC}" dt="2020-06-30T15:35:57.455" v="1122" actId="1035"/>
          <ac:spMkLst>
            <pc:docMk/>
            <pc:sldMk cId="517505132" sldId="1240"/>
            <ac:spMk id="37" creationId="{00000000-0000-0000-0000-000000000000}"/>
          </ac:spMkLst>
        </pc:spChg>
        <pc:spChg chg="mod">
          <ac:chgData name="Kriti Jain" userId="3df26b54-5db6-4303-8413-8628b88e3072" providerId="ADAL" clId="{5782B5E4-B2FD-410C-8D1F-D28DFA245FFC}" dt="2020-06-30T15:35:57.455" v="1122" actId="1035"/>
          <ac:spMkLst>
            <pc:docMk/>
            <pc:sldMk cId="517505132" sldId="1240"/>
            <ac:spMk id="38" creationId="{00000000-0000-0000-0000-000000000000}"/>
          </ac:spMkLst>
        </pc:spChg>
        <pc:spChg chg="mod">
          <ac:chgData name="Kriti Jain" userId="3df26b54-5db6-4303-8413-8628b88e3072" providerId="ADAL" clId="{5782B5E4-B2FD-410C-8D1F-D28DFA245FFC}" dt="2020-06-30T15:35:57.455" v="1122" actId="1035"/>
          <ac:spMkLst>
            <pc:docMk/>
            <pc:sldMk cId="517505132" sldId="1240"/>
            <ac:spMk id="47" creationId="{00000000-0000-0000-0000-000000000000}"/>
          </ac:spMkLst>
        </pc:spChg>
        <pc:spChg chg="mod">
          <ac:chgData name="Kriti Jain" userId="3df26b54-5db6-4303-8413-8628b88e3072" providerId="ADAL" clId="{5782B5E4-B2FD-410C-8D1F-D28DFA245FFC}" dt="2020-06-30T15:35:57.455" v="1122" actId="1035"/>
          <ac:spMkLst>
            <pc:docMk/>
            <pc:sldMk cId="517505132" sldId="1240"/>
            <ac:spMk id="48" creationId="{00000000-0000-0000-0000-000000000000}"/>
          </ac:spMkLst>
        </pc:spChg>
        <pc:spChg chg="mod">
          <ac:chgData name="Kriti Jain" userId="3df26b54-5db6-4303-8413-8628b88e3072" providerId="ADAL" clId="{5782B5E4-B2FD-410C-8D1F-D28DFA245FFC}" dt="2020-06-30T15:35:57.455" v="1122" actId="1035"/>
          <ac:spMkLst>
            <pc:docMk/>
            <pc:sldMk cId="517505132" sldId="1240"/>
            <ac:spMk id="49" creationId="{00000000-0000-0000-0000-000000000000}"/>
          </ac:spMkLst>
        </pc:spChg>
        <pc:spChg chg="mod">
          <ac:chgData name="Kriti Jain" userId="3df26b54-5db6-4303-8413-8628b88e3072" providerId="ADAL" clId="{5782B5E4-B2FD-410C-8D1F-D28DFA245FFC}" dt="2020-06-30T15:35:57.455" v="1122" actId="1035"/>
          <ac:spMkLst>
            <pc:docMk/>
            <pc:sldMk cId="517505132" sldId="1240"/>
            <ac:spMk id="50" creationId="{00000000-0000-0000-0000-000000000000}"/>
          </ac:spMkLst>
        </pc:spChg>
        <pc:spChg chg="mod">
          <ac:chgData name="Kriti Jain" userId="3df26b54-5db6-4303-8413-8628b88e3072" providerId="ADAL" clId="{5782B5E4-B2FD-410C-8D1F-D28DFA245FFC}" dt="2020-06-30T15:35:57.455" v="1122" actId="1035"/>
          <ac:spMkLst>
            <pc:docMk/>
            <pc:sldMk cId="517505132" sldId="1240"/>
            <ac:spMk id="51" creationId="{00000000-0000-0000-0000-000000000000}"/>
          </ac:spMkLst>
        </pc:spChg>
        <pc:spChg chg="mod">
          <ac:chgData name="Kriti Jain" userId="3df26b54-5db6-4303-8413-8628b88e3072" providerId="ADAL" clId="{5782B5E4-B2FD-410C-8D1F-D28DFA245FFC}" dt="2020-06-30T15:35:57.455" v="1122" actId="1035"/>
          <ac:spMkLst>
            <pc:docMk/>
            <pc:sldMk cId="517505132" sldId="1240"/>
            <ac:spMk id="53" creationId="{00000000-0000-0000-0000-000000000000}"/>
          </ac:spMkLst>
        </pc:spChg>
        <pc:spChg chg="mod">
          <ac:chgData name="Kriti Jain" userId="3df26b54-5db6-4303-8413-8628b88e3072" providerId="ADAL" clId="{5782B5E4-B2FD-410C-8D1F-D28DFA245FFC}" dt="2020-06-30T15:35:57.455" v="1122" actId="1035"/>
          <ac:spMkLst>
            <pc:docMk/>
            <pc:sldMk cId="517505132" sldId="1240"/>
            <ac:spMk id="54" creationId="{00000000-0000-0000-0000-000000000000}"/>
          </ac:spMkLst>
        </pc:spChg>
        <pc:spChg chg="mod">
          <ac:chgData name="Kriti Jain" userId="3df26b54-5db6-4303-8413-8628b88e3072" providerId="ADAL" clId="{5782B5E4-B2FD-410C-8D1F-D28DFA245FFC}" dt="2020-06-30T15:35:57.455" v="1122" actId="1035"/>
          <ac:spMkLst>
            <pc:docMk/>
            <pc:sldMk cId="517505132" sldId="1240"/>
            <ac:spMk id="60" creationId="{00000000-0000-0000-0000-000000000000}"/>
          </ac:spMkLst>
        </pc:spChg>
        <pc:spChg chg="mod">
          <ac:chgData name="Kriti Jain" userId="3df26b54-5db6-4303-8413-8628b88e3072" providerId="ADAL" clId="{5782B5E4-B2FD-410C-8D1F-D28DFA245FFC}" dt="2020-06-30T15:35:57.455" v="1122" actId="1035"/>
          <ac:spMkLst>
            <pc:docMk/>
            <pc:sldMk cId="517505132" sldId="1240"/>
            <ac:spMk id="61" creationId="{00000000-0000-0000-0000-000000000000}"/>
          </ac:spMkLst>
        </pc:spChg>
        <pc:picChg chg="mod">
          <ac:chgData name="Kriti Jain" userId="3df26b54-5db6-4303-8413-8628b88e3072" providerId="ADAL" clId="{5782B5E4-B2FD-410C-8D1F-D28DFA245FFC}" dt="2020-06-30T15:35:57.455" v="1122" actId="1035"/>
          <ac:picMkLst>
            <pc:docMk/>
            <pc:sldMk cId="517505132" sldId="1240"/>
            <ac:picMk id="5" creationId="{00000000-0000-0000-0000-000000000000}"/>
          </ac:picMkLst>
        </pc:picChg>
        <pc:picChg chg="mod">
          <ac:chgData name="Kriti Jain" userId="3df26b54-5db6-4303-8413-8628b88e3072" providerId="ADAL" clId="{5782B5E4-B2FD-410C-8D1F-D28DFA245FFC}" dt="2020-06-30T15:35:57.455" v="1122" actId="1035"/>
          <ac:picMkLst>
            <pc:docMk/>
            <pc:sldMk cId="517505132" sldId="1240"/>
            <ac:picMk id="11" creationId="{00000000-0000-0000-0000-000000000000}"/>
          </ac:picMkLst>
        </pc:picChg>
        <pc:picChg chg="mod">
          <ac:chgData name="Kriti Jain" userId="3df26b54-5db6-4303-8413-8628b88e3072" providerId="ADAL" clId="{5782B5E4-B2FD-410C-8D1F-D28DFA245FFC}" dt="2020-06-30T15:35:57.455" v="1122" actId="1035"/>
          <ac:picMkLst>
            <pc:docMk/>
            <pc:sldMk cId="517505132" sldId="1240"/>
            <ac:picMk id="43" creationId="{00000000-0000-0000-0000-000000000000}"/>
          </ac:picMkLst>
        </pc:picChg>
        <pc:picChg chg="mod">
          <ac:chgData name="Kriti Jain" userId="3df26b54-5db6-4303-8413-8628b88e3072" providerId="ADAL" clId="{5782B5E4-B2FD-410C-8D1F-D28DFA245FFC}" dt="2020-06-30T15:35:57.455" v="1122" actId="1035"/>
          <ac:picMkLst>
            <pc:docMk/>
            <pc:sldMk cId="517505132" sldId="1240"/>
            <ac:picMk id="45" creationId="{00000000-0000-0000-0000-000000000000}"/>
          </ac:picMkLst>
        </pc:picChg>
        <pc:picChg chg="mod">
          <ac:chgData name="Kriti Jain" userId="3df26b54-5db6-4303-8413-8628b88e3072" providerId="ADAL" clId="{5782B5E4-B2FD-410C-8D1F-D28DFA245FFC}" dt="2020-06-30T15:35:57.455" v="1122" actId="1035"/>
          <ac:picMkLst>
            <pc:docMk/>
            <pc:sldMk cId="517505132" sldId="1240"/>
            <ac:picMk id="63" creationId="{00000000-0000-0000-0000-000000000000}"/>
          </ac:picMkLst>
        </pc:picChg>
        <pc:picChg chg="mod">
          <ac:chgData name="Kriti Jain" userId="3df26b54-5db6-4303-8413-8628b88e3072" providerId="ADAL" clId="{5782B5E4-B2FD-410C-8D1F-D28DFA245FFC}" dt="2020-06-30T15:35:57.455" v="1122" actId="1035"/>
          <ac:picMkLst>
            <pc:docMk/>
            <pc:sldMk cId="517505132" sldId="1240"/>
            <ac:picMk id="64" creationId="{00000000-0000-0000-0000-000000000000}"/>
          </ac:picMkLst>
        </pc:picChg>
        <pc:picChg chg="mod">
          <ac:chgData name="Kriti Jain" userId="3df26b54-5db6-4303-8413-8628b88e3072" providerId="ADAL" clId="{5782B5E4-B2FD-410C-8D1F-D28DFA245FFC}" dt="2020-06-30T15:35:57.455" v="1122" actId="1035"/>
          <ac:picMkLst>
            <pc:docMk/>
            <pc:sldMk cId="517505132" sldId="1240"/>
            <ac:picMk id="65" creationId="{00000000-0000-0000-0000-000000000000}"/>
          </ac:picMkLst>
        </pc:picChg>
        <pc:picChg chg="mod">
          <ac:chgData name="Kriti Jain" userId="3df26b54-5db6-4303-8413-8628b88e3072" providerId="ADAL" clId="{5782B5E4-B2FD-410C-8D1F-D28DFA245FFC}" dt="2020-06-30T15:35:57.455" v="1122" actId="1035"/>
          <ac:picMkLst>
            <pc:docMk/>
            <pc:sldMk cId="517505132" sldId="1240"/>
            <ac:picMk id="66" creationId="{00000000-0000-0000-0000-000000000000}"/>
          </ac:picMkLst>
        </pc:picChg>
        <pc:picChg chg="mod">
          <ac:chgData name="Kriti Jain" userId="3df26b54-5db6-4303-8413-8628b88e3072" providerId="ADAL" clId="{5782B5E4-B2FD-410C-8D1F-D28DFA245FFC}" dt="2020-06-30T15:35:57.455" v="1122" actId="1035"/>
          <ac:picMkLst>
            <pc:docMk/>
            <pc:sldMk cId="517505132" sldId="1240"/>
            <ac:picMk id="22530" creationId="{00000000-0000-0000-0000-000000000000}"/>
          </ac:picMkLst>
        </pc:picChg>
        <pc:picChg chg="mod">
          <ac:chgData name="Kriti Jain" userId="3df26b54-5db6-4303-8413-8628b88e3072" providerId="ADAL" clId="{5782B5E4-B2FD-410C-8D1F-D28DFA245FFC}" dt="2020-06-30T15:35:57.455" v="1122" actId="1035"/>
          <ac:picMkLst>
            <pc:docMk/>
            <pc:sldMk cId="517505132" sldId="1240"/>
            <ac:picMk id="22531" creationId="{00000000-0000-0000-0000-000000000000}"/>
          </ac:picMkLst>
        </pc:picChg>
        <pc:picChg chg="mod">
          <ac:chgData name="Kriti Jain" userId="3df26b54-5db6-4303-8413-8628b88e3072" providerId="ADAL" clId="{5782B5E4-B2FD-410C-8D1F-D28DFA245FFC}" dt="2020-06-30T15:35:57.455" v="1122" actId="1035"/>
          <ac:picMkLst>
            <pc:docMk/>
            <pc:sldMk cId="517505132" sldId="1240"/>
            <ac:picMk id="22532" creationId="{00000000-0000-0000-0000-000000000000}"/>
          </ac:picMkLst>
        </pc:picChg>
        <pc:picChg chg="mod">
          <ac:chgData name="Kriti Jain" userId="3df26b54-5db6-4303-8413-8628b88e3072" providerId="ADAL" clId="{5782B5E4-B2FD-410C-8D1F-D28DFA245FFC}" dt="2020-06-30T15:35:57.455" v="1122" actId="1035"/>
          <ac:picMkLst>
            <pc:docMk/>
            <pc:sldMk cId="517505132" sldId="1240"/>
            <ac:picMk id="22533" creationId="{00000000-0000-0000-0000-000000000000}"/>
          </ac:picMkLst>
        </pc:picChg>
        <pc:picChg chg="mod">
          <ac:chgData name="Kriti Jain" userId="3df26b54-5db6-4303-8413-8628b88e3072" providerId="ADAL" clId="{5782B5E4-B2FD-410C-8D1F-D28DFA245FFC}" dt="2020-06-30T15:35:57.455" v="1122" actId="1035"/>
          <ac:picMkLst>
            <pc:docMk/>
            <pc:sldMk cId="517505132" sldId="1240"/>
            <ac:picMk id="22534" creationId="{00000000-0000-0000-0000-000000000000}"/>
          </ac:picMkLst>
        </pc:picChg>
        <pc:cxnChg chg="mod">
          <ac:chgData name="Kriti Jain" userId="3df26b54-5db6-4303-8413-8628b88e3072" providerId="ADAL" clId="{5782B5E4-B2FD-410C-8D1F-D28DFA245FFC}" dt="2020-06-30T15:35:57.455" v="1122" actId="1035"/>
          <ac:cxnSpMkLst>
            <pc:docMk/>
            <pc:sldMk cId="517505132" sldId="1240"/>
            <ac:cxnSpMk id="10" creationId="{00000000-0000-0000-0000-000000000000}"/>
          </ac:cxnSpMkLst>
        </pc:cxnChg>
        <pc:cxnChg chg="mod">
          <ac:chgData name="Kriti Jain" userId="3df26b54-5db6-4303-8413-8628b88e3072" providerId="ADAL" clId="{5782B5E4-B2FD-410C-8D1F-D28DFA245FFC}" dt="2020-06-30T15:35:57.455" v="1122" actId="1035"/>
          <ac:cxnSpMkLst>
            <pc:docMk/>
            <pc:sldMk cId="517505132" sldId="1240"/>
            <ac:cxnSpMk id="14" creationId="{00000000-0000-0000-0000-000000000000}"/>
          </ac:cxnSpMkLst>
        </pc:cxnChg>
        <pc:cxnChg chg="mod">
          <ac:chgData name="Kriti Jain" userId="3df26b54-5db6-4303-8413-8628b88e3072" providerId="ADAL" clId="{5782B5E4-B2FD-410C-8D1F-D28DFA245FFC}" dt="2020-06-30T15:35:57.455" v="1122" actId="1035"/>
          <ac:cxnSpMkLst>
            <pc:docMk/>
            <pc:sldMk cId="517505132" sldId="1240"/>
            <ac:cxnSpMk id="18" creationId="{00000000-0000-0000-0000-000000000000}"/>
          </ac:cxnSpMkLst>
        </pc:cxnChg>
        <pc:cxnChg chg="mod">
          <ac:chgData name="Kriti Jain" userId="3df26b54-5db6-4303-8413-8628b88e3072" providerId="ADAL" clId="{5782B5E4-B2FD-410C-8D1F-D28DFA245FFC}" dt="2020-06-30T15:35:57.455" v="1122" actId="1035"/>
          <ac:cxnSpMkLst>
            <pc:docMk/>
            <pc:sldMk cId="517505132" sldId="1240"/>
            <ac:cxnSpMk id="46" creationId="{00000000-0000-0000-0000-000000000000}"/>
          </ac:cxnSpMkLst>
        </pc:cxnChg>
        <pc:cxnChg chg="mod">
          <ac:chgData name="Kriti Jain" userId="3df26b54-5db6-4303-8413-8628b88e3072" providerId="ADAL" clId="{5782B5E4-B2FD-410C-8D1F-D28DFA245FFC}" dt="2020-06-30T15:35:57.455" v="1122" actId="1035"/>
          <ac:cxnSpMkLst>
            <pc:docMk/>
            <pc:sldMk cId="517505132" sldId="1240"/>
            <ac:cxnSpMk id="52" creationId="{00000000-0000-0000-0000-000000000000}"/>
          </ac:cxnSpMkLst>
        </pc:cxnChg>
        <pc:cxnChg chg="mod">
          <ac:chgData name="Kriti Jain" userId="3df26b54-5db6-4303-8413-8628b88e3072" providerId="ADAL" clId="{5782B5E4-B2FD-410C-8D1F-D28DFA245FFC}" dt="2020-06-30T15:35:57.455" v="1122" actId="1035"/>
          <ac:cxnSpMkLst>
            <pc:docMk/>
            <pc:sldMk cId="517505132" sldId="1240"/>
            <ac:cxnSpMk id="55" creationId="{00000000-0000-0000-0000-000000000000}"/>
          </ac:cxnSpMkLst>
        </pc:cxnChg>
        <pc:cxnChg chg="mod">
          <ac:chgData name="Kriti Jain" userId="3df26b54-5db6-4303-8413-8628b88e3072" providerId="ADAL" clId="{5782B5E4-B2FD-410C-8D1F-D28DFA245FFC}" dt="2020-06-30T15:35:57.455" v="1122" actId="1035"/>
          <ac:cxnSpMkLst>
            <pc:docMk/>
            <pc:sldMk cId="517505132" sldId="1240"/>
            <ac:cxnSpMk id="57" creationId="{00000000-0000-0000-0000-000000000000}"/>
          </ac:cxnSpMkLst>
        </pc:cxnChg>
        <pc:cxnChg chg="mod">
          <ac:chgData name="Kriti Jain" userId="3df26b54-5db6-4303-8413-8628b88e3072" providerId="ADAL" clId="{5782B5E4-B2FD-410C-8D1F-D28DFA245FFC}" dt="2020-06-30T15:35:57.455" v="1122" actId="1035"/>
          <ac:cxnSpMkLst>
            <pc:docMk/>
            <pc:sldMk cId="517505132" sldId="1240"/>
            <ac:cxnSpMk id="58" creationId="{00000000-0000-0000-0000-000000000000}"/>
          </ac:cxnSpMkLst>
        </pc:cxnChg>
        <pc:cxnChg chg="mod">
          <ac:chgData name="Kriti Jain" userId="3df26b54-5db6-4303-8413-8628b88e3072" providerId="ADAL" clId="{5782B5E4-B2FD-410C-8D1F-D28DFA245FFC}" dt="2020-06-30T15:35:57.455" v="1122" actId="1035"/>
          <ac:cxnSpMkLst>
            <pc:docMk/>
            <pc:sldMk cId="517505132" sldId="1240"/>
            <ac:cxnSpMk id="59" creationId="{00000000-0000-0000-0000-000000000000}"/>
          </ac:cxnSpMkLst>
        </pc:cxnChg>
      </pc:sldChg>
      <pc:sldChg chg="modSp mod">
        <pc:chgData name="Kriti Jain" userId="3df26b54-5db6-4303-8413-8628b88e3072" providerId="ADAL" clId="{5782B5E4-B2FD-410C-8D1F-D28DFA245FFC}" dt="2020-06-30T15:34:39.149" v="1079" actId="1035"/>
        <pc:sldMkLst>
          <pc:docMk/>
          <pc:sldMk cId="1589572635" sldId="1241"/>
        </pc:sldMkLst>
        <pc:spChg chg="mod">
          <ac:chgData name="Kriti Jain" userId="3df26b54-5db6-4303-8413-8628b88e3072" providerId="ADAL" clId="{5782B5E4-B2FD-410C-8D1F-D28DFA245FFC}" dt="2020-06-30T12:17:15.331" v="8"/>
          <ac:spMkLst>
            <pc:docMk/>
            <pc:sldMk cId="1589572635" sldId="1241"/>
            <ac:spMk id="3" creationId="{00000000-0000-0000-0000-000000000000}"/>
          </ac:spMkLst>
        </pc:spChg>
        <pc:spChg chg="mod">
          <ac:chgData name="Kriti Jain" userId="3df26b54-5db6-4303-8413-8628b88e3072" providerId="ADAL" clId="{5782B5E4-B2FD-410C-8D1F-D28DFA245FFC}" dt="2020-06-30T15:33:36.973" v="1070" actId="12788"/>
          <ac:spMkLst>
            <pc:docMk/>
            <pc:sldMk cId="1589572635" sldId="1241"/>
            <ac:spMk id="29" creationId="{00000000-0000-0000-0000-000000000000}"/>
          </ac:spMkLst>
        </pc:spChg>
        <pc:spChg chg="mod">
          <ac:chgData name="Kriti Jain" userId="3df26b54-5db6-4303-8413-8628b88e3072" providerId="ADAL" clId="{5782B5E4-B2FD-410C-8D1F-D28DFA245FFC}" dt="2020-06-30T15:34:00.969" v="1074" actId="14100"/>
          <ac:spMkLst>
            <pc:docMk/>
            <pc:sldMk cId="1589572635" sldId="1241"/>
            <ac:spMk id="30" creationId="{00000000-0000-0000-0000-000000000000}"/>
          </ac:spMkLst>
        </pc:spChg>
        <pc:spChg chg="mod">
          <ac:chgData name="Kriti Jain" userId="3df26b54-5db6-4303-8413-8628b88e3072" providerId="ADAL" clId="{5782B5E4-B2FD-410C-8D1F-D28DFA245FFC}" dt="2020-06-30T15:34:39.149" v="1079" actId="1035"/>
          <ac:spMkLst>
            <pc:docMk/>
            <pc:sldMk cId="1589572635" sldId="1241"/>
            <ac:spMk id="31" creationId="{00000000-0000-0000-0000-000000000000}"/>
          </ac:spMkLst>
        </pc:spChg>
        <pc:spChg chg="mod">
          <ac:chgData name="Kriti Jain" userId="3df26b54-5db6-4303-8413-8628b88e3072" providerId="ADAL" clId="{5782B5E4-B2FD-410C-8D1F-D28DFA245FFC}" dt="2020-06-30T15:34:22.233" v="1076" actId="14100"/>
          <ac:spMkLst>
            <pc:docMk/>
            <pc:sldMk cId="1589572635" sldId="1241"/>
            <ac:spMk id="32" creationId="{00000000-0000-0000-0000-000000000000}"/>
          </ac:spMkLst>
        </pc:spChg>
        <pc:spChg chg="mod">
          <ac:chgData name="Kriti Jain" userId="3df26b54-5db6-4303-8413-8628b88e3072" providerId="ADAL" clId="{5782B5E4-B2FD-410C-8D1F-D28DFA245FFC}" dt="2020-06-30T15:34:39.149" v="1079" actId="1035"/>
          <ac:spMkLst>
            <pc:docMk/>
            <pc:sldMk cId="1589572635" sldId="1241"/>
            <ac:spMk id="35" creationId="{00000000-0000-0000-0000-000000000000}"/>
          </ac:spMkLst>
        </pc:spChg>
        <pc:spChg chg="mod">
          <ac:chgData name="Kriti Jain" userId="3df26b54-5db6-4303-8413-8628b88e3072" providerId="ADAL" clId="{5782B5E4-B2FD-410C-8D1F-D28DFA245FFC}" dt="2020-06-30T15:34:39.149" v="1079" actId="1035"/>
          <ac:spMkLst>
            <pc:docMk/>
            <pc:sldMk cId="1589572635" sldId="1241"/>
            <ac:spMk id="36" creationId="{00000000-0000-0000-0000-000000000000}"/>
          </ac:spMkLst>
        </pc:spChg>
        <pc:spChg chg="mod">
          <ac:chgData name="Kriti Jain" userId="3df26b54-5db6-4303-8413-8628b88e3072" providerId="ADAL" clId="{5782B5E4-B2FD-410C-8D1F-D28DFA245FFC}" dt="2020-06-30T15:34:39.149" v="1079" actId="1035"/>
          <ac:spMkLst>
            <pc:docMk/>
            <pc:sldMk cId="1589572635" sldId="1241"/>
            <ac:spMk id="37" creationId="{00000000-0000-0000-0000-000000000000}"/>
          </ac:spMkLst>
        </pc:spChg>
        <pc:spChg chg="mod">
          <ac:chgData name="Kriti Jain" userId="3df26b54-5db6-4303-8413-8628b88e3072" providerId="ADAL" clId="{5782B5E4-B2FD-410C-8D1F-D28DFA245FFC}" dt="2020-06-30T15:34:39.149" v="1079" actId="1035"/>
          <ac:spMkLst>
            <pc:docMk/>
            <pc:sldMk cId="1589572635" sldId="1241"/>
            <ac:spMk id="38" creationId="{00000000-0000-0000-0000-000000000000}"/>
          </ac:spMkLst>
        </pc:spChg>
        <pc:spChg chg="mod">
          <ac:chgData name="Kriti Jain" userId="3df26b54-5db6-4303-8413-8628b88e3072" providerId="ADAL" clId="{5782B5E4-B2FD-410C-8D1F-D28DFA245FFC}" dt="2020-06-30T15:34:39.149" v="1079" actId="1035"/>
          <ac:spMkLst>
            <pc:docMk/>
            <pc:sldMk cId="1589572635" sldId="1241"/>
            <ac:spMk id="42" creationId="{00000000-0000-0000-0000-000000000000}"/>
          </ac:spMkLst>
        </pc:spChg>
        <pc:spChg chg="mod">
          <ac:chgData name="Kriti Jain" userId="3df26b54-5db6-4303-8413-8628b88e3072" providerId="ADAL" clId="{5782B5E4-B2FD-410C-8D1F-D28DFA245FFC}" dt="2020-06-30T15:34:39.149" v="1079" actId="1035"/>
          <ac:spMkLst>
            <pc:docMk/>
            <pc:sldMk cId="1589572635" sldId="1241"/>
            <ac:spMk id="44" creationId="{00000000-0000-0000-0000-000000000000}"/>
          </ac:spMkLst>
        </pc:spChg>
        <pc:spChg chg="mod">
          <ac:chgData name="Kriti Jain" userId="3df26b54-5db6-4303-8413-8628b88e3072" providerId="ADAL" clId="{5782B5E4-B2FD-410C-8D1F-D28DFA245FFC}" dt="2020-06-30T15:34:39.149" v="1079" actId="1035"/>
          <ac:spMkLst>
            <pc:docMk/>
            <pc:sldMk cId="1589572635" sldId="1241"/>
            <ac:spMk id="45" creationId="{00000000-0000-0000-0000-000000000000}"/>
          </ac:spMkLst>
        </pc:spChg>
        <pc:spChg chg="mod">
          <ac:chgData name="Kriti Jain" userId="3df26b54-5db6-4303-8413-8628b88e3072" providerId="ADAL" clId="{5782B5E4-B2FD-410C-8D1F-D28DFA245FFC}" dt="2020-06-30T15:34:39.149" v="1079" actId="1035"/>
          <ac:spMkLst>
            <pc:docMk/>
            <pc:sldMk cId="1589572635" sldId="1241"/>
            <ac:spMk id="46" creationId="{00000000-0000-0000-0000-000000000000}"/>
          </ac:spMkLst>
        </pc:spChg>
        <pc:spChg chg="mod">
          <ac:chgData name="Kriti Jain" userId="3df26b54-5db6-4303-8413-8628b88e3072" providerId="ADAL" clId="{5782B5E4-B2FD-410C-8D1F-D28DFA245FFC}" dt="2020-06-30T15:34:39.149" v="1079" actId="1035"/>
          <ac:spMkLst>
            <pc:docMk/>
            <pc:sldMk cId="1589572635" sldId="1241"/>
            <ac:spMk id="47" creationId="{00000000-0000-0000-0000-000000000000}"/>
          </ac:spMkLst>
        </pc:spChg>
        <pc:spChg chg="mod">
          <ac:chgData name="Kriti Jain" userId="3df26b54-5db6-4303-8413-8628b88e3072" providerId="ADAL" clId="{5782B5E4-B2FD-410C-8D1F-D28DFA245FFC}" dt="2020-06-30T15:34:39.149" v="1079" actId="1035"/>
          <ac:spMkLst>
            <pc:docMk/>
            <pc:sldMk cId="1589572635" sldId="1241"/>
            <ac:spMk id="48" creationId="{00000000-0000-0000-0000-000000000000}"/>
          </ac:spMkLst>
        </pc:spChg>
        <pc:spChg chg="mod">
          <ac:chgData name="Kriti Jain" userId="3df26b54-5db6-4303-8413-8628b88e3072" providerId="ADAL" clId="{5782B5E4-B2FD-410C-8D1F-D28DFA245FFC}" dt="2020-06-30T15:34:39.149" v="1079" actId="1035"/>
          <ac:spMkLst>
            <pc:docMk/>
            <pc:sldMk cId="1589572635" sldId="1241"/>
            <ac:spMk id="49" creationId="{00000000-0000-0000-0000-000000000000}"/>
          </ac:spMkLst>
        </pc:spChg>
        <pc:spChg chg="mod">
          <ac:chgData name="Kriti Jain" userId="3df26b54-5db6-4303-8413-8628b88e3072" providerId="ADAL" clId="{5782B5E4-B2FD-410C-8D1F-D28DFA245FFC}" dt="2020-06-30T15:34:39.149" v="1079" actId="1035"/>
          <ac:spMkLst>
            <pc:docMk/>
            <pc:sldMk cId="1589572635" sldId="1241"/>
            <ac:spMk id="50" creationId="{00000000-0000-0000-0000-000000000000}"/>
          </ac:spMkLst>
        </pc:spChg>
        <pc:spChg chg="mod">
          <ac:chgData name="Kriti Jain" userId="3df26b54-5db6-4303-8413-8628b88e3072" providerId="ADAL" clId="{5782B5E4-B2FD-410C-8D1F-D28DFA245FFC}" dt="2020-06-30T15:34:39.149" v="1079" actId="1035"/>
          <ac:spMkLst>
            <pc:docMk/>
            <pc:sldMk cId="1589572635" sldId="1241"/>
            <ac:spMk id="51" creationId="{00000000-0000-0000-0000-000000000000}"/>
          </ac:spMkLst>
        </pc:spChg>
        <pc:spChg chg="mod">
          <ac:chgData name="Kriti Jain" userId="3df26b54-5db6-4303-8413-8628b88e3072" providerId="ADAL" clId="{5782B5E4-B2FD-410C-8D1F-D28DFA245FFC}" dt="2020-06-30T15:34:39.149" v="1079" actId="1035"/>
          <ac:spMkLst>
            <pc:docMk/>
            <pc:sldMk cId="1589572635" sldId="1241"/>
            <ac:spMk id="52" creationId="{00000000-0000-0000-0000-000000000000}"/>
          </ac:spMkLst>
        </pc:spChg>
        <pc:spChg chg="mod">
          <ac:chgData name="Kriti Jain" userId="3df26b54-5db6-4303-8413-8628b88e3072" providerId="ADAL" clId="{5782B5E4-B2FD-410C-8D1F-D28DFA245FFC}" dt="2020-06-30T15:34:39.149" v="1079" actId="1035"/>
          <ac:spMkLst>
            <pc:docMk/>
            <pc:sldMk cId="1589572635" sldId="1241"/>
            <ac:spMk id="53" creationId="{00000000-0000-0000-0000-000000000000}"/>
          </ac:spMkLst>
        </pc:spChg>
        <pc:spChg chg="mod">
          <ac:chgData name="Kriti Jain" userId="3df26b54-5db6-4303-8413-8628b88e3072" providerId="ADAL" clId="{5782B5E4-B2FD-410C-8D1F-D28DFA245FFC}" dt="2020-06-30T15:34:39.149" v="1079" actId="1035"/>
          <ac:spMkLst>
            <pc:docMk/>
            <pc:sldMk cId="1589572635" sldId="1241"/>
            <ac:spMk id="54" creationId="{00000000-0000-0000-0000-000000000000}"/>
          </ac:spMkLst>
        </pc:spChg>
        <pc:cxnChg chg="mod">
          <ac:chgData name="Kriti Jain" userId="3df26b54-5db6-4303-8413-8628b88e3072" providerId="ADAL" clId="{5782B5E4-B2FD-410C-8D1F-D28DFA245FFC}" dt="2020-06-30T15:34:39.149" v="1079" actId="1035"/>
          <ac:cxnSpMkLst>
            <pc:docMk/>
            <pc:sldMk cId="1589572635" sldId="1241"/>
            <ac:cxnSpMk id="33" creationId="{00000000-0000-0000-0000-000000000000}"/>
          </ac:cxnSpMkLst>
        </pc:cxnChg>
        <pc:cxnChg chg="mod">
          <ac:chgData name="Kriti Jain" userId="3df26b54-5db6-4303-8413-8628b88e3072" providerId="ADAL" clId="{5782B5E4-B2FD-410C-8D1F-D28DFA245FFC}" dt="2020-06-30T15:34:39.149" v="1079" actId="1035"/>
          <ac:cxnSpMkLst>
            <pc:docMk/>
            <pc:sldMk cId="1589572635" sldId="1241"/>
            <ac:cxnSpMk id="34" creationId="{00000000-0000-0000-0000-000000000000}"/>
          </ac:cxnSpMkLst>
        </pc:cxnChg>
        <pc:cxnChg chg="mod">
          <ac:chgData name="Kriti Jain" userId="3df26b54-5db6-4303-8413-8628b88e3072" providerId="ADAL" clId="{5782B5E4-B2FD-410C-8D1F-D28DFA245FFC}" dt="2020-06-30T15:34:39.149" v="1079" actId="1035"/>
          <ac:cxnSpMkLst>
            <pc:docMk/>
            <pc:sldMk cId="1589572635" sldId="1241"/>
            <ac:cxnSpMk id="39" creationId="{00000000-0000-0000-0000-000000000000}"/>
          </ac:cxnSpMkLst>
        </pc:cxnChg>
        <pc:cxnChg chg="mod">
          <ac:chgData name="Kriti Jain" userId="3df26b54-5db6-4303-8413-8628b88e3072" providerId="ADAL" clId="{5782B5E4-B2FD-410C-8D1F-D28DFA245FFC}" dt="2020-06-30T15:34:39.149" v="1079" actId="1035"/>
          <ac:cxnSpMkLst>
            <pc:docMk/>
            <pc:sldMk cId="1589572635" sldId="1241"/>
            <ac:cxnSpMk id="40" creationId="{00000000-0000-0000-0000-000000000000}"/>
          </ac:cxnSpMkLst>
        </pc:cxnChg>
        <pc:cxnChg chg="mod">
          <ac:chgData name="Kriti Jain" userId="3df26b54-5db6-4303-8413-8628b88e3072" providerId="ADAL" clId="{5782B5E4-B2FD-410C-8D1F-D28DFA245FFC}" dt="2020-06-30T15:34:39.149" v="1079" actId="1035"/>
          <ac:cxnSpMkLst>
            <pc:docMk/>
            <pc:sldMk cId="1589572635" sldId="1241"/>
            <ac:cxnSpMk id="41" creationId="{00000000-0000-0000-0000-000000000000}"/>
          </ac:cxnSpMkLst>
        </pc:cxnChg>
      </pc:sldChg>
      <pc:sldChg chg="modSp">
        <pc:chgData name="Kriti Jain" userId="3df26b54-5db6-4303-8413-8628b88e3072" providerId="ADAL" clId="{5782B5E4-B2FD-410C-8D1F-D28DFA245FFC}" dt="2020-06-30T12:17:15.331" v="8"/>
        <pc:sldMkLst>
          <pc:docMk/>
          <pc:sldMk cId="735425868" sldId="1242"/>
        </pc:sldMkLst>
        <pc:spChg chg="mod">
          <ac:chgData name="Kriti Jain" userId="3df26b54-5db6-4303-8413-8628b88e3072" providerId="ADAL" clId="{5782B5E4-B2FD-410C-8D1F-D28DFA245FFC}" dt="2020-06-30T12:17:15.331" v="8"/>
          <ac:spMkLst>
            <pc:docMk/>
            <pc:sldMk cId="735425868" sldId="1242"/>
            <ac:spMk id="2" creationId="{00000000-0000-0000-0000-000000000000}"/>
          </ac:spMkLst>
        </pc:spChg>
      </pc:sldChg>
      <pc:sldChg chg="modSp mod">
        <pc:chgData name="Kriti Jain" userId="3df26b54-5db6-4303-8413-8628b88e3072" providerId="ADAL" clId="{5782B5E4-B2FD-410C-8D1F-D28DFA245FFC}" dt="2020-06-30T15:21:04.301" v="836" actId="12789"/>
        <pc:sldMkLst>
          <pc:docMk/>
          <pc:sldMk cId="547362823" sldId="1243"/>
        </pc:sldMkLst>
        <pc:spChg chg="mod">
          <ac:chgData name="Kriti Jain" userId="3df26b54-5db6-4303-8413-8628b88e3072" providerId="ADAL" clId="{5782B5E4-B2FD-410C-8D1F-D28DFA245FFC}" dt="2020-06-30T15:21:04.301" v="836" actId="12789"/>
          <ac:spMkLst>
            <pc:docMk/>
            <pc:sldMk cId="547362823" sldId="1243"/>
            <ac:spMk id="2" creationId="{00000000-0000-0000-0000-000000000000}"/>
          </ac:spMkLst>
        </pc:spChg>
        <pc:spChg chg="mod">
          <ac:chgData name="Kriti Jain" userId="3df26b54-5db6-4303-8413-8628b88e3072" providerId="ADAL" clId="{5782B5E4-B2FD-410C-8D1F-D28DFA245FFC}" dt="2020-06-30T15:21:04.301" v="836" actId="12789"/>
          <ac:spMkLst>
            <pc:docMk/>
            <pc:sldMk cId="547362823" sldId="1243"/>
            <ac:spMk id="3" creationId="{00000000-0000-0000-0000-000000000000}"/>
          </ac:spMkLst>
        </pc:spChg>
        <pc:spChg chg="mod">
          <ac:chgData name="Kriti Jain" userId="3df26b54-5db6-4303-8413-8628b88e3072" providerId="ADAL" clId="{5782B5E4-B2FD-410C-8D1F-D28DFA245FFC}" dt="2020-06-30T12:17:15.331" v="8"/>
          <ac:spMkLst>
            <pc:docMk/>
            <pc:sldMk cId="547362823" sldId="1243"/>
            <ac:spMk id="28" creationId="{00000000-0000-0000-0000-000000000000}"/>
          </ac:spMkLst>
        </pc:spChg>
      </pc:sldChg>
      <pc:sldChg chg="modSp del">
        <pc:chgData name="Kriti Jain" userId="3df26b54-5db6-4303-8413-8628b88e3072" providerId="ADAL" clId="{5782B5E4-B2FD-410C-8D1F-D28DFA245FFC}" dt="2020-06-30T14:34:30.207" v="78" actId="47"/>
        <pc:sldMkLst>
          <pc:docMk/>
          <pc:sldMk cId="1041835329" sldId="1244"/>
        </pc:sldMkLst>
        <pc:spChg chg="mod">
          <ac:chgData name="Kriti Jain" userId="3df26b54-5db6-4303-8413-8628b88e3072" providerId="ADAL" clId="{5782B5E4-B2FD-410C-8D1F-D28DFA245FFC}" dt="2020-06-30T12:17:15.331" v="8"/>
          <ac:spMkLst>
            <pc:docMk/>
            <pc:sldMk cId="1041835329" sldId="1244"/>
            <ac:spMk id="3" creationId="{00000000-0000-0000-0000-000000000000}"/>
          </ac:spMkLst>
        </pc:spChg>
      </pc:sldChg>
      <pc:sldChg chg="modSp">
        <pc:chgData name="Kriti Jain" userId="3df26b54-5db6-4303-8413-8628b88e3072" providerId="ADAL" clId="{5782B5E4-B2FD-410C-8D1F-D28DFA245FFC}" dt="2020-06-30T12:17:15.331" v="8"/>
        <pc:sldMkLst>
          <pc:docMk/>
          <pc:sldMk cId="848252171" sldId="1245"/>
        </pc:sldMkLst>
        <pc:spChg chg="mod">
          <ac:chgData name="Kriti Jain" userId="3df26b54-5db6-4303-8413-8628b88e3072" providerId="ADAL" clId="{5782B5E4-B2FD-410C-8D1F-D28DFA245FFC}" dt="2020-06-30T12:17:15.331" v="8"/>
          <ac:spMkLst>
            <pc:docMk/>
            <pc:sldMk cId="848252171" sldId="1245"/>
            <ac:spMk id="3" creationId="{00000000-0000-0000-0000-000000000000}"/>
          </ac:spMkLst>
        </pc:spChg>
      </pc:sldChg>
      <pc:sldChg chg="modSp del">
        <pc:chgData name="Kriti Jain" userId="3df26b54-5db6-4303-8413-8628b88e3072" providerId="ADAL" clId="{5782B5E4-B2FD-410C-8D1F-D28DFA245FFC}" dt="2020-06-30T15:38:11.364" v="1187" actId="47"/>
        <pc:sldMkLst>
          <pc:docMk/>
          <pc:sldMk cId="3374579837" sldId="1247"/>
        </pc:sldMkLst>
        <pc:spChg chg="mod">
          <ac:chgData name="Kriti Jain" userId="3df26b54-5db6-4303-8413-8628b88e3072" providerId="ADAL" clId="{5782B5E4-B2FD-410C-8D1F-D28DFA245FFC}" dt="2020-06-30T12:17:15.331" v="8"/>
          <ac:spMkLst>
            <pc:docMk/>
            <pc:sldMk cId="3374579837" sldId="1247"/>
            <ac:spMk id="3" creationId="{00000000-0000-0000-0000-000000000000}"/>
          </ac:spMkLst>
        </pc:spChg>
      </pc:sldChg>
      <pc:sldChg chg="modSp">
        <pc:chgData name="Kriti Jain" userId="3df26b54-5db6-4303-8413-8628b88e3072" providerId="ADAL" clId="{5782B5E4-B2FD-410C-8D1F-D28DFA245FFC}" dt="2020-06-30T12:17:15.331" v="8"/>
        <pc:sldMkLst>
          <pc:docMk/>
          <pc:sldMk cId="346905799" sldId="1248"/>
        </pc:sldMkLst>
        <pc:spChg chg="mod">
          <ac:chgData name="Kriti Jain" userId="3df26b54-5db6-4303-8413-8628b88e3072" providerId="ADAL" clId="{5782B5E4-B2FD-410C-8D1F-D28DFA245FFC}" dt="2020-06-30T12:17:15.331" v="8"/>
          <ac:spMkLst>
            <pc:docMk/>
            <pc:sldMk cId="346905799" sldId="1248"/>
            <ac:spMk id="3" creationId="{00000000-0000-0000-0000-000000000000}"/>
          </ac:spMkLst>
        </pc:spChg>
      </pc:sldChg>
      <pc:sldChg chg="modSp del mod">
        <pc:chgData name="Kriti Jain" userId="3df26b54-5db6-4303-8413-8628b88e3072" providerId="ADAL" clId="{5782B5E4-B2FD-410C-8D1F-D28DFA245FFC}" dt="2020-06-30T15:01:20.063" v="525" actId="47"/>
        <pc:sldMkLst>
          <pc:docMk/>
          <pc:sldMk cId="1059909514" sldId="1251"/>
        </pc:sldMkLst>
        <pc:spChg chg="mod">
          <ac:chgData name="Kriti Jain" userId="3df26b54-5db6-4303-8413-8628b88e3072" providerId="ADAL" clId="{5782B5E4-B2FD-410C-8D1F-D28DFA245FFC}" dt="2020-06-30T15:00:47.408" v="502" actId="20577"/>
          <ac:spMkLst>
            <pc:docMk/>
            <pc:sldMk cId="1059909514" sldId="1251"/>
            <ac:spMk id="2" creationId="{00000000-0000-0000-0000-000000000000}"/>
          </ac:spMkLst>
        </pc:spChg>
        <pc:spChg chg="mod">
          <ac:chgData name="Kriti Jain" userId="3df26b54-5db6-4303-8413-8628b88e3072" providerId="ADAL" clId="{5782B5E4-B2FD-410C-8D1F-D28DFA245FFC}" dt="2020-06-30T12:17:15.331" v="8"/>
          <ac:spMkLst>
            <pc:docMk/>
            <pc:sldMk cId="1059909514" sldId="1251"/>
            <ac:spMk id="3" creationId="{00000000-0000-0000-0000-000000000000}"/>
          </ac:spMkLst>
        </pc:spChg>
      </pc:sldChg>
      <pc:sldChg chg="modSp">
        <pc:chgData name="Kriti Jain" userId="3df26b54-5db6-4303-8413-8628b88e3072" providerId="ADAL" clId="{5782B5E4-B2FD-410C-8D1F-D28DFA245FFC}" dt="2020-06-30T12:17:15.331" v="8"/>
        <pc:sldMkLst>
          <pc:docMk/>
          <pc:sldMk cId="3784701673" sldId="1259"/>
        </pc:sldMkLst>
        <pc:spChg chg="mod">
          <ac:chgData name="Kriti Jain" userId="3df26b54-5db6-4303-8413-8628b88e3072" providerId="ADAL" clId="{5782B5E4-B2FD-410C-8D1F-D28DFA245FFC}" dt="2020-06-30T12:17:15.331" v="8"/>
          <ac:spMkLst>
            <pc:docMk/>
            <pc:sldMk cId="3784701673" sldId="1259"/>
            <ac:spMk id="3" creationId="{00000000-0000-0000-0000-000000000000}"/>
          </ac:spMkLst>
        </pc:spChg>
      </pc:sldChg>
      <pc:sldChg chg="modSp">
        <pc:chgData name="Kriti Jain" userId="3df26b54-5db6-4303-8413-8628b88e3072" providerId="ADAL" clId="{5782B5E4-B2FD-410C-8D1F-D28DFA245FFC}" dt="2020-06-30T12:17:15.331" v="8"/>
        <pc:sldMkLst>
          <pc:docMk/>
          <pc:sldMk cId="4233530434" sldId="1263"/>
        </pc:sldMkLst>
        <pc:spChg chg="mod">
          <ac:chgData name="Kriti Jain" userId="3df26b54-5db6-4303-8413-8628b88e3072" providerId="ADAL" clId="{5782B5E4-B2FD-410C-8D1F-D28DFA245FFC}" dt="2020-06-30T12:17:15.331" v="8"/>
          <ac:spMkLst>
            <pc:docMk/>
            <pc:sldMk cId="4233530434" sldId="1263"/>
            <ac:spMk id="9" creationId="{00000000-0000-0000-0000-000000000000}"/>
          </ac:spMkLst>
        </pc:spChg>
      </pc:sldChg>
      <pc:sldChg chg="modSp">
        <pc:chgData name="Kriti Jain" userId="3df26b54-5db6-4303-8413-8628b88e3072" providerId="ADAL" clId="{5782B5E4-B2FD-410C-8D1F-D28DFA245FFC}" dt="2020-06-30T12:17:15.331" v="8"/>
        <pc:sldMkLst>
          <pc:docMk/>
          <pc:sldMk cId="4096509615" sldId="1264"/>
        </pc:sldMkLst>
        <pc:spChg chg="mod">
          <ac:chgData name="Kriti Jain" userId="3df26b54-5db6-4303-8413-8628b88e3072" providerId="ADAL" clId="{5782B5E4-B2FD-410C-8D1F-D28DFA245FFC}" dt="2020-06-30T12:17:15.331" v="8"/>
          <ac:spMkLst>
            <pc:docMk/>
            <pc:sldMk cId="4096509615" sldId="1264"/>
            <ac:spMk id="2" creationId="{00000000-0000-0000-0000-000000000000}"/>
          </ac:spMkLst>
        </pc:spChg>
      </pc:sldChg>
      <pc:sldChg chg="modSp">
        <pc:chgData name="Kriti Jain" userId="3df26b54-5db6-4303-8413-8628b88e3072" providerId="ADAL" clId="{5782B5E4-B2FD-410C-8D1F-D28DFA245FFC}" dt="2020-06-30T12:17:15.331" v="8"/>
        <pc:sldMkLst>
          <pc:docMk/>
          <pc:sldMk cId="2733479873" sldId="1265"/>
        </pc:sldMkLst>
        <pc:spChg chg="mod">
          <ac:chgData name="Kriti Jain" userId="3df26b54-5db6-4303-8413-8628b88e3072" providerId="ADAL" clId="{5782B5E4-B2FD-410C-8D1F-D28DFA245FFC}" dt="2020-06-30T12:17:15.331" v="8"/>
          <ac:spMkLst>
            <pc:docMk/>
            <pc:sldMk cId="2733479873" sldId="1265"/>
            <ac:spMk id="3" creationId="{00000000-0000-0000-0000-000000000000}"/>
          </ac:spMkLst>
        </pc:spChg>
      </pc:sldChg>
      <pc:sldChg chg="modSp">
        <pc:chgData name="Kriti Jain" userId="3df26b54-5db6-4303-8413-8628b88e3072" providerId="ADAL" clId="{5782B5E4-B2FD-410C-8D1F-D28DFA245FFC}" dt="2020-06-30T12:17:15.331" v="8"/>
        <pc:sldMkLst>
          <pc:docMk/>
          <pc:sldMk cId="2400889381" sldId="1272"/>
        </pc:sldMkLst>
        <pc:spChg chg="mod">
          <ac:chgData name="Kriti Jain" userId="3df26b54-5db6-4303-8413-8628b88e3072" providerId="ADAL" clId="{5782B5E4-B2FD-410C-8D1F-D28DFA245FFC}" dt="2020-06-30T12:17:15.331" v="8"/>
          <ac:spMkLst>
            <pc:docMk/>
            <pc:sldMk cId="2400889381" sldId="1272"/>
            <ac:spMk id="16" creationId="{00000000-0000-0000-0000-000000000000}"/>
          </ac:spMkLst>
        </pc:spChg>
      </pc:sldChg>
      <pc:sldChg chg="modSp">
        <pc:chgData name="Kriti Jain" userId="3df26b54-5db6-4303-8413-8628b88e3072" providerId="ADAL" clId="{5782B5E4-B2FD-410C-8D1F-D28DFA245FFC}" dt="2020-06-30T12:17:15.331" v="8"/>
        <pc:sldMkLst>
          <pc:docMk/>
          <pc:sldMk cId="1472531505" sldId="1273"/>
        </pc:sldMkLst>
        <pc:spChg chg="mod">
          <ac:chgData name="Kriti Jain" userId="3df26b54-5db6-4303-8413-8628b88e3072" providerId="ADAL" clId="{5782B5E4-B2FD-410C-8D1F-D28DFA245FFC}" dt="2020-06-30T12:17:15.331" v="8"/>
          <ac:spMkLst>
            <pc:docMk/>
            <pc:sldMk cId="1472531505" sldId="1273"/>
            <ac:spMk id="2" creationId="{00000000-0000-0000-0000-000000000000}"/>
          </ac:spMkLst>
        </pc:spChg>
      </pc:sldChg>
      <pc:sldChg chg="modSp">
        <pc:chgData name="Kriti Jain" userId="3df26b54-5db6-4303-8413-8628b88e3072" providerId="ADAL" clId="{5782B5E4-B2FD-410C-8D1F-D28DFA245FFC}" dt="2020-06-30T12:17:15.331" v="8"/>
        <pc:sldMkLst>
          <pc:docMk/>
          <pc:sldMk cId="183616658" sldId="1275"/>
        </pc:sldMkLst>
        <pc:spChg chg="mod">
          <ac:chgData name="Kriti Jain" userId="3df26b54-5db6-4303-8413-8628b88e3072" providerId="ADAL" clId="{5782B5E4-B2FD-410C-8D1F-D28DFA245FFC}" dt="2020-06-30T12:17:15.331" v="8"/>
          <ac:spMkLst>
            <pc:docMk/>
            <pc:sldMk cId="183616658" sldId="1275"/>
            <ac:spMk id="2" creationId="{00000000-0000-0000-0000-000000000000}"/>
          </ac:spMkLst>
        </pc:spChg>
      </pc:sldChg>
      <pc:sldChg chg="modSp mod">
        <pc:chgData name="Kriti Jain" userId="3df26b54-5db6-4303-8413-8628b88e3072" providerId="ADAL" clId="{5782B5E4-B2FD-410C-8D1F-D28DFA245FFC}" dt="2020-06-30T14:34:57.170" v="80" actId="12"/>
        <pc:sldMkLst>
          <pc:docMk/>
          <pc:sldMk cId="3690639528" sldId="1276"/>
        </pc:sldMkLst>
        <pc:spChg chg="mod">
          <ac:chgData name="Kriti Jain" userId="3df26b54-5db6-4303-8413-8628b88e3072" providerId="ADAL" clId="{5782B5E4-B2FD-410C-8D1F-D28DFA245FFC}" dt="2020-06-30T12:17:15.331" v="8"/>
          <ac:spMkLst>
            <pc:docMk/>
            <pc:sldMk cId="3690639528" sldId="1276"/>
            <ac:spMk id="2" creationId="{00000000-0000-0000-0000-000000000000}"/>
          </ac:spMkLst>
        </pc:spChg>
        <pc:spChg chg="mod">
          <ac:chgData name="Kriti Jain" userId="3df26b54-5db6-4303-8413-8628b88e3072" providerId="ADAL" clId="{5782B5E4-B2FD-410C-8D1F-D28DFA245FFC}" dt="2020-06-30T14:34:57.170" v="80" actId="12"/>
          <ac:spMkLst>
            <pc:docMk/>
            <pc:sldMk cId="3690639528" sldId="1276"/>
            <ac:spMk id="26" creationId="{00000000-0000-0000-0000-000000000000}"/>
          </ac:spMkLst>
        </pc:spChg>
      </pc:sldChg>
      <pc:sldChg chg="modSp mod">
        <pc:chgData name="Kriti Jain" userId="3df26b54-5db6-4303-8413-8628b88e3072" providerId="ADAL" clId="{5782B5E4-B2FD-410C-8D1F-D28DFA245FFC}" dt="2020-06-30T14:43:13.752" v="124" actId="207"/>
        <pc:sldMkLst>
          <pc:docMk/>
          <pc:sldMk cId="1914409278" sldId="1277"/>
        </pc:sldMkLst>
        <pc:spChg chg="mod">
          <ac:chgData name="Kriti Jain" userId="3df26b54-5db6-4303-8413-8628b88e3072" providerId="ADAL" clId="{5782B5E4-B2FD-410C-8D1F-D28DFA245FFC}" dt="2020-06-30T12:17:15.331" v="8"/>
          <ac:spMkLst>
            <pc:docMk/>
            <pc:sldMk cId="1914409278" sldId="1277"/>
            <ac:spMk id="2" creationId="{00000000-0000-0000-0000-000000000000}"/>
          </ac:spMkLst>
        </pc:spChg>
        <pc:spChg chg="mod">
          <ac:chgData name="Kriti Jain" userId="3df26b54-5db6-4303-8413-8628b88e3072" providerId="ADAL" clId="{5782B5E4-B2FD-410C-8D1F-D28DFA245FFC}" dt="2020-06-30T14:42:57.024" v="121" actId="554"/>
          <ac:spMkLst>
            <pc:docMk/>
            <pc:sldMk cId="1914409278" sldId="1277"/>
            <ac:spMk id="5" creationId="{00000000-0000-0000-0000-000000000000}"/>
          </ac:spMkLst>
        </pc:spChg>
        <pc:spChg chg="mod">
          <ac:chgData name="Kriti Jain" userId="3df26b54-5db6-4303-8413-8628b88e3072" providerId="ADAL" clId="{5782B5E4-B2FD-410C-8D1F-D28DFA245FFC}" dt="2020-06-30T14:42:57.024" v="121" actId="554"/>
          <ac:spMkLst>
            <pc:docMk/>
            <pc:sldMk cId="1914409278" sldId="1277"/>
            <ac:spMk id="6" creationId="{00000000-0000-0000-0000-000000000000}"/>
          </ac:spMkLst>
        </pc:spChg>
        <pc:spChg chg="mod">
          <ac:chgData name="Kriti Jain" userId="3df26b54-5db6-4303-8413-8628b88e3072" providerId="ADAL" clId="{5782B5E4-B2FD-410C-8D1F-D28DFA245FFC}" dt="2020-06-30T14:36:12.485" v="92" actId="14100"/>
          <ac:spMkLst>
            <pc:docMk/>
            <pc:sldMk cId="1914409278" sldId="1277"/>
            <ac:spMk id="9" creationId="{00000000-0000-0000-0000-000000000000}"/>
          </ac:spMkLst>
        </pc:spChg>
        <pc:spChg chg="mod">
          <ac:chgData name="Kriti Jain" userId="3df26b54-5db6-4303-8413-8628b88e3072" providerId="ADAL" clId="{5782B5E4-B2FD-410C-8D1F-D28DFA245FFC}" dt="2020-06-30T14:43:00.248" v="122" actId="554"/>
          <ac:spMkLst>
            <pc:docMk/>
            <pc:sldMk cId="1914409278" sldId="1277"/>
            <ac:spMk id="10" creationId="{00000000-0000-0000-0000-000000000000}"/>
          </ac:spMkLst>
        </pc:spChg>
        <pc:spChg chg="mod">
          <ac:chgData name="Kriti Jain" userId="3df26b54-5db6-4303-8413-8628b88e3072" providerId="ADAL" clId="{5782B5E4-B2FD-410C-8D1F-D28DFA245FFC}" dt="2020-06-30T14:43:13.752" v="124" actId="207"/>
          <ac:spMkLst>
            <pc:docMk/>
            <pc:sldMk cId="1914409278" sldId="1277"/>
            <ac:spMk id="12" creationId="{00000000-0000-0000-0000-000000000000}"/>
          </ac:spMkLst>
        </pc:spChg>
        <pc:spChg chg="mod">
          <ac:chgData name="Kriti Jain" userId="3df26b54-5db6-4303-8413-8628b88e3072" providerId="ADAL" clId="{5782B5E4-B2FD-410C-8D1F-D28DFA245FFC}" dt="2020-06-30T14:42:42.966" v="118" actId="12789"/>
          <ac:spMkLst>
            <pc:docMk/>
            <pc:sldMk cId="1914409278" sldId="1277"/>
            <ac:spMk id="13" creationId="{00000000-0000-0000-0000-000000000000}"/>
          </ac:spMkLst>
        </pc:spChg>
        <pc:spChg chg="mod">
          <ac:chgData name="Kriti Jain" userId="3df26b54-5db6-4303-8413-8628b88e3072" providerId="ADAL" clId="{5782B5E4-B2FD-410C-8D1F-D28DFA245FFC}" dt="2020-06-30T14:42:42.966" v="118" actId="12789"/>
          <ac:spMkLst>
            <pc:docMk/>
            <pc:sldMk cId="1914409278" sldId="1277"/>
            <ac:spMk id="14" creationId="{00000000-0000-0000-0000-000000000000}"/>
          </ac:spMkLst>
        </pc:spChg>
        <pc:spChg chg="mod">
          <ac:chgData name="Kriti Jain" userId="3df26b54-5db6-4303-8413-8628b88e3072" providerId="ADAL" clId="{5782B5E4-B2FD-410C-8D1F-D28DFA245FFC}" dt="2020-06-30T14:42:50.030" v="120" actId="12789"/>
          <ac:spMkLst>
            <pc:docMk/>
            <pc:sldMk cId="1914409278" sldId="1277"/>
            <ac:spMk id="15" creationId="{00000000-0000-0000-0000-000000000000}"/>
          </ac:spMkLst>
        </pc:spChg>
        <pc:spChg chg="mod">
          <ac:chgData name="Kriti Jain" userId="3df26b54-5db6-4303-8413-8628b88e3072" providerId="ADAL" clId="{5782B5E4-B2FD-410C-8D1F-D28DFA245FFC}" dt="2020-06-30T14:42:50.030" v="120" actId="12789"/>
          <ac:spMkLst>
            <pc:docMk/>
            <pc:sldMk cId="1914409278" sldId="1277"/>
            <ac:spMk id="16" creationId="{00000000-0000-0000-0000-000000000000}"/>
          </ac:spMkLst>
        </pc:spChg>
      </pc:sldChg>
      <pc:sldChg chg="modSp mod">
        <pc:chgData name="Kriti Jain" userId="3df26b54-5db6-4303-8413-8628b88e3072" providerId="ADAL" clId="{5782B5E4-B2FD-410C-8D1F-D28DFA245FFC}" dt="2020-06-30T14:49:38.175" v="259" actId="12789"/>
        <pc:sldMkLst>
          <pc:docMk/>
          <pc:sldMk cId="2176749206" sldId="1279"/>
        </pc:sldMkLst>
        <pc:spChg chg="mod">
          <ac:chgData name="Kriti Jain" userId="3df26b54-5db6-4303-8413-8628b88e3072" providerId="ADAL" clId="{5782B5E4-B2FD-410C-8D1F-D28DFA245FFC}" dt="2020-06-30T14:49:38.175" v="259" actId="12789"/>
          <ac:spMkLst>
            <pc:docMk/>
            <pc:sldMk cId="2176749206" sldId="1279"/>
            <ac:spMk id="6" creationId="{00000000-0000-0000-0000-000000000000}"/>
          </ac:spMkLst>
        </pc:spChg>
        <pc:spChg chg="mod">
          <ac:chgData name="Kriti Jain" userId="3df26b54-5db6-4303-8413-8628b88e3072" providerId="ADAL" clId="{5782B5E4-B2FD-410C-8D1F-D28DFA245FFC}" dt="2020-06-30T14:49:38.175" v="259" actId="12789"/>
          <ac:spMkLst>
            <pc:docMk/>
            <pc:sldMk cId="2176749206" sldId="1279"/>
            <ac:spMk id="7" creationId="{00000000-0000-0000-0000-000000000000}"/>
          </ac:spMkLst>
        </pc:spChg>
      </pc:sldChg>
      <pc:sldChg chg="modSp mod">
        <pc:chgData name="Kriti Jain" userId="3df26b54-5db6-4303-8413-8628b88e3072" providerId="ADAL" clId="{5782B5E4-B2FD-410C-8D1F-D28DFA245FFC}" dt="2020-06-30T14:45:11.343" v="135" actId="113"/>
        <pc:sldMkLst>
          <pc:docMk/>
          <pc:sldMk cId="3381808957" sldId="1281"/>
        </pc:sldMkLst>
        <pc:spChg chg="mod">
          <ac:chgData name="Kriti Jain" userId="3df26b54-5db6-4303-8413-8628b88e3072" providerId="ADAL" clId="{5782B5E4-B2FD-410C-8D1F-D28DFA245FFC}" dt="2020-06-30T12:17:15.331" v="8"/>
          <ac:spMkLst>
            <pc:docMk/>
            <pc:sldMk cId="3381808957" sldId="1281"/>
            <ac:spMk id="2" creationId="{00000000-0000-0000-0000-000000000000}"/>
          </ac:spMkLst>
        </pc:spChg>
        <pc:spChg chg="mod">
          <ac:chgData name="Kriti Jain" userId="3df26b54-5db6-4303-8413-8628b88e3072" providerId="ADAL" clId="{5782B5E4-B2FD-410C-8D1F-D28DFA245FFC}" dt="2020-06-30T14:45:11.343" v="135" actId="113"/>
          <ac:spMkLst>
            <pc:docMk/>
            <pc:sldMk cId="3381808957" sldId="1281"/>
            <ac:spMk id="5" creationId="{00000000-0000-0000-0000-000000000000}"/>
          </ac:spMkLst>
        </pc:spChg>
      </pc:sldChg>
      <pc:sldChg chg="modSp mod">
        <pc:chgData name="Kriti Jain" userId="3df26b54-5db6-4303-8413-8628b88e3072" providerId="ADAL" clId="{5782B5E4-B2FD-410C-8D1F-D28DFA245FFC}" dt="2020-06-30T14:49:12.836" v="251" actId="113"/>
        <pc:sldMkLst>
          <pc:docMk/>
          <pc:sldMk cId="883947408" sldId="1282"/>
        </pc:sldMkLst>
        <pc:spChg chg="mod">
          <ac:chgData name="Kriti Jain" userId="3df26b54-5db6-4303-8413-8628b88e3072" providerId="ADAL" clId="{5782B5E4-B2FD-410C-8D1F-D28DFA245FFC}" dt="2020-06-30T12:17:15.331" v="8"/>
          <ac:spMkLst>
            <pc:docMk/>
            <pc:sldMk cId="883947408" sldId="1282"/>
            <ac:spMk id="2" creationId="{00000000-0000-0000-0000-000000000000}"/>
          </ac:spMkLst>
        </pc:spChg>
        <pc:spChg chg="mod">
          <ac:chgData name="Kriti Jain" userId="3df26b54-5db6-4303-8413-8628b88e3072" providerId="ADAL" clId="{5782B5E4-B2FD-410C-8D1F-D28DFA245FFC}" dt="2020-06-30T14:48:27.718" v="246" actId="1036"/>
          <ac:spMkLst>
            <pc:docMk/>
            <pc:sldMk cId="883947408" sldId="1282"/>
            <ac:spMk id="6" creationId="{00000000-0000-0000-0000-000000000000}"/>
          </ac:spMkLst>
        </pc:spChg>
        <pc:spChg chg="mod">
          <ac:chgData name="Kriti Jain" userId="3df26b54-5db6-4303-8413-8628b88e3072" providerId="ADAL" clId="{5782B5E4-B2FD-410C-8D1F-D28DFA245FFC}" dt="2020-06-30T14:48:27.718" v="246" actId="1036"/>
          <ac:spMkLst>
            <pc:docMk/>
            <pc:sldMk cId="883947408" sldId="1282"/>
            <ac:spMk id="8" creationId="{00000000-0000-0000-0000-000000000000}"/>
          </ac:spMkLst>
        </pc:spChg>
        <pc:spChg chg="mod">
          <ac:chgData name="Kriti Jain" userId="3df26b54-5db6-4303-8413-8628b88e3072" providerId="ADAL" clId="{5782B5E4-B2FD-410C-8D1F-D28DFA245FFC}" dt="2020-06-30T14:49:12.836" v="251" actId="113"/>
          <ac:spMkLst>
            <pc:docMk/>
            <pc:sldMk cId="883947408" sldId="1282"/>
            <ac:spMk id="9" creationId="{00000000-0000-0000-0000-000000000000}"/>
          </ac:spMkLst>
        </pc:spChg>
        <pc:spChg chg="mod">
          <ac:chgData name="Kriti Jain" userId="3df26b54-5db6-4303-8413-8628b88e3072" providerId="ADAL" clId="{5782B5E4-B2FD-410C-8D1F-D28DFA245FFC}" dt="2020-06-30T14:48:27.718" v="246" actId="1036"/>
          <ac:spMkLst>
            <pc:docMk/>
            <pc:sldMk cId="883947408" sldId="1282"/>
            <ac:spMk id="10" creationId="{00000000-0000-0000-0000-000000000000}"/>
          </ac:spMkLst>
        </pc:spChg>
      </pc:sldChg>
      <pc:sldChg chg="modSp">
        <pc:chgData name="Kriti Jain" userId="3df26b54-5db6-4303-8413-8628b88e3072" providerId="ADAL" clId="{5782B5E4-B2FD-410C-8D1F-D28DFA245FFC}" dt="2020-06-30T12:17:15.331" v="8"/>
        <pc:sldMkLst>
          <pc:docMk/>
          <pc:sldMk cId="88865518" sldId="1288"/>
        </pc:sldMkLst>
        <pc:spChg chg="mod">
          <ac:chgData name="Kriti Jain" userId="3df26b54-5db6-4303-8413-8628b88e3072" providerId="ADAL" clId="{5782B5E4-B2FD-410C-8D1F-D28DFA245FFC}" dt="2020-06-30T12:17:15.331" v="8"/>
          <ac:spMkLst>
            <pc:docMk/>
            <pc:sldMk cId="88865518" sldId="1288"/>
            <ac:spMk id="3" creationId="{00000000-0000-0000-0000-000000000000}"/>
          </ac:spMkLst>
        </pc:spChg>
      </pc:sldChg>
      <pc:sldChg chg="addSp modSp mod">
        <pc:chgData name="Kriti Jain" userId="3df26b54-5db6-4303-8413-8628b88e3072" providerId="ADAL" clId="{5782B5E4-B2FD-410C-8D1F-D28DFA245FFC}" dt="2020-06-30T14:52:02.020" v="347" actId="1038"/>
        <pc:sldMkLst>
          <pc:docMk/>
          <pc:sldMk cId="4182594636" sldId="1291"/>
        </pc:sldMkLst>
        <pc:spChg chg="mod">
          <ac:chgData name="Kriti Jain" userId="3df26b54-5db6-4303-8413-8628b88e3072" providerId="ADAL" clId="{5782B5E4-B2FD-410C-8D1F-D28DFA245FFC}" dt="2020-06-30T14:52:02.020" v="347" actId="1038"/>
          <ac:spMkLst>
            <pc:docMk/>
            <pc:sldMk cId="4182594636" sldId="1291"/>
            <ac:spMk id="5" creationId="{00000000-0000-0000-0000-000000000000}"/>
          </ac:spMkLst>
        </pc:spChg>
        <pc:spChg chg="mod">
          <ac:chgData name="Kriti Jain" userId="3df26b54-5db6-4303-8413-8628b88e3072" providerId="ADAL" clId="{5782B5E4-B2FD-410C-8D1F-D28DFA245FFC}" dt="2020-06-30T14:52:02.020" v="347" actId="1038"/>
          <ac:spMkLst>
            <pc:docMk/>
            <pc:sldMk cId="4182594636" sldId="1291"/>
            <ac:spMk id="6" creationId="{00000000-0000-0000-0000-000000000000}"/>
          </ac:spMkLst>
        </pc:spChg>
        <pc:spChg chg="mod">
          <ac:chgData name="Kriti Jain" userId="3df26b54-5db6-4303-8413-8628b88e3072" providerId="ADAL" clId="{5782B5E4-B2FD-410C-8D1F-D28DFA245FFC}" dt="2020-06-30T14:52:02.020" v="347" actId="1038"/>
          <ac:spMkLst>
            <pc:docMk/>
            <pc:sldMk cId="4182594636" sldId="1291"/>
            <ac:spMk id="7" creationId="{00000000-0000-0000-0000-000000000000}"/>
          </ac:spMkLst>
        </pc:spChg>
        <pc:spChg chg="add mod ord">
          <ac:chgData name="Kriti Jain" userId="3df26b54-5db6-4303-8413-8628b88e3072" providerId="ADAL" clId="{5782B5E4-B2FD-410C-8D1F-D28DFA245FFC}" dt="2020-06-30T14:52:02.020" v="347" actId="1038"/>
          <ac:spMkLst>
            <pc:docMk/>
            <pc:sldMk cId="4182594636" sldId="1291"/>
            <ac:spMk id="8" creationId="{8F2EB92E-E93E-4695-A2F0-2BFA79F49A07}"/>
          </ac:spMkLst>
        </pc:spChg>
        <pc:picChg chg="mod">
          <ac:chgData name="Kriti Jain" userId="3df26b54-5db6-4303-8413-8628b88e3072" providerId="ADAL" clId="{5782B5E4-B2FD-410C-8D1F-D28DFA245FFC}" dt="2020-06-30T14:52:02.020" v="347" actId="1038"/>
          <ac:picMkLst>
            <pc:docMk/>
            <pc:sldMk cId="4182594636" sldId="1291"/>
            <ac:picMk id="22530" creationId="{00000000-0000-0000-0000-000000000000}"/>
          </ac:picMkLst>
        </pc:picChg>
        <pc:picChg chg="mod">
          <ac:chgData name="Kriti Jain" userId="3df26b54-5db6-4303-8413-8628b88e3072" providerId="ADAL" clId="{5782B5E4-B2FD-410C-8D1F-D28DFA245FFC}" dt="2020-06-30T14:52:02.020" v="347" actId="1038"/>
          <ac:picMkLst>
            <pc:docMk/>
            <pc:sldMk cId="4182594636" sldId="1291"/>
            <ac:picMk id="22532" creationId="{00000000-0000-0000-0000-000000000000}"/>
          </ac:picMkLst>
        </pc:picChg>
      </pc:sldChg>
      <pc:sldChg chg="modSp">
        <pc:chgData name="Kriti Jain" userId="3df26b54-5db6-4303-8413-8628b88e3072" providerId="ADAL" clId="{5782B5E4-B2FD-410C-8D1F-D28DFA245FFC}" dt="2020-06-30T12:17:15.331" v="8"/>
        <pc:sldMkLst>
          <pc:docMk/>
          <pc:sldMk cId="3413348991" sldId="1292"/>
        </pc:sldMkLst>
        <pc:spChg chg="mod">
          <ac:chgData name="Kriti Jain" userId="3df26b54-5db6-4303-8413-8628b88e3072" providerId="ADAL" clId="{5782B5E4-B2FD-410C-8D1F-D28DFA245FFC}" dt="2020-06-30T12:17:15.331" v="8"/>
          <ac:spMkLst>
            <pc:docMk/>
            <pc:sldMk cId="3413348991" sldId="1292"/>
            <ac:spMk id="2" creationId="{00000000-0000-0000-0000-000000000000}"/>
          </ac:spMkLst>
        </pc:spChg>
      </pc:sldChg>
      <pc:sldChg chg="addSp modSp mod">
        <pc:chgData name="Kriti Jain" userId="3df26b54-5db6-4303-8413-8628b88e3072" providerId="ADAL" clId="{5782B5E4-B2FD-410C-8D1F-D28DFA245FFC}" dt="2020-06-30T15:02:29.819" v="543" actId="12788"/>
        <pc:sldMkLst>
          <pc:docMk/>
          <pc:sldMk cId="1216689640" sldId="1294"/>
        </pc:sldMkLst>
        <pc:spChg chg="mod">
          <ac:chgData name="Kriti Jain" userId="3df26b54-5db6-4303-8413-8628b88e3072" providerId="ADAL" clId="{5782B5E4-B2FD-410C-8D1F-D28DFA245FFC}" dt="2020-06-30T12:17:15.331" v="8"/>
          <ac:spMkLst>
            <pc:docMk/>
            <pc:sldMk cId="1216689640" sldId="1294"/>
            <ac:spMk id="2" creationId="{00000000-0000-0000-0000-000000000000}"/>
          </ac:spMkLst>
        </pc:spChg>
        <pc:spChg chg="mod">
          <ac:chgData name="Kriti Jain" userId="3df26b54-5db6-4303-8413-8628b88e3072" providerId="ADAL" clId="{5782B5E4-B2FD-410C-8D1F-D28DFA245FFC}" dt="2020-06-30T15:02:03.001" v="532" actId="207"/>
          <ac:spMkLst>
            <pc:docMk/>
            <pc:sldMk cId="1216689640" sldId="1294"/>
            <ac:spMk id="3" creationId="{00000000-0000-0000-0000-000000000000}"/>
          </ac:spMkLst>
        </pc:spChg>
        <pc:spChg chg="mod">
          <ac:chgData name="Kriti Jain" userId="3df26b54-5db6-4303-8413-8628b88e3072" providerId="ADAL" clId="{5782B5E4-B2FD-410C-8D1F-D28DFA245FFC}" dt="2020-06-30T15:02:29.819" v="543" actId="12788"/>
          <ac:spMkLst>
            <pc:docMk/>
            <pc:sldMk cId="1216689640" sldId="1294"/>
            <ac:spMk id="5" creationId="{00000000-0000-0000-0000-000000000000}"/>
          </ac:spMkLst>
        </pc:spChg>
        <pc:spChg chg="mod">
          <ac:chgData name="Kriti Jain" userId="3df26b54-5db6-4303-8413-8628b88e3072" providerId="ADAL" clId="{5782B5E4-B2FD-410C-8D1F-D28DFA245FFC}" dt="2020-06-30T15:02:29.819" v="543" actId="12788"/>
          <ac:spMkLst>
            <pc:docMk/>
            <pc:sldMk cId="1216689640" sldId="1294"/>
            <ac:spMk id="6" creationId="{00000000-0000-0000-0000-000000000000}"/>
          </ac:spMkLst>
        </pc:spChg>
        <pc:spChg chg="mod">
          <ac:chgData name="Kriti Jain" userId="3df26b54-5db6-4303-8413-8628b88e3072" providerId="ADAL" clId="{5782B5E4-B2FD-410C-8D1F-D28DFA245FFC}" dt="2020-06-30T15:02:29.819" v="543" actId="12788"/>
          <ac:spMkLst>
            <pc:docMk/>
            <pc:sldMk cId="1216689640" sldId="1294"/>
            <ac:spMk id="8" creationId="{00000000-0000-0000-0000-000000000000}"/>
          </ac:spMkLst>
        </pc:spChg>
        <pc:spChg chg="mod">
          <ac:chgData name="Kriti Jain" userId="3df26b54-5db6-4303-8413-8628b88e3072" providerId="ADAL" clId="{5782B5E4-B2FD-410C-8D1F-D28DFA245FFC}" dt="2020-06-30T15:02:29.819" v="543" actId="12788"/>
          <ac:spMkLst>
            <pc:docMk/>
            <pc:sldMk cId="1216689640" sldId="1294"/>
            <ac:spMk id="9" creationId="{00000000-0000-0000-0000-000000000000}"/>
          </ac:spMkLst>
        </pc:spChg>
        <pc:spChg chg="add mod ord">
          <ac:chgData name="Kriti Jain" userId="3df26b54-5db6-4303-8413-8628b88e3072" providerId="ADAL" clId="{5782B5E4-B2FD-410C-8D1F-D28DFA245FFC}" dt="2020-06-30T15:01:48.862" v="530" actId="12789"/>
          <ac:spMkLst>
            <pc:docMk/>
            <pc:sldMk cId="1216689640" sldId="1294"/>
            <ac:spMk id="10" creationId="{38AF0D98-6B9A-479D-8146-8F88429E4A20}"/>
          </ac:spMkLst>
        </pc:spChg>
        <pc:graphicFrameChg chg="mod">
          <ac:chgData name="Kriti Jain" userId="3df26b54-5db6-4303-8413-8628b88e3072" providerId="ADAL" clId="{5782B5E4-B2FD-410C-8D1F-D28DFA245FFC}" dt="2020-06-30T15:02:29.819" v="543" actId="12788"/>
          <ac:graphicFrameMkLst>
            <pc:docMk/>
            <pc:sldMk cId="1216689640" sldId="1294"/>
            <ac:graphicFrameMk id="4" creationId="{00000000-0000-0000-0000-000000000000}"/>
          </ac:graphicFrameMkLst>
        </pc:graphicFrameChg>
      </pc:sldChg>
      <pc:sldChg chg="modSp">
        <pc:chgData name="Kriti Jain" userId="3df26b54-5db6-4303-8413-8628b88e3072" providerId="ADAL" clId="{5782B5E4-B2FD-410C-8D1F-D28DFA245FFC}" dt="2020-06-30T12:17:15.331" v="8"/>
        <pc:sldMkLst>
          <pc:docMk/>
          <pc:sldMk cId="3126217085" sldId="1296"/>
        </pc:sldMkLst>
        <pc:spChg chg="mod">
          <ac:chgData name="Kriti Jain" userId="3df26b54-5db6-4303-8413-8628b88e3072" providerId="ADAL" clId="{5782B5E4-B2FD-410C-8D1F-D28DFA245FFC}" dt="2020-06-30T12:17:15.331" v="8"/>
          <ac:spMkLst>
            <pc:docMk/>
            <pc:sldMk cId="3126217085" sldId="1296"/>
            <ac:spMk id="3" creationId="{00000000-0000-0000-0000-000000000000}"/>
          </ac:spMkLst>
        </pc:spChg>
      </pc:sldChg>
      <pc:sldChg chg="modSp">
        <pc:chgData name="Kriti Jain" userId="3df26b54-5db6-4303-8413-8628b88e3072" providerId="ADAL" clId="{5782B5E4-B2FD-410C-8D1F-D28DFA245FFC}" dt="2020-06-30T12:17:15.331" v="8"/>
        <pc:sldMkLst>
          <pc:docMk/>
          <pc:sldMk cId="3872280438" sldId="1299"/>
        </pc:sldMkLst>
        <pc:spChg chg="mod">
          <ac:chgData name="Kriti Jain" userId="3df26b54-5db6-4303-8413-8628b88e3072" providerId="ADAL" clId="{5782B5E4-B2FD-410C-8D1F-D28DFA245FFC}" dt="2020-06-30T12:17:15.331" v="8"/>
          <ac:spMkLst>
            <pc:docMk/>
            <pc:sldMk cId="3872280438" sldId="1299"/>
            <ac:spMk id="3" creationId="{00000000-0000-0000-0000-000000000000}"/>
          </ac:spMkLst>
        </pc:spChg>
      </pc:sldChg>
      <pc:sldChg chg="modSp">
        <pc:chgData name="Kriti Jain" userId="3df26b54-5db6-4303-8413-8628b88e3072" providerId="ADAL" clId="{5782B5E4-B2FD-410C-8D1F-D28DFA245FFC}" dt="2020-06-30T12:17:15.331" v="8"/>
        <pc:sldMkLst>
          <pc:docMk/>
          <pc:sldMk cId="613173681" sldId="1301"/>
        </pc:sldMkLst>
        <pc:spChg chg="mod">
          <ac:chgData name="Kriti Jain" userId="3df26b54-5db6-4303-8413-8628b88e3072" providerId="ADAL" clId="{5782B5E4-B2FD-410C-8D1F-D28DFA245FFC}" dt="2020-06-30T12:17:15.331" v="8"/>
          <ac:spMkLst>
            <pc:docMk/>
            <pc:sldMk cId="613173681" sldId="1301"/>
            <ac:spMk id="4" creationId="{00000000-0000-0000-0000-000000000000}"/>
          </ac:spMkLst>
        </pc:spChg>
      </pc:sldChg>
      <pc:sldChg chg="modSp">
        <pc:chgData name="Kriti Jain" userId="3df26b54-5db6-4303-8413-8628b88e3072" providerId="ADAL" clId="{5782B5E4-B2FD-410C-8D1F-D28DFA245FFC}" dt="2020-06-30T12:17:15.331" v="8"/>
        <pc:sldMkLst>
          <pc:docMk/>
          <pc:sldMk cId="2183878106" sldId="1303"/>
        </pc:sldMkLst>
        <pc:spChg chg="mod">
          <ac:chgData name="Kriti Jain" userId="3df26b54-5db6-4303-8413-8628b88e3072" providerId="ADAL" clId="{5782B5E4-B2FD-410C-8D1F-D28DFA245FFC}" dt="2020-06-30T12:17:15.331" v="8"/>
          <ac:spMkLst>
            <pc:docMk/>
            <pc:sldMk cId="2183878106" sldId="1303"/>
            <ac:spMk id="2" creationId="{00000000-0000-0000-0000-000000000000}"/>
          </ac:spMkLst>
        </pc:spChg>
      </pc:sldChg>
      <pc:sldChg chg="modSp">
        <pc:chgData name="Kriti Jain" userId="3df26b54-5db6-4303-8413-8628b88e3072" providerId="ADAL" clId="{5782B5E4-B2FD-410C-8D1F-D28DFA245FFC}" dt="2020-06-30T12:17:15.331" v="8"/>
        <pc:sldMkLst>
          <pc:docMk/>
          <pc:sldMk cId="2187594023" sldId="1304"/>
        </pc:sldMkLst>
        <pc:spChg chg="mod">
          <ac:chgData name="Kriti Jain" userId="3df26b54-5db6-4303-8413-8628b88e3072" providerId="ADAL" clId="{5782B5E4-B2FD-410C-8D1F-D28DFA245FFC}" dt="2020-06-30T12:17:15.331" v="8"/>
          <ac:spMkLst>
            <pc:docMk/>
            <pc:sldMk cId="2187594023" sldId="1304"/>
            <ac:spMk id="2" creationId="{00000000-0000-0000-0000-000000000000}"/>
          </ac:spMkLst>
        </pc:spChg>
      </pc:sldChg>
      <pc:sldChg chg="modSp">
        <pc:chgData name="Kriti Jain" userId="3df26b54-5db6-4303-8413-8628b88e3072" providerId="ADAL" clId="{5782B5E4-B2FD-410C-8D1F-D28DFA245FFC}" dt="2020-06-30T12:17:15.331" v="8"/>
        <pc:sldMkLst>
          <pc:docMk/>
          <pc:sldMk cId="4111657953" sldId="1305"/>
        </pc:sldMkLst>
        <pc:spChg chg="mod">
          <ac:chgData name="Kriti Jain" userId="3df26b54-5db6-4303-8413-8628b88e3072" providerId="ADAL" clId="{5782B5E4-B2FD-410C-8D1F-D28DFA245FFC}" dt="2020-06-30T12:17:15.331" v="8"/>
          <ac:spMkLst>
            <pc:docMk/>
            <pc:sldMk cId="4111657953" sldId="1305"/>
            <ac:spMk id="2" creationId="{00000000-0000-0000-0000-000000000000}"/>
          </ac:spMkLst>
        </pc:spChg>
      </pc:sldChg>
      <pc:sldChg chg="modSp">
        <pc:chgData name="Kriti Jain" userId="3df26b54-5db6-4303-8413-8628b88e3072" providerId="ADAL" clId="{5782B5E4-B2FD-410C-8D1F-D28DFA245FFC}" dt="2020-06-30T12:17:15.331" v="8"/>
        <pc:sldMkLst>
          <pc:docMk/>
          <pc:sldMk cId="3573968800" sldId="1306"/>
        </pc:sldMkLst>
        <pc:spChg chg="mod">
          <ac:chgData name="Kriti Jain" userId="3df26b54-5db6-4303-8413-8628b88e3072" providerId="ADAL" clId="{5782B5E4-B2FD-410C-8D1F-D28DFA245FFC}" dt="2020-06-30T12:17:15.331" v="8"/>
          <ac:spMkLst>
            <pc:docMk/>
            <pc:sldMk cId="3573968800" sldId="1306"/>
            <ac:spMk id="2" creationId="{00000000-0000-0000-0000-000000000000}"/>
          </ac:spMkLst>
        </pc:spChg>
      </pc:sldChg>
      <pc:sldChg chg="addSp modSp mod">
        <pc:chgData name="Kriti Jain" userId="3df26b54-5db6-4303-8413-8628b88e3072" providerId="ADAL" clId="{5782B5E4-B2FD-410C-8D1F-D28DFA245FFC}" dt="2020-06-30T15:17:20.054" v="816" actId="1036"/>
        <pc:sldMkLst>
          <pc:docMk/>
          <pc:sldMk cId="780480319" sldId="1308"/>
        </pc:sldMkLst>
        <pc:spChg chg="mod">
          <ac:chgData name="Kriti Jain" userId="3df26b54-5db6-4303-8413-8628b88e3072" providerId="ADAL" clId="{5782B5E4-B2FD-410C-8D1F-D28DFA245FFC}" dt="2020-06-30T12:17:15.331" v="8"/>
          <ac:spMkLst>
            <pc:docMk/>
            <pc:sldMk cId="780480319" sldId="1308"/>
            <ac:spMk id="2" creationId="{00000000-0000-0000-0000-000000000000}"/>
          </ac:spMkLst>
        </pc:spChg>
        <pc:spChg chg="mod">
          <ac:chgData name="Kriti Jain" userId="3df26b54-5db6-4303-8413-8628b88e3072" providerId="ADAL" clId="{5782B5E4-B2FD-410C-8D1F-D28DFA245FFC}" dt="2020-06-30T15:17:14.884" v="809" actId="552"/>
          <ac:spMkLst>
            <pc:docMk/>
            <pc:sldMk cId="780480319" sldId="1308"/>
            <ac:spMk id="3" creationId="{00000000-0000-0000-0000-000000000000}"/>
          </ac:spMkLst>
        </pc:spChg>
        <pc:spChg chg="add mod ord">
          <ac:chgData name="Kriti Jain" userId="3df26b54-5db6-4303-8413-8628b88e3072" providerId="ADAL" clId="{5782B5E4-B2FD-410C-8D1F-D28DFA245FFC}" dt="2020-06-30T15:16:30.005" v="807" actId="167"/>
          <ac:spMkLst>
            <pc:docMk/>
            <pc:sldMk cId="780480319" sldId="1308"/>
            <ac:spMk id="23" creationId="{4678B1FD-57DA-4E2D-B367-D75F9B3C916A}"/>
          </ac:spMkLst>
        </pc:spChg>
        <pc:spChg chg="mod">
          <ac:chgData name="Kriti Jain" userId="3df26b54-5db6-4303-8413-8628b88e3072" providerId="ADAL" clId="{5782B5E4-B2FD-410C-8D1F-D28DFA245FFC}" dt="2020-06-30T15:17:20.054" v="816" actId="1036"/>
          <ac:spMkLst>
            <pc:docMk/>
            <pc:sldMk cId="780480319" sldId="1308"/>
            <ac:spMk id="31" creationId="{00000000-0000-0000-0000-000000000000}"/>
          </ac:spMkLst>
        </pc:spChg>
      </pc:sldChg>
      <pc:sldChg chg="modSp mod">
        <pc:chgData name="Kriti Jain" userId="3df26b54-5db6-4303-8413-8628b88e3072" providerId="ADAL" clId="{5782B5E4-B2FD-410C-8D1F-D28DFA245FFC}" dt="2020-06-30T14:54:43.104" v="412" actId="1035"/>
        <pc:sldMkLst>
          <pc:docMk/>
          <pc:sldMk cId="2578617859" sldId="1309"/>
        </pc:sldMkLst>
        <pc:spChg chg="mod">
          <ac:chgData name="Kriti Jain" userId="3df26b54-5db6-4303-8413-8628b88e3072" providerId="ADAL" clId="{5782B5E4-B2FD-410C-8D1F-D28DFA245FFC}" dt="2020-06-30T14:54:43.104" v="412" actId="1035"/>
          <ac:spMkLst>
            <pc:docMk/>
            <pc:sldMk cId="2578617859" sldId="1309"/>
            <ac:spMk id="3" creationId="{00000000-0000-0000-0000-000000000000}"/>
          </ac:spMkLst>
        </pc:spChg>
        <pc:spChg chg="mod">
          <ac:chgData name="Kriti Jain" userId="3df26b54-5db6-4303-8413-8628b88e3072" providerId="ADAL" clId="{5782B5E4-B2FD-410C-8D1F-D28DFA245FFC}" dt="2020-06-30T14:54:43.104" v="412" actId="1035"/>
          <ac:spMkLst>
            <pc:docMk/>
            <pc:sldMk cId="2578617859" sldId="1309"/>
            <ac:spMk id="4" creationId="{00000000-0000-0000-0000-000000000000}"/>
          </ac:spMkLst>
        </pc:spChg>
        <pc:picChg chg="mod">
          <ac:chgData name="Kriti Jain" userId="3df26b54-5db6-4303-8413-8628b88e3072" providerId="ADAL" clId="{5782B5E4-B2FD-410C-8D1F-D28DFA245FFC}" dt="2020-06-30T14:54:43.104" v="412" actId="1035"/>
          <ac:picMkLst>
            <pc:docMk/>
            <pc:sldMk cId="2578617859" sldId="1309"/>
            <ac:picMk id="21506" creationId="{00000000-0000-0000-0000-000000000000}"/>
          </ac:picMkLst>
        </pc:picChg>
        <pc:picChg chg="mod">
          <ac:chgData name="Kriti Jain" userId="3df26b54-5db6-4303-8413-8628b88e3072" providerId="ADAL" clId="{5782B5E4-B2FD-410C-8D1F-D28DFA245FFC}" dt="2020-06-30T14:54:43.104" v="412" actId="1035"/>
          <ac:picMkLst>
            <pc:docMk/>
            <pc:sldMk cId="2578617859" sldId="1309"/>
            <ac:picMk id="21508" creationId="{00000000-0000-0000-0000-000000000000}"/>
          </ac:picMkLst>
        </pc:picChg>
      </pc:sldChg>
      <pc:sldChg chg="modSp mod">
        <pc:chgData name="Kriti Jain" userId="3df26b54-5db6-4303-8413-8628b88e3072" providerId="ADAL" clId="{5782B5E4-B2FD-410C-8D1F-D28DFA245FFC}" dt="2020-06-30T14:35:52.130" v="89" actId="12"/>
        <pc:sldMkLst>
          <pc:docMk/>
          <pc:sldMk cId="1474700180" sldId="1310"/>
        </pc:sldMkLst>
        <pc:spChg chg="mod">
          <ac:chgData name="Kriti Jain" userId="3df26b54-5db6-4303-8413-8628b88e3072" providerId="ADAL" clId="{5782B5E4-B2FD-410C-8D1F-D28DFA245FFC}" dt="2020-06-30T14:35:50.114" v="88" actId="12"/>
          <ac:spMkLst>
            <pc:docMk/>
            <pc:sldMk cId="1474700180" sldId="1310"/>
            <ac:spMk id="2" creationId="{00000000-0000-0000-0000-000000000000}"/>
          </ac:spMkLst>
        </pc:spChg>
        <pc:spChg chg="mod">
          <ac:chgData name="Kriti Jain" userId="3df26b54-5db6-4303-8413-8628b88e3072" providerId="ADAL" clId="{5782B5E4-B2FD-410C-8D1F-D28DFA245FFC}" dt="2020-06-30T14:35:46.540" v="87" actId="12"/>
          <ac:spMkLst>
            <pc:docMk/>
            <pc:sldMk cId="1474700180" sldId="1310"/>
            <ac:spMk id="3" creationId="{00000000-0000-0000-0000-000000000000}"/>
          </ac:spMkLst>
        </pc:spChg>
        <pc:spChg chg="mod">
          <ac:chgData name="Kriti Jain" userId="3df26b54-5db6-4303-8413-8628b88e3072" providerId="ADAL" clId="{5782B5E4-B2FD-410C-8D1F-D28DFA245FFC}" dt="2020-06-30T14:35:52.130" v="89" actId="12"/>
          <ac:spMkLst>
            <pc:docMk/>
            <pc:sldMk cId="1474700180" sldId="1310"/>
            <ac:spMk id="5" creationId="{00000000-0000-0000-0000-000000000000}"/>
          </ac:spMkLst>
        </pc:spChg>
      </pc:sldChg>
      <pc:sldChg chg="modSp del">
        <pc:chgData name="Kriti Jain" userId="3df26b54-5db6-4303-8413-8628b88e3072" providerId="ADAL" clId="{5782B5E4-B2FD-410C-8D1F-D28DFA245FFC}" dt="2020-06-30T14:55:17.327" v="415" actId="47"/>
        <pc:sldMkLst>
          <pc:docMk/>
          <pc:sldMk cId="3808369656" sldId="1311"/>
        </pc:sldMkLst>
        <pc:spChg chg="mod">
          <ac:chgData name="Kriti Jain" userId="3df26b54-5db6-4303-8413-8628b88e3072" providerId="ADAL" clId="{5782B5E4-B2FD-410C-8D1F-D28DFA245FFC}" dt="2020-06-30T12:17:15.331" v="8"/>
          <ac:spMkLst>
            <pc:docMk/>
            <pc:sldMk cId="3808369656" sldId="1311"/>
            <ac:spMk id="2" creationId="{00000000-0000-0000-0000-000000000000}"/>
          </ac:spMkLst>
        </pc:spChg>
      </pc:sldChg>
      <pc:sldChg chg="modSp mod">
        <pc:chgData name="Kriti Jain" userId="3df26b54-5db6-4303-8413-8628b88e3072" providerId="ADAL" clId="{5782B5E4-B2FD-410C-8D1F-D28DFA245FFC}" dt="2020-06-30T14:55:41.344" v="428" actId="1037"/>
        <pc:sldMkLst>
          <pc:docMk/>
          <pc:sldMk cId="1446389469" sldId="1313"/>
        </pc:sldMkLst>
        <pc:spChg chg="mod">
          <ac:chgData name="Kriti Jain" userId="3df26b54-5db6-4303-8413-8628b88e3072" providerId="ADAL" clId="{5782B5E4-B2FD-410C-8D1F-D28DFA245FFC}" dt="2020-06-30T14:55:41.344" v="428" actId="1037"/>
          <ac:spMkLst>
            <pc:docMk/>
            <pc:sldMk cId="1446389469" sldId="1313"/>
            <ac:spMk id="3" creationId="{00000000-0000-0000-0000-000000000000}"/>
          </ac:spMkLst>
        </pc:spChg>
        <pc:spChg chg="mod">
          <ac:chgData name="Kriti Jain" userId="3df26b54-5db6-4303-8413-8628b88e3072" providerId="ADAL" clId="{5782B5E4-B2FD-410C-8D1F-D28DFA245FFC}" dt="2020-06-30T14:55:41.344" v="428" actId="1037"/>
          <ac:spMkLst>
            <pc:docMk/>
            <pc:sldMk cId="1446389469" sldId="1313"/>
            <ac:spMk id="5" creationId="{00000000-0000-0000-0000-000000000000}"/>
          </ac:spMkLst>
        </pc:spChg>
        <pc:spChg chg="mod">
          <ac:chgData name="Kriti Jain" userId="3df26b54-5db6-4303-8413-8628b88e3072" providerId="ADAL" clId="{5782B5E4-B2FD-410C-8D1F-D28DFA245FFC}" dt="2020-06-30T14:55:41.344" v="428" actId="1037"/>
          <ac:spMkLst>
            <pc:docMk/>
            <pc:sldMk cId="1446389469" sldId="1313"/>
            <ac:spMk id="6" creationId="{00000000-0000-0000-0000-000000000000}"/>
          </ac:spMkLst>
        </pc:spChg>
        <pc:spChg chg="mod">
          <ac:chgData name="Kriti Jain" userId="3df26b54-5db6-4303-8413-8628b88e3072" providerId="ADAL" clId="{5782B5E4-B2FD-410C-8D1F-D28DFA245FFC}" dt="2020-06-30T14:55:41.344" v="428" actId="1037"/>
          <ac:spMkLst>
            <pc:docMk/>
            <pc:sldMk cId="1446389469" sldId="1313"/>
            <ac:spMk id="10" creationId="{00000000-0000-0000-0000-000000000000}"/>
          </ac:spMkLst>
        </pc:spChg>
        <pc:spChg chg="mod">
          <ac:chgData name="Kriti Jain" userId="3df26b54-5db6-4303-8413-8628b88e3072" providerId="ADAL" clId="{5782B5E4-B2FD-410C-8D1F-D28DFA245FFC}" dt="2020-06-30T14:55:41.344" v="428" actId="1037"/>
          <ac:spMkLst>
            <pc:docMk/>
            <pc:sldMk cId="1446389469" sldId="1313"/>
            <ac:spMk id="18" creationId="{00000000-0000-0000-0000-000000000000}"/>
          </ac:spMkLst>
        </pc:spChg>
        <pc:spChg chg="mod">
          <ac:chgData name="Kriti Jain" userId="3df26b54-5db6-4303-8413-8628b88e3072" providerId="ADAL" clId="{5782B5E4-B2FD-410C-8D1F-D28DFA245FFC}" dt="2020-06-30T14:55:41.344" v="428" actId="1037"/>
          <ac:spMkLst>
            <pc:docMk/>
            <pc:sldMk cId="1446389469" sldId="1313"/>
            <ac:spMk id="37" creationId="{00000000-0000-0000-0000-000000000000}"/>
          </ac:spMkLst>
        </pc:spChg>
        <pc:spChg chg="mod">
          <ac:chgData name="Kriti Jain" userId="3df26b54-5db6-4303-8413-8628b88e3072" providerId="ADAL" clId="{5782B5E4-B2FD-410C-8D1F-D28DFA245FFC}" dt="2020-06-30T14:55:41.344" v="428" actId="1037"/>
          <ac:spMkLst>
            <pc:docMk/>
            <pc:sldMk cId="1446389469" sldId="1313"/>
            <ac:spMk id="39" creationId="{00000000-0000-0000-0000-000000000000}"/>
          </ac:spMkLst>
        </pc:spChg>
        <pc:spChg chg="mod">
          <ac:chgData name="Kriti Jain" userId="3df26b54-5db6-4303-8413-8628b88e3072" providerId="ADAL" clId="{5782B5E4-B2FD-410C-8D1F-D28DFA245FFC}" dt="2020-06-30T14:55:41.344" v="428" actId="1037"/>
          <ac:spMkLst>
            <pc:docMk/>
            <pc:sldMk cId="1446389469" sldId="1313"/>
            <ac:spMk id="40" creationId="{00000000-0000-0000-0000-000000000000}"/>
          </ac:spMkLst>
        </pc:spChg>
        <pc:spChg chg="mod">
          <ac:chgData name="Kriti Jain" userId="3df26b54-5db6-4303-8413-8628b88e3072" providerId="ADAL" clId="{5782B5E4-B2FD-410C-8D1F-D28DFA245FFC}" dt="2020-06-30T14:55:41.344" v="428" actId="1037"/>
          <ac:spMkLst>
            <pc:docMk/>
            <pc:sldMk cId="1446389469" sldId="1313"/>
            <ac:spMk id="42" creationId="{00000000-0000-0000-0000-000000000000}"/>
          </ac:spMkLst>
        </pc:spChg>
        <pc:grpChg chg="mod">
          <ac:chgData name="Kriti Jain" userId="3df26b54-5db6-4303-8413-8628b88e3072" providerId="ADAL" clId="{5782B5E4-B2FD-410C-8D1F-D28DFA245FFC}" dt="2020-06-30T14:55:41.344" v="428" actId="1037"/>
          <ac:grpSpMkLst>
            <pc:docMk/>
            <pc:sldMk cId="1446389469" sldId="1313"/>
            <ac:grpSpMk id="15" creationId="{00000000-0000-0000-0000-000000000000}"/>
          </ac:grpSpMkLst>
        </pc:grpChg>
        <pc:grpChg chg="mod">
          <ac:chgData name="Kriti Jain" userId="3df26b54-5db6-4303-8413-8628b88e3072" providerId="ADAL" clId="{5782B5E4-B2FD-410C-8D1F-D28DFA245FFC}" dt="2020-06-30T14:55:41.344" v="428" actId="1037"/>
          <ac:grpSpMkLst>
            <pc:docMk/>
            <pc:sldMk cId="1446389469" sldId="1313"/>
            <ac:grpSpMk id="31" creationId="{00000000-0000-0000-0000-000000000000}"/>
          </ac:grpSpMkLst>
        </pc:grpChg>
        <pc:picChg chg="mod">
          <ac:chgData name="Kriti Jain" userId="3df26b54-5db6-4303-8413-8628b88e3072" providerId="ADAL" clId="{5782B5E4-B2FD-410C-8D1F-D28DFA245FFC}" dt="2020-06-30T14:55:41.344" v="428" actId="1037"/>
          <ac:picMkLst>
            <pc:docMk/>
            <pc:sldMk cId="1446389469" sldId="1313"/>
            <ac:picMk id="14" creationId="{00000000-0000-0000-0000-000000000000}"/>
          </ac:picMkLst>
        </pc:picChg>
        <pc:picChg chg="mod">
          <ac:chgData name="Kriti Jain" userId="3df26b54-5db6-4303-8413-8628b88e3072" providerId="ADAL" clId="{5782B5E4-B2FD-410C-8D1F-D28DFA245FFC}" dt="2020-06-30T14:55:41.344" v="428" actId="1037"/>
          <ac:picMkLst>
            <pc:docMk/>
            <pc:sldMk cId="1446389469" sldId="1313"/>
            <ac:picMk id="17" creationId="{00000000-0000-0000-0000-000000000000}"/>
          </ac:picMkLst>
        </pc:picChg>
        <pc:picChg chg="mod">
          <ac:chgData name="Kriti Jain" userId="3df26b54-5db6-4303-8413-8628b88e3072" providerId="ADAL" clId="{5782B5E4-B2FD-410C-8D1F-D28DFA245FFC}" dt="2020-06-30T14:55:41.344" v="428" actId="1037"/>
          <ac:picMkLst>
            <pc:docMk/>
            <pc:sldMk cId="1446389469" sldId="1313"/>
            <ac:picMk id="33" creationId="{00000000-0000-0000-0000-000000000000}"/>
          </ac:picMkLst>
        </pc:picChg>
        <pc:picChg chg="mod">
          <ac:chgData name="Kriti Jain" userId="3df26b54-5db6-4303-8413-8628b88e3072" providerId="ADAL" clId="{5782B5E4-B2FD-410C-8D1F-D28DFA245FFC}" dt="2020-06-30T14:55:41.344" v="428" actId="1037"/>
          <ac:picMkLst>
            <pc:docMk/>
            <pc:sldMk cId="1446389469" sldId="1313"/>
            <ac:picMk id="34" creationId="{00000000-0000-0000-0000-000000000000}"/>
          </ac:picMkLst>
        </pc:picChg>
        <pc:picChg chg="mod">
          <ac:chgData name="Kriti Jain" userId="3df26b54-5db6-4303-8413-8628b88e3072" providerId="ADAL" clId="{5782B5E4-B2FD-410C-8D1F-D28DFA245FFC}" dt="2020-06-30T14:55:41.344" v="428" actId="1037"/>
          <ac:picMkLst>
            <pc:docMk/>
            <pc:sldMk cId="1446389469" sldId="1313"/>
            <ac:picMk id="35" creationId="{00000000-0000-0000-0000-000000000000}"/>
          </ac:picMkLst>
        </pc:picChg>
        <pc:picChg chg="mod">
          <ac:chgData name="Kriti Jain" userId="3df26b54-5db6-4303-8413-8628b88e3072" providerId="ADAL" clId="{5782B5E4-B2FD-410C-8D1F-D28DFA245FFC}" dt="2020-06-30T14:55:41.344" v="428" actId="1037"/>
          <ac:picMkLst>
            <pc:docMk/>
            <pc:sldMk cId="1446389469" sldId="1313"/>
            <ac:picMk id="36" creationId="{00000000-0000-0000-0000-000000000000}"/>
          </ac:picMkLst>
        </pc:picChg>
        <pc:picChg chg="mod">
          <ac:chgData name="Kriti Jain" userId="3df26b54-5db6-4303-8413-8628b88e3072" providerId="ADAL" clId="{5782B5E4-B2FD-410C-8D1F-D28DFA245FFC}" dt="2020-06-30T14:55:41.344" v="428" actId="1037"/>
          <ac:picMkLst>
            <pc:docMk/>
            <pc:sldMk cId="1446389469" sldId="1313"/>
            <ac:picMk id="43" creationId="{00000000-0000-0000-0000-000000000000}"/>
          </ac:picMkLst>
        </pc:picChg>
        <pc:cxnChg chg="mod">
          <ac:chgData name="Kriti Jain" userId="3df26b54-5db6-4303-8413-8628b88e3072" providerId="ADAL" clId="{5782B5E4-B2FD-410C-8D1F-D28DFA245FFC}" dt="2020-06-30T14:55:41.344" v="428" actId="1037"/>
          <ac:cxnSpMkLst>
            <pc:docMk/>
            <pc:sldMk cId="1446389469" sldId="1313"/>
            <ac:cxnSpMk id="11" creationId="{00000000-0000-0000-0000-000000000000}"/>
          </ac:cxnSpMkLst>
        </pc:cxnChg>
        <pc:cxnChg chg="mod">
          <ac:chgData name="Kriti Jain" userId="3df26b54-5db6-4303-8413-8628b88e3072" providerId="ADAL" clId="{5782B5E4-B2FD-410C-8D1F-D28DFA245FFC}" dt="2020-06-30T14:55:41.344" v="428" actId="1037"/>
          <ac:cxnSpMkLst>
            <pc:docMk/>
            <pc:sldMk cId="1446389469" sldId="1313"/>
            <ac:cxnSpMk id="44" creationId="{00000000-0000-0000-0000-000000000000}"/>
          </ac:cxnSpMkLst>
        </pc:cxnChg>
        <pc:cxnChg chg="mod">
          <ac:chgData name="Kriti Jain" userId="3df26b54-5db6-4303-8413-8628b88e3072" providerId="ADAL" clId="{5782B5E4-B2FD-410C-8D1F-D28DFA245FFC}" dt="2020-06-30T14:55:41.344" v="428" actId="1037"/>
          <ac:cxnSpMkLst>
            <pc:docMk/>
            <pc:sldMk cId="1446389469" sldId="1313"/>
            <ac:cxnSpMk id="49" creationId="{00000000-0000-0000-0000-000000000000}"/>
          </ac:cxnSpMkLst>
        </pc:cxnChg>
        <pc:cxnChg chg="mod">
          <ac:chgData name="Kriti Jain" userId="3df26b54-5db6-4303-8413-8628b88e3072" providerId="ADAL" clId="{5782B5E4-B2FD-410C-8D1F-D28DFA245FFC}" dt="2020-06-30T14:55:41.344" v="428" actId="1037"/>
          <ac:cxnSpMkLst>
            <pc:docMk/>
            <pc:sldMk cId="1446389469" sldId="1313"/>
            <ac:cxnSpMk id="51" creationId="{00000000-0000-0000-0000-000000000000}"/>
          </ac:cxnSpMkLst>
        </pc:cxnChg>
      </pc:sldChg>
      <pc:sldChg chg="del">
        <pc:chgData name="Kriti Jain" userId="3df26b54-5db6-4303-8413-8628b88e3072" providerId="ADAL" clId="{5782B5E4-B2FD-410C-8D1F-D28DFA245FFC}" dt="2020-06-30T14:59:46.278" v="461" actId="47"/>
        <pc:sldMkLst>
          <pc:docMk/>
          <pc:sldMk cId="4116822488" sldId="1314"/>
        </pc:sldMkLst>
      </pc:sldChg>
      <pc:sldChg chg="modSp mod">
        <pc:chgData name="Kriti Jain" userId="3df26b54-5db6-4303-8413-8628b88e3072" providerId="ADAL" clId="{5782B5E4-B2FD-410C-8D1F-D28DFA245FFC}" dt="2020-06-30T15:00:11.834" v="483" actId="12"/>
        <pc:sldMkLst>
          <pc:docMk/>
          <pc:sldMk cId="2958441099" sldId="1315"/>
        </pc:sldMkLst>
        <pc:spChg chg="mod">
          <ac:chgData name="Kriti Jain" userId="3df26b54-5db6-4303-8413-8628b88e3072" providerId="ADAL" clId="{5782B5E4-B2FD-410C-8D1F-D28DFA245FFC}" dt="2020-06-30T15:00:11.834" v="483" actId="12"/>
          <ac:spMkLst>
            <pc:docMk/>
            <pc:sldMk cId="2958441099" sldId="1315"/>
            <ac:spMk id="3" creationId="{00000000-0000-0000-0000-000000000000}"/>
          </ac:spMkLst>
        </pc:spChg>
        <pc:spChg chg="mod">
          <ac:chgData name="Kriti Jain" userId="3df26b54-5db6-4303-8413-8628b88e3072" providerId="ADAL" clId="{5782B5E4-B2FD-410C-8D1F-D28DFA245FFC}" dt="2020-06-30T15:00:00.957" v="482" actId="1037"/>
          <ac:spMkLst>
            <pc:docMk/>
            <pc:sldMk cId="2958441099" sldId="1315"/>
            <ac:spMk id="10" creationId="{00000000-0000-0000-0000-000000000000}"/>
          </ac:spMkLst>
        </pc:spChg>
        <pc:spChg chg="mod">
          <ac:chgData name="Kriti Jain" userId="3df26b54-5db6-4303-8413-8628b88e3072" providerId="ADAL" clId="{5782B5E4-B2FD-410C-8D1F-D28DFA245FFC}" dt="2020-06-30T15:00:00.957" v="482" actId="1037"/>
          <ac:spMkLst>
            <pc:docMk/>
            <pc:sldMk cId="2958441099" sldId="1315"/>
            <ac:spMk id="16" creationId="{00000000-0000-0000-0000-000000000000}"/>
          </ac:spMkLst>
        </pc:spChg>
        <pc:spChg chg="mod">
          <ac:chgData name="Kriti Jain" userId="3df26b54-5db6-4303-8413-8628b88e3072" providerId="ADAL" clId="{5782B5E4-B2FD-410C-8D1F-D28DFA245FFC}" dt="2020-06-30T15:00:00.957" v="482" actId="1037"/>
          <ac:spMkLst>
            <pc:docMk/>
            <pc:sldMk cId="2958441099" sldId="1315"/>
            <ac:spMk id="20" creationId="{00000000-0000-0000-0000-000000000000}"/>
          </ac:spMkLst>
        </pc:spChg>
        <pc:spChg chg="mod">
          <ac:chgData name="Kriti Jain" userId="3df26b54-5db6-4303-8413-8628b88e3072" providerId="ADAL" clId="{5782B5E4-B2FD-410C-8D1F-D28DFA245FFC}" dt="2020-06-30T15:00:00.957" v="482" actId="1037"/>
          <ac:spMkLst>
            <pc:docMk/>
            <pc:sldMk cId="2958441099" sldId="1315"/>
            <ac:spMk id="25" creationId="{00000000-0000-0000-0000-000000000000}"/>
          </ac:spMkLst>
        </pc:spChg>
        <pc:spChg chg="mod">
          <ac:chgData name="Kriti Jain" userId="3df26b54-5db6-4303-8413-8628b88e3072" providerId="ADAL" clId="{5782B5E4-B2FD-410C-8D1F-D28DFA245FFC}" dt="2020-06-30T15:00:00.957" v="482" actId="1037"/>
          <ac:spMkLst>
            <pc:docMk/>
            <pc:sldMk cId="2958441099" sldId="1315"/>
            <ac:spMk id="29" creationId="{00000000-0000-0000-0000-000000000000}"/>
          </ac:spMkLst>
        </pc:spChg>
        <pc:picChg chg="mod">
          <ac:chgData name="Kriti Jain" userId="3df26b54-5db6-4303-8413-8628b88e3072" providerId="ADAL" clId="{5782B5E4-B2FD-410C-8D1F-D28DFA245FFC}" dt="2020-06-30T15:00:00.957" v="482" actId="1037"/>
          <ac:picMkLst>
            <pc:docMk/>
            <pc:sldMk cId="2958441099" sldId="1315"/>
            <ac:picMk id="17" creationId="{00000000-0000-0000-0000-000000000000}"/>
          </ac:picMkLst>
        </pc:picChg>
        <pc:picChg chg="mod">
          <ac:chgData name="Kriti Jain" userId="3df26b54-5db6-4303-8413-8628b88e3072" providerId="ADAL" clId="{5782B5E4-B2FD-410C-8D1F-D28DFA245FFC}" dt="2020-06-30T15:00:00.957" v="482" actId="1037"/>
          <ac:picMkLst>
            <pc:docMk/>
            <pc:sldMk cId="2958441099" sldId="1315"/>
            <ac:picMk id="18" creationId="{00000000-0000-0000-0000-000000000000}"/>
          </ac:picMkLst>
        </pc:picChg>
        <pc:picChg chg="mod">
          <ac:chgData name="Kriti Jain" userId="3df26b54-5db6-4303-8413-8628b88e3072" providerId="ADAL" clId="{5782B5E4-B2FD-410C-8D1F-D28DFA245FFC}" dt="2020-06-30T15:00:00.957" v="482" actId="1037"/>
          <ac:picMkLst>
            <pc:docMk/>
            <pc:sldMk cId="2958441099" sldId="1315"/>
            <ac:picMk id="19" creationId="{00000000-0000-0000-0000-000000000000}"/>
          </ac:picMkLst>
        </pc:picChg>
        <pc:picChg chg="mod">
          <ac:chgData name="Kriti Jain" userId="3df26b54-5db6-4303-8413-8628b88e3072" providerId="ADAL" clId="{5782B5E4-B2FD-410C-8D1F-D28DFA245FFC}" dt="2020-06-30T15:00:00.957" v="482" actId="1037"/>
          <ac:picMkLst>
            <pc:docMk/>
            <pc:sldMk cId="2958441099" sldId="1315"/>
            <ac:picMk id="21" creationId="{00000000-0000-0000-0000-000000000000}"/>
          </ac:picMkLst>
        </pc:picChg>
        <pc:picChg chg="mod">
          <ac:chgData name="Kriti Jain" userId="3df26b54-5db6-4303-8413-8628b88e3072" providerId="ADAL" clId="{5782B5E4-B2FD-410C-8D1F-D28DFA245FFC}" dt="2020-06-30T15:00:00.957" v="482" actId="1037"/>
          <ac:picMkLst>
            <pc:docMk/>
            <pc:sldMk cId="2958441099" sldId="1315"/>
            <ac:picMk id="22" creationId="{00000000-0000-0000-0000-000000000000}"/>
          </ac:picMkLst>
        </pc:picChg>
        <pc:picChg chg="mod">
          <ac:chgData name="Kriti Jain" userId="3df26b54-5db6-4303-8413-8628b88e3072" providerId="ADAL" clId="{5782B5E4-B2FD-410C-8D1F-D28DFA245FFC}" dt="2020-06-30T15:00:00.957" v="482" actId="1037"/>
          <ac:picMkLst>
            <pc:docMk/>
            <pc:sldMk cId="2958441099" sldId="1315"/>
            <ac:picMk id="23" creationId="{00000000-0000-0000-0000-000000000000}"/>
          </ac:picMkLst>
        </pc:picChg>
        <pc:picChg chg="mod">
          <ac:chgData name="Kriti Jain" userId="3df26b54-5db6-4303-8413-8628b88e3072" providerId="ADAL" clId="{5782B5E4-B2FD-410C-8D1F-D28DFA245FFC}" dt="2020-06-30T15:00:00.957" v="482" actId="1037"/>
          <ac:picMkLst>
            <pc:docMk/>
            <pc:sldMk cId="2958441099" sldId="1315"/>
            <ac:picMk id="24" creationId="{00000000-0000-0000-0000-000000000000}"/>
          </ac:picMkLst>
        </pc:picChg>
        <pc:picChg chg="mod">
          <ac:chgData name="Kriti Jain" userId="3df26b54-5db6-4303-8413-8628b88e3072" providerId="ADAL" clId="{5782B5E4-B2FD-410C-8D1F-D28DFA245FFC}" dt="2020-06-30T15:00:00.957" v="482" actId="1037"/>
          <ac:picMkLst>
            <pc:docMk/>
            <pc:sldMk cId="2958441099" sldId="1315"/>
            <ac:picMk id="26" creationId="{00000000-0000-0000-0000-000000000000}"/>
          </ac:picMkLst>
        </pc:picChg>
        <pc:picChg chg="mod">
          <ac:chgData name="Kriti Jain" userId="3df26b54-5db6-4303-8413-8628b88e3072" providerId="ADAL" clId="{5782B5E4-B2FD-410C-8D1F-D28DFA245FFC}" dt="2020-06-30T15:00:00.957" v="482" actId="1037"/>
          <ac:picMkLst>
            <pc:docMk/>
            <pc:sldMk cId="2958441099" sldId="1315"/>
            <ac:picMk id="27" creationId="{00000000-0000-0000-0000-000000000000}"/>
          </ac:picMkLst>
        </pc:picChg>
        <pc:picChg chg="mod">
          <ac:chgData name="Kriti Jain" userId="3df26b54-5db6-4303-8413-8628b88e3072" providerId="ADAL" clId="{5782B5E4-B2FD-410C-8D1F-D28DFA245FFC}" dt="2020-06-30T15:00:00.957" v="482" actId="1037"/>
          <ac:picMkLst>
            <pc:docMk/>
            <pc:sldMk cId="2958441099" sldId="1315"/>
            <ac:picMk id="28" creationId="{00000000-0000-0000-0000-000000000000}"/>
          </ac:picMkLst>
        </pc:picChg>
        <pc:picChg chg="mod">
          <ac:chgData name="Kriti Jain" userId="3df26b54-5db6-4303-8413-8628b88e3072" providerId="ADAL" clId="{5782B5E4-B2FD-410C-8D1F-D28DFA245FFC}" dt="2020-06-30T15:00:00.957" v="482" actId="1037"/>
          <ac:picMkLst>
            <pc:docMk/>
            <pc:sldMk cId="2958441099" sldId="1315"/>
            <ac:picMk id="30" creationId="{00000000-0000-0000-0000-000000000000}"/>
          </ac:picMkLst>
        </pc:picChg>
        <pc:cxnChg chg="mod">
          <ac:chgData name="Kriti Jain" userId="3df26b54-5db6-4303-8413-8628b88e3072" providerId="ADAL" clId="{5782B5E4-B2FD-410C-8D1F-D28DFA245FFC}" dt="2020-06-30T15:00:00.957" v="482" actId="1037"/>
          <ac:cxnSpMkLst>
            <pc:docMk/>
            <pc:sldMk cId="2958441099" sldId="1315"/>
            <ac:cxnSpMk id="9" creationId="{00000000-0000-0000-0000-000000000000}"/>
          </ac:cxnSpMkLst>
        </pc:cxnChg>
        <pc:cxnChg chg="mod">
          <ac:chgData name="Kriti Jain" userId="3df26b54-5db6-4303-8413-8628b88e3072" providerId="ADAL" clId="{5782B5E4-B2FD-410C-8D1F-D28DFA245FFC}" dt="2020-06-30T15:00:00.957" v="482" actId="1037"/>
          <ac:cxnSpMkLst>
            <pc:docMk/>
            <pc:sldMk cId="2958441099" sldId="1315"/>
            <ac:cxnSpMk id="12" creationId="{00000000-0000-0000-0000-000000000000}"/>
          </ac:cxnSpMkLst>
        </pc:cxnChg>
        <pc:cxnChg chg="mod">
          <ac:chgData name="Kriti Jain" userId="3df26b54-5db6-4303-8413-8628b88e3072" providerId="ADAL" clId="{5782B5E4-B2FD-410C-8D1F-D28DFA245FFC}" dt="2020-06-30T15:00:00.957" v="482" actId="1037"/>
          <ac:cxnSpMkLst>
            <pc:docMk/>
            <pc:sldMk cId="2958441099" sldId="1315"/>
            <ac:cxnSpMk id="13" creationId="{00000000-0000-0000-0000-000000000000}"/>
          </ac:cxnSpMkLst>
        </pc:cxnChg>
        <pc:cxnChg chg="mod">
          <ac:chgData name="Kriti Jain" userId="3df26b54-5db6-4303-8413-8628b88e3072" providerId="ADAL" clId="{5782B5E4-B2FD-410C-8D1F-D28DFA245FFC}" dt="2020-06-30T15:00:00.957" v="482" actId="1037"/>
          <ac:cxnSpMkLst>
            <pc:docMk/>
            <pc:sldMk cId="2958441099" sldId="1315"/>
            <ac:cxnSpMk id="14" creationId="{00000000-0000-0000-0000-000000000000}"/>
          </ac:cxnSpMkLst>
        </pc:cxnChg>
        <pc:cxnChg chg="mod">
          <ac:chgData name="Kriti Jain" userId="3df26b54-5db6-4303-8413-8628b88e3072" providerId="ADAL" clId="{5782B5E4-B2FD-410C-8D1F-D28DFA245FFC}" dt="2020-06-30T15:00:00.957" v="482" actId="1037"/>
          <ac:cxnSpMkLst>
            <pc:docMk/>
            <pc:sldMk cId="2958441099" sldId="1315"/>
            <ac:cxnSpMk id="31" creationId="{00000000-0000-0000-0000-000000000000}"/>
          </ac:cxnSpMkLst>
        </pc:cxnChg>
        <pc:cxnChg chg="mod">
          <ac:chgData name="Kriti Jain" userId="3df26b54-5db6-4303-8413-8628b88e3072" providerId="ADAL" clId="{5782B5E4-B2FD-410C-8D1F-D28DFA245FFC}" dt="2020-06-30T15:00:00.957" v="482" actId="1037"/>
          <ac:cxnSpMkLst>
            <pc:docMk/>
            <pc:sldMk cId="2958441099" sldId="1315"/>
            <ac:cxnSpMk id="33" creationId="{00000000-0000-0000-0000-000000000000}"/>
          </ac:cxnSpMkLst>
        </pc:cxnChg>
      </pc:sldChg>
      <pc:sldChg chg="modSp mod">
        <pc:chgData name="Kriti Jain" userId="3df26b54-5db6-4303-8413-8628b88e3072" providerId="ADAL" clId="{5782B5E4-B2FD-410C-8D1F-D28DFA245FFC}" dt="2020-06-30T15:00:38.013" v="501" actId="14100"/>
        <pc:sldMkLst>
          <pc:docMk/>
          <pc:sldMk cId="2716601894" sldId="1316"/>
        </pc:sldMkLst>
        <pc:spChg chg="mod">
          <ac:chgData name="Kriti Jain" userId="3df26b54-5db6-4303-8413-8628b88e3072" providerId="ADAL" clId="{5782B5E4-B2FD-410C-8D1F-D28DFA245FFC}" dt="2020-06-30T15:00:26.469" v="500" actId="1037"/>
          <ac:spMkLst>
            <pc:docMk/>
            <pc:sldMk cId="2716601894" sldId="1316"/>
            <ac:spMk id="3" creationId="{00000000-0000-0000-0000-000000000000}"/>
          </ac:spMkLst>
        </pc:spChg>
        <pc:spChg chg="mod">
          <ac:chgData name="Kriti Jain" userId="3df26b54-5db6-4303-8413-8628b88e3072" providerId="ADAL" clId="{5782B5E4-B2FD-410C-8D1F-D28DFA245FFC}" dt="2020-06-30T12:17:15.331" v="8"/>
          <ac:spMkLst>
            <pc:docMk/>
            <pc:sldMk cId="2716601894" sldId="1316"/>
            <ac:spMk id="4" creationId="{00000000-0000-0000-0000-000000000000}"/>
          </ac:spMkLst>
        </pc:spChg>
        <pc:spChg chg="mod">
          <ac:chgData name="Kriti Jain" userId="3df26b54-5db6-4303-8413-8628b88e3072" providerId="ADAL" clId="{5782B5E4-B2FD-410C-8D1F-D28DFA245FFC}" dt="2020-06-30T15:00:26.469" v="500" actId="1037"/>
          <ac:spMkLst>
            <pc:docMk/>
            <pc:sldMk cId="2716601894" sldId="1316"/>
            <ac:spMk id="5" creationId="{00000000-0000-0000-0000-000000000000}"/>
          </ac:spMkLst>
        </pc:spChg>
        <pc:spChg chg="mod">
          <ac:chgData name="Kriti Jain" userId="3df26b54-5db6-4303-8413-8628b88e3072" providerId="ADAL" clId="{5782B5E4-B2FD-410C-8D1F-D28DFA245FFC}" dt="2020-06-30T15:00:26.469" v="500" actId="1037"/>
          <ac:spMkLst>
            <pc:docMk/>
            <pc:sldMk cId="2716601894" sldId="1316"/>
            <ac:spMk id="6" creationId="{00000000-0000-0000-0000-000000000000}"/>
          </ac:spMkLst>
        </pc:spChg>
        <pc:spChg chg="mod">
          <ac:chgData name="Kriti Jain" userId="3df26b54-5db6-4303-8413-8628b88e3072" providerId="ADAL" clId="{5782B5E4-B2FD-410C-8D1F-D28DFA245FFC}" dt="2020-06-30T15:00:26.469" v="500" actId="1037"/>
          <ac:spMkLst>
            <pc:docMk/>
            <pc:sldMk cId="2716601894" sldId="1316"/>
            <ac:spMk id="7" creationId="{00000000-0000-0000-0000-000000000000}"/>
          </ac:spMkLst>
        </pc:spChg>
        <pc:spChg chg="mod">
          <ac:chgData name="Kriti Jain" userId="3df26b54-5db6-4303-8413-8628b88e3072" providerId="ADAL" clId="{5782B5E4-B2FD-410C-8D1F-D28DFA245FFC}" dt="2020-06-30T15:00:26.469" v="500" actId="1037"/>
          <ac:spMkLst>
            <pc:docMk/>
            <pc:sldMk cId="2716601894" sldId="1316"/>
            <ac:spMk id="8" creationId="{00000000-0000-0000-0000-000000000000}"/>
          </ac:spMkLst>
        </pc:spChg>
        <pc:spChg chg="mod">
          <ac:chgData name="Kriti Jain" userId="3df26b54-5db6-4303-8413-8628b88e3072" providerId="ADAL" clId="{5782B5E4-B2FD-410C-8D1F-D28DFA245FFC}" dt="2020-06-30T15:00:38.013" v="501" actId="14100"/>
          <ac:spMkLst>
            <pc:docMk/>
            <pc:sldMk cId="2716601894" sldId="1316"/>
            <ac:spMk id="9" creationId="{00000000-0000-0000-0000-000000000000}"/>
          </ac:spMkLst>
        </pc:spChg>
        <pc:spChg chg="mod">
          <ac:chgData name="Kriti Jain" userId="3df26b54-5db6-4303-8413-8628b88e3072" providerId="ADAL" clId="{5782B5E4-B2FD-410C-8D1F-D28DFA245FFC}" dt="2020-06-30T15:00:26.469" v="500" actId="1037"/>
          <ac:spMkLst>
            <pc:docMk/>
            <pc:sldMk cId="2716601894" sldId="1316"/>
            <ac:spMk id="10" creationId="{00000000-0000-0000-0000-000000000000}"/>
          </ac:spMkLst>
        </pc:spChg>
        <pc:spChg chg="mod">
          <ac:chgData name="Kriti Jain" userId="3df26b54-5db6-4303-8413-8628b88e3072" providerId="ADAL" clId="{5782B5E4-B2FD-410C-8D1F-D28DFA245FFC}" dt="2020-06-30T15:00:26.469" v="500" actId="1037"/>
          <ac:spMkLst>
            <pc:docMk/>
            <pc:sldMk cId="2716601894" sldId="1316"/>
            <ac:spMk id="11" creationId="{00000000-0000-0000-0000-000000000000}"/>
          </ac:spMkLst>
        </pc:spChg>
      </pc:sldChg>
      <pc:sldChg chg="modSp mod">
        <pc:chgData name="Kriti Jain" userId="3df26b54-5db6-4303-8413-8628b88e3072" providerId="ADAL" clId="{5782B5E4-B2FD-410C-8D1F-D28DFA245FFC}" dt="2020-06-30T15:09:50.174" v="671" actId="113"/>
        <pc:sldMkLst>
          <pc:docMk/>
          <pc:sldMk cId="4171238041" sldId="1317"/>
        </pc:sldMkLst>
        <pc:spChg chg="mod">
          <ac:chgData name="Kriti Jain" userId="3df26b54-5db6-4303-8413-8628b88e3072" providerId="ADAL" clId="{5782B5E4-B2FD-410C-8D1F-D28DFA245FFC}" dt="2020-06-30T12:17:15.331" v="8"/>
          <ac:spMkLst>
            <pc:docMk/>
            <pc:sldMk cId="4171238041" sldId="1317"/>
            <ac:spMk id="2" creationId="{00000000-0000-0000-0000-000000000000}"/>
          </ac:spMkLst>
        </pc:spChg>
        <pc:spChg chg="mod">
          <ac:chgData name="Kriti Jain" userId="3df26b54-5db6-4303-8413-8628b88e3072" providerId="ADAL" clId="{5782B5E4-B2FD-410C-8D1F-D28DFA245FFC}" dt="2020-06-30T15:09:50.174" v="671" actId="113"/>
          <ac:spMkLst>
            <pc:docMk/>
            <pc:sldMk cId="4171238041" sldId="1317"/>
            <ac:spMk id="4" creationId="{00000000-0000-0000-0000-000000000000}"/>
          </ac:spMkLst>
        </pc:spChg>
      </pc:sldChg>
      <pc:sldChg chg="addSp modSp add mod">
        <pc:chgData name="Kriti Jain" userId="3df26b54-5db6-4303-8413-8628b88e3072" providerId="ADAL" clId="{5782B5E4-B2FD-410C-8D1F-D28DFA245FFC}" dt="2020-06-30T14:33:52.680" v="74" actId="20577"/>
        <pc:sldMkLst>
          <pc:docMk/>
          <pc:sldMk cId="2328047402" sldId="1361"/>
        </pc:sldMkLst>
        <pc:spChg chg="mod">
          <ac:chgData name="Kriti Jain" userId="3df26b54-5db6-4303-8413-8628b88e3072" providerId="ADAL" clId="{5782B5E4-B2FD-410C-8D1F-D28DFA245FFC}" dt="2020-06-30T14:33:41.474" v="72" actId="1036"/>
          <ac:spMkLst>
            <pc:docMk/>
            <pc:sldMk cId="2328047402" sldId="1361"/>
            <ac:spMk id="7" creationId="{0910278D-CBFB-4784-A602-FCB95B66C174}"/>
          </ac:spMkLst>
        </pc:spChg>
        <pc:spChg chg="add mod">
          <ac:chgData name="Kriti Jain" userId="3df26b54-5db6-4303-8413-8628b88e3072" providerId="ADAL" clId="{5782B5E4-B2FD-410C-8D1F-D28DFA245FFC}" dt="2020-06-30T14:33:52.680" v="74" actId="20577"/>
          <ac:spMkLst>
            <pc:docMk/>
            <pc:sldMk cId="2328047402" sldId="1361"/>
            <ac:spMk id="8" creationId="{C1AE2AF6-550E-473F-9328-0A94ED7C68DB}"/>
          </ac:spMkLst>
        </pc:spChg>
      </pc:sldChg>
      <pc:sldChg chg="modSp add mod">
        <pc:chgData name="Kriti Jain" userId="3df26b54-5db6-4303-8413-8628b88e3072" providerId="ADAL" clId="{5782B5E4-B2FD-410C-8D1F-D28DFA245FFC}" dt="2020-06-30T14:34:24.025" v="77"/>
        <pc:sldMkLst>
          <pc:docMk/>
          <pc:sldMk cId="887271534" sldId="1362"/>
        </pc:sldMkLst>
        <pc:spChg chg="mod">
          <ac:chgData name="Kriti Jain" userId="3df26b54-5db6-4303-8413-8628b88e3072" providerId="ADAL" clId="{5782B5E4-B2FD-410C-8D1F-D28DFA245FFC}" dt="2020-06-30T14:34:24.025" v="77"/>
          <ac:spMkLst>
            <pc:docMk/>
            <pc:sldMk cId="887271534" sldId="1362"/>
            <ac:spMk id="3" creationId="{00000000-0000-0000-0000-000000000000}"/>
          </ac:spMkLst>
        </pc:spChg>
      </pc:sldChg>
      <pc:sldChg chg="modSp add mod">
        <pc:chgData name="Kriti Jain" userId="3df26b54-5db6-4303-8413-8628b88e3072" providerId="ADAL" clId="{5782B5E4-B2FD-410C-8D1F-D28DFA245FFC}" dt="2020-06-30T14:55:08.315" v="414"/>
        <pc:sldMkLst>
          <pc:docMk/>
          <pc:sldMk cId="2959970035" sldId="1363"/>
        </pc:sldMkLst>
        <pc:spChg chg="mod">
          <ac:chgData name="Kriti Jain" userId="3df26b54-5db6-4303-8413-8628b88e3072" providerId="ADAL" clId="{5782B5E4-B2FD-410C-8D1F-D28DFA245FFC}" dt="2020-06-30T14:55:08.315" v="414"/>
          <ac:spMkLst>
            <pc:docMk/>
            <pc:sldMk cId="2959970035" sldId="1363"/>
            <ac:spMk id="3" creationId="{00000000-0000-0000-0000-000000000000}"/>
          </ac:spMkLst>
        </pc:spChg>
      </pc:sldChg>
      <pc:sldChg chg="modSp add mod">
        <pc:chgData name="Kriti Jain" userId="3df26b54-5db6-4303-8413-8628b88e3072" providerId="ADAL" clId="{5782B5E4-B2FD-410C-8D1F-D28DFA245FFC}" dt="2020-06-30T14:59:35.401" v="460" actId="1037"/>
        <pc:sldMkLst>
          <pc:docMk/>
          <pc:sldMk cId="2038047059" sldId="1364"/>
        </pc:sldMkLst>
        <pc:spChg chg="mod">
          <ac:chgData name="Kriti Jain" userId="3df26b54-5db6-4303-8413-8628b88e3072" providerId="ADAL" clId="{5782B5E4-B2FD-410C-8D1F-D28DFA245FFC}" dt="2020-06-30T14:59:10.223" v="432" actId="14100"/>
          <ac:spMkLst>
            <pc:docMk/>
            <pc:sldMk cId="2038047059" sldId="1364"/>
            <ac:spMk id="3" creationId="{00000000-0000-0000-0000-000000000000}"/>
          </ac:spMkLst>
        </pc:spChg>
        <pc:spChg chg="mod">
          <ac:chgData name="Kriti Jain" userId="3df26b54-5db6-4303-8413-8628b88e3072" providerId="ADAL" clId="{5782B5E4-B2FD-410C-8D1F-D28DFA245FFC}" dt="2020-06-30T14:59:35.401" v="460" actId="1037"/>
          <ac:spMkLst>
            <pc:docMk/>
            <pc:sldMk cId="2038047059" sldId="1364"/>
            <ac:spMk id="4" creationId="{00000000-0000-0000-0000-000000000000}"/>
          </ac:spMkLst>
        </pc:spChg>
      </pc:sldChg>
      <pc:sldChg chg="modSp add mod">
        <pc:chgData name="Kriti Jain" userId="3df26b54-5db6-4303-8413-8628b88e3072" providerId="ADAL" clId="{5782B5E4-B2FD-410C-8D1F-D28DFA245FFC}" dt="2020-06-30T15:01:11.029" v="524" actId="1035"/>
        <pc:sldMkLst>
          <pc:docMk/>
          <pc:sldMk cId="3118744956" sldId="1365"/>
        </pc:sldMkLst>
        <pc:spChg chg="mod">
          <ac:chgData name="Kriti Jain" userId="3df26b54-5db6-4303-8413-8628b88e3072" providerId="ADAL" clId="{5782B5E4-B2FD-410C-8D1F-D28DFA245FFC}" dt="2020-06-30T15:01:11.029" v="524" actId="1035"/>
          <ac:spMkLst>
            <pc:docMk/>
            <pc:sldMk cId="3118744956" sldId="1365"/>
            <ac:spMk id="3" creationId="{00000000-0000-0000-0000-000000000000}"/>
          </ac:spMkLst>
        </pc:spChg>
      </pc:sldChg>
      <pc:sldChg chg="modSp add mod">
        <pc:chgData name="Kriti Jain" userId="3df26b54-5db6-4303-8413-8628b88e3072" providerId="ADAL" clId="{5782B5E4-B2FD-410C-8D1F-D28DFA245FFC}" dt="2020-06-30T15:38:04.457" v="1186"/>
        <pc:sldMkLst>
          <pc:docMk/>
          <pc:sldMk cId="3196876045" sldId="1366"/>
        </pc:sldMkLst>
        <pc:spChg chg="mod">
          <ac:chgData name="Kriti Jain" userId="3df26b54-5db6-4303-8413-8628b88e3072" providerId="ADAL" clId="{5782B5E4-B2FD-410C-8D1F-D28DFA245FFC}" dt="2020-06-30T15:38:04.457" v="1186"/>
          <ac:spMkLst>
            <pc:docMk/>
            <pc:sldMk cId="3196876045" sldId="1366"/>
            <ac:spMk id="3" creationId="{00000000-0000-0000-0000-000000000000}"/>
          </ac:spMkLst>
        </pc:spChg>
      </pc:sldChg>
      <pc:sldMasterChg chg="del delSldLayout">
        <pc:chgData name="Kriti Jain" userId="3df26b54-5db6-4303-8413-8628b88e3072" providerId="ADAL" clId="{5782B5E4-B2FD-410C-8D1F-D28DFA245FFC}" dt="2020-06-30T12:17:14.042" v="7" actId="2696"/>
        <pc:sldMasterMkLst>
          <pc:docMk/>
          <pc:sldMasterMk cId="975322556" sldId="2147484747"/>
        </pc:sldMasterMkLst>
        <pc:sldLayoutChg chg="del">
          <pc:chgData name="Kriti Jain" userId="3df26b54-5db6-4303-8413-8628b88e3072" providerId="ADAL" clId="{5782B5E4-B2FD-410C-8D1F-D28DFA245FFC}" dt="2020-06-30T12:17:14.031" v="1" actId="2696"/>
          <pc:sldLayoutMkLst>
            <pc:docMk/>
            <pc:sldMasterMk cId="975322556" sldId="2147484747"/>
            <pc:sldLayoutMk cId="478125599" sldId="2147484748"/>
          </pc:sldLayoutMkLst>
        </pc:sldLayoutChg>
        <pc:sldLayoutChg chg="del">
          <pc:chgData name="Kriti Jain" userId="3df26b54-5db6-4303-8413-8628b88e3072" providerId="ADAL" clId="{5782B5E4-B2FD-410C-8D1F-D28DFA245FFC}" dt="2020-06-30T12:17:14.032" v="2" actId="2696"/>
          <pc:sldLayoutMkLst>
            <pc:docMk/>
            <pc:sldMasterMk cId="975322556" sldId="2147484747"/>
            <pc:sldLayoutMk cId="2334895518" sldId="2147484749"/>
          </pc:sldLayoutMkLst>
        </pc:sldLayoutChg>
        <pc:sldLayoutChg chg="del">
          <pc:chgData name="Kriti Jain" userId="3df26b54-5db6-4303-8413-8628b88e3072" providerId="ADAL" clId="{5782B5E4-B2FD-410C-8D1F-D28DFA245FFC}" dt="2020-06-30T12:17:14.033" v="3" actId="2696"/>
          <pc:sldLayoutMkLst>
            <pc:docMk/>
            <pc:sldMasterMk cId="975322556" sldId="2147484747"/>
            <pc:sldLayoutMk cId="2283366045" sldId="2147484750"/>
          </pc:sldLayoutMkLst>
        </pc:sldLayoutChg>
        <pc:sldLayoutChg chg="del">
          <pc:chgData name="Kriti Jain" userId="3df26b54-5db6-4303-8413-8628b88e3072" providerId="ADAL" clId="{5782B5E4-B2FD-410C-8D1F-D28DFA245FFC}" dt="2020-06-30T12:17:14.035" v="4" actId="2696"/>
          <pc:sldLayoutMkLst>
            <pc:docMk/>
            <pc:sldMasterMk cId="975322556" sldId="2147484747"/>
            <pc:sldLayoutMk cId="3052236056" sldId="2147484751"/>
          </pc:sldLayoutMkLst>
        </pc:sldLayoutChg>
        <pc:sldLayoutChg chg="del">
          <pc:chgData name="Kriti Jain" userId="3df26b54-5db6-4303-8413-8628b88e3072" providerId="ADAL" clId="{5782B5E4-B2FD-410C-8D1F-D28DFA245FFC}" dt="2020-06-30T12:17:14.037" v="5" actId="2696"/>
          <pc:sldLayoutMkLst>
            <pc:docMk/>
            <pc:sldMasterMk cId="975322556" sldId="2147484747"/>
            <pc:sldLayoutMk cId="4051960497" sldId="2147484753"/>
          </pc:sldLayoutMkLst>
        </pc:sldLayoutChg>
        <pc:sldLayoutChg chg="del">
          <pc:chgData name="Kriti Jain" userId="3df26b54-5db6-4303-8413-8628b88e3072" providerId="ADAL" clId="{5782B5E4-B2FD-410C-8D1F-D28DFA245FFC}" dt="2020-06-30T12:17:14.038" v="6" actId="2696"/>
          <pc:sldLayoutMkLst>
            <pc:docMk/>
            <pc:sldMasterMk cId="975322556" sldId="2147484747"/>
            <pc:sldLayoutMk cId="1124536422" sldId="2147484754"/>
          </pc:sldLayoutMkLst>
        </pc:sldLayoutChg>
      </pc:sldMasterChg>
      <pc:sldMasterChg chg="addSp modSldLayout">
        <pc:chgData name="Kriti Jain" userId="3df26b54-5db6-4303-8413-8628b88e3072" providerId="ADAL" clId="{5782B5E4-B2FD-410C-8D1F-D28DFA245FFC}" dt="2020-06-30T12:16:30.793" v="0"/>
        <pc:sldMasterMkLst>
          <pc:docMk/>
          <pc:sldMasterMk cId="3059786054" sldId="2147484755"/>
        </pc:sldMasterMkLst>
        <pc:spChg chg="add">
          <ac:chgData name="Kriti Jain" userId="3df26b54-5db6-4303-8413-8628b88e3072" providerId="ADAL" clId="{5782B5E4-B2FD-410C-8D1F-D28DFA245FFC}" dt="2020-06-30T12:16:30.793" v="0"/>
          <ac:spMkLst>
            <pc:docMk/>
            <pc:sldMasterMk cId="3059786054" sldId="2147484755"/>
            <ac:spMk id="5" creationId="{63ADDEBE-BC5C-440D-87DA-941912AA05A9}"/>
          </ac:spMkLst>
        </pc:spChg>
        <pc:spChg chg="add">
          <ac:chgData name="Kriti Jain" userId="3df26b54-5db6-4303-8413-8628b88e3072" providerId="ADAL" clId="{5782B5E4-B2FD-410C-8D1F-D28DFA245FFC}" dt="2020-06-30T12:16:30.793" v="0"/>
          <ac:spMkLst>
            <pc:docMk/>
            <pc:sldMasterMk cId="3059786054" sldId="2147484755"/>
            <ac:spMk id="9" creationId="{B9047739-6B3A-4F23-8679-A6E8EAFD01CA}"/>
          </ac:spMkLst>
        </pc:spChg>
        <pc:picChg chg="add">
          <ac:chgData name="Kriti Jain" userId="3df26b54-5db6-4303-8413-8628b88e3072" providerId="ADAL" clId="{5782B5E4-B2FD-410C-8D1F-D28DFA245FFC}" dt="2020-06-30T12:16:30.793" v="0"/>
          <ac:picMkLst>
            <pc:docMk/>
            <pc:sldMasterMk cId="3059786054" sldId="2147484755"/>
            <ac:picMk id="6" creationId="{C26390D0-6D8A-4327-B9D9-448E4B85398F}"/>
          </ac:picMkLst>
        </pc:picChg>
        <pc:sldLayoutChg chg="addSp">
          <pc:chgData name="Kriti Jain" userId="3df26b54-5db6-4303-8413-8628b88e3072" providerId="ADAL" clId="{5782B5E4-B2FD-410C-8D1F-D28DFA245FFC}" dt="2020-06-30T12:16:30.793" v="0"/>
          <pc:sldLayoutMkLst>
            <pc:docMk/>
            <pc:sldMasterMk cId="3059786054" sldId="2147484755"/>
            <pc:sldLayoutMk cId="3431734324" sldId="2147484756"/>
          </pc:sldLayoutMkLst>
          <pc:spChg chg="add">
            <ac:chgData name="Kriti Jain" userId="3df26b54-5db6-4303-8413-8628b88e3072" providerId="ADAL" clId="{5782B5E4-B2FD-410C-8D1F-D28DFA245FFC}" dt="2020-06-30T12:16:30.793" v="0"/>
            <ac:spMkLst>
              <pc:docMk/>
              <pc:sldMasterMk cId="3059786054" sldId="2147484755"/>
              <pc:sldLayoutMk cId="3431734324" sldId="2147484756"/>
              <ac:spMk id="11" creationId="{A1057A78-0442-421E-A343-A29DDA34F673}"/>
            </ac:spMkLst>
          </pc:spChg>
          <pc:picChg chg="add">
            <ac:chgData name="Kriti Jain" userId="3df26b54-5db6-4303-8413-8628b88e3072" providerId="ADAL" clId="{5782B5E4-B2FD-410C-8D1F-D28DFA245FFC}" dt="2020-06-30T12:16:30.793" v="0"/>
            <ac:picMkLst>
              <pc:docMk/>
              <pc:sldMasterMk cId="3059786054" sldId="2147484755"/>
              <pc:sldLayoutMk cId="3431734324" sldId="2147484756"/>
              <ac:picMk id="8" creationId="{C1341854-6939-4276-9D6B-941B04E23577}"/>
            </ac:picMkLst>
          </pc:picChg>
          <pc:picChg chg="add">
            <ac:chgData name="Kriti Jain" userId="3df26b54-5db6-4303-8413-8628b88e3072" providerId="ADAL" clId="{5782B5E4-B2FD-410C-8D1F-D28DFA245FFC}" dt="2020-06-30T12:16:30.793" v="0"/>
            <ac:picMkLst>
              <pc:docMk/>
              <pc:sldMasterMk cId="3059786054" sldId="2147484755"/>
              <pc:sldLayoutMk cId="3431734324" sldId="2147484756"/>
              <ac:picMk id="9" creationId="{AD1B0877-4C05-43F0-8FCB-E77CA141E94A}"/>
            </ac:picMkLst>
          </pc:picChg>
          <pc:picChg chg="add">
            <ac:chgData name="Kriti Jain" userId="3df26b54-5db6-4303-8413-8628b88e3072" providerId="ADAL" clId="{5782B5E4-B2FD-410C-8D1F-D28DFA245FFC}" dt="2020-06-30T12:16:30.793" v="0"/>
            <ac:picMkLst>
              <pc:docMk/>
              <pc:sldMasterMk cId="3059786054" sldId="2147484755"/>
              <pc:sldLayoutMk cId="3431734324" sldId="2147484756"/>
              <ac:picMk id="12" creationId="{E703C57F-59E0-4DF6-816F-DC1CF7B4D1EE}"/>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BD7B47E-07A4-4234-BC41-FDE32433FCD9}" type="datetimeFigureOut">
              <a:rPr lang="en-US" smtClean="0"/>
              <a:pPr/>
              <a:t>10/8/2024</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E18E23F-717C-41A1-81D1-3E80DB00984A}" type="slidenum">
              <a:rPr lang="en-US" smtClean="0"/>
              <a:pPr/>
              <a:t>‹#›</a:t>
            </a:fld>
            <a:endParaRPr lang="en-US" dirty="0"/>
          </a:p>
        </p:txBody>
      </p:sp>
    </p:spTree>
    <p:extLst>
      <p:ext uri="{BB962C8B-B14F-4D97-AF65-F5344CB8AC3E}">
        <p14:creationId xmlns:p14="http://schemas.microsoft.com/office/powerpoint/2010/main" val="1599799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672791-72FC-48D3-B8B8-2AD7EA095F28}" type="datetimeFigureOut">
              <a:rPr lang="en-US" smtClean="0"/>
              <a:pPr/>
              <a:t>10/8/2024</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3FD88B-ABC5-41F9-819B-7D65330FD555}" type="slidenum">
              <a:rPr lang="en-US" smtClean="0"/>
              <a:pPr/>
              <a:t>‹#›</a:t>
            </a:fld>
            <a:endParaRPr lang="en-US" dirty="0"/>
          </a:p>
        </p:txBody>
      </p:sp>
    </p:spTree>
    <p:extLst>
      <p:ext uri="{BB962C8B-B14F-4D97-AF65-F5344CB8AC3E}">
        <p14:creationId xmlns:p14="http://schemas.microsoft.com/office/powerpoint/2010/main" val="2262565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b="0" i="0" dirty="0">
                <a:effectLst/>
                <a:latin typeface="Roboto" panose="02000000000000000000" pitchFamily="2" charset="0"/>
              </a:rPr>
              <a:t>140464306</a:t>
            </a:r>
            <a:endParaRPr lang="en-IN" dirty="0"/>
          </a:p>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1</a:t>
            </a:fld>
            <a:endParaRPr lang="en-US" dirty="0"/>
          </a:p>
        </p:txBody>
      </p:sp>
    </p:spTree>
    <p:extLst>
      <p:ext uri="{BB962C8B-B14F-4D97-AF65-F5344CB8AC3E}">
        <p14:creationId xmlns:p14="http://schemas.microsoft.com/office/powerpoint/2010/main" val="4293889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F3631-E628-4A72-9EBA-B3CD721345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0696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3FD88B-ABC5-41F9-819B-7D65330FD555}" type="slidenum">
              <a:rPr lang="en-US" smtClean="0"/>
              <a:t>4</a:t>
            </a:fld>
            <a:endParaRPr lang="en-US" dirty="0"/>
          </a:p>
        </p:txBody>
      </p:sp>
    </p:spTree>
    <p:extLst>
      <p:ext uri="{BB962C8B-B14F-4D97-AF65-F5344CB8AC3E}">
        <p14:creationId xmlns:p14="http://schemas.microsoft.com/office/powerpoint/2010/main" val="1355791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3FD88B-ABC5-41F9-819B-7D65330FD555}" type="slidenum">
              <a:rPr lang="en-US" smtClean="0"/>
              <a:t>5</a:t>
            </a:fld>
            <a:endParaRPr lang="en-US" dirty="0"/>
          </a:p>
        </p:txBody>
      </p:sp>
    </p:spTree>
    <p:extLst>
      <p:ext uri="{BB962C8B-B14F-4D97-AF65-F5344CB8AC3E}">
        <p14:creationId xmlns:p14="http://schemas.microsoft.com/office/powerpoint/2010/main" val="193285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F3631-E628-4A72-9EBA-B3CD721345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4075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3FD88B-ABC5-41F9-819B-7D65330FD555}" type="slidenum">
              <a:rPr lang="en-US" smtClean="0"/>
              <a:t>8</a:t>
            </a:fld>
            <a:endParaRPr lang="en-US" dirty="0"/>
          </a:p>
        </p:txBody>
      </p:sp>
    </p:spTree>
    <p:extLst>
      <p:ext uri="{BB962C8B-B14F-4D97-AF65-F5344CB8AC3E}">
        <p14:creationId xmlns:p14="http://schemas.microsoft.com/office/powerpoint/2010/main" val="3816257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3FD88B-ABC5-41F9-819B-7D65330FD555}" type="slidenum">
              <a:rPr lang="en-US" smtClean="0"/>
              <a:t>9</a:t>
            </a:fld>
            <a:endParaRPr lang="en-US" dirty="0"/>
          </a:p>
        </p:txBody>
      </p:sp>
    </p:spTree>
    <p:extLst>
      <p:ext uri="{BB962C8B-B14F-4D97-AF65-F5344CB8AC3E}">
        <p14:creationId xmlns:p14="http://schemas.microsoft.com/office/powerpoint/2010/main" val="665816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10</a:t>
            </a:fld>
            <a:endParaRPr lang="en-US" dirty="0"/>
          </a:p>
        </p:txBody>
      </p:sp>
    </p:spTree>
    <p:extLst>
      <p:ext uri="{BB962C8B-B14F-4D97-AF65-F5344CB8AC3E}">
        <p14:creationId xmlns:p14="http://schemas.microsoft.com/office/powerpoint/2010/main" val="4504744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12</a:t>
            </a:fld>
            <a:endParaRPr lang="en-US" dirty="0"/>
          </a:p>
        </p:txBody>
      </p:sp>
    </p:spTree>
    <p:extLst>
      <p:ext uri="{BB962C8B-B14F-4D97-AF65-F5344CB8AC3E}">
        <p14:creationId xmlns:p14="http://schemas.microsoft.com/office/powerpoint/2010/main" val="3386212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15</a:t>
            </a:fld>
            <a:endParaRPr lang="en-US" dirty="0"/>
          </a:p>
        </p:txBody>
      </p:sp>
    </p:spTree>
    <p:extLst>
      <p:ext uri="{BB962C8B-B14F-4D97-AF65-F5344CB8AC3E}">
        <p14:creationId xmlns:p14="http://schemas.microsoft.com/office/powerpoint/2010/main" val="6856165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3FD88B-ABC5-41F9-819B-7D65330FD555}" type="slidenum">
              <a:rPr lang="en-US" smtClean="0"/>
              <a:t>18</a:t>
            </a:fld>
            <a:endParaRPr lang="en-US" dirty="0"/>
          </a:p>
        </p:txBody>
      </p:sp>
    </p:spTree>
    <p:extLst>
      <p:ext uri="{BB962C8B-B14F-4D97-AF65-F5344CB8AC3E}">
        <p14:creationId xmlns:p14="http://schemas.microsoft.com/office/powerpoint/2010/main" val="1617357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19</a:t>
            </a:fld>
            <a:endParaRPr lang="en-US" dirty="0"/>
          </a:p>
        </p:txBody>
      </p:sp>
    </p:spTree>
    <p:extLst>
      <p:ext uri="{BB962C8B-B14F-4D97-AF65-F5344CB8AC3E}">
        <p14:creationId xmlns:p14="http://schemas.microsoft.com/office/powerpoint/2010/main" val="1506640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22</a:t>
            </a:fld>
            <a:endParaRPr lang="en-US" dirty="0"/>
          </a:p>
        </p:txBody>
      </p:sp>
    </p:spTree>
    <p:extLst>
      <p:ext uri="{BB962C8B-B14F-4D97-AF65-F5344CB8AC3E}">
        <p14:creationId xmlns:p14="http://schemas.microsoft.com/office/powerpoint/2010/main" val="3441899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23</a:t>
            </a:fld>
            <a:endParaRPr lang="en-US" dirty="0"/>
          </a:p>
        </p:txBody>
      </p:sp>
    </p:spTree>
    <p:extLst>
      <p:ext uri="{BB962C8B-B14F-4D97-AF65-F5344CB8AC3E}">
        <p14:creationId xmlns:p14="http://schemas.microsoft.com/office/powerpoint/2010/main" val="1583646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F3631-E628-4A72-9EBA-B3CD721345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5072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53FD88B-ABC5-41F9-819B-7D65330FD555}" type="slidenum">
              <a:rPr lang="en-US" smtClean="0"/>
              <a:t>25</a:t>
            </a:fld>
            <a:endParaRPr lang="en-US" dirty="0"/>
          </a:p>
        </p:txBody>
      </p:sp>
    </p:spTree>
    <p:extLst>
      <p:ext uri="{BB962C8B-B14F-4D97-AF65-F5344CB8AC3E}">
        <p14:creationId xmlns:p14="http://schemas.microsoft.com/office/powerpoint/2010/main" val="117585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F3631-E628-4A72-9EBA-B3CD721345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11513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B5727C-98F2-44AA-B795-59EB47234791}" type="slidenum">
              <a:rPr lang="en-US" smtClean="0"/>
              <a:t>27</a:t>
            </a:fld>
            <a:endParaRPr lang="en-US" dirty="0"/>
          </a:p>
        </p:txBody>
      </p:sp>
    </p:spTree>
    <p:extLst>
      <p:ext uri="{BB962C8B-B14F-4D97-AF65-F5344CB8AC3E}">
        <p14:creationId xmlns:p14="http://schemas.microsoft.com/office/powerpoint/2010/main" val="1311002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30</a:t>
            </a:fld>
            <a:endParaRPr lang="en-US" dirty="0"/>
          </a:p>
        </p:txBody>
      </p:sp>
    </p:spTree>
    <p:extLst>
      <p:ext uri="{BB962C8B-B14F-4D97-AF65-F5344CB8AC3E}">
        <p14:creationId xmlns:p14="http://schemas.microsoft.com/office/powerpoint/2010/main" val="34118880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51FA003C-ACE2-4EF7-AF62-71758D32E637}" type="slidenum">
              <a:rPr kumimoji="0" lang="bg-BG" sz="1200" b="0" i="0" u="none" strike="noStrike" kern="1200" cap="none" spc="0" normalizeH="0" baseline="0" noProof="0" smtClean="0">
                <a:ln>
                  <a:noFill/>
                </a:ln>
                <a:solidFill>
                  <a:prstClr val="black"/>
                </a:solidFill>
                <a:effectLst/>
                <a:uLnTx/>
                <a:uFillTx/>
                <a:latin typeface="Lato Light"/>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33</a:t>
            </a:fld>
            <a:endParaRPr kumimoji="0" lang="bg-BG" sz="1200" b="0" i="0" u="none" strike="noStrike" kern="1200" cap="none" spc="0" normalizeH="0" baseline="0" noProof="0">
              <a:ln>
                <a:noFill/>
              </a:ln>
              <a:solidFill>
                <a:prstClr val="black"/>
              </a:solidFill>
              <a:effectLst/>
              <a:uLnTx/>
              <a:uFillTx/>
              <a:latin typeface="Lato Light"/>
              <a:ea typeface="+mn-ea"/>
              <a:cs typeface="+mn-cs"/>
            </a:endParaRPr>
          </a:p>
        </p:txBody>
      </p:sp>
    </p:spTree>
    <p:extLst>
      <p:ext uri="{BB962C8B-B14F-4D97-AF65-F5344CB8AC3E}">
        <p14:creationId xmlns:p14="http://schemas.microsoft.com/office/powerpoint/2010/main" val="1472443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237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1678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Opening (30-03-21)-02">
    <p:spTree>
      <p:nvGrpSpPr>
        <p:cNvPr id="1" name=""/>
        <p:cNvGrpSpPr/>
        <p:nvPr/>
      </p:nvGrpSpPr>
      <p:grpSpPr>
        <a:xfrm>
          <a:off x="0" y="0"/>
          <a:ext cx="0" cy="0"/>
          <a:chOff x="0" y="0"/>
          <a:chExt cx="0" cy="0"/>
        </a:xfrm>
      </p:grpSpPr>
      <p:sp>
        <p:nvSpPr>
          <p:cNvPr id="9" name="Picture Placeholder 2"/>
          <p:cNvSpPr>
            <a:spLocks noGrp="1"/>
          </p:cNvSpPr>
          <p:nvPr>
            <p:ph type="pic" sz="quarter" idx="10"/>
          </p:nvPr>
        </p:nvSpPr>
        <p:spPr>
          <a:xfrm>
            <a:off x="0" y="0"/>
            <a:ext cx="12192000"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3990486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Opening (30-03-21)-15">
    <p:spTree>
      <p:nvGrpSpPr>
        <p:cNvPr id="1" name=""/>
        <p:cNvGrpSpPr/>
        <p:nvPr/>
      </p:nvGrpSpPr>
      <p:grpSpPr>
        <a:xfrm>
          <a:off x="0" y="0"/>
          <a:ext cx="0" cy="0"/>
          <a:chOff x="0" y="0"/>
          <a:chExt cx="0" cy="0"/>
        </a:xfrm>
      </p:grpSpPr>
      <p:sp>
        <p:nvSpPr>
          <p:cNvPr id="5" name="Рисунок 5"/>
          <p:cNvSpPr>
            <a:spLocks noGrp="1"/>
          </p:cNvSpPr>
          <p:nvPr>
            <p:ph type="pic" sz="quarter" idx="10"/>
          </p:nvPr>
        </p:nvSpPr>
        <p:spPr>
          <a:xfrm>
            <a:off x="5416856" y="0"/>
            <a:ext cx="6775144" cy="6858000"/>
          </a:xfrm>
          <a:custGeom>
            <a:avLst/>
            <a:gdLst>
              <a:gd name="connsiteX0" fmla="*/ 2165100 w 10162716"/>
              <a:gd name="connsiteY0" fmla="*/ 3353594 h 10288587"/>
              <a:gd name="connsiteX1" fmla="*/ 2165100 w 10162716"/>
              <a:gd name="connsiteY1" fmla="*/ 6934994 h 10288587"/>
              <a:gd name="connsiteX2" fmla="*/ 0 w 10162716"/>
              <a:gd name="connsiteY2" fmla="*/ 5144294 h 10288587"/>
              <a:gd name="connsiteX3" fmla="*/ 2165102 w 10162716"/>
              <a:gd name="connsiteY3" fmla="*/ 0 h 10288587"/>
              <a:gd name="connsiteX4" fmla="*/ 10162716 w 10162716"/>
              <a:gd name="connsiteY4" fmla="*/ 0 h 10288587"/>
              <a:gd name="connsiteX5" fmla="*/ 10162716 w 10162716"/>
              <a:gd name="connsiteY5" fmla="*/ 10288587 h 10288587"/>
              <a:gd name="connsiteX6" fmla="*/ 2165102 w 10162716"/>
              <a:gd name="connsiteY6" fmla="*/ 10288587 h 10288587"/>
              <a:gd name="connsiteX7" fmla="*/ 2165102 w 10162716"/>
              <a:gd name="connsiteY7" fmla="*/ 6934994 h 10288587"/>
              <a:gd name="connsiteX8" fmla="*/ 4330202 w 10162716"/>
              <a:gd name="connsiteY8" fmla="*/ 5144294 h 10288587"/>
              <a:gd name="connsiteX9" fmla="*/ 2165102 w 10162716"/>
              <a:gd name="connsiteY9" fmla="*/ 3353594 h 1028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162716" h="10288587">
                <a:moveTo>
                  <a:pt x="2165100" y="3353594"/>
                </a:moveTo>
                <a:lnTo>
                  <a:pt x="2165100" y="6934994"/>
                </a:lnTo>
                <a:lnTo>
                  <a:pt x="0" y="5144294"/>
                </a:lnTo>
                <a:close/>
                <a:moveTo>
                  <a:pt x="2165102" y="0"/>
                </a:moveTo>
                <a:lnTo>
                  <a:pt x="10162716" y="0"/>
                </a:lnTo>
                <a:lnTo>
                  <a:pt x="10162716" y="10288587"/>
                </a:lnTo>
                <a:lnTo>
                  <a:pt x="2165102" y="10288587"/>
                </a:lnTo>
                <a:lnTo>
                  <a:pt x="2165102" y="6934994"/>
                </a:lnTo>
                <a:lnTo>
                  <a:pt x="4330202" y="5144294"/>
                </a:lnTo>
                <a:lnTo>
                  <a:pt x="2165102" y="335359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dirty="0"/>
          </a:p>
        </p:txBody>
      </p:sp>
    </p:spTree>
    <p:extLst>
      <p:ext uri="{BB962C8B-B14F-4D97-AF65-F5344CB8AC3E}">
        <p14:creationId xmlns:p14="http://schemas.microsoft.com/office/powerpoint/2010/main" val="829153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Opening (30-03-21)-18">
    <p:spTree>
      <p:nvGrpSpPr>
        <p:cNvPr id="1" name=""/>
        <p:cNvGrpSpPr/>
        <p:nvPr/>
      </p:nvGrpSpPr>
      <p:grpSpPr>
        <a:xfrm>
          <a:off x="0" y="0"/>
          <a:ext cx="0" cy="0"/>
          <a:chOff x="0" y="0"/>
          <a:chExt cx="0" cy="0"/>
        </a:xfrm>
      </p:grpSpPr>
      <p:sp>
        <p:nvSpPr>
          <p:cNvPr id="5" name="Рисунок 54"/>
          <p:cNvSpPr>
            <a:spLocks noGrp="1"/>
          </p:cNvSpPr>
          <p:nvPr>
            <p:ph type="pic" sz="quarter" idx="10"/>
          </p:nvPr>
        </p:nvSpPr>
        <p:spPr>
          <a:xfrm>
            <a:off x="0" y="0"/>
            <a:ext cx="6592836" cy="6858000"/>
          </a:xfrm>
          <a:custGeom>
            <a:avLst/>
            <a:gdLst>
              <a:gd name="connsiteX0" fmla="*/ 6671494 w 9889254"/>
              <a:gd name="connsiteY0" fmla="*/ 1 h 10293057"/>
              <a:gd name="connsiteX1" fmla="*/ 9889254 w 9889254"/>
              <a:gd name="connsiteY1" fmla="*/ 1 h 10293057"/>
              <a:gd name="connsiteX2" fmla="*/ 9889254 w 9889254"/>
              <a:gd name="connsiteY2" fmla="*/ 798896 h 10293057"/>
              <a:gd name="connsiteX3" fmla="*/ 8280374 w 9889254"/>
              <a:gd name="connsiteY3" fmla="*/ 2407776 h 10293057"/>
              <a:gd name="connsiteX4" fmla="*/ 9889254 w 9889254"/>
              <a:gd name="connsiteY4" fmla="*/ 4016656 h 10293057"/>
              <a:gd name="connsiteX5" fmla="*/ 9889254 w 9889254"/>
              <a:gd name="connsiteY5" fmla="*/ 10293057 h 10293057"/>
              <a:gd name="connsiteX6" fmla="*/ 6671494 w 9889254"/>
              <a:gd name="connsiteY6" fmla="*/ 10293057 h 10293057"/>
              <a:gd name="connsiteX7" fmla="*/ 6671495 w 9889254"/>
              <a:gd name="connsiteY7" fmla="*/ 4016655 h 10293057"/>
              <a:gd name="connsiteX8" fmla="*/ 7956130 w 9889254"/>
              <a:gd name="connsiteY8" fmla="*/ 2440462 h 10293057"/>
              <a:gd name="connsiteX9" fmla="*/ 8280370 w 9889254"/>
              <a:gd name="connsiteY9" fmla="*/ 2407775 h 10293057"/>
              <a:gd name="connsiteX10" fmla="*/ 7956129 w 9889254"/>
              <a:gd name="connsiteY10" fmla="*/ 2375089 h 10293057"/>
              <a:gd name="connsiteX11" fmla="*/ 6671494 w 9889254"/>
              <a:gd name="connsiteY11" fmla="*/ 798896 h 10293057"/>
              <a:gd name="connsiteX12" fmla="*/ 3335748 w 9889254"/>
              <a:gd name="connsiteY12" fmla="*/ 0 h 10293057"/>
              <a:gd name="connsiteX13" fmla="*/ 6553507 w 9889254"/>
              <a:gd name="connsiteY13" fmla="*/ 0 h 10293057"/>
              <a:gd name="connsiteX14" fmla="*/ 6553507 w 9889254"/>
              <a:gd name="connsiteY14" fmla="*/ 5390084 h 10293057"/>
              <a:gd name="connsiteX15" fmla="*/ 4944627 w 9889254"/>
              <a:gd name="connsiteY15" fmla="*/ 6998964 h 10293057"/>
              <a:gd name="connsiteX16" fmla="*/ 4944626 w 9889254"/>
              <a:gd name="connsiteY16" fmla="*/ 6998964 h 10293057"/>
              <a:gd name="connsiteX17" fmla="*/ 6553506 w 9889254"/>
              <a:gd name="connsiteY17" fmla="*/ 8607844 h 10293057"/>
              <a:gd name="connsiteX18" fmla="*/ 6553506 w 9889254"/>
              <a:gd name="connsiteY18" fmla="*/ 10293057 h 10293057"/>
              <a:gd name="connsiteX19" fmla="*/ 3335747 w 9889254"/>
              <a:gd name="connsiteY19" fmla="*/ 10293057 h 10293057"/>
              <a:gd name="connsiteX20" fmla="*/ 3335747 w 9889254"/>
              <a:gd name="connsiteY20" fmla="*/ 8607843 h 10293057"/>
              <a:gd name="connsiteX21" fmla="*/ 4780129 w 9889254"/>
              <a:gd name="connsiteY21" fmla="*/ 7007269 h 10293057"/>
              <a:gd name="connsiteX22" fmla="*/ 4944618 w 9889254"/>
              <a:gd name="connsiteY22" fmla="*/ 6998963 h 10293057"/>
              <a:gd name="connsiteX23" fmla="*/ 4780129 w 9889254"/>
              <a:gd name="connsiteY23" fmla="*/ 6990657 h 10293057"/>
              <a:gd name="connsiteX24" fmla="*/ 3335747 w 9889254"/>
              <a:gd name="connsiteY24" fmla="*/ 5390084 h 10293057"/>
              <a:gd name="connsiteX25" fmla="*/ 0 w 9889254"/>
              <a:gd name="connsiteY25" fmla="*/ 0 h 10293057"/>
              <a:gd name="connsiteX26" fmla="*/ 3217759 w 9889254"/>
              <a:gd name="connsiteY26" fmla="*/ 0 h 10293057"/>
              <a:gd name="connsiteX27" fmla="*/ 3217759 w 9889254"/>
              <a:gd name="connsiteY27" fmla="*/ 2113013 h 10293057"/>
              <a:gd name="connsiteX28" fmla="*/ 1773378 w 9889254"/>
              <a:gd name="connsiteY28" fmla="*/ 3713587 h 10293057"/>
              <a:gd name="connsiteX29" fmla="*/ 1608879 w 9889254"/>
              <a:gd name="connsiteY29" fmla="*/ 3721893 h 10293057"/>
              <a:gd name="connsiteX30" fmla="*/ 3217759 w 9889254"/>
              <a:gd name="connsiteY30" fmla="*/ 5330773 h 10293057"/>
              <a:gd name="connsiteX31" fmla="*/ 3217759 w 9889254"/>
              <a:gd name="connsiteY31" fmla="*/ 10293057 h 10293057"/>
              <a:gd name="connsiteX32" fmla="*/ 0 w 9889254"/>
              <a:gd name="connsiteY32" fmla="*/ 10293057 h 10293057"/>
              <a:gd name="connsiteX33" fmla="*/ 0 w 9889254"/>
              <a:gd name="connsiteY33" fmla="*/ 5330772 h 10293057"/>
              <a:gd name="connsiteX34" fmla="*/ 1444382 w 9889254"/>
              <a:gd name="connsiteY34" fmla="*/ 3730199 h 10293057"/>
              <a:gd name="connsiteX35" fmla="*/ 1608872 w 9889254"/>
              <a:gd name="connsiteY35" fmla="*/ 3721893 h 10293057"/>
              <a:gd name="connsiteX36" fmla="*/ 1444381 w 9889254"/>
              <a:gd name="connsiteY36" fmla="*/ 3713587 h 10293057"/>
              <a:gd name="connsiteX37" fmla="*/ 0 w 9889254"/>
              <a:gd name="connsiteY37" fmla="*/ 2113013 h 10293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9889254" h="10293057">
                <a:moveTo>
                  <a:pt x="6671494" y="1"/>
                </a:moveTo>
                <a:lnTo>
                  <a:pt x="9889254" y="1"/>
                </a:lnTo>
                <a:lnTo>
                  <a:pt x="9889254" y="798896"/>
                </a:lnTo>
                <a:cubicBezTo>
                  <a:pt x="9889254" y="1687456"/>
                  <a:pt x="9168934" y="2407776"/>
                  <a:pt x="8280374" y="2407776"/>
                </a:cubicBezTo>
                <a:cubicBezTo>
                  <a:pt x="9168934" y="2407776"/>
                  <a:pt x="9889254" y="3128096"/>
                  <a:pt x="9889254" y="4016656"/>
                </a:cubicBezTo>
                <a:lnTo>
                  <a:pt x="9889254" y="10293057"/>
                </a:lnTo>
                <a:lnTo>
                  <a:pt x="6671494" y="10293057"/>
                </a:lnTo>
                <a:lnTo>
                  <a:pt x="6671495" y="4016655"/>
                </a:lnTo>
                <a:cubicBezTo>
                  <a:pt x="6671495" y="3239165"/>
                  <a:pt x="7222990" y="2590483"/>
                  <a:pt x="7956130" y="2440462"/>
                </a:cubicBezTo>
                <a:lnTo>
                  <a:pt x="8280370" y="2407775"/>
                </a:lnTo>
                <a:lnTo>
                  <a:pt x="7956129" y="2375089"/>
                </a:lnTo>
                <a:cubicBezTo>
                  <a:pt x="7222989" y="2225066"/>
                  <a:pt x="6671494" y="1576386"/>
                  <a:pt x="6671494" y="798896"/>
                </a:cubicBezTo>
                <a:close/>
                <a:moveTo>
                  <a:pt x="3335748" y="0"/>
                </a:moveTo>
                <a:lnTo>
                  <a:pt x="6553507" y="0"/>
                </a:lnTo>
                <a:lnTo>
                  <a:pt x="6553507" y="5390084"/>
                </a:lnTo>
                <a:cubicBezTo>
                  <a:pt x="6553507" y="6278644"/>
                  <a:pt x="5833187" y="6998964"/>
                  <a:pt x="4944627" y="6998964"/>
                </a:cubicBezTo>
                <a:lnTo>
                  <a:pt x="4944626" y="6998964"/>
                </a:lnTo>
                <a:cubicBezTo>
                  <a:pt x="5833186" y="6998964"/>
                  <a:pt x="6553506" y="7719284"/>
                  <a:pt x="6553506" y="8607844"/>
                </a:cubicBezTo>
                <a:lnTo>
                  <a:pt x="6553506" y="10293057"/>
                </a:lnTo>
                <a:lnTo>
                  <a:pt x="3335747" y="10293057"/>
                </a:lnTo>
                <a:lnTo>
                  <a:pt x="3335747" y="8607843"/>
                </a:lnTo>
                <a:cubicBezTo>
                  <a:pt x="3335747" y="7774818"/>
                  <a:pt x="3968841" y="7089660"/>
                  <a:pt x="4780129" y="7007269"/>
                </a:cubicBezTo>
                <a:lnTo>
                  <a:pt x="4944618" y="6998963"/>
                </a:lnTo>
                <a:lnTo>
                  <a:pt x="4780129" y="6990657"/>
                </a:lnTo>
                <a:cubicBezTo>
                  <a:pt x="3968841" y="6908267"/>
                  <a:pt x="3335747" y="6223109"/>
                  <a:pt x="3335747" y="5390084"/>
                </a:cubicBezTo>
                <a:close/>
                <a:moveTo>
                  <a:pt x="0" y="0"/>
                </a:moveTo>
                <a:lnTo>
                  <a:pt x="3217759" y="0"/>
                </a:lnTo>
                <a:lnTo>
                  <a:pt x="3217759" y="2113013"/>
                </a:lnTo>
                <a:cubicBezTo>
                  <a:pt x="3217759" y="2946038"/>
                  <a:pt x="2584666" y="3631196"/>
                  <a:pt x="1773378" y="3713587"/>
                </a:cubicBezTo>
                <a:lnTo>
                  <a:pt x="1608879" y="3721893"/>
                </a:lnTo>
                <a:cubicBezTo>
                  <a:pt x="2497439" y="3721893"/>
                  <a:pt x="3217759" y="4442213"/>
                  <a:pt x="3217759" y="5330773"/>
                </a:cubicBezTo>
                <a:lnTo>
                  <a:pt x="3217759" y="10293057"/>
                </a:lnTo>
                <a:lnTo>
                  <a:pt x="0" y="10293057"/>
                </a:lnTo>
                <a:lnTo>
                  <a:pt x="0" y="5330772"/>
                </a:lnTo>
                <a:cubicBezTo>
                  <a:pt x="0" y="4497747"/>
                  <a:pt x="633094" y="3812589"/>
                  <a:pt x="1444382" y="3730199"/>
                </a:cubicBezTo>
                <a:lnTo>
                  <a:pt x="1608872" y="3721893"/>
                </a:lnTo>
                <a:lnTo>
                  <a:pt x="1444381" y="3713587"/>
                </a:lnTo>
                <a:cubicBezTo>
                  <a:pt x="633094" y="3631196"/>
                  <a:pt x="0" y="2946038"/>
                  <a:pt x="0" y="2113013"/>
                </a:cubicBez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dirty="0"/>
          </a:p>
        </p:txBody>
      </p:sp>
    </p:spTree>
    <p:extLst>
      <p:ext uri="{BB962C8B-B14F-4D97-AF65-F5344CB8AC3E}">
        <p14:creationId xmlns:p14="http://schemas.microsoft.com/office/powerpoint/2010/main" val="13748969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Opening (30-03-21)-28">
    <p:spTree>
      <p:nvGrpSpPr>
        <p:cNvPr id="1" name=""/>
        <p:cNvGrpSpPr/>
        <p:nvPr/>
      </p:nvGrpSpPr>
      <p:grpSpPr>
        <a:xfrm>
          <a:off x="0" y="0"/>
          <a:ext cx="0" cy="0"/>
          <a:chOff x="0" y="0"/>
          <a:chExt cx="0" cy="0"/>
        </a:xfrm>
      </p:grpSpPr>
      <p:sp>
        <p:nvSpPr>
          <p:cNvPr id="3" name="Freeform 12"/>
          <p:cNvSpPr>
            <a:spLocks noGrp="1"/>
          </p:cNvSpPr>
          <p:nvPr>
            <p:ph type="pic" sz="quarter" idx="10"/>
          </p:nvPr>
        </p:nvSpPr>
        <p:spPr bwMode="auto">
          <a:xfrm>
            <a:off x="5566600" y="0"/>
            <a:ext cx="6625401" cy="6858000"/>
          </a:xfrm>
          <a:custGeom>
            <a:avLst/>
            <a:gdLst>
              <a:gd name="T0" fmla="*/ 4397 w 4397"/>
              <a:gd name="T1" fmla="*/ 4552 h 4552"/>
              <a:gd name="T2" fmla="*/ 4302 w 4397"/>
              <a:gd name="T3" fmla="*/ 4552 h 4552"/>
              <a:gd name="T4" fmla="*/ 0 w 4397"/>
              <a:gd name="T5" fmla="*/ 0 h 4552"/>
              <a:gd name="T6" fmla="*/ 4397 w 4397"/>
              <a:gd name="T7" fmla="*/ 0 h 4552"/>
              <a:gd name="T8" fmla="*/ 4397 w 4397"/>
              <a:gd name="T9" fmla="*/ 4552 h 4552"/>
            </a:gdLst>
            <a:ahLst/>
            <a:cxnLst>
              <a:cxn ang="0">
                <a:pos x="T0" y="T1"/>
              </a:cxn>
              <a:cxn ang="0">
                <a:pos x="T2" y="T3"/>
              </a:cxn>
              <a:cxn ang="0">
                <a:pos x="T4" y="T5"/>
              </a:cxn>
              <a:cxn ang="0">
                <a:pos x="T6" y="T7"/>
              </a:cxn>
              <a:cxn ang="0">
                <a:pos x="T8" y="T9"/>
              </a:cxn>
            </a:cxnLst>
            <a:rect l="0" t="0" r="r" b="b"/>
            <a:pathLst>
              <a:path w="4397" h="4552">
                <a:moveTo>
                  <a:pt x="4397" y="4552"/>
                </a:moveTo>
                <a:lnTo>
                  <a:pt x="4302" y="4552"/>
                </a:lnTo>
                <a:lnTo>
                  <a:pt x="0" y="0"/>
                </a:lnTo>
                <a:lnTo>
                  <a:pt x="4397" y="0"/>
                </a:lnTo>
                <a:lnTo>
                  <a:pt x="4397" y="4552"/>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
        <p:nvSpPr>
          <p:cNvPr id="5" name="Freeform 9"/>
          <p:cNvSpPr>
            <a:spLocks noGrp="1"/>
          </p:cNvSpPr>
          <p:nvPr>
            <p:ph type="pic" sz="quarter" idx="11"/>
          </p:nvPr>
        </p:nvSpPr>
        <p:spPr bwMode="auto">
          <a:xfrm>
            <a:off x="5539400" y="1982035"/>
            <a:ext cx="6263605" cy="4875965"/>
          </a:xfrm>
          <a:custGeom>
            <a:avLst/>
            <a:gdLst>
              <a:gd name="T0" fmla="*/ 4154 w 4154"/>
              <a:gd name="T1" fmla="*/ 3234 h 3234"/>
              <a:gd name="T2" fmla="*/ 0 w 4154"/>
              <a:gd name="T3" fmla="*/ 3234 h 3234"/>
              <a:gd name="T4" fmla="*/ 1117 w 4154"/>
              <a:gd name="T5" fmla="*/ 0 h 3234"/>
              <a:gd name="T6" fmla="*/ 4154 w 4154"/>
              <a:gd name="T7" fmla="*/ 3234 h 3234"/>
            </a:gdLst>
            <a:ahLst/>
            <a:cxnLst>
              <a:cxn ang="0">
                <a:pos x="T0" y="T1"/>
              </a:cxn>
              <a:cxn ang="0">
                <a:pos x="T2" y="T3"/>
              </a:cxn>
              <a:cxn ang="0">
                <a:pos x="T4" y="T5"/>
              </a:cxn>
              <a:cxn ang="0">
                <a:pos x="T6" y="T7"/>
              </a:cxn>
            </a:cxnLst>
            <a:rect l="0" t="0" r="r" b="b"/>
            <a:pathLst>
              <a:path w="4154" h="3234">
                <a:moveTo>
                  <a:pt x="4154" y="3234"/>
                </a:moveTo>
                <a:lnTo>
                  <a:pt x="0" y="3234"/>
                </a:lnTo>
                <a:lnTo>
                  <a:pt x="1117" y="0"/>
                </a:lnTo>
                <a:lnTo>
                  <a:pt x="4154" y="3234"/>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3508610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Opening (30-03-21)-30">
    <p:spTree>
      <p:nvGrpSpPr>
        <p:cNvPr id="1" name=""/>
        <p:cNvGrpSpPr/>
        <p:nvPr/>
      </p:nvGrpSpPr>
      <p:grpSpPr>
        <a:xfrm>
          <a:off x="0" y="0"/>
          <a:ext cx="0" cy="0"/>
          <a:chOff x="0" y="0"/>
          <a:chExt cx="0" cy="0"/>
        </a:xfrm>
      </p:grpSpPr>
      <p:sp>
        <p:nvSpPr>
          <p:cNvPr id="3" name="Freeform 7"/>
          <p:cNvSpPr>
            <a:spLocks noGrp="1"/>
          </p:cNvSpPr>
          <p:nvPr>
            <p:ph type="pic" sz="quarter" idx="10"/>
          </p:nvPr>
        </p:nvSpPr>
        <p:spPr bwMode="auto">
          <a:xfrm>
            <a:off x="4392903" y="0"/>
            <a:ext cx="7799097" cy="6353073"/>
          </a:xfrm>
          <a:custGeom>
            <a:avLst/>
            <a:gdLst>
              <a:gd name="T0" fmla="*/ 0 w 5751"/>
              <a:gd name="T1" fmla="*/ 0 h 4215"/>
              <a:gd name="T2" fmla="*/ 5751 w 5751"/>
              <a:gd name="T3" fmla="*/ 0 h 4215"/>
              <a:gd name="T4" fmla="*/ 5751 w 5751"/>
              <a:gd name="T5" fmla="*/ 3375 h 4215"/>
              <a:gd name="T6" fmla="*/ 1669 w 5751"/>
              <a:gd name="T7" fmla="*/ 4215 h 4215"/>
              <a:gd name="T8" fmla="*/ 0 w 5751"/>
              <a:gd name="T9" fmla="*/ 0 h 4215"/>
            </a:gdLst>
            <a:ahLst/>
            <a:cxnLst>
              <a:cxn ang="0">
                <a:pos x="T0" y="T1"/>
              </a:cxn>
              <a:cxn ang="0">
                <a:pos x="T2" y="T3"/>
              </a:cxn>
              <a:cxn ang="0">
                <a:pos x="T4" y="T5"/>
              </a:cxn>
              <a:cxn ang="0">
                <a:pos x="T6" y="T7"/>
              </a:cxn>
              <a:cxn ang="0">
                <a:pos x="T8" y="T9"/>
              </a:cxn>
            </a:cxnLst>
            <a:rect l="0" t="0" r="r" b="b"/>
            <a:pathLst>
              <a:path w="5751" h="4215">
                <a:moveTo>
                  <a:pt x="0" y="0"/>
                </a:moveTo>
                <a:lnTo>
                  <a:pt x="5751" y="0"/>
                </a:lnTo>
                <a:lnTo>
                  <a:pt x="5751" y="3375"/>
                </a:lnTo>
                <a:lnTo>
                  <a:pt x="1669" y="4215"/>
                </a:lnTo>
                <a:lnTo>
                  <a:pt x="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2631401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Our team 45">
    <p:spTree>
      <p:nvGrpSpPr>
        <p:cNvPr id="1" name=""/>
        <p:cNvGrpSpPr/>
        <p:nvPr/>
      </p:nvGrpSpPr>
      <p:grpSpPr>
        <a:xfrm>
          <a:off x="0" y="0"/>
          <a:ext cx="0" cy="0"/>
          <a:chOff x="0" y="0"/>
          <a:chExt cx="0" cy="0"/>
        </a:xfrm>
      </p:grpSpPr>
      <p:sp>
        <p:nvSpPr>
          <p:cNvPr id="4" name="Picture Placeholder 2"/>
          <p:cNvSpPr>
            <a:spLocks noGrp="1"/>
          </p:cNvSpPr>
          <p:nvPr>
            <p:ph type="pic" sz="quarter" idx="12"/>
          </p:nvPr>
        </p:nvSpPr>
        <p:spPr>
          <a:xfrm>
            <a:off x="9537417" y="0"/>
            <a:ext cx="2654583"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
        <p:nvSpPr>
          <p:cNvPr id="8" name="Picture Placeholder 2">
            <a:extLst>
              <a:ext uri="{FF2B5EF4-FFF2-40B4-BE49-F238E27FC236}">
                <a16:creationId xmlns:a16="http://schemas.microsoft.com/office/drawing/2014/main" id="{270DFB69-3279-4849-AD14-FC9252701688}"/>
              </a:ext>
            </a:extLst>
          </p:cNvPr>
          <p:cNvSpPr>
            <a:spLocks noGrp="1"/>
          </p:cNvSpPr>
          <p:nvPr>
            <p:ph type="pic" sz="quarter" idx="13"/>
          </p:nvPr>
        </p:nvSpPr>
        <p:spPr>
          <a:xfrm>
            <a:off x="6882833" y="0"/>
            <a:ext cx="2654583"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
        <p:nvSpPr>
          <p:cNvPr id="9" name="Picture Placeholder 2">
            <a:extLst>
              <a:ext uri="{FF2B5EF4-FFF2-40B4-BE49-F238E27FC236}">
                <a16:creationId xmlns:a16="http://schemas.microsoft.com/office/drawing/2014/main" id="{8D02847B-341E-4DF8-8B20-0F36F9C79F2B}"/>
              </a:ext>
            </a:extLst>
          </p:cNvPr>
          <p:cNvSpPr>
            <a:spLocks noGrp="1"/>
          </p:cNvSpPr>
          <p:nvPr>
            <p:ph type="pic" sz="quarter" idx="14"/>
          </p:nvPr>
        </p:nvSpPr>
        <p:spPr>
          <a:xfrm>
            <a:off x="4228251" y="0"/>
            <a:ext cx="2654583"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631851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432517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xmlns:p14="http://schemas.microsoft.com/office/powerpoint/2010/main" spd="slow" advClick="0"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Master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0786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Iphone_06_layout">
    <p:spTree>
      <p:nvGrpSpPr>
        <p:cNvPr id="1" name=""/>
        <p:cNvGrpSpPr/>
        <p:nvPr/>
      </p:nvGrpSpPr>
      <p:grpSpPr>
        <a:xfrm>
          <a:off x="0" y="0"/>
          <a:ext cx="0" cy="0"/>
          <a:chOff x="0" y="0"/>
          <a:chExt cx="0" cy="0"/>
        </a:xfrm>
      </p:grpSpPr>
      <p:sp>
        <p:nvSpPr>
          <p:cNvPr id="7" name="Picture Placeholder 4"/>
          <p:cNvSpPr>
            <a:spLocks noGrp="1"/>
          </p:cNvSpPr>
          <p:nvPr>
            <p:ph type="pic" sz="quarter" idx="10"/>
          </p:nvPr>
        </p:nvSpPr>
        <p:spPr>
          <a:xfrm>
            <a:off x="5164496" y="2172281"/>
            <a:ext cx="1900262" cy="3364250"/>
          </a:xfrm>
        </p:spPr>
        <p:txBody>
          <a:bodyPr>
            <a:normAutofit/>
          </a:bodyPr>
          <a:lstStyle>
            <a:lvl1pPr>
              <a:defRPr sz="1800"/>
            </a:lvl1pPr>
          </a:lstStyle>
          <a:p>
            <a:endParaRPr lang="en-US" dirty="0"/>
          </a:p>
        </p:txBody>
      </p:sp>
    </p:spTree>
    <p:extLst>
      <p:ext uri="{BB962C8B-B14F-4D97-AF65-F5344CB8AC3E}">
        <p14:creationId xmlns:p14="http://schemas.microsoft.com/office/powerpoint/2010/main" val="390723712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new_macbook_mockup">
    <p:spTree>
      <p:nvGrpSpPr>
        <p:cNvPr id="1" name=""/>
        <p:cNvGrpSpPr/>
        <p:nvPr/>
      </p:nvGrpSpPr>
      <p:grpSpPr>
        <a:xfrm>
          <a:off x="0" y="0"/>
          <a:ext cx="0" cy="0"/>
          <a:chOff x="0" y="0"/>
          <a:chExt cx="0" cy="0"/>
        </a:xfrm>
      </p:grpSpPr>
      <p:sp>
        <p:nvSpPr>
          <p:cNvPr id="4" name="Picture Placeholder 4"/>
          <p:cNvSpPr>
            <a:spLocks noGrp="1"/>
          </p:cNvSpPr>
          <p:nvPr>
            <p:ph type="pic" sz="quarter" idx="10"/>
          </p:nvPr>
        </p:nvSpPr>
        <p:spPr>
          <a:xfrm>
            <a:off x="3946985" y="2196448"/>
            <a:ext cx="4254375" cy="2649409"/>
          </a:xfrm>
        </p:spPr>
        <p:txBody>
          <a:bodyPr>
            <a:normAutofit/>
          </a:bodyPr>
          <a:lstStyle>
            <a:lvl1pPr>
              <a:defRPr sz="1800"/>
            </a:lvl1pPr>
          </a:lstStyle>
          <a:p>
            <a:endParaRPr lang="en-US" dirty="0"/>
          </a:p>
        </p:txBody>
      </p:sp>
    </p:spTree>
    <p:extLst>
      <p:ext uri="{BB962C8B-B14F-4D97-AF65-F5344CB8AC3E}">
        <p14:creationId xmlns:p14="http://schemas.microsoft.com/office/powerpoint/2010/main" val="64143632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Data Driven">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1587" y="1810375"/>
            <a:ext cx="12192000" cy="2674938"/>
          </a:xfrm>
        </p:spPr>
        <p:txBody>
          <a:bodyPr/>
          <a:lstStyle/>
          <a:p>
            <a:endParaRPr lang="en-US" dirty="0"/>
          </a:p>
        </p:txBody>
      </p:sp>
    </p:spTree>
    <p:extLst>
      <p:ext uri="{BB962C8B-B14F-4D97-AF65-F5344CB8AC3E}">
        <p14:creationId xmlns:p14="http://schemas.microsoft.com/office/powerpoint/2010/main" val="11143375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Our team 25">
    <p:spTree>
      <p:nvGrpSpPr>
        <p:cNvPr id="1" name=""/>
        <p:cNvGrpSpPr/>
        <p:nvPr/>
      </p:nvGrpSpPr>
      <p:grpSpPr>
        <a:xfrm>
          <a:off x="0" y="0"/>
          <a:ext cx="0" cy="0"/>
          <a:chOff x="0" y="0"/>
          <a:chExt cx="0" cy="0"/>
        </a:xfrm>
      </p:grpSpPr>
      <p:sp>
        <p:nvSpPr>
          <p:cNvPr id="5" name="Рисунок 2"/>
          <p:cNvSpPr>
            <a:spLocks noGrp="1"/>
          </p:cNvSpPr>
          <p:nvPr>
            <p:ph type="pic" sz="quarter" idx="10"/>
          </p:nvPr>
        </p:nvSpPr>
        <p:spPr>
          <a:xfrm>
            <a:off x="1149107" y="1127360"/>
            <a:ext cx="4603993" cy="4603281"/>
          </a:xfrm>
          <a:prstGeom prst="ellipse">
            <a:avLst/>
          </a:prstGeom>
          <a:solidFill>
            <a:schemeClr val="bg1">
              <a:lumMod val="85000"/>
              <a:alpha val="12000"/>
            </a:schemeClr>
          </a:solidFill>
          <a:ln>
            <a:noFill/>
          </a:ln>
          <a:effectLst>
            <a:outerShdw blurRad="736600" dist="50800" dir="3660000" sx="90000" sy="90000" algn="tl" rotWithShape="0">
              <a:prstClr val="black">
                <a:alpha val="54000"/>
              </a:prstClr>
            </a:outerShdw>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2562441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9"/>
          </p:nvPr>
        </p:nvSpPr>
        <p:spPr>
          <a:xfrm>
            <a:off x="3048002" y="1"/>
            <a:ext cx="3047999" cy="6562164"/>
          </a:xfrm>
          <a:prstGeom prst="rect">
            <a:avLst/>
          </a:prstGeom>
        </p:spPr>
        <p:txBody>
          <a:bodyPr>
            <a:normAutofit/>
          </a:bodyPr>
          <a:lstStyle>
            <a:lvl1pPr>
              <a:defRPr sz="1600">
                <a:solidFill>
                  <a:schemeClr val="accent2"/>
                </a:solidFill>
              </a:defRPr>
            </a:lvl1pPr>
          </a:lstStyle>
          <a:p>
            <a:endParaRPr lang="id-ID"/>
          </a:p>
        </p:txBody>
      </p:sp>
    </p:spTree>
    <p:extLst>
      <p:ext uri="{BB962C8B-B14F-4D97-AF65-F5344CB8AC3E}">
        <p14:creationId xmlns:p14="http://schemas.microsoft.com/office/powerpoint/2010/main" val="40302801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Opening (30-03-21)-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0" y="0"/>
            <a:ext cx="12192000" cy="4761766"/>
          </a:xfrm>
          <a:custGeom>
            <a:avLst/>
            <a:gdLst>
              <a:gd name="T0" fmla="*/ 0 w 7933"/>
              <a:gd name="T1" fmla="*/ 0 h 3237"/>
              <a:gd name="T2" fmla="*/ 7933 w 7933"/>
              <a:gd name="T3" fmla="*/ 0 h 3237"/>
              <a:gd name="T4" fmla="*/ 7933 w 7933"/>
              <a:gd name="T5" fmla="*/ 376 h 3237"/>
              <a:gd name="T6" fmla="*/ 2119 w 7933"/>
              <a:gd name="T7" fmla="*/ 3237 h 3237"/>
              <a:gd name="T8" fmla="*/ 0 w 7933"/>
              <a:gd name="T9" fmla="*/ 2499 h 3237"/>
              <a:gd name="T10" fmla="*/ 0 w 7933"/>
              <a:gd name="T11" fmla="*/ 0 h 3237"/>
            </a:gdLst>
            <a:ahLst/>
            <a:cxnLst>
              <a:cxn ang="0">
                <a:pos x="T0" y="T1"/>
              </a:cxn>
              <a:cxn ang="0">
                <a:pos x="T2" y="T3"/>
              </a:cxn>
              <a:cxn ang="0">
                <a:pos x="T4" y="T5"/>
              </a:cxn>
              <a:cxn ang="0">
                <a:pos x="T6" y="T7"/>
              </a:cxn>
              <a:cxn ang="0">
                <a:pos x="T8" y="T9"/>
              </a:cxn>
              <a:cxn ang="0">
                <a:pos x="T10" y="T11"/>
              </a:cxn>
            </a:cxnLst>
            <a:rect l="0" t="0" r="r" b="b"/>
            <a:pathLst>
              <a:path w="7933" h="3237">
                <a:moveTo>
                  <a:pt x="0" y="0"/>
                </a:moveTo>
                <a:lnTo>
                  <a:pt x="7933" y="0"/>
                </a:lnTo>
                <a:lnTo>
                  <a:pt x="7933" y="376"/>
                </a:lnTo>
                <a:lnTo>
                  <a:pt x="2119" y="3237"/>
                </a:lnTo>
                <a:lnTo>
                  <a:pt x="0" y="2499"/>
                </a:lnTo>
                <a:lnTo>
                  <a:pt x="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21704701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Background 01">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2108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6" name="Picture Placeholder 3"/>
          <p:cNvSpPr>
            <a:spLocks noGrp="1"/>
          </p:cNvSpPr>
          <p:nvPr>
            <p:ph type="pic" sz="quarter" idx="19"/>
          </p:nvPr>
        </p:nvSpPr>
        <p:spPr>
          <a:xfrm>
            <a:off x="0" y="0"/>
            <a:ext cx="12191999" cy="6858000"/>
          </a:xfrm>
        </p:spPr>
        <p:txBody>
          <a:bodyPr>
            <a:normAutofit/>
          </a:bodyPr>
          <a:lstStyle>
            <a:lvl1pPr>
              <a:defRPr sz="1600">
                <a:solidFill>
                  <a:schemeClr val="accent2"/>
                </a:solidFill>
              </a:defRPr>
            </a:lvl1pPr>
          </a:lstStyle>
          <a:p>
            <a:endParaRPr lang="id-ID"/>
          </a:p>
        </p:txBody>
      </p:sp>
    </p:spTree>
    <p:extLst>
      <p:ext uri="{BB962C8B-B14F-4D97-AF65-F5344CB8AC3E}">
        <p14:creationId xmlns:p14="http://schemas.microsoft.com/office/powerpoint/2010/main" val="10331675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4.xml"/><Relationship Id="rId7"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theme" Target="../theme/theme4.xml"/><Relationship Id="rId4" Type="http://schemas.openxmlformats.org/officeDocument/2006/relationships/slideLayout" Target="../slideLayouts/slideLayout12.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5.xml"/><Relationship Id="rId1" Type="http://schemas.openxmlformats.org/officeDocument/2006/relationships/slideLayout" Target="../slideLayouts/slideLayout13.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7.xml"/><Relationship Id="rId1" Type="http://schemas.openxmlformats.org/officeDocument/2006/relationships/slideLayout" Target="../slideLayouts/slideLayout16.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8.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7" name="Rectangle 26"/>
          <p:cNvSpPr/>
          <p:nvPr userDrawn="1"/>
        </p:nvSpPr>
        <p:spPr bwMode="auto">
          <a:xfrm>
            <a:off x="0" y="1"/>
            <a:ext cx="12192000" cy="6631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83" b="0" i="0" u="none" strike="noStrike" kern="1200" cap="none" spc="0" normalizeH="0" baseline="0" noProof="0" dirty="0">
              <a:ln>
                <a:noFill/>
              </a:ln>
              <a:solidFill>
                <a:prstClr val="white"/>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7B14BCD9-2E02-4D3C-9359-E67ADA75D3C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6" name="TextBox 5">
            <a:extLst>
              <a:ext uri="{FF2B5EF4-FFF2-40B4-BE49-F238E27FC236}">
                <a16:creationId xmlns:a16="http://schemas.microsoft.com/office/drawing/2014/main" id="{9B657115-8329-4E7D-B8BD-A708B3025F93}"/>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2190230"/>
      </p:ext>
    </p:extLst>
  </p:cSld>
  <p:clrMap bg1="lt1" tx1="dk1" bg2="lt2" tx2="dk2" accent1="accent1" accent2="accent2" accent3="accent3" accent4="accent4" accent5="accent5" accent6="accent6" hlink="hlink" folHlink="folHlink"/>
  <p:sldLayoutIdLst>
    <p:sldLayoutId id="2147484765" r:id="rId1"/>
  </p:sldLayoutIdLst>
  <p:txStyles>
    <p:title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p:titleStyle>
    <p:bodyStyle>
      <a:lvl1pPr marL="211938" indent="-211938" algn="l" defTabSz="565168" rtl="0" eaLnBrk="1" latinLnBrk="0" hangingPunct="1">
        <a:spcBef>
          <a:spcPct val="20000"/>
        </a:spcBef>
        <a:buFont typeface="Arial" pitchFamily="34" charset="0"/>
        <a:buChar char="•"/>
        <a:defRPr sz="1978" kern="1200">
          <a:solidFill>
            <a:schemeClr val="tx1"/>
          </a:solidFill>
          <a:latin typeface="+mn-lt"/>
          <a:ea typeface="+mn-ea"/>
          <a:cs typeface="+mn-cs"/>
        </a:defRPr>
      </a:lvl1pPr>
      <a:lvl2pPr marL="459199" indent="-176615" algn="l" defTabSz="565168" rtl="0" eaLnBrk="1" latinLnBrk="0" hangingPunct="1">
        <a:spcBef>
          <a:spcPct val="20000"/>
        </a:spcBef>
        <a:buFont typeface="Arial" pitchFamily="34" charset="0"/>
        <a:buChar char="–"/>
        <a:defRPr sz="1731" kern="1200">
          <a:solidFill>
            <a:schemeClr val="tx1"/>
          </a:solidFill>
          <a:latin typeface="+mn-lt"/>
          <a:ea typeface="+mn-ea"/>
          <a:cs typeface="+mn-cs"/>
        </a:defRPr>
      </a:lvl2pPr>
      <a:lvl3pPr marL="706460" indent="-141292" algn="l" defTabSz="565168" rtl="0" eaLnBrk="1" latinLnBrk="0" hangingPunct="1">
        <a:spcBef>
          <a:spcPct val="20000"/>
        </a:spcBef>
        <a:buFont typeface="Arial" pitchFamily="34" charset="0"/>
        <a:buChar char="•"/>
        <a:defRPr sz="1483" kern="1200">
          <a:solidFill>
            <a:schemeClr val="tx1"/>
          </a:solidFill>
          <a:latin typeface="+mn-lt"/>
          <a:ea typeface="+mn-ea"/>
          <a:cs typeface="+mn-cs"/>
        </a:defRPr>
      </a:lvl3pPr>
      <a:lvl4pPr marL="989044"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4pPr>
      <a:lvl5pPr marL="1271628"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5pPr>
      <a:lvl6pPr marL="1554211"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6pPr>
      <a:lvl7pPr marL="1836795"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7pPr>
      <a:lvl8pPr marL="2119379"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8pPr>
      <a:lvl9pPr marL="2401963"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9pPr>
    </p:bodyStyle>
    <p:otherStyle>
      <a:defPPr>
        <a:defRPr lang="en-US"/>
      </a:defPPr>
      <a:lvl1pPr marL="0" algn="l" defTabSz="565168" rtl="0" eaLnBrk="1" latinLnBrk="0" hangingPunct="1">
        <a:defRPr sz="1113" kern="1200">
          <a:solidFill>
            <a:schemeClr val="tx1"/>
          </a:solidFill>
          <a:latin typeface="+mn-lt"/>
          <a:ea typeface="+mn-ea"/>
          <a:cs typeface="+mn-cs"/>
        </a:defRPr>
      </a:lvl1pPr>
      <a:lvl2pPr marL="282584" algn="l" defTabSz="565168" rtl="0" eaLnBrk="1" latinLnBrk="0" hangingPunct="1">
        <a:defRPr sz="1113" kern="1200">
          <a:solidFill>
            <a:schemeClr val="tx1"/>
          </a:solidFill>
          <a:latin typeface="+mn-lt"/>
          <a:ea typeface="+mn-ea"/>
          <a:cs typeface="+mn-cs"/>
        </a:defRPr>
      </a:lvl2pPr>
      <a:lvl3pPr marL="565168" algn="l" defTabSz="565168" rtl="0" eaLnBrk="1" latinLnBrk="0" hangingPunct="1">
        <a:defRPr sz="1113" kern="1200">
          <a:solidFill>
            <a:schemeClr val="tx1"/>
          </a:solidFill>
          <a:latin typeface="+mn-lt"/>
          <a:ea typeface="+mn-ea"/>
          <a:cs typeface="+mn-cs"/>
        </a:defRPr>
      </a:lvl3pPr>
      <a:lvl4pPr marL="847752" algn="l" defTabSz="565168" rtl="0" eaLnBrk="1" latinLnBrk="0" hangingPunct="1">
        <a:defRPr sz="1113" kern="1200">
          <a:solidFill>
            <a:schemeClr val="tx1"/>
          </a:solidFill>
          <a:latin typeface="+mn-lt"/>
          <a:ea typeface="+mn-ea"/>
          <a:cs typeface="+mn-cs"/>
        </a:defRPr>
      </a:lvl4pPr>
      <a:lvl5pPr marL="1130336" algn="l" defTabSz="565168" rtl="0" eaLnBrk="1" latinLnBrk="0" hangingPunct="1">
        <a:defRPr sz="1113" kern="1200">
          <a:solidFill>
            <a:schemeClr val="tx1"/>
          </a:solidFill>
          <a:latin typeface="+mn-lt"/>
          <a:ea typeface="+mn-ea"/>
          <a:cs typeface="+mn-cs"/>
        </a:defRPr>
      </a:lvl5pPr>
      <a:lvl6pPr marL="1412919" algn="l" defTabSz="565168" rtl="0" eaLnBrk="1" latinLnBrk="0" hangingPunct="1">
        <a:defRPr sz="1113" kern="1200">
          <a:solidFill>
            <a:schemeClr val="tx1"/>
          </a:solidFill>
          <a:latin typeface="+mn-lt"/>
          <a:ea typeface="+mn-ea"/>
          <a:cs typeface="+mn-cs"/>
        </a:defRPr>
      </a:lvl6pPr>
      <a:lvl7pPr marL="1695503" algn="l" defTabSz="565168" rtl="0" eaLnBrk="1" latinLnBrk="0" hangingPunct="1">
        <a:defRPr sz="1113" kern="1200">
          <a:solidFill>
            <a:schemeClr val="tx1"/>
          </a:solidFill>
          <a:latin typeface="+mn-lt"/>
          <a:ea typeface="+mn-ea"/>
          <a:cs typeface="+mn-cs"/>
        </a:defRPr>
      </a:lvl7pPr>
      <a:lvl8pPr marL="1978087" algn="l" defTabSz="565168" rtl="0" eaLnBrk="1" latinLnBrk="0" hangingPunct="1">
        <a:defRPr sz="1113" kern="1200">
          <a:solidFill>
            <a:schemeClr val="tx1"/>
          </a:solidFill>
          <a:latin typeface="+mn-lt"/>
          <a:ea typeface="+mn-ea"/>
          <a:cs typeface="+mn-cs"/>
        </a:defRPr>
      </a:lvl8pPr>
      <a:lvl9pPr marL="2260671" algn="l" defTabSz="565168" rtl="0" eaLnBrk="1" latinLnBrk="0" hangingPunct="1">
        <a:defRPr sz="11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A942E8-B7A5-4C97-8217-7E2ACDBCCF9D}"/>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7" name="TextBox 6">
            <a:extLst>
              <a:ext uri="{FF2B5EF4-FFF2-40B4-BE49-F238E27FC236}">
                <a16:creationId xmlns:a16="http://schemas.microsoft.com/office/drawing/2014/main" id="{28214337-97D6-4A75-BC29-89CE138587C9}"/>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5404545"/>
      </p:ext>
    </p:extLst>
  </p:cSld>
  <p:clrMap bg1="lt1" tx1="dk1" bg2="lt2" tx2="dk2" accent1="accent1" accent2="accent2" accent3="accent3" accent4="accent4" accent5="accent5" accent6="accent6" hlink="hlink" folHlink="folHlink"/>
  <p:sldLayoutIdLst>
    <p:sldLayoutId id="2147484769" r:id="rId1"/>
    <p:sldLayoutId id="2147484782" r:id="rId2"/>
    <p:sldLayoutId id="2147484785" r:id="rId3"/>
    <p:sldLayoutId id="2147484795" r:id="rId4"/>
    <p:sldLayoutId id="2147484797" r:id="rId5"/>
    <p:sldLayoutId id="2147484836" r:id="rId6"/>
  </p:sldLayoutIdLst>
  <p:hf hdr="0" dt="0"/>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FCF3C3F8-D2BC-442D-8499-93AECCF7741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7" name="TextBox 6">
            <a:extLst>
              <a:ext uri="{FF2B5EF4-FFF2-40B4-BE49-F238E27FC236}">
                <a16:creationId xmlns:a16="http://schemas.microsoft.com/office/drawing/2014/main" id="{46AD2E12-B616-4F53-A6D6-F5F72D2ADB79}"/>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9360182"/>
      </p:ext>
    </p:extLst>
  </p:cSld>
  <p:clrMap bg1="lt1" tx1="dk1" bg2="lt2" tx2="dk2" accent1="accent1" accent2="accent2" accent3="accent3" accent4="accent4" accent5="accent5" accent6="accent6" hlink="hlink" folHlink="folHlink"/>
  <p:sldLayoutIdLst>
    <p:sldLayoutId id="2147484996"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57B229B6-C071-4CC3-A19B-9D3049F4CBD5}"/>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9" name="TextBox 8">
            <a:extLst>
              <a:ext uri="{FF2B5EF4-FFF2-40B4-BE49-F238E27FC236}">
                <a16:creationId xmlns:a16="http://schemas.microsoft.com/office/drawing/2014/main" id="{111640AB-86ED-44B1-8999-1FBB2694C842}"/>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2150058"/>
      </p:ext>
    </p:extLst>
  </p:cSld>
  <p:clrMap bg1="lt1" tx1="dk1" bg2="lt2" tx2="dk2" accent1="accent1" accent2="accent2" accent3="accent3" accent4="accent4" accent5="accent5" accent6="accent6" hlink="hlink" folHlink="folHlink"/>
  <p:sldLayoutIdLst>
    <p:sldLayoutId id="2147485071" r:id="rId1"/>
    <p:sldLayoutId id="2147485112" r:id="rId2"/>
    <p:sldLayoutId id="2147485116" r:id="rId3"/>
    <p:sldLayoutId id="2147485122"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F6FBF16-D78A-4FCB-BA32-639F5AF5450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7" name="TextBox 6">
            <a:extLst>
              <a:ext uri="{FF2B5EF4-FFF2-40B4-BE49-F238E27FC236}">
                <a16:creationId xmlns:a16="http://schemas.microsoft.com/office/drawing/2014/main" id="{943945D3-C85C-40A2-8630-435619F8E915}"/>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4646339"/>
      </p:ext>
    </p:extLst>
  </p:cSld>
  <p:clrMap bg1="lt1" tx1="dk1" bg2="lt2" tx2="dk2" accent1="accent1" accent2="accent2" accent3="accent3" accent4="accent4" accent5="accent5" accent6="accent6" hlink="hlink" folHlink="folHlink"/>
  <p:sldLayoutIdLst>
    <p:sldLayoutId id="2147485125" r:id="rId1"/>
  </p:sldLayoutIdLst>
  <p:hf hdr="0" dt="0"/>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CC067E7-EB32-4FAB-8864-CCD35C92B7B0}"/>
              </a:ext>
            </a:extLst>
          </p:cNvPr>
          <p:cNvSpPr/>
          <p:nvPr userDrawn="1"/>
        </p:nvSpPr>
        <p:spPr bwMode="auto">
          <a:xfrm>
            <a:off x="0" y="1"/>
            <a:ext cx="12192000" cy="6631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83" b="0" i="0" u="none" strike="noStrike" kern="1200" cap="none" spc="0" normalizeH="0" baseline="0" noProof="0" dirty="0">
              <a:ln>
                <a:noFill/>
              </a:ln>
              <a:solidFill>
                <a:prstClr val="white"/>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33183CED-1D30-4D9C-A951-A95D7FD82D6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8" name="TextBox 7">
            <a:extLst>
              <a:ext uri="{FF2B5EF4-FFF2-40B4-BE49-F238E27FC236}">
                <a16:creationId xmlns:a16="http://schemas.microsoft.com/office/drawing/2014/main" id="{E97A77D8-14CF-42D1-B722-A636191B884E}"/>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6850149"/>
      </p:ext>
    </p:extLst>
  </p:cSld>
  <p:clrMap bg1="lt1" tx1="dk1" bg2="lt2" tx2="dk2" accent1="accent1" accent2="accent2" accent3="accent3" accent4="accent4" accent5="accent5" accent6="accent6" hlink="hlink" folHlink="folHlink"/>
  <p:sldLayoutIdLst>
    <p:sldLayoutId id="2147485140" r:id="rId1"/>
    <p:sldLayoutId id="2147485147"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AB1A0BD-B3BE-42EB-BF5E-514E594F0914}"/>
              </a:ext>
            </a:extLst>
          </p:cNvPr>
          <p:cNvSpPr/>
          <p:nvPr userDrawn="1"/>
        </p:nvSpPr>
        <p:spPr bwMode="auto">
          <a:xfrm>
            <a:off x="0" y="1"/>
            <a:ext cx="12192000" cy="6631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83"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3283FA30-AF63-4738-83F2-EC57C9E1976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9" name="TextBox 8">
            <a:extLst>
              <a:ext uri="{FF2B5EF4-FFF2-40B4-BE49-F238E27FC236}">
                <a16:creationId xmlns:a16="http://schemas.microsoft.com/office/drawing/2014/main" id="{FE3434C4-7500-47F1-AF55-06D2C134B0B1}"/>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9134021"/>
      </p:ext>
    </p:extLst>
  </p:cSld>
  <p:clrMap bg1="lt1" tx1="dk1" bg2="lt2" tx2="dk2" accent1="accent1" accent2="accent2" accent3="accent3" accent4="accent4" accent5="accent5" accent6="accent6" hlink="hlink" folHlink="folHlink"/>
  <p:sldLayoutIdLst>
    <p:sldLayoutId id="2147485151"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BA171DE3-8A4F-4D46-A898-5DD84F5EE95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7" name="TextBox 6">
            <a:extLst>
              <a:ext uri="{FF2B5EF4-FFF2-40B4-BE49-F238E27FC236}">
                <a16:creationId xmlns:a16="http://schemas.microsoft.com/office/drawing/2014/main" id="{B38720D1-E969-42AF-A47F-9904093DEEA3}"/>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4745998"/>
      </p:ext>
    </p:extLst>
  </p:cSld>
  <p:clrMap bg1="lt1" tx1="dk1" bg2="lt2" tx2="dk2" accent1="accent1" accent2="accent2" accent3="accent3" accent4="accent4" accent5="accent5" accent6="accent6" hlink="hlink" folHlink="folHlink"/>
  <p:sldLayoutIdLst>
    <p:sldLayoutId id="2147485153"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8.xml"/><Relationship Id="rId5" Type="http://schemas.openxmlformats.org/officeDocument/2006/relationships/image" Target="../media/image14.jpe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9.xml"/><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jpeg"/><Relationship Id="rId1" Type="http://schemas.openxmlformats.org/officeDocument/2006/relationships/slideLayout" Target="../slideLayouts/slideLayout12.xml"/><Relationship Id="rId5" Type="http://schemas.openxmlformats.org/officeDocument/2006/relationships/image" Target="../media/image23.jpe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14.xml"/><Relationship Id="rId5" Type="http://schemas.openxmlformats.org/officeDocument/2006/relationships/image" Target="../media/image34.jpeg"/><Relationship Id="rId4" Type="http://schemas.openxmlformats.org/officeDocument/2006/relationships/image" Target="../media/image33.tiff"/></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6.jpeg"/></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41.jpeg"/></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png"/><Relationship Id="rId1" Type="http://schemas.openxmlformats.org/officeDocument/2006/relationships/slideLayout" Target="../slideLayouts/slideLayout15.xml"/><Relationship Id="rId4" Type="http://schemas.openxmlformats.org/officeDocument/2006/relationships/image" Target="../media/image43.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Placeholder 6" descr="A picture containing text, red&#10;&#10;Description automatically generated">
            <a:extLst>
              <a:ext uri="{FF2B5EF4-FFF2-40B4-BE49-F238E27FC236}">
                <a16:creationId xmlns:a16="http://schemas.microsoft.com/office/drawing/2014/main" id="{9A179F22-D8B4-447B-B2B3-193F52031B31}"/>
              </a:ext>
            </a:extLst>
          </p:cNvPr>
          <p:cNvPicPr>
            <a:picLocks noGrp="1" noChangeAspect="1"/>
          </p:cNvPicPr>
          <p:nvPr>
            <p:ph type="pic" sz="quarter" idx="19"/>
          </p:nvPr>
        </p:nvPicPr>
        <p:blipFill>
          <a:blip r:embed="rId3" cstate="print">
            <a:extLst>
              <a:ext uri="{28A0092B-C50C-407E-A947-70E740481C1C}">
                <a14:useLocalDpi xmlns:a14="http://schemas.microsoft.com/office/drawing/2010/main" val="0"/>
              </a:ext>
            </a:extLst>
          </a:blip>
          <a:srcRect t="14374" b="14374"/>
          <a:stretch>
            <a:fillRect/>
          </a:stretch>
        </p:blipFill>
        <p:spPr>
          <a:xfrm>
            <a:off x="0" y="0"/>
            <a:ext cx="12192000" cy="6858000"/>
          </a:xfrm>
        </p:spPr>
      </p:pic>
      <p:sp>
        <p:nvSpPr>
          <p:cNvPr id="6" name="Rectangle 5"/>
          <p:cNvSpPr/>
          <p:nvPr/>
        </p:nvSpPr>
        <p:spPr>
          <a:xfrm>
            <a:off x="1872411" y="4287595"/>
            <a:ext cx="10319589" cy="1464276"/>
          </a:xfrm>
          <a:prstGeom prst="rect">
            <a:avLst/>
          </a:prstGeom>
          <a:solidFill>
            <a:schemeClr val="tx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p:cNvSpPr/>
          <p:nvPr/>
        </p:nvSpPr>
        <p:spPr>
          <a:xfrm>
            <a:off x="3085309" y="5048537"/>
            <a:ext cx="8827096" cy="553998"/>
          </a:xfrm>
          <a:prstGeom prst="rect">
            <a:avLst/>
          </a:prstGeom>
        </p:spPr>
        <p:txBody>
          <a:bodyPr wrap="none" anchor="ctr">
            <a:spAutoFit/>
          </a:bodyPr>
          <a:lstStyle/>
          <a:p>
            <a:pPr lvl="0" algn="r" defTabSz="914217">
              <a:defRPr/>
            </a:pPr>
            <a:r>
              <a:rPr lang="en-US" sz="3000" b="1" dirty="0">
                <a:solidFill>
                  <a:prstClr val="white"/>
                </a:solidFill>
                <a:latin typeface="Rockwell" panose="02060603020205020403" pitchFamily="18" charset="0"/>
              </a:rPr>
              <a:t>Network Security Controls - Physical Controls</a:t>
            </a:r>
            <a:endParaRPr kumimoji="0" lang="en-US" sz="3000" b="1" i="0" u="none" strike="noStrike" kern="120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9" name="TextBox 8"/>
          <p:cNvSpPr txBox="1"/>
          <p:nvPr/>
        </p:nvSpPr>
        <p:spPr>
          <a:xfrm>
            <a:off x="9753600" y="4461691"/>
            <a:ext cx="2158804" cy="507831"/>
          </a:xfrm>
          <a:prstGeom prst="rect">
            <a:avLst/>
          </a:prstGeom>
          <a:noFill/>
        </p:spPr>
        <p:txBody>
          <a:bodyPr wrap="square" rtlCol="0" anchor="ctr">
            <a:spAutoFit/>
          </a:bodyPr>
          <a:lstStyle/>
          <a:p>
            <a:pPr marL="0" marR="0" lvl="0" indent="0" algn="r" defTabSz="914217"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C000"/>
                </a:solidFill>
                <a:effectLst/>
                <a:uLnTx/>
                <a:uFillTx/>
                <a:latin typeface="Calibri" panose="020F0502020204030204"/>
                <a:ea typeface="Open Sans Light" pitchFamily="34" charset="0"/>
                <a:cs typeface="Open Sans Light" pitchFamily="34" charset="0"/>
              </a:rPr>
              <a:t>Module 04</a:t>
            </a:r>
          </a:p>
        </p:txBody>
      </p:sp>
      <p:sp>
        <p:nvSpPr>
          <p:cNvPr id="10" name="Round Same Side Corner Rectangle 9"/>
          <p:cNvSpPr/>
          <p:nvPr/>
        </p:nvSpPr>
        <p:spPr>
          <a:xfrm rot="10800000">
            <a:off x="189133" y="-1"/>
            <a:ext cx="2049099" cy="1542193"/>
          </a:xfrm>
          <a:prstGeom prst="round2SameRect">
            <a:avLst>
              <a:gd name="adj1" fmla="val 6047"/>
              <a:gd name="adj2" fmla="val 0"/>
            </a:avLst>
          </a:prstGeom>
          <a:solidFill>
            <a:schemeClr val="accent1">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3363" y="127489"/>
            <a:ext cx="1740638" cy="1287215"/>
          </a:xfrm>
          <a:prstGeom prst="rect">
            <a:avLst/>
          </a:prstGeom>
        </p:spPr>
      </p:pic>
    </p:spTree>
    <p:extLst>
      <p:ext uri="{BB962C8B-B14F-4D97-AF65-F5344CB8AC3E}">
        <p14:creationId xmlns:p14="http://schemas.microsoft.com/office/powerpoint/2010/main" val="3314079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Полилиния: фигура 17">
            <a:extLst>
              <a:ext uri="{FF2B5EF4-FFF2-40B4-BE49-F238E27FC236}">
                <a16:creationId xmlns:a16="http://schemas.microsoft.com/office/drawing/2014/main" id="{854959C8-7B0E-4E7E-BDFD-8D6617AE528D}"/>
              </a:ext>
            </a:extLst>
          </p:cNvPr>
          <p:cNvSpPr/>
          <p:nvPr/>
        </p:nvSpPr>
        <p:spPr>
          <a:xfrm>
            <a:off x="2045962" y="0"/>
            <a:ext cx="10025964" cy="6550568"/>
          </a:xfrm>
          <a:custGeom>
            <a:avLst/>
            <a:gdLst>
              <a:gd name="connsiteX0" fmla="*/ 2263027 w 13961141"/>
              <a:gd name="connsiteY0" fmla="*/ 0 h 10288588"/>
              <a:gd name="connsiteX1" fmla="*/ 11698115 w 13961141"/>
              <a:gd name="connsiteY1" fmla="*/ 0 h 10288588"/>
              <a:gd name="connsiteX2" fmla="*/ 11916579 w 13961141"/>
              <a:gd name="connsiteY2" fmla="*/ 208286 h 10288588"/>
              <a:gd name="connsiteX3" fmla="*/ 13961141 w 13961141"/>
              <a:gd name="connsiteY3" fmla="*/ 5144294 h 10288588"/>
              <a:gd name="connsiteX4" fmla="*/ 11916579 w 13961141"/>
              <a:gd name="connsiteY4" fmla="*/ 10080302 h 10288588"/>
              <a:gd name="connsiteX5" fmla="*/ 11698115 w 13961141"/>
              <a:gd name="connsiteY5" fmla="*/ 10288588 h 10288588"/>
              <a:gd name="connsiteX6" fmla="*/ 2263026 w 13961141"/>
              <a:gd name="connsiteY6" fmla="*/ 10288588 h 10288588"/>
              <a:gd name="connsiteX7" fmla="*/ 2044562 w 13961141"/>
              <a:gd name="connsiteY7" fmla="*/ 10080302 h 10288588"/>
              <a:gd name="connsiteX8" fmla="*/ 0 w 13961141"/>
              <a:gd name="connsiteY8" fmla="*/ 5144294 h 10288588"/>
              <a:gd name="connsiteX9" fmla="*/ 2044562 w 13961141"/>
              <a:gd name="connsiteY9" fmla="*/ 208286 h 1028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961141" h="10288588">
                <a:moveTo>
                  <a:pt x="2263027" y="0"/>
                </a:moveTo>
                <a:lnTo>
                  <a:pt x="11698115" y="0"/>
                </a:lnTo>
                <a:lnTo>
                  <a:pt x="11916579" y="208286"/>
                </a:lnTo>
                <a:cubicBezTo>
                  <a:pt x="13179813" y="1471521"/>
                  <a:pt x="13961141" y="3216663"/>
                  <a:pt x="13961141" y="5144294"/>
                </a:cubicBezTo>
                <a:cubicBezTo>
                  <a:pt x="13961141" y="7071925"/>
                  <a:pt x="13179813" y="8817068"/>
                  <a:pt x="11916579" y="10080302"/>
                </a:cubicBezTo>
                <a:lnTo>
                  <a:pt x="11698115" y="10288588"/>
                </a:lnTo>
                <a:lnTo>
                  <a:pt x="2263026" y="10288588"/>
                </a:lnTo>
                <a:lnTo>
                  <a:pt x="2044562" y="10080302"/>
                </a:lnTo>
                <a:cubicBezTo>
                  <a:pt x="781328" y="8817068"/>
                  <a:pt x="0" y="7071925"/>
                  <a:pt x="0" y="5144294"/>
                </a:cubicBezTo>
                <a:cubicBezTo>
                  <a:pt x="0" y="3216663"/>
                  <a:pt x="781329" y="1471521"/>
                  <a:pt x="2044562" y="208286"/>
                </a:cubicBezTo>
                <a:close/>
              </a:path>
            </a:pathLst>
          </a:custGeom>
          <a:solidFill>
            <a:schemeClr val="bg2"/>
          </a:solidFill>
          <a:ln>
            <a:noFill/>
          </a:ln>
          <a:effectLst>
            <a:outerShdw blurRad="825500" sx="101000" sy="101000" algn="ctr" rotWithShape="0">
              <a:schemeClr val="bg1">
                <a:alpha val="3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09539"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sp>
        <p:nvSpPr>
          <p:cNvPr id="14" name="Полилиния: фигура 13">
            <a:extLst>
              <a:ext uri="{FF2B5EF4-FFF2-40B4-BE49-F238E27FC236}">
                <a16:creationId xmlns:a16="http://schemas.microsoft.com/office/drawing/2014/main" id="{3A4BC183-66F2-4E4C-A55E-3D2042289D6F}"/>
              </a:ext>
            </a:extLst>
          </p:cNvPr>
          <p:cNvSpPr/>
          <p:nvPr/>
        </p:nvSpPr>
        <p:spPr>
          <a:xfrm>
            <a:off x="941" y="1"/>
            <a:ext cx="6095059" cy="6553252"/>
          </a:xfrm>
          <a:custGeom>
            <a:avLst/>
            <a:gdLst>
              <a:gd name="connsiteX0" fmla="*/ 0 w 9173494"/>
              <a:gd name="connsiteY0" fmla="*/ 0 h 10288588"/>
              <a:gd name="connsiteX1" fmla="*/ 6910469 w 9173494"/>
              <a:gd name="connsiteY1" fmla="*/ 0 h 10288588"/>
              <a:gd name="connsiteX2" fmla="*/ 7128933 w 9173494"/>
              <a:gd name="connsiteY2" fmla="*/ 208286 h 10288588"/>
              <a:gd name="connsiteX3" fmla="*/ 9173494 w 9173494"/>
              <a:gd name="connsiteY3" fmla="*/ 5144295 h 10288588"/>
              <a:gd name="connsiteX4" fmla="*/ 7128933 w 9173494"/>
              <a:gd name="connsiteY4" fmla="*/ 10080302 h 10288588"/>
              <a:gd name="connsiteX5" fmla="*/ 6910469 w 9173494"/>
              <a:gd name="connsiteY5" fmla="*/ 10288588 h 10288588"/>
              <a:gd name="connsiteX6" fmla="*/ 0 w 9173494"/>
              <a:gd name="connsiteY6" fmla="*/ 10288588 h 1028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3494" h="10288588">
                <a:moveTo>
                  <a:pt x="0" y="0"/>
                </a:moveTo>
                <a:lnTo>
                  <a:pt x="6910469" y="0"/>
                </a:lnTo>
                <a:lnTo>
                  <a:pt x="7128933" y="208286"/>
                </a:lnTo>
                <a:cubicBezTo>
                  <a:pt x="8392167" y="1471521"/>
                  <a:pt x="9173494" y="3216664"/>
                  <a:pt x="9173494" y="5144295"/>
                </a:cubicBezTo>
                <a:cubicBezTo>
                  <a:pt x="9173494" y="7071926"/>
                  <a:pt x="8392167" y="8817068"/>
                  <a:pt x="7128933" y="10080302"/>
                </a:cubicBezTo>
                <a:lnTo>
                  <a:pt x="6910469" y="10288588"/>
                </a:lnTo>
                <a:lnTo>
                  <a:pt x="0" y="10288588"/>
                </a:lnTo>
                <a:close/>
              </a:path>
            </a:pathLst>
          </a:custGeom>
          <a:gradFill>
            <a:gsLst>
              <a:gs pos="0">
                <a:schemeClr val="accent4">
                  <a:lumMod val="67000"/>
                </a:schemeClr>
              </a:gs>
              <a:gs pos="48000">
                <a:schemeClr val="accent4">
                  <a:lumMod val="97000"/>
                  <a:lumOff val="3000"/>
                </a:schemeClr>
              </a:gs>
              <a:gs pos="100000">
                <a:schemeClr val="accent4">
                  <a:lumMod val="60000"/>
                  <a:lumOff val="40000"/>
                </a:schemeClr>
              </a:gs>
            </a:gsLst>
            <a:lin ang="15600000" scaled="0"/>
          </a:gradFill>
          <a:ln>
            <a:noFill/>
          </a:ln>
          <a:effectLst>
            <a:outerShdw blurRad="825500" sx="101000" sy="101000" algn="ctr" rotWithShape="0">
              <a:schemeClr val="bg1">
                <a:alpha val="3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609539"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D69BC322-B542-4F33-BF04-4CE8B45A2ED9}"/>
              </a:ext>
            </a:extLst>
          </p:cNvPr>
          <p:cNvSpPr/>
          <p:nvPr/>
        </p:nvSpPr>
        <p:spPr>
          <a:xfrm>
            <a:off x="6519266" y="1428690"/>
            <a:ext cx="4959638" cy="369332"/>
          </a:xfrm>
          <a:prstGeom prst="rect">
            <a:avLst/>
          </a:prstGeom>
        </p:spPr>
        <p:txBody>
          <a:bodyPr wrap="square"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Understanding the Importance of Physical Security </a:t>
            </a:r>
          </a:p>
        </p:txBody>
      </p:sp>
      <p:sp>
        <p:nvSpPr>
          <p:cNvPr id="12" name="Rectangle 11">
            <a:extLst>
              <a:ext uri="{FF2B5EF4-FFF2-40B4-BE49-F238E27FC236}">
                <a16:creationId xmlns:a16="http://schemas.microsoft.com/office/drawing/2014/main" id="{ED610D99-8E54-440E-9607-FC2D6BEA7F73}"/>
              </a:ext>
            </a:extLst>
          </p:cNvPr>
          <p:cNvSpPr/>
          <p:nvPr/>
        </p:nvSpPr>
        <p:spPr>
          <a:xfrm>
            <a:off x="6821972" y="2300954"/>
            <a:ext cx="4959638" cy="369332"/>
          </a:xfrm>
          <a:prstGeom prst="rect">
            <a:avLst/>
          </a:prstGeom>
        </p:spPr>
        <p:txBody>
          <a:bodyPr wrap="square"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Understanding the Physical Security Attack Vectors</a:t>
            </a:r>
          </a:p>
        </p:txBody>
      </p:sp>
      <p:sp>
        <p:nvSpPr>
          <p:cNvPr id="13" name="Rectangle 12">
            <a:extLst>
              <a:ext uri="{FF2B5EF4-FFF2-40B4-BE49-F238E27FC236}">
                <a16:creationId xmlns:a16="http://schemas.microsoft.com/office/drawing/2014/main" id="{4CE786E4-ACEB-4CC5-B5A5-13431BFA46CA}"/>
              </a:ext>
            </a:extLst>
          </p:cNvPr>
          <p:cNvSpPr/>
          <p:nvPr/>
        </p:nvSpPr>
        <p:spPr>
          <a:xfrm>
            <a:off x="6821972" y="3042499"/>
            <a:ext cx="5222658" cy="646331"/>
          </a:xfrm>
          <a:prstGeom prst="rect">
            <a:avLst/>
          </a:prstGeom>
        </p:spPr>
        <p:txBody>
          <a:bodyPr wrap="square"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Understanding the Various Types of Physical Security Controls</a:t>
            </a:r>
          </a:p>
        </p:txBody>
      </p:sp>
      <p:sp>
        <p:nvSpPr>
          <p:cNvPr id="15" name="Rectangle 14">
            <a:extLst>
              <a:ext uri="{FF2B5EF4-FFF2-40B4-BE49-F238E27FC236}">
                <a16:creationId xmlns:a16="http://schemas.microsoft.com/office/drawing/2014/main" id="{8F00A662-EC04-4F30-B7CF-8B2E7123DBDC}"/>
              </a:ext>
            </a:extLst>
          </p:cNvPr>
          <p:cNvSpPr/>
          <p:nvPr/>
        </p:nvSpPr>
        <p:spPr>
          <a:xfrm>
            <a:off x="6139516" y="5790012"/>
            <a:ext cx="5034588" cy="369332"/>
          </a:xfrm>
          <a:prstGeom prst="rect">
            <a:avLst/>
          </a:prstGeom>
        </p:spPr>
        <p:txBody>
          <a:bodyPr wrap="square"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Understanding the Various Environmental Controls</a:t>
            </a:r>
          </a:p>
        </p:txBody>
      </p:sp>
      <p:sp>
        <p:nvSpPr>
          <p:cNvPr id="16" name="Rectangle 15">
            <a:extLst>
              <a:ext uri="{FF2B5EF4-FFF2-40B4-BE49-F238E27FC236}">
                <a16:creationId xmlns:a16="http://schemas.microsoft.com/office/drawing/2014/main" id="{5D2DB96A-AF72-48EF-9661-EF03CEC26BA9}"/>
              </a:ext>
            </a:extLst>
          </p:cNvPr>
          <p:cNvSpPr/>
          <p:nvPr/>
        </p:nvSpPr>
        <p:spPr>
          <a:xfrm>
            <a:off x="6730192" y="4045482"/>
            <a:ext cx="5222658" cy="369332"/>
          </a:xfrm>
          <a:prstGeom prst="rect">
            <a:avLst/>
          </a:prstGeom>
        </p:spPr>
        <p:txBody>
          <a:bodyPr wrap="square"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Understanding the Importance of Workplace Security</a:t>
            </a:r>
          </a:p>
        </p:txBody>
      </p:sp>
      <p:sp>
        <p:nvSpPr>
          <p:cNvPr id="17" name="Rectangle 16">
            <a:extLst>
              <a:ext uri="{FF2B5EF4-FFF2-40B4-BE49-F238E27FC236}">
                <a16:creationId xmlns:a16="http://schemas.microsoft.com/office/drawing/2014/main" id="{FA842B1C-5D38-40CA-9BE7-A87FEC2A7DC6}"/>
              </a:ext>
            </a:extLst>
          </p:cNvPr>
          <p:cNvSpPr/>
          <p:nvPr/>
        </p:nvSpPr>
        <p:spPr>
          <a:xfrm>
            <a:off x="6487944" y="4917746"/>
            <a:ext cx="4504532" cy="369332"/>
          </a:xfrm>
          <a:prstGeom prst="rect">
            <a:avLst/>
          </a:prstGeom>
        </p:spPr>
        <p:txBody>
          <a:bodyPr wrap="square"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Overview of Physical Security Policy</a:t>
            </a:r>
          </a:p>
        </p:txBody>
      </p:sp>
      <p:grpSp>
        <p:nvGrpSpPr>
          <p:cNvPr id="19" name="Group 18">
            <a:extLst>
              <a:ext uri="{FF2B5EF4-FFF2-40B4-BE49-F238E27FC236}">
                <a16:creationId xmlns:a16="http://schemas.microsoft.com/office/drawing/2014/main" id="{9126F6EB-E797-4FF8-9647-C71DBC54E2AA}"/>
              </a:ext>
            </a:extLst>
          </p:cNvPr>
          <p:cNvGrpSpPr/>
          <p:nvPr/>
        </p:nvGrpSpPr>
        <p:grpSpPr>
          <a:xfrm>
            <a:off x="5988570" y="1397913"/>
            <a:ext cx="429514" cy="430887"/>
            <a:chOff x="5867400" y="1201500"/>
            <a:chExt cx="429514" cy="430887"/>
          </a:xfrm>
        </p:grpSpPr>
        <p:sp>
          <p:nvSpPr>
            <p:cNvPr id="20" name="Oval 19">
              <a:extLst>
                <a:ext uri="{FF2B5EF4-FFF2-40B4-BE49-F238E27FC236}">
                  <a16:creationId xmlns:a16="http://schemas.microsoft.com/office/drawing/2014/main" id="{EF900F55-B74D-478C-908D-451C220A07D2}"/>
                </a:ext>
              </a:extLst>
            </p:cNvPr>
            <p:cNvSpPr/>
            <p:nvPr/>
          </p:nvSpPr>
          <p:spPr>
            <a:xfrm>
              <a:off x="5867400" y="1202185"/>
              <a:ext cx="429514" cy="429514"/>
            </a:xfrm>
            <a:prstGeom prst="ellipse">
              <a:avLst/>
            </a:prstGeom>
            <a:solidFill>
              <a:srgbClr val="C0392B"/>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1" i="0" u="none" strike="noStrike" kern="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21" name="TextBox 20">
              <a:extLst>
                <a:ext uri="{FF2B5EF4-FFF2-40B4-BE49-F238E27FC236}">
                  <a16:creationId xmlns:a16="http://schemas.microsoft.com/office/drawing/2014/main" id="{DAF5415B-0A50-4B4B-8B4A-68AF3BF85471}"/>
                </a:ext>
              </a:extLst>
            </p:cNvPr>
            <p:cNvSpPr txBox="1"/>
            <p:nvPr/>
          </p:nvSpPr>
          <p:spPr>
            <a:xfrm>
              <a:off x="5912078" y="1201500"/>
              <a:ext cx="340158" cy="430887"/>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1</a:t>
              </a:r>
            </a:p>
          </p:txBody>
        </p:sp>
      </p:grpSp>
      <p:grpSp>
        <p:nvGrpSpPr>
          <p:cNvPr id="22" name="Group 21">
            <a:extLst>
              <a:ext uri="{FF2B5EF4-FFF2-40B4-BE49-F238E27FC236}">
                <a16:creationId xmlns:a16="http://schemas.microsoft.com/office/drawing/2014/main" id="{063DAC6C-74D2-4F7D-AF60-D39F0449F45F}"/>
              </a:ext>
            </a:extLst>
          </p:cNvPr>
          <p:cNvGrpSpPr/>
          <p:nvPr/>
        </p:nvGrpSpPr>
        <p:grpSpPr>
          <a:xfrm>
            <a:off x="6291276" y="2270177"/>
            <a:ext cx="429514" cy="430887"/>
            <a:chOff x="5638800" y="1959280"/>
            <a:chExt cx="429514" cy="430887"/>
          </a:xfrm>
        </p:grpSpPr>
        <p:sp>
          <p:nvSpPr>
            <p:cNvPr id="23" name="Oval 22">
              <a:extLst>
                <a:ext uri="{FF2B5EF4-FFF2-40B4-BE49-F238E27FC236}">
                  <a16:creationId xmlns:a16="http://schemas.microsoft.com/office/drawing/2014/main" id="{D638C88C-71C5-4DBB-BE1E-771E12615B63}"/>
                </a:ext>
              </a:extLst>
            </p:cNvPr>
            <p:cNvSpPr/>
            <p:nvPr/>
          </p:nvSpPr>
          <p:spPr>
            <a:xfrm>
              <a:off x="5638800" y="1959965"/>
              <a:ext cx="429514" cy="429514"/>
            </a:xfrm>
            <a:prstGeom prst="ellipse">
              <a:avLst/>
            </a:prstGeom>
            <a:solidFill>
              <a:srgbClr val="C0392B"/>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1" i="0" u="none" strike="noStrike" kern="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24" name="TextBox 23">
              <a:extLst>
                <a:ext uri="{FF2B5EF4-FFF2-40B4-BE49-F238E27FC236}">
                  <a16:creationId xmlns:a16="http://schemas.microsoft.com/office/drawing/2014/main" id="{36575304-45C3-40DA-BDD6-4580F05FAFD5}"/>
                </a:ext>
              </a:extLst>
            </p:cNvPr>
            <p:cNvSpPr txBox="1"/>
            <p:nvPr/>
          </p:nvSpPr>
          <p:spPr>
            <a:xfrm>
              <a:off x="5683478" y="1959280"/>
              <a:ext cx="340158" cy="430887"/>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2</a:t>
              </a:r>
            </a:p>
          </p:txBody>
        </p:sp>
      </p:grpSp>
      <p:grpSp>
        <p:nvGrpSpPr>
          <p:cNvPr id="25" name="Group 24">
            <a:extLst>
              <a:ext uri="{FF2B5EF4-FFF2-40B4-BE49-F238E27FC236}">
                <a16:creationId xmlns:a16="http://schemas.microsoft.com/office/drawing/2014/main" id="{36A97685-3C15-48A8-A64E-4E8FA8BAD5FC}"/>
              </a:ext>
            </a:extLst>
          </p:cNvPr>
          <p:cNvGrpSpPr/>
          <p:nvPr/>
        </p:nvGrpSpPr>
        <p:grpSpPr>
          <a:xfrm>
            <a:off x="6291276" y="3142441"/>
            <a:ext cx="429514" cy="430887"/>
            <a:chOff x="5410200" y="2840468"/>
            <a:chExt cx="429514" cy="430887"/>
          </a:xfrm>
        </p:grpSpPr>
        <p:sp>
          <p:nvSpPr>
            <p:cNvPr id="26" name="Oval 25">
              <a:extLst>
                <a:ext uri="{FF2B5EF4-FFF2-40B4-BE49-F238E27FC236}">
                  <a16:creationId xmlns:a16="http://schemas.microsoft.com/office/drawing/2014/main" id="{4E1494BC-C8E9-426D-8A29-AA7CDF05D7B2}"/>
                </a:ext>
              </a:extLst>
            </p:cNvPr>
            <p:cNvSpPr/>
            <p:nvPr/>
          </p:nvSpPr>
          <p:spPr>
            <a:xfrm>
              <a:off x="5410200" y="2841154"/>
              <a:ext cx="429514" cy="429514"/>
            </a:xfrm>
            <a:prstGeom prst="ellipse">
              <a:avLst/>
            </a:prstGeom>
            <a:solidFill>
              <a:srgbClr val="C0392B"/>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1" i="0" u="none" strike="noStrike" kern="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27" name="TextBox 26">
              <a:extLst>
                <a:ext uri="{FF2B5EF4-FFF2-40B4-BE49-F238E27FC236}">
                  <a16:creationId xmlns:a16="http://schemas.microsoft.com/office/drawing/2014/main" id="{E4719732-4321-49FA-99D1-D16D47E4CF94}"/>
                </a:ext>
              </a:extLst>
            </p:cNvPr>
            <p:cNvSpPr txBox="1"/>
            <p:nvPr/>
          </p:nvSpPr>
          <p:spPr>
            <a:xfrm>
              <a:off x="5454878" y="2840468"/>
              <a:ext cx="340158" cy="430887"/>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3</a:t>
              </a:r>
            </a:p>
          </p:txBody>
        </p:sp>
      </p:grpSp>
      <p:grpSp>
        <p:nvGrpSpPr>
          <p:cNvPr id="28" name="Group 27">
            <a:extLst>
              <a:ext uri="{FF2B5EF4-FFF2-40B4-BE49-F238E27FC236}">
                <a16:creationId xmlns:a16="http://schemas.microsoft.com/office/drawing/2014/main" id="{68812A63-C386-4CF9-93CF-0A79BEF2CB20}"/>
              </a:ext>
            </a:extLst>
          </p:cNvPr>
          <p:cNvGrpSpPr/>
          <p:nvPr/>
        </p:nvGrpSpPr>
        <p:grpSpPr>
          <a:xfrm>
            <a:off x="6172200" y="4014705"/>
            <a:ext cx="429514" cy="430887"/>
            <a:chOff x="5181600" y="3691177"/>
            <a:chExt cx="429514" cy="430887"/>
          </a:xfrm>
        </p:grpSpPr>
        <p:sp>
          <p:nvSpPr>
            <p:cNvPr id="29" name="Oval 28">
              <a:extLst>
                <a:ext uri="{FF2B5EF4-FFF2-40B4-BE49-F238E27FC236}">
                  <a16:creationId xmlns:a16="http://schemas.microsoft.com/office/drawing/2014/main" id="{A561CBED-9FD0-4530-96EC-5E4AE0367F5A}"/>
                </a:ext>
              </a:extLst>
            </p:cNvPr>
            <p:cNvSpPr/>
            <p:nvPr/>
          </p:nvSpPr>
          <p:spPr>
            <a:xfrm>
              <a:off x="5181600" y="3691862"/>
              <a:ext cx="429514" cy="429514"/>
            </a:xfrm>
            <a:prstGeom prst="ellipse">
              <a:avLst/>
            </a:prstGeom>
            <a:solidFill>
              <a:srgbClr val="C0392B"/>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1" i="0" u="none" strike="noStrike" kern="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30" name="TextBox 29">
              <a:extLst>
                <a:ext uri="{FF2B5EF4-FFF2-40B4-BE49-F238E27FC236}">
                  <a16:creationId xmlns:a16="http://schemas.microsoft.com/office/drawing/2014/main" id="{7A5B2B32-C405-4FCA-8104-3A5E581ABD00}"/>
                </a:ext>
              </a:extLst>
            </p:cNvPr>
            <p:cNvSpPr txBox="1"/>
            <p:nvPr/>
          </p:nvSpPr>
          <p:spPr>
            <a:xfrm>
              <a:off x="5226278" y="3691177"/>
              <a:ext cx="340158" cy="430887"/>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4</a:t>
              </a:r>
            </a:p>
          </p:txBody>
        </p:sp>
      </p:grpSp>
      <p:grpSp>
        <p:nvGrpSpPr>
          <p:cNvPr id="31" name="Group 30">
            <a:extLst>
              <a:ext uri="{FF2B5EF4-FFF2-40B4-BE49-F238E27FC236}">
                <a16:creationId xmlns:a16="http://schemas.microsoft.com/office/drawing/2014/main" id="{C9F8BC54-99BE-464F-A435-302ACEA2B6DF}"/>
              </a:ext>
            </a:extLst>
          </p:cNvPr>
          <p:cNvGrpSpPr/>
          <p:nvPr/>
        </p:nvGrpSpPr>
        <p:grpSpPr>
          <a:xfrm>
            <a:off x="5943600" y="4886969"/>
            <a:ext cx="429514" cy="430887"/>
            <a:chOff x="4953000" y="4454175"/>
            <a:chExt cx="429514" cy="430887"/>
          </a:xfrm>
        </p:grpSpPr>
        <p:sp>
          <p:nvSpPr>
            <p:cNvPr id="32" name="Oval 31">
              <a:extLst>
                <a:ext uri="{FF2B5EF4-FFF2-40B4-BE49-F238E27FC236}">
                  <a16:creationId xmlns:a16="http://schemas.microsoft.com/office/drawing/2014/main" id="{540E2CBC-9EE4-45EE-9FA4-9F849E724607}"/>
                </a:ext>
              </a:extLst>
            </p:cNvPr>
            <p:cNvSpPr/>
            <p:nvPr/>
          </p:nvSpPr>
          <p:spPr>
            <a:xfrm>
              <a:off x="4953000" y="4454860"/>
              <a:ext cx="429514" cy="429514"/>
            </a:xfrm>
            <a:prstGeom prst="ellipse">
              <a:avLst/>
            </a:prstGeom>
            <a:solidFill>
              <a:srgbClr val="C0392B"/>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1" i="0" u="none" strike="noStrike" kern="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33" name="TextBox 32">
              <a:extLst>
                <a:ext uri="{FF2B5EF4-FFF2-40B4-BE49-F238E27FC236}">
                  <a16:creationId xmlns:a16="http://schemas.microsoft.com/office/drawing/2014/main" id="{6302C466-DC52-4DF9-BF79-D126C7953720}"/>
                </a:ext>
              </a:extLst>
            </p:cNvPr>
            <p:cNvSpPr txBox="1"/>
            <p:nvPr/>
          </p:nvSpPr>
          <p:spPr>
            <a:xfrm>
              <a:off x="4997678" y="4454175"/>
              <a:ext cx="340158" cy="430887"/>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5</a:t>
              </a:r>
            </a:p>
          </p:txBody>
        </p:sp>
      </p:grpSp>
      <p:grpSp>
        <p:nvGrpSpPr>
          <p:cNvPr id="38" name="Group 37">
            <a:extLst>
              <a:ext uri="{FF2B5EF4-FFF2-40B4-BE49-F238E27FC236}">
                <a16:creationId xmlns:a16="http://schemas.microsoft.com/office/drawing/2014/main" id="{BE025DA3-ED8D-488A-B453-66FF4662F6C0}"/>
              </a:ext>
            </a:extLst>
          </p:cNvPr>
          <p:cNvGrpSpPr/>
          <p:nvPr/>
        </p:nvGrpSpPr>
        <p:grpSpPr>
          <a:xfrm>
            <a:off x="5608820" y="5759235"/>
            <a:ext cx="429514" cy="430887"/>
            <a:chOff x="4724400" y="5134985"/>
            <a:chExt cx="429514" cy="430887"/>
          </a:xfrm>
        </p:grpSpPr>
        <p:sp>
          <p:nvSpPr>
            <p:cNvPr id="39" name="Oval 38">
              <a:extLst>
                <a:ext uri="{FF2B5EF4-FFF2-40B4-BE49-F238E27FC236}">
                  <a16:creationId xmlns:a16="http://schemas.microsoft.com/office/drawing/2014/main" id="{BD288B5A-3B8E-47BC-9E31-B0963E54CA6B}"/>
                </a:ext>
              </a:extLst>
            </p:cNvPr>
            <p:cNvSpPr/>
            <p:nvPr/>
          </p:nvSpPr>
          <p:spPr>
            <a:xfrm>
              <a:off x="4724400" y="5135671"/>
              <a:ext cx="429514" cy="429514"/>
            </a:xfrm>
            <a:prstGeom prst="ellipse">
              <a:avLst/>
            </a:prstGeom>
            <a:solidFill>
              <a:srgbClr val="C0392B"/>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1" i="0" u="none" strike="noStrike" kern="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40" name="TextBox 39">
              <a:extLst>
                <a:ext uri="{FF2B5EF4-FFF2-40B4-BE49-F238E27FC236}">
                  <a16:creationId xmlns:a16="http://schemas.microsoft.com/office/drawing/2014/main" id="{610DE65A-5D83-4351-829C-4C66B9ADEDA6}"/>
                </a:ext>
              </a:extLst>
            </p:cNvPr>
            <p:cNvSpPr txBox="1"/>
            <p:nvPr/>
          </p:nvSpPr>
          <p:spPr>
            <a:xfrm>
              <a:off x="4769078" y="5134985"/>
              <a:ext cx="340158" cy="430887"/>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6</a:t>
              </a:r>
            </a:p>
          </p:txBody>
        </p:sp>
      </p:grpSp>
      <p:sp>
        <p:nvSpPr>
          <p:cNvPr id="34" name="Title 2">
            <a:extLst>
              <a:ext uri="{FF2B5EF4-FFF2-40B4-BE49-F238E27FC236}">
                <a16:creationId xmlns:a16="http://schemas.microsoft.com/office/drawing/2014/main" id="{4B35F999-EA5C-4896-9B09-1220F48BC7F0}"/>
              </a:ext>
            </a:extLst>
          </p:cNvPr>
          <p:cNvSpPr txBox="1">
            <a:spLocks/>
          </p:cNvSpPr>
          <p:nvPr/>
        </p:nvSpPr>
        <p:spPr>
          <a:xfrm>
            <a:off x="5562600" y="384217"/>
            <a:ext cx="5181597" cy="584775"/>
          </a:xfrm>
          <a:prstGeom prst="rect">
            <a:avLst/>
          </a:prstGeom>
        </p:spPr>
        <p:txBody>
          <a:bodyPr anchor="ctr"/>
          <a:lstStyle>
            <a:lvl1pPr algn="l" defTabSz="914309"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309" rtl="0" eaLnBrk="1" fontAlgn="auto" latinLnBrk="0" hangingPunct="1">
              <a:lnSpc>
                <a:spcPct val="90000"/>
              </a:lnSpc>
              <a:spcBef>
                <a:spcPct val="0"/>
              </a:spcBef>
              <a:spcAft>
                <a:spcPts val="0"/>
              </a:spcAft>
              <a:buClrTx/>
              <a:buSzTx/>
              <a:buFontTx/>
              <a:buNone/>
              <a:tabLst/>
              <a:defRPr/>
            </a:pPr>
            <a:r>
              <a:rPr kumimoji="0" lang="en-IN" sz="40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mj-ea"/>
                <a:cs typeface="+mj-cs"/>
              </a:rPr>
              <a:t>Module Objectives</a:t>
            </a:r>
          </a:p>
        </p:txBody>
      </p:sp>
      <p:pic>
        <p:nvPicPr>
          <p:cNvPr id="5" name="Picture Placeholder 4">
            <a:extLst>
              <a:ext uri="{FF2B5EF4-FFF2-40B4-BE49-F238E27FC236}">
                <a16:creationId xmlns:a16="http://schemas.microsoft.com/office/drawing/2014/main" id="{75DE7DDE-C1C6-47C7-B39A-164C295BC4B0}"/>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43804" t="29756" r="14049"/>
          <a:stretch/>
        </p:blipFill>
        <p:spPr>
          <a:xfrm>
            <a:off x="1149107" y="1127360"/>
            <a:ext cx="4603993" cy="4603281"/>
          </a:xfrm>
        </p:spPr>
      </p:pic>
    </p:spTree>
    <p:extLst>
      <p:ext uri="{BB962C8B-B14F-4D97-AF65-F5344CB8AC3E}">
        <p14:creationId xmlns:p14="http://schemas.microsoft.com/office/powerpoint/2010/main" val="2331689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 name="Freeform 95">
            <a:extLst>
              <a:ext uri="{FF2B5EF4-FFF2-40B4-BE49-F238E27FC236}">
                <a16:creationId xmlns:a16="http://schemas.microsoft.com/office/drawing/2014/main" id="{4CA60EB7-2C80-450F-8F52-093E301C245D}"/>
              </a:ext>
            </a:extLst>
          </p:cNvPr>
          <p:cNvSpPr>
            <a:spLocks noChangeArrowheads="1"/>
          </p:cNvSpPr>
          <p:nvPr/>
        </p:nvSpPr>
        <p:spPr bwMode="auto">
          <a:xfrm rot="10800000">
            <a:off x="7834980" y="3978044"/>
            <a:ext cx="4204620" cy="1203556"/>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chemeClr val="bg2"/>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7" name="Freeform 95">
            <a:extLst>
              <a:ext uri="{FF2B5EF4-FFF2-40B4-BE49-F238E27FC236}">
                <a16:creationId xmlns:a16="http://schemas.microsoft.com/office/drawing/2014/main" id="{206C8F3C-FC2A-4636-AF2F-930B86654B0C}"/>
              </a:ext>
            </a:extLst>
          </p:cNvPr>
          <p:cNvSpPr>
            <a:spLocks noChangeArrowheads="1"/>
          </p:cNvSpPr>
          <p:nvPr/>
        </p:nvSpPr>
        <p:spPr bwMode="auto">
          <a:xfrm rot="10800000">
            <a:off x="7844124" y="2149244"/>
            <a:ext cx="4204620" cy="1203556"/>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chemeClr val="bg2"/>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6" name="Freeform 95">
            <a:extLst>
              <a:ext uri="{FF2B5EF4-FFF2-40B4-BE49-F238E27FC236}">
                <a16:creationId xmlns:a16="http://schemas.microsoft.com/office/drawing/2014/main" id="{DC3A2228-C704-43FF-99D0-FF398C92F814}"/>
              </a:ext>
            </a:extLst>
          </p:cNvPr>
          <p:cNvSpPr>
            <a:spLocks noChangeArrowheads="1"/>
          </p:cNvSpPr>
          <p:nvPr/>
        </p:nvSpPr>
        <p:spPr bwMode="auto">
          <a:xfrm>
            <a:off x="173736" y="3825644"/>
            <a:ext cx="4204620" cy="1203556"/>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chemeClr val="bg2"/>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0" name="Freeform 95">
            <a:extLst>
              <a:ext uri="{FF2B5EF4-FFF2-40B4-BE49-F238E27FC236}">
                <a16:creationId xmlns:a16="http://schemas.microsoft.com/office/drawing/2014/main" id="{35103BF7-CB76-4C5C-B284-1E29543AE75C}"/>
              </a:ext>
            </a:extLst>
          </p:cNvPr>
          <p:cNvSpPr>
            <a:spLocks noChangeArrowheads="1"/>
          </p:cNvSpPr>
          <p:nvPr/>
        </p:nvSpPr>
        <p:spPr bwMode="auto">
          <a:xfrm>
            <a:off x="173736" y="2133600"/>
            <a:ext cx="4204620" cy="1203556"/>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rgbClr val="2580B7">
              <a:lumMod val="20000"/>
              <a:lumOff val="80000"/>
            </a:srgbClr>
          </a:solidFill>
          <a:ln>
            <a:solidFill>
              <a:schemeClr val="accent1">
                <a:lumMod val="60000"/>
                <a:lumOff val="40000"/>
              </a:schemeClr>
            </a:solid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1" name="Freeform 5"/>
          <p:cNvSpPr>
            <a:spLocks/>
          </p:cNvSpPr>
          <p:nvPr/>
        </p:nvSpPr>
        <p:spPr bwMode="auto">
          <a:xfrm rot="18900000">
            <a:off x="4322081" y="1621502"/>
            <a:ext cx="1839090" cy="2350919"/>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1"/>
          </a:solidFill>
          <a:ln>
            <a:noFill/>
          </a:ln>
        </p:spPr>
        <p:txBody>
          <a:bodyPr vert="horz" wrap="square" lIns="109710" tIns="54855" rIns="109710" bIns="54855" numCol="1" anchor="t" anchorCtr="0" compatLnSpc="1">
            <a:prstTxWarp prst="textNoShape">
              <a:avLst/>
            </a:prstTxWarp>
          </a:bodyPr>
          <a:lstStyle/>
          <a:p>
            <a:pPr defTabSz="914217"/>
            <a:endParaRPr lang="bg-BG">
              <a:solidFill>
                <a:prstClr val="black"/>
              </a:solidFill>
              <a:latin typeface="Calibri" panose="020F0502020204030204"/>
            </a:endParaRPr>
          </a:p>
        </p:txBody>
      </p:sp>
      <p:sp>
        <p:nvSpPr>
          <p:cNvPr id="52" name="Freeform 5"/>
          <p:cNvSpPr>
            <a:spLocks/>
          </p:cNvSpPr>
          <p:nvPr/>
        </p:nvSpPr>
        <p:spPr bwMode="auto">
          <a:xfrm rot="2700000">
            <a:off x="6036121" y="1621807"/>
            <a:ext cx="1839569" cy="2350307"/>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2"/>
          </a:solidFill>
          <a:ln>
            <a:noFill/>
          </a:ln>
        </p:spPr>
        <p:txBody>
          <a:bodyPr vert="horz" wrap="square" lIns="109710" tIns="54855" rIns="109710" bIns="54855" numCol="1" anchor="t" anchorCtr="0" compatLnSpc="1">
            <a:prstTxWarp prst="textNoShape">
              <a:avLst/>
            </a:prstTxWarp>
          </a:bodyPr>
          <a:lstStyle/>
          <a:p>
            <a:pPr defTabSz="914217"/>
            <a:endParaRPr lang="bg-BG">
              <a:solidFill>
                <a:prstClr val="black"/>
              </a:solidFill>
              <a:latin typeface="Calibri" panose="020F0502020204030204"/>
            </a:endParaRPr>
          </a:p>
        </p:txBody>
      </p:sp>
      <p:sp>
        <p:nvSpPr>
          <p:cNvPr id="53" name="Freeform 5"/>
          <p:cNvSpPr>
            <a:spLocks/>
          </p:cNvSpPr>
          <p:nvPr/>
        </p:nvSpPr>
        <p:spPr bwMode="auto">
          <a:xfrm rot="2700000" flipH="1">
            <a:off x="4321839" y="3333464"/>
            <a:ext cx="1839569" cy="2350307"/>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3"/>
          </a:solidFill>
          <a:ln>
            <a:noFill/>
          </a:ln>
        </p:spPr>
        <p:txBody>
          <a:bodyPr vert="horz" wrap="square" lIns="109710" tIns="54855" rIns="109710" bIns="54855" numCol="1" anchor="t" anchorCtr="0" compatLnSpc="1">
            <a:prstTxWarp prst="textNoShape">
              <a:avLst/>
            </a:prstTxWarp>
          </a:bodyPr>
          <a:lstStyle/>
          <a:p>
            <a:pPr defTabSz="914217"/>
            <a:endParaRPr lang="bg-BG">
              <a:solidFill>
                <a:prstClr val="black"/>
              </a:solidFill>
              <a:latin typeface="Calibri" panose="020F0502020204030204"/>
            </a:endParaRPr>
          </a:p>
        </p:txBody>
      </p:sp>
      <p:sp>
        <p:nvSpPr>
          <p:cNvPr id="54" name="Freeform 5"/>
          <p:cNvSpPr>
            <a:spLocks/>
          </p:cNvSpPr>
          <p:nvPr/>
        </p:nvSpPr>
        <p:spPr bwMode="auto">
          <a:xfrm rot="18900000" flipH="1">
            <a:off x="6036359" y="3333159"/>
            <a:ext cx="1839090" cy="2350920"/>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4"/>
          </a:solidFill>
          <a:ln>
            <a:noFill/>
          </a:ln>
        </p:spPr>
        <p:txBody>
          <a:bodyPr vert="horz" wrap="square" lIns="109710" tIns="54855" rIns="109710" bIns="54855" numCol="1" anchor="t" anchorCtr="0" compatLnSpc="1">
            <a:prstTxWarp prst="textNoShape">
              <a:avLst/>
            </a:prstTxWarp>
          </a:bodyPr>
          <a:lstStyle/>
          <a:p>
            <a:pPr defTabSz="914217"/>
            <a:endParaRPr lang="bg-BG">
              <a:solidFill>
                <a:prstClr val="black"/>
              </a:solidFill>
              <a:latin typeface="Calibri" panose="020F0502020204030204"/>
            </a:endParaRPr>
          </a:p>
        </p:txBody>
      </p:sp>
      <p:sp>
        <p:nvSpPr>
          <p:cNvPr id="38" name="Title 7">
            <a:extLst>
              <a:ext uri="{FF2B5EF4-FFF2-40B4-BE49-F238E27FC236}">
                <a16:creationId xmlns:a16="http://schemas.microsoft.com/office/drawing/2014/main" id="{7FC7B0DA-E49F-45F8-8C28-48B63E5E99D8}"/>
              </a:ext>
            </a:extLst>
          </p:cNvPr>
          <p:cNvSpPr txBox="1">
            <a:spLocks/>
          </p:cNvSpPr>
          <p:nvPr/>
        </p:nvSpPr>
        <p:spPr>
          <a:xfrm>
            <a:off x="4168142" y="309167"/>
            <a:ext cx="3855717" cy="707578"/>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marL="0" marR="0" lvl="0" indent="0" algn="ctr" defTabSz="565168" rtl="0" eaLnBrk="1" fontAlgn="auto" latinLnBrk="0" hangingPunct="1">
              <a:lnSpc>
                <a:spcPct val="100000"/>
              </a:lnSpc>
              <a:spcBef>
                <a:spcPct val="0"/>
              </a:spcBef>
              <a:spcAft>
                <a:spcPts val="0"/>
              </a:spcAft>
              <a:buClrTx/>
              <a:buSzTx/>
              <a:buFontTx/>
              <a:buNone/>
              <a:tabLst/>
              <a:defRPr/>
            </a:pPr>
            <a:r>
              <a:rPr kumimoji="0" lang="en-IN" sz="4000" b="1" i="0" u="none" strike="noStrike" kern="1200" cap="none" spc="0" normalizeH="0" baseline="0" noProof="0" dirty="0">
                <a:ln>
                  <a:noFill/>
                </a:ln>
                <a:effectLst/>
                <a:uLnTx/>
                <a:uFillTx/>
                <a:latin typeface="Rockwell" panose="02060603020205020403" pitchFamily="18" charset="0"/>
                <a:ea typeface="+mj-ea"/>
                <a:cs typeface="+mj-cs"/>
              </a:rPr>
              <a:t>Module Flow</a:t>
            </a:r>
          </a:p>
        </p:txBody>
      </p:sp>
      <p:grpSp>
        <p:nvGrpSpPr>
          <p:cNvPr id="7" name="Group 6">
            <a:extLst>
              <a:ext uri="{FF2B5EF4-FFF2-40B4-BE49-F238E27FC236}">
                <a16:creationId xmlns:a16="http://schemas.microsoft.com/office/drawing/2014/main" id="{F99B5D88-39B0-499E-9EDA-334920E05E03}"/>
              </a:ext>
            </a:extLst>
          </p:cNvPr>
          <p:cNvGrpSpPr/>
          <p:nvPr/>
        </p:nvGrpSpPr>
        <p:grpSpPr>
          <a:xfrm>
            <a:off x="4885038" y="2357743"/>
            <a:ext cx="656226" cy="656397"/>
            <a:chOff x="327297" y="2383314"/>
            <a:chExt cx="656226" cy="656397"/>
          </a:xfrm>
        </p:grpSpPr>
        <p:sp>
          <p:nvSpPr>
            <p:cNvPr id="22" name="Oval 21"/>
            <p:cNvSpPr>
              <a:spLocks noChangeAspect="1"/>
            </p:cNvSpPr>
            <p:nvPr/>
          </p:nvSpPr>
          <p:spPr>
            <a:xfrm>
              <a:off x="327297" y="2383314"/>
              <a:ext cx="656226" cy="656397"/>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algn="ctr" defTabSz="914217"/>
              <a:endParaRPr lang="en-US" dirty="0">
                <a:solidFill>
                  <a:prstClr val="white"/>
                </a:solidFill>
                <a:latin typeface="Calibri" panose="020F0502020204030204"/>
              </a:endParaRPr>
            </a:p>
          </p:txBody>
        </p:sp>
        <p:sp>
          <p:nvSpPr>
            <p:cNvPr id="43" name="Freeform 69">
              <a:extLst>
                <a:ext uri="{FF2B5EF4-FFF2-40B4-BE49-F238E27FC236}">
                  <a16:creationId xmlns:a16="http://schemas.microsoft.com/office/drawing/2014/main" id="{745F3F90-7863-430F-8E8D-67224C52A2EF}"/>
                </a:ext>
              </a:extLst>
            </p:cNvPr>
            <p:cNvSpPr>
              <a:spLocks noEditPoints="1"/>
            </p:cNvSpPr>
            <p:nvPr/>
          </p:nvSpPr>
          <p:spPr bwMode="auto">
            <a:xfrm>
              <a:off x="502920" y="2474976"/>
              <a:ext cx="309451" cy="453661"/>
            </a:xfrm>
            <a:custGeom>
              <a:avLst/>
              <a:gdLst/>
              <a:ahLst/>
              <a:cxnLst>
                <a:cxn ang="0">
                  <a:pos x="180" y="76"/>
                </a:cxn>
                <a:cxn ang="0">
                  <a:pos x="167" y="34"/>
                </a:cxn>
                <a:cxn ang="0">
                  <a:pos x="133" y="7"/>
                </a:cxn>
                <a:cxn ang="0">
                  <a:pos x="104" y="0"/>
                </a:cxn>
                <a:cxn ang="0">
                  <a:pos x="62" y="14"/>
                </a:cxn>
                <a:cxn ang="0">
                  <a:pos x="35" y="47"/>
                </a:cxn>
                <a:cxn ang="0">
                  <a:pos x="27" y="132"/>
                </a:cxn>
                <a:cxn ang="0">
                  <a:pos x="17" y="136"/>
                </a:cxn>
                <a:cxn ang="0">
                  <a:pos x="0" y="156"/>
                </a:cxn>
                <a:cxn ang="0">
                  <a:pos x="0" y="276"/>
                </a:cxn>
                <a:cxn ang="0">
                  <a:pos x="8" y="295"/>
                </a:cxn>
                <a:cxn ang="0">
                  <a:pos x="27" y="303"/>
                </a:cxn>
                <a:cxn ang="0">
                  <a:pos x="185" y="303"/>
                </a:cxn>
                <a:cxn ang="0">
                  <a:pos x="205" y="286"/>
                </a:cxn>
                <a:cxn ang="0">
                  <a:pos x="207" y="161"/>
                </a:cxn>
                <a:cxn ang="0">
                  <a:pos x="205" y="150"/>
                </a:cxn>
                <a:cxn ang="0">
                  <a:pos x="185" y="134"/>
                </a:cxn>
                <a:cxn ang="0">
                  <a:pos x="47" y="76"/>
                </a:cxn>
                <a:cxn ang="0">
                  <a:pos x="51" y="54"/>
                </a:cxn>
                <a:cxn ang="0">
                  <a:pos x="71" y="29"/>
                </a:cxn>
                <a:cxn ang="0">
                  <a:pos x="104" y="20"/>
                </a:cxn>
                <a:cxn ang="0">
                  <a:pos x="125" y="24"/>
                </a:cxn>
                <a:cxn ang="0">
                  <a:pos x="151" y="45"/>
                </a:cxn>
                <a:cxn ang="0">
                  <a:pos x="160" y="76"/>
                </a:cxn>
                <a:cxn ang="0">
                  <a:pos x="47" y="76"/>
                </a:cxn>
                <a:cxn ang="0">
                  <a:pos x="187" y="279"/>
                </a:cxn>
                <a:cxn ang="0">
                  <a:pos x="180" y="285"/>
                </a:cxn>
                <a:cxn ang="0">
                  <a:pos x="24" y="283"/>
                </a:cxn>
                <a:cxn ang="0">
                  <a:pos x="18" y="276"/>
                </a:cxn>
                <a:cxn ang="0">
                  <a:pos x="18" y="158"/>
                </a:cxn>
                <a:cxn ang="0">
                  <a:pos x="27" y="152"/>
                </a:cxn>
                <a:cxn ang="0">
                  <a:pos x="183" y="152"/>
                </a:cxn>
                <a:cxn ang="0">
                  <a:pos x="189" y="161"/>
                </a:cxn>
                <a:cxn ang="0">
                  <a:pos x="113" y="190"/>
                </a:cxn>
                <a:cxn ang="0">
                  <a:pos x="111" y="183"/>
                </a:cxn>
                <a:cxn ang="0">
                  <a:pos x="104" y="179"/>
                </a:cxn>
                <a:cxn ang="0">
                  <a:pos x="95" y="187"/>
                </a:cxn>
                <a:cxn ang="0">
                  <a:pos x="95" y="212"/>
                </a:cxn>
                <a:cxn ang="0">
                  <a:pos x="85" y="223"/>
                </a:cxn>
                <a:cxn ang="0">
                  <a:pos x="85" y="236"/>
                </a:cxn>
                <a:cxn ang="0">
                  <a:pos x="104" y="246"/>
                </a:cxn>
                <a:cxn ang="0">
                  <a:pos x="116" y="241"/>
                </a:cxn>
                <a:cxn ang="0">
                  <a:pos x="122" y="228"/>
                </a:cxn>
                <a:cxn ang="0">
                  <a:pos x="116" y="214"/>
                </a:cxn>
              </a:cxnLst>
              <a:rect l="0" t="0" r="r" b="b"/>
              <a:pathLst>
                <a:path w="207" h="303">
                  <a:moveTo>
                    <a:pt x="180" y="132"/>
                  </a:moveTo>
                  <a:lnTo>
                    <a:pt x="180" y="76"/>
                  </a:lnTo>
                  <a:lnTo>
                    <a:pt x="180" y="76"/>
                  </a:lnTo>
                  <a:lnTo>
                    <a:pt x="178" y="62"/>
                  </a:lnTo>
                  <a:lnTo>
                    <a:pt x="172" y="47"/>
                  </a:lnTo>
                  <a:lnTo>
                    <a:pt x="167" y="34"/>
                  </a:lnTo>
                  <a:lnTo>
                    <a:pt x="156" y="24"/>
                  </a:lnTo>
                  <a:lnTo>
                    <a:pt x="145" y="14"/>
                  </a:lnTo>
                  <a:lnTo>
                    <a:pt x="133" y="7"/>
                  </a:lnTo>
                  <a:lnTo>
                    <a:pt x="118" y="2"/>
                  </a:lnTo>
                  <a:lnTo>
                    <a:pt x="104" y="0"/>
                  </a:lnTo>
                  <a:lnTo>
                    <a:pt x="104" y="0"/>
                  </a:lnTo>
                  <a:lnTo>
                    <a:pt x="89" y="2"/>
                  </a:lnTo>
                  <a:lnTo>
                    <a:pt x="75" y="7"/>
                  </a:lnTo>
                  <a:lnTo>
                    <a:pt x="62" y="14"/>
                  </a:lnTo>
                  <a:lnTo>
                    <a:pt x="49" y="24"/>
                  </a:lnTo>
                  <a:lnTo>
                    <a:pt x="40" y="34"/>
                  </a:lnTo>
                  <a:lnTo>
                    <a:pt x="35" y="47"/>
                  </a:lnTo>
                  <a:lnTo>
                    <a:pt x="29" y="62"/>
                  </a:lnTo>
                  <a:lnTo>
                    <a:pt x="27" y="76"/>
                  </a:lnTo>
                  <a:lnTo>
                    <a:pt x="27" y="132"/>
                  </a:lnTo>
                  <a:lnTo>
                    <a:pt x="27" y="132"/>
                  </a:lnTo>
                  <a:lnTo>
                    <a:pt x="22" y="134"/>
                  </a:lnTo>
                  <a:lnTo>
                    <a:pt x="17" y="136"/>
                  </a:lnTo>
                  <a:lnTo>
                    <a:pt x="8" y="141"/>
                  </a:lnTo>
                  <a:lnTo>
                    <a:pt x="2" y="150"/>
                  </a:lnTo>
                  <a:lnTo>
                    <a:pt x="0" y="156"/>
                  </a:lnTo>
                  <a:lnTo>
                    <a:pt x="0" y="161"/>
                  </a:lnTo>
                  <a:lnTo>
                    <a:pt x="0" y="276"/>
                  </a:lnTo>
                  <a:lnTo>
                    <a:pt x="0" y="276"/>
                  </a:lnTo>
                  <a:lnTo>
                    <a:pt x="0" y="281"/>
                  </a:lnTo>
                  <a:lnTo>
                    <a:pt x="2" y="286"/>
                  </a:lnTo>
                  <a:lnTo>
                    <a:pt x="8" y="295"/>
                  </a:lnTo>
                  <a:lnTo>
                    <a:pt x="17" y="301"/>
                  </a:lnTo>
                  <a:lnTo>
                    <a:pt x="22" y="303"/>
                  </a:lnTo>
                  <a:lnTo>
                    <a:pt x="27" y="303"/>
                  </a:lnTo>
                  <a:lnTo>
                    <a:pt x="180" y="303"/>
                  </a:lnTo>
                  <a:lnTo>
                    <a:pt x="180" y="303"/>
                  </a:lnTo>
                  <a:lnTo>
                    <a:pt x="185" y="303"/>
                  </a:lnTo>
                  <a:lnTo>
                    <a:pt x="191" y="301"/>
                  </a:lnTo>
                  <a:lnTo>
                    <a:pt x="200" y="295"/>
                  </a:lnTo>
                  <a:lnTo>
                    <a:pt x="205" y="286"/>
                  </a:lnTo>
                  <a:lnTo>
                    <a:pt x="207" y="281"/>
                  </a:lnTo>
                  <a:lnTo>
                    <a:pt x="207" y="276"/>
                  </a:lnTo>
                  <a:lnTo>
                    <a:pt x="207" y="161"/>
                  </a:lnTo>
                  <a:lnTo>
                    <a:pt x="207" y="161"/>
                  </a:lnTo>
                  <a:lnTo>
                    <a:pt x="207" y="156"/>
                  </a:lnTo>
                  <a:lnTo>
                    <a:pt x="205" y="150"/>
                  </a:lnTo>
                  <a:lnTo>
                    <a:pt x="200" y="141"/>
                  </a:lnTo>
                  <a:lnTo>
                    <a:pt x="191" y="136"/>
                  </a:lnTo>
                  <a:lnTo>
                    <a:pt x="185" y="134"/>
                  </a:lnTo>
                  <a:lnTo>
                    <a:pt x="180" y="132"/>
                  </a:lnTo>
                  <a:lnTo>
                    <a:pt x="180" y="132"/>
                  </a:lnTo>
                  <a:close/>
                  <a:moveTo>
                    <a:pt x="47" y="76"/>
                  </a:moveTo>
                  <a:lnTo>
                    <a:pt x="47" y="76"/>
                  </a:lnTo>
                  <a:lnTo>
                    <a:pt x="47" y="65"/>
                  </a:lnTo>
                  <a:lnTo>
                    <a:pt x="51" y="54"/>
                  </a:lnTo>
                  <a:lnTo>
                    <a:pt x="56" y="45"/>
                  </a:lnTo>
                  <a:lnTo>
                    <a:pt x="64" y="36"/>
                  </a:lnTo>
                  <a:lnTo>
                    <a:pt x="71" y="29"/>
                  </a:lnTo>
                  <a:lnTo>
                    <a:pt x="82" y="24"/>
                  </a:lnTo>
                  <a:lnTo>
                    <a:pt x="93" y="20"/>
                  </a:lnTo>
                  <a:lnTo>
                    <a:pt x="104" y="20"/>
                  </a:lnTo>
                  <a:lnTo>
                    <a:pt x="104" y="20"/>
                  </a:lnTo>
                  <a:lnTo>
                    <a:pt x="114" y="20"/>
                  </a:lnTo>
                  <a:lnTo>
                    <a:pt x="125" y="24"/>
                  </a:lnTo>
                  <a:lnTo>
                    <a:pt x="134" y="29"/>
                  </a:lnTo>
                  <a:lnTo>
                    <a:pt x="143" y="36"/>
                  </a:lnTo>
                  <a:lnTo>
                    <a:pt x="151" y="45"/>
                  </a:lnTo>
                  <a:lnTo>
                    <a:pt x="156" y="54"/>
                  </a:lnTo>
                  <a:lnTo>
                    <a:pt x="160" y="65"/>
                  </a:lnTo>
                  <a:lnTo>
                    <a:pt x="160" y="76"/>
                  </a:lnTo>
                  <a:lnTo>
                    <a:pt x="160" y="132"/>
                  </a:lnTo>
                  <a:lnTo>
                    <a:pt x="47" y="132"/>
                  </a:lnTo>
                  <a:lnTo>
                    <a:pt x="47" y="76"/>
                  </a:lnTo>
                  <a:close/>
                  <a:moveTo>
                    <a:pt x="189" y="276"/>
                  </a:moveTo>
                  <a:lnTo>
                    <a:pt x="189" y="276"/>
                  </a:lnTo>
                  <a:lnTo>
                    <a:pt x="187" y="279"/>
                  </a:lnTo>
                  <a:lnTo>
                    <a:pt x="185" y="281"/>
                  </a:lnTo>
                  <a:lnTo>
                    <a:pt x="183" y="283"/>
                  </a:lnTo>
                  <a:lnTo>
                    <a:pt x="180" y="285"/>
                  </a:lnTo>
                  <a:lnTo>
                    <a:pt x="27" y="285"/>
                  </a:lnTo>
                  <a:lnTo>
                    <a:pt x="27" y="285"/>
                  </a:lnTo>
                  <a:lnTo>
                    <a:pt x="24" y="283"/>
                  </a:lnTo>
                  <a:lnTo>
                    <a:pt x="22" y="281"/>
                  </a:lnTo>
                  <a:lnTo>
                    <a:pt x="18" y="279"/>
                  </a:lnTo>
                  <a:lnTo>
                    <a:pt x="18" y="276"/>
                  </a:lnTo>
                  <a:lnTo>
                    <a:pt x="18" y="161"/>
                  </a:lnTo>
                  <a:lnTo>
                    <a:pt x="18" y="161"/>
                  </a:lnTo>
                  <a:lnTo>
                    <a:pt x="18" y="158"/>
                  </a:lnTo>
                  <a:lnTo>
                    <a:pt x="22" y="154"/>
                  </a:lnTo>
                  <a:lnTo>
                    <a:pt x="24" y="152"/>
                  </a:lnTo>
                  <a:lnTo>
                    <a:pt x="27" y="152"/>
                  </a:lnTo>
                  <a:lnTo>
                    <a:pt x="180" y="152"/>
                  </a:lnTo>
                  <a:lnTo>
                    <a:pt x="180" y="152"/>
                  </a:lnTo>
                  <a:lnTo>
                    <a:pt x="183" y="152"/>
                  </a:lnTo>
                  <a:lnTo>
                    <a:pt x="185" y="154"/>
                  </a:lnTo>
                  <a:lnTo>
                    <a:pt x="187" y="158"/>
                  </a:lnTo>
                  <a:lnTo>
                    <a:pt x="189" y="161"/>
                  </a:lnTo>
                  <a:lnTo>
                    <a:pt x="189" y="276"/>
                  </a:lnTo>
                  <a:close/>
                  <a:moveTo>
                    <a:pt x="113" y="212"/>
                  </a:moveTo>
                  <a:lnTo>
                    <a:pt x="113" y="190"/>
                  </a:lnTo>
                  <a:lnTo>
                    <a:pt x="113" y="190"/>
                  </a:lnTo>
                  <a:lnTo>
                    <a:pt x="113" y="187"/>
                  </a:lnTo>
                  <a:lnTo>
                    <a:pt x="111" y="183"/>
                  </a:lnTo>
                  <a:lnTo>
                    <a:pt x="107" y="181"/>
                  </a:lnTo>
                  <a:lnTo>
                    <a:pt x="104" y="179"/>
                  </a:lnTo>
                  <a:lnTo>
                    <a:pt x="104" y="179"/>
                  </a:lnTo>
                  <a:lnTo>
                    <a:pt x="100" y="181"/>
                  </a:lnTo>
                  <a:lnTo>
                    <a:pt x="96" y="183"/>
                  </a:lnTo>
                  <a:lnTo>
                    <a:pt x="95" y="187"/>
                  </a:lnTo>
                  <a:lnTo>
                    <a:pt x="95" y="190"/>
                  </a:lnTo>
                  <a:lnTo>
                    <a:pt x="95" y="212"/>
                  </a:lnTo>
                  <a:lnTo>
                    <a:pt x="95" y="212"/>
                  </a:lnTo>
                  <a:lnTo>
                    <a:pt x="91" y="214"/>
                  </a:lnTo>
                  <a:lnTo>
                    <a:pt x="87" y="217"/>
                  </a:lnTo>
                  <a:lnTo>
                    <a:pt x="85" y="223"/>
                  </a:lnTo>
                  <a:lnTo>
                    <a:pt x="85" y="228"/>
                  </a:lnTo>
                  <a:lnTo>
                    <a:pt x="85" y="228"/>
                  </a:lnTo>
                  <a:lnTo>
                    <a:pt x="85" y="236"/>
                  </a:lnTo>
                  <a:lnTo>
                    <a:pt x="91" y="241"/>
                  </a:lnTo>
                  <a:lnTo>
                    <a:pt x="96" y="245"/>
                  </a:lnTo>
                  <a:lnTo>
                    <a:pt x="104" y="246"/>
                  </a:lnTo>
                  <a:lnTo>
                    <a:pt x="104" y="246"/>
                  </a:lnTo>
                  <a:lnTo>
                    <a:pt x="111" y="245"/>
                  </a:lnTo>
                  <a:lnTo>
                    <a:pt x="116" y="241"/>
                  </a:lnTo>
                  <a:lnTo>
                    <a:pt x="122" y="236"/>
                  </a:lnTo>
                  <a:lnTo>
                    <a:pt x="122" y="228"/>
                  </a:lnTo>
                  <a:lnTo>
                    <a:pt x="122" y="228"/>
                  </a:lnTo>
                  <a:lnTo>
                    <a:pt x="122" y="223"/>
                  </a:lnTo>
                  <a:lnTo>
                    <a:pt x="120" y="217"/>
                  </a:lnTo>
                  <a:lnTo>
                    <a:pt x="116" y="214"/>
                  </a:lnTo>
                  <a:lnTo>
                    <a:pt x="113" y="212"/>
                  </a:lnTo>
                  <a:lnTo>
                    <a:pt x="113" y="21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dirty="0"/>
            </a:p>
          </p:txBody>
        </p:sp>
      </p:grpSp>
      <p:grpSp>
        <p:nvGrpSpPr>
          <p:cNvPr id="8" name="Group 7">
            <a:extLst>
              <a:ext uri="{FF2B5EF4-FFF2-40B4-BE49-F238E27FC236}">
                <a16:creationId xmlns:a16="http://schemas.microsoft.com/office/drawing/2014/main" id="{4E6358C3-D8C2-4AD8-B426-1CE9508EA0BB}"/>
              </a:ext>
            </a:extLst>
          </p:cNvPr>
          <p:cNvGrpSpPr/>
          <p:nvPr/>
        </p:nvGrpSpPr>
        <p:grpSpPr>
          <a:xfrm>
            <a:off x="6582773" y="2357743"/>
            <a:ext cx="656227" cy="656397"/>
            <a:chOff x="8408974" y="2332172"/>
            <a:chExt cx="656227" cy="656397"/>
          </a:xfrm>
        </p:grpSpPr>
        <p:sp>
          <p:nvSpPr>
            <p:cNvPr id="32" name="Oval 31"/>
            <p:cNvSpPr/>
            <p:nvPr/>
          </p:nvSpPr>
          <p:spPr>
            <a:xfrm>
              <a:off x="8408974" y="2332172"/>
              <a:ext cx="656227" cy="656397"/>
            </a:xfrm>
            <a:prstGeom prst="ellips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algn="ctr" defTabSz="914217"/>
              <a:r>
                <a:rPr lang="en-US" dirty="0">
                  <a:solidFill>
                    <a:prstClr val="white"/>
                  </a:solidFill>
                  <a:latin typeface="Calibri" panose="020F0502020204030204"/>
                </a:rPr>
                <a:t> </a:t>
              </a:r>
            </a:p>
          </p:txBody>
        </p:sp>
        <p:sp>
          <p:nvSpPr>
            <p:cNvPr id="44" name="Freeform 82">
              <a:extLst>
                <a:ext uri="{FF2B5EF4-FFF2-40B4-BE49-F238E27FC236}">
                  <a16:creationId xmlns:a16="http://schemas.microsoft.com/office/drawing/2014/main" id="{B641D03A-8BB0-49F3-A903-98B12F9C0A88}"/>
                </a:ext>
              </a:extLst>
            </p:cNvPr>
            <p:cNvSpPr>
              <a:spLocks noChangeAspect="1" noEditPoints="1"/>
            </p:cNvSpPr>
            <p:nvPr/>
          </p:nvSpPr>
          <p:spPr bwMode="auto">
            <a:xfrm>
              <a:off x="8550917" y="2470360"/>
              <a:ext cx="376558" cy="362801"/>
            </a:xfrm>
            <a:custGeom>
              <a:avLst/>
              <a:gdLst>
                <a:gd name="T0" fmla="*/ 376160 w 248"/>
                <a:gd name="T1" fmla="*/ 294708 h 224"/>
                <a:gd name="T2" fmla="*/ 280526 w 248"/>
                <a:gd name="T3" fmla="*/ 294708 h 224"/>
                <a:gd name="T4" fmla="*/ 255024 w 248"/>
                <a:gd name="T5" fmla="*/ 294708 h 224"/>
                <a:gd name="T6" fmla="*/ 255024 w 248"/>
                <a:gd name="T7" fmla="*/ 326742 h 224"/>
                <a:gd name="T8" fmla="*/ 280526 w 248"/>
                <a:gd name="T9" fmla="*/ 352368 h 224"/>
                <a:gd name="T10" fmla="*/ 280526 w 248"/>
                <a:gd name="T11" fmla="*/ 358775 h 224"/>
                <a:gd name="T12" fmla="*/ 114761 w 248"/>
                <a:gd name="T13" fmla="*/ 358775 h 224"/>
                <a:gd name="T14" fmla="*/ 114761 w 248"/>
                <a:gd name="T15" fmla="*/ 352368 h 224"/>
                <a:gd name="T16" fmla="*/ 140263 w 248"/>
                <a:gd name="T17" fmla="*/ 326742 h 224"/>
                <a:gd name="T18" fmla="*/ 140263 w 248"/>
                <a:gd name="T19" fmla="*/ 294708 h 224"/>
                <a:gd name="T20" fmla="*/ 114761 w 248"/>
                <a:gd name="T21" fmla="*/ 294708 h 224"/>
                <a:gd name="T22" fmla="*/ 19127 w 248"/>
                <a:gd name="T23" fmla="*/ 294708 h 224"/>
                <a:gd name="T24" fmla="*/ 0 w 248"/>
                <a:gd name="T25" fmla="*/ 275488 h 224"/>
                <a:gd name="T26" fmla="*/ 0 w 248"/>
                <a:gd name="T27" fmla="*/ 19220 h 224"/>
                <a:gd name="T28" fmla="*/ 19127 w 248"/>
                <a:gd name="T29" fmla="*/ 0 h 224"/>
                <a:gd name="T30" fmla="*/ 376160 w 248"/>
                <a:gd name="T31" fmla="*/ 0 h 224"/>
                <a:gd name="T32" fmla="*/ 395287 w 248"/>
                <a:gd name="T33" fmla="*/ 19220 h 224"/>
                <a:gd name="T34" fmla="*/ 395287 w 248"/>
                <a:gd name="T35" fmla="*/ 275488 h 224"/>
                <a:gd name="T36" fmla="*/ 376160 w 248"/>
                <a:gd name="T37" fmla="*/ 294708 h 224"/>
                <a:gd name="T38" fmla="*/ 369785 w 248"/>
                <a:gd name="T39" fmla="*/ 25627 h 224"/>
                <a:gd name="T40" fmla="*/ 25502 w 248"/>
                <a:gd name="T41" fmla="*/ 25627 h 224"/>
                <a:gd name="T42" fmla="*/ 25502 w 248"/>
                <a:gd name="T43" fmla="*/ 243454 h 224"/>
                <a:gd name="T44" fmla="*/ 369785 w 248"/>
                <a:gd name="T45" fmla="*/ 243454 h 224"/>
                <a:gd name="T46" fmla="*/ 369785 w 248"/>
                <a:gd name="T47" fmla="*/ 25627 h 224"/>
                <a:gd name="T48" fmla="*/ 159390 w 248"/>
                <a:gd name="T49" fmla="*/ 115321 h 224"/>
                <a:gd name="T50" fmla="*/ 172141 w 248"/>
                <a:gd name="T51" fmla="*/ 121727 h 224"/>
                <a:gd name="T52" fmla="*/ 184892 w 248"/>
                <a:gd name="T53" fmla="*/ 132939 h 224"/>
                <a:gd name="T54" fmla="*/ 223146 w 248"/>
                <a:gd name="T55" fmla="*/ 96100 h 224"/>
                <a:gd name="T56" fmla="*/ 235897 w 248"/>
                <a:gd name="T57" fmla="*/ 89694 h 224"/>
                <a:gd name="T58" fmla="*/ 255024 w 248"/>
                <a:gd name="T59" fmla="*/ 108914 h 224"/>
                <a:gd name="T60" fmla="*/ 248648 w 248"/>
                <a:gd name="T61" fmla="*/ 121727 h 224"/>
                <a:gd name="T62" fmla="*/ 197644 w 248"/>
                <a:gd name="T63" fmla="*/ 172981 h 224"/>
                <a:gd name="T64" fmla="*/ 184892 w 248"/>
                <a:gd name="T65" fmla="*/ 179388 h 224"/>
                <a:gd name="T66" fmla="*/ 172141 w 248"/>
                <a:gd name="T67" fmla="*/ 172981 h 224"/>
                <a:gd name="T68" fmla="*/ 146639 w 248"/>
                <a:gd name="T69" fmla="*/ 147354 h 224"/>
                <a:gd name="T70" fmla="*/ 140263 w 248"/>
                <a:gd name="T71" fmla="*/ 134541 h 224"/>
                <a:gd name="T72" fmla="*/ 159390 w 248"/>
                <a:gd name="T73" fmla="*/ 115321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8" h="224">
                  <a:moveTo>
                    <a:pt x="236" y="184"/>
                  </a:moveTo>
                  <a:cubicBezTo>
                    <a:pt x="176" y="184"/>
                    <a:pt x="176" y="184"/>
                    <a:pt x="176" y="184"/>
                  </a:cubicBezTo>
                  <a:cubicBezTo>
                    <a:pt x="160" y="184"/>
                    <a:pt x="160" y="184"/>
                    <a:pt x="160" y="184"/>
                  </a:cubicBezTo>
                  <a:cubicBezTo>
                    <a:pt x="160" y="204"/>
                    <a:pt x="160" y="204"/>
                    <a:pt x="160" y="204"/>
                  </a:cubicBezTo>
                  <a:cubicBezTo>
                    <a:pt x="176" y="220"/>
                    <a:pt x="176" y="220"/>
                    <a:pt x="176" y="220"/>
                  </a:cubicBezTo>
                  <a:cubicBezTo>
                    <a:pt x="176" y="224"/>
                    <a:pt x="176" y="224"/>
                    <a:pt x="176" y="224"/>
                  </a:cubicBezTo>
                  <a:cubicBezTo>
                    <a:pt x="72" y="224"/>
                    <a:pt x="72" y="224"/>
                    <a:pt x="72" y="224"/>
                  </a:cubicBezTo>
                  <a:cubicBezTo>
                    <a:pt x="72" y="220"/>
                    <a:pt x="72" y="220"/>
                    <a:pt x="72" y="220"/>
                  </a:cubicBezTo>
                  <a:cubicBezTo>
                    <a:pt x="88" y="204"/>
                    <a:pt x="88" y="204"/>
                    <a:pt x="88" y="204"/>
                  </a:cubicBezTo>
                  <a:cubicBezTo>
                    <a:pt x="88" y="184"/>
                    <a:pt x="88" y="184"/>
                    <a:pt x="88" y="184"/>
                  </a:cubicBezTo>
                  <a:cubicBezTo>
                    <a:pt x="72" y="184"/>
                    <a:pt x="72" y="184"/>
                    <a:pt x="72" y="184"/>
                  </a:cubicBezTo>
                  <a:cubicBezTo>
                    <a:pt x="12" y="184"/>
                    <a:pt x="12" y="184"/>
                    <a:pt x="12" y="184"/>
                  </a:cubicBezTo>
                  <a:cubicBezTo>
                    <a:pt x="5" y="184"/>
                    <a:pt x="0" y="179"/>
                    <a:pt x="0" y="172"/>
                  </a:cubicBezTo>
                  <a:cubicBezTo>
                    <a:pt x="0" y="12"/>
                    <a:pt x="0" y="12"/>
                    <a:pt x="0" y="12"/>
                  </a:cubicBezTo>
                  <a:cubicBezTo>
                    <a:pt x="0" y="5"/>
                    <a:pt x="5" y="0"/>
                    <a:pt x="12" y="0"/>
                  </a:cubicBezTo>
                  <a:cubicBezTo>
                    <a:pt x="236" y="0"/>
                    <a:pt x="236" y="0"/>
                    <a:pt x="236" y="0"/>
                  </a:cubicBezTo>
                  <a:cubicBezTo>
                    <a:pt x="243" y="0"/>
                    <a:pt x="248" y="5"/>
                    <a:pt x="248" y="12"/>
                  </a:cubicBezTo>
                  <a:cubicBezTo>
                    <a:pt x="248" y="172"/>
                    <a:pt x="248" y="172"/>
                    <a:pt x="248" y="172"/>
                  </a:cubicBezTo>
                  <a:cubicBezTo>
                    <a:pt x="248" y="179"/>
                    <a:pt x="243" y="184"/>
                    <a:pt x="236" y="184"/>
                  </a:cubicBezTo>
                  <a:moveTo>
                    <a:pt x="232" y="16"/>
                  </a:moveTo>
                  <a:cubicBezTo>
                    <a:pt x="16" y="16"/>
                    <a:pt x="16" y="16"/>
                    <a:pt x="16" y="16"/>
                  </a:cubicBezTo>
                  <a:cubicBezTo>
                    <a:pt x="16" y="152"/>
                    <a:pt x="16" y="152"/>
                    <a:pt x="16" y="152"/>
                  </a:cubicBezTo>
                  <a:cubicBezTo>
                    <a:pt x="232" y="152"/>
                    <a:pt x="232" y="152"/>
                    <a:pt x="232" y="152"/>
                  </a:cubicBezTo>
                  <a:lnTo>
                    <a:pt x="232" y="16"/>
                  </a:lnTo>
                  <a:close/>
                  <a:moveTo>
                    <a:pt x="100" y="72"/>
                  </a:moveTo>
                  <a:cubicBezTo>
                    <a:pt x="103" y="72"/>
                    <a:pt x="106" y="73"/>
                    <a:pt x="108" y="76"/>
                  </a:cubicBezTo>
                  <a:cubicBezTo>
                    <a:pt x="116" y="83"/>
                    <a:pt x="116" y="83"/>
                    <a:pt x="116" y="83"/>
                  </a:cubicBezTo>
                  <a:cubicBezTo>
                    <a:pt x="140" y="60"/>
                    <a:pt x="140" y="60"/>
                    <a:pt x="140" y="60"/>
                  </a:cubicBezTo>
                  <a:cubicBezTo>
                    <a:pt x="142" y="57"/>
                    <a:pt x="145" y="56"/>
                    <a:pt x="148" y="56"/>
                  </a:cubicBezTo>
                  <a:cubicBezTo>
                    <a:pt x="155" y="56"/>
                    <a:pt x="160" y="61"/>
                    <a:pt x="160" y="68"/>
                  </a:cubicBezTo>
                  <a:cubicBezTo>
                    <a:pt x="160" y="71"/>
                    <a:pt x="159" y="74"/>
                    <a:pt x="156" y="76"/>
                  </a:cubicBezTo>
                  <a:cubicBezTo>
                    <a:pt x="124" y="108"/>
                    <a:pt x="124" y="108"/>
                    <a:pt x="124" y="108"/>
                  </a:cubicBezTo>
                  <a:cubicBezTo>
                    <a:pt x="122" y="111"/>
                    <a:pt x="119" y="112"/>
                    <a:pt x="116" y="112"/>
                  </a:cubicBezTo>
                  <a:cubicBezTo>
                    <a:pt x="113" y="112"/>
                    <a:pt x="110" y="111"/>
                    <a:pt x="108" y="108"/>
                  </a:cubicBezTo>
                  <a:cubicBezTo>
                    <a:pt x="92" y="92"/>
                    <a:pt x="92" y="92"/>
                    <a:pt x="92" y="92"/>
                  </a:cubicBezTo>
                  <a:cubicBezTo>
                    <a:pt x="89" y="90"/>
                    <a:pt x="88" y="87"/>
                    <a:pt x="88" y="84"/>
                  </a:cubicBezTo>
                  <a:cubicBezTo>
                    <a:pt x="88" y="77"/>
                    <a:pt x="93" y="72"/>
                    <a:pt x="100" y="72"/>
                  </a:cubicBezTo>
                </a:path>
              </a:pathLst>
            </a:custGeom>
            <a:solidFill>
              <a:schemeClr val="bg1"/>
            </a:solidFill>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6" name="Group 5">
            <a:extLst>
              <a:ext uri="{FF2B5EF4-FFF2-40B4-BE49-F238E27FC236}">
                <a16:creationId xmlns:a16="http://schemas.microsoft.com/office/drawing/2014/main" id="{AB6B5D2A-2DF0-497D-845E-38A47B29289C}"/>
              </a:ext>
            </a:extLst>
          </p:cNvPr>
          <p:cNvGrpSpPr/>
          <p:nvPr/>
        </p:nvGrpSpPr>
        <p:grpSpPr>
          <a:xfrm>
            <a:off x="4885038" y="4145472"/>
            <a:ext cx="656226" cy="656397"/>
            <a:chOff x="420733" y="4176833"/>
            <a:chExt cx="656226" cy="656397"/>
          </a:xfrm>
        </p:grpSpPr>
        <p:sp>
          <p:nvSpPr>
            <p:cNvPr id="24" name="Oval 23"/>
            <p:cNvSpPr/>
            <p:nvPr/>
          </p:nvSpPr>
          <p:spPr>
            <a:xfrm>
              <a:off x="420733" y="4176833"/>
              <a:ext cx="656226" cy="656397"/>
            </a:xfrm>
            <a:prstGeom prst="ellipse">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algn="ctr" defTabSz="914217"/>
              <a:endParaRPr lang="en-US" dirty="0">
                <a:solidFill>
                  <a:prstClr val="white"/>
                </a:solidFill>
                <a:latin typeface="Calibri" panose="020F0502020204030204"/>
              </a:endParaRPr>
            </a:p>
          </p:txBody>
        </p:sp>
        <p:sp>
          <p:nvSpPr>
            <p:cNvPr id="45" name="Freeform 138">
              <a:extLst>
                <a:ext uri="{FF2B5EF4-FFF2-40B4-BE49-F238E27FC236}">
                  <a16:creationId xmlns:a16="http://schemas.microsoft.com/office/drawing/2014/main" id="{E960E2CE-63C2-427F-9BC9-6516A05BE1DC}"/>
                </a:ext>
              </a:extLst>
            </p:cNvPr>
            <p:cNvSpPr>
              <a:spLocks noChangeAspect="1" noEditPoints="1"/>
            </p:cNvSpPr>
            <p:nvPr/>
          </p:nvSpPr>
          <p:spPr bwMode="auto">
            <a:xfrm>
              <a:off x="569949" y="4342738"/>
              <a:ext cx="371307" cy="331619"/>
            </a:xfrm>
            <a:custGeom>
              <a:avLst/>
              <a:gdLst>
                <a:gd name="T0" fmla="*/ 172393 w 64"/>
                <a:gd name="T1" fmla="*/ 137160 h 50"/>
                <a:gd name="T2" fmla="*/ 137914 w 64"/>
                <a:gd name="T3" fmla="*/ 171450 h 50"/>
                <a:gd name="T4" fmla="*/ 34479 w 64"/>
                <a:gd name="T5" fmla="*/ 171450 h 50"/>
                <a:gd name="T6" fmla="*/ 0 w 64"/>
                <a:gd name="T7" fmla="*/ 137160 h 50"/>
                <a:gd name="T8" fmla="*/ 0 w 64"/>
                <a:gd name="T9" fmla="*/ 34290 h 50"/>
                <a:gd name="T10" fmla="*/ 34479 w 64"/>
                <a:gd name="T11" fmla="*/ 0 h 50"/>
                <a:gd name="T12" fmla="*/ 137914 w 64"/>
                <a:gd name="T13" fmla="*/ 0 h 50"/>
                <a:gd name="T14" fmla="*/ 151706 w 64"/>
                <a:gd name="T15" fmla="*/ 3429 h 50"/>
                <a:gd name="T16" fmla="*/ 155154 w 64"/>
                <a:gd name="T17" fmla="*/ 6858 h 50"/>
                <a:gd name="T18" fmla="*/ 151706 w 64"/>
                <a:gd name="T19" fmla="*/ 10287 h 50"/>
                <a:gd name="T20" fmla="*/ 144810 w 64"/>
                <a:gd name="T21" fmla="*/ 13716 h 50"/>
                <a:gd name="T22" fmla="*/ 141362 w 64"/>
                <a:gd name="T23" fmla="*/ 17145 h 50"/>
                <a:gd name="T24" fmla="*/ 137914 w 64"/>
                <a:gd name="T25" fmla="*/ 13716 h 50"/>
                <a:gd name="T26" fmla="*/ 34479 w 64"/>
                <a:gd name="T27" fmla="*/ 13716 h 50"/>
                <a:gd name="T28" fmla="*/ 13791 w 64"/>
                <a:gd name="T29" fmla="*/ 34290 h 50"/>
                <a:gd name="T30" fmla="*/ 13791 w 64"/>
                <a:gd name="T31" fmla="*/ 137160 h 50"/>
                <a:gd name="T32" fmla="*/ 34479 w 64"/>
                <a:gd name="T33" fmla="*/ 157734 h 50"/>
                <a:gd name="T34" fmla="*/ 137914 w 64"/>
                <a:gd name="T35" fmla="*/ 157734 h 50"/>
                <a:gd name="T36" fmla="*/ 155154 w 64"/>
                <a:gd name="T37" fmla="*/ 137160 h 50"/>
                <a:gd name="T38" fmla="*/ 155154 w 64"/>
                <a:gd name="T39" fmla="*/ 120015 h 50"/>
                <a:gd name="T40" fmla="*/ 158602 w 64"/>
                <a:gd name="T41" fmla="*/ 120015 h 50"/>
                <a:gd name="T42" fmla="*/ 165497 w 64"/>
                <a:gd name="T43" fmla="*/ 109728 h 50"/>
                <a:gd name="T44" fmla="*/ 168945 w 64"/>
                <a:gd name="T45" fmla="*/ 109728 h 50"/>
                <a:gd name="T46" fmla="*/ 172393 w 64"/>
                <a:gd name="T47" fmla="*/ 113157 h 50"/>
                <a:gd name="T48" fmla="*/ 172393 w 64"/>
                <a:gd name="T49" fmla="*/ 137160 h 50"/>
                <a:gd name="T50" fmla="*/ 196528 w 64"/>
                <a:gd name="T51" fmla="*/ 58293 h 50"/>
                <a:gd name="T52" fmla="*/ 113779 w 64"/>
                <a:gd name="T53" fmla="*/ 140589 h 50"/>
                <a:gd name="T54" fmla="*/ 79301 w 64"/>
                <a:gd name="T55" fmla="*/ 140589 h 50"/>
                <a:gd name="T56" fmla="*/ 79301 w 64"/>
                <a:gd name="T57" fmla="*/ 106299 h 50"/>
                <a:gd name="T58" fmla="*/ 162049 w 64"/>
                <a:gd name="T59" fmla="*/ 24003 h 50"/>
                <a:gd name="T60" fmla="*/ 196528 w 64"/>
                <a:gd name="T61" fmla="*/ 58293 h 50"/>
                <a:gd name="T62" fmla="*/ 124123 w 64"/>
                <a:gd name="T63" fmla="*/ 113157 h 50"/>
                <a:gd name="T64" fmla="*/ 103436 w 64"/>
                <a:gd name="T65" fmla="*/ 96012 h 50"/>
                <a:gd name="T66" fmla="*/ 89644 w 64"/>
                <a:gd name="T67" fmla="*/ 109728 h 50"/>
                <a:gd name="T68" fmla="*/ 89644 w 64"/>
                <a:gd name="T69" fmla="*/ 116586 h 50"/>
                <a:gd name="T70" fmla="*/ 99988 w 64"/>
                <a:gd name="T71" fmla="*/ 116586 h 50"/>
                <a:gd name="T72" fmla="*/ 99988 w 64"/>
                <a:gd name="T73" fmla="*/ 130302 h 50"/>
                <a:gd name="T74" fmla="*/ 106884 w 64"/>
                <a:gd name="T75" fmla="*/ 130302 h 50"/>
                <a:gd name="T76" fmla="*/ 124123 w 64"/>
                <a:gd name="T77" fmla="*/ 113157 h 50"/>
                <a:gd name="T78" fmla="*/ 158602 w 64"/>
                <a:gd name="T79" fmla="*/ 41148 h 50"/>
                <a:gd name="T80" fmla="*/ 117227 w 64"/>
                <a:gd name="T81" fmla="*/ 82296 h 50"/>
                <a:gd name="T82" fmla="*/ 113779 w 64"/>
                <a:gd name="T83" fmla="*/ 89154 h 50"/>
                <a:gd name="T84" fmla="*/ 120675 w 64"/>
                <a:gd name="T85" fmla="*/ 89154 h 50"/>
                <a:gd name="T86" fmla="*/ 162049 w 64"/>
                <a:gd name="T87" fmla="*/ 44577 h 50"/>
                <a:gd name="T88" fmla="*/ 162049 w 64"/>
                <a:gd name="T89" fmla="*/ 41148 h 50"/>
                <a:gd name="T90" fmla="*/ 158602 w 64"/>
                <a:gd name="T91" fmla="*/ 41148 h 50"/>
                <a:gd name="T92" fmla="*/ 203424 w 64"/>
                <a:gd name="T93" fmla="*/ 51435 h 50"/>
                <a:gd name="T94" fmla="*/ 168945 w 64"/>
                <a:gd name="T95" fmla="*/ 13716 h 50"/>
                <a:gd name="T96" fmla="*/ 179289 w 64"/>
                <a:gd name="T97" fmla="*/ 3429 h 50"/>
                <a:gd name="T98" fmla="*/ 196528 w 64"/>
                <a:gd name="T99" fmla="*/ 3429 h 50"/>
                <a:gd name="T100" fmla="*/ 213767 w 64"/>
                <a:gd name="T101" fmla="*/ 24003 h 50"/>
                <a:gd name="T102" fmla="*/ 213767 w 64"/>
                <a:gd name="T103" fmla="*/ 37719 h 50"/>
                <a:gd name="T104" fmla="*/ 203424 w 64"/>
                <a:gd name="T105" fmla="*/ 51435 h 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4" h="50">
                  <a:moveTo>
                    <a:pt x="50" y="40"/>
                  </a:moveTo>
                  <a:cubicBezTo>
                    <a:pt x="50" y="46"/>
                    <a:pt x="45" y="50"/>
                    <a:pt x="40" y="50"/>
                  </a:cubicBezTo>
                  <a:cubicBezTo>
                    <a:pt x="10" y="50"/>
                    <a:pt x="10" y="50"/>
                    <a:pt x="10" y="50"/>
                  </a:cubicBezTo>
                  <a:cubicBezTo>
                    <a:pt x="4" y="50"/>
                    <a:pt x="0" y="46"/>
                    <a:pt x="0" y="40"/>
                  </a:cubicBezTo>
                  <a:cubicBezTo>
                    <a:pt x="0" y="10"/>
                    <a:pt x="0" y="10"/>
                    <a:pt x="0" y="10"/>
                  </a:cubicBezTo>
                  <a:cubicBezTo>
                    <a:pt x="0" y="5"/>
                    <a:pt x="4" y="0"/>
                    <a:pt x="10" y="0"/>
                  </a:cubicBezTo>
                  <a:cubicBezTo>
                    <a:pt x="40" y="0"/>
                    <a:pt x="40" y="0"/>
                    <a:pt x="40" y="0"/>
                  </a:cubicBezTo>
                  <a:cubicBezTo>
                    <a:pt x="41" y="0"/>
                    <a:pt x="43" y="0"/>
                    <a:pt x="44" y="1"/>
                  </a:cubicBezTo>
                  <a:cubicBezTo>
                    <a:pt x="44" y="1"/>
                    <a:pt x="44" y="1"/>
                    <a:pt x="45" y="2"/>
                  </a:cubicBezTo>
                  <a:cubicBezTo>
                    <a:pt x="45" y="2"/>
                    <a:pt x="45" y="2"/>
                    <a:pt x="44" y="3"/>
                  </a:cubicBezTo>
                  <a:cubicBezTo>
                    <a:pt x="42" y="4"/>
                    <a:pt x="42" y="4"/>
                    <a:pt x="42" y="4"/>
                  </a:cubicBezTo>
                  <a:cubicBezTo>
                    <a:pt x="42" y="5"/>
                    <a:pt x="42" y="5"/>
                    <a:pt x="41" y="5"/>
                  </a:cubicBezTo>
                  <a:cubicBezTo>
                    <a:pt x="41" y="5"/>
                    <a:pt x="40" y="4"/>
                    <a:pt x="40" y="4"/>
                  </a:cubicBezTo>
                  <a:cubicBezTo>
                    <a:pt x="10" y="4"/>
                    <a:pt x="10" y="4"/>
                    <a:pt x="10" y="4"/>
                  </a:cubicBezTo>
                  <a:cubicBezTo>
                    <a:pt x="7" y="4"/>
                    <a:pt x="4" y="7"/>
                    <a:pt x="4" y="10"/>
                  </a:cubicBezTo>
                  <a:cubicBezTo>
                    <a:pt x="4" y="40"/>
                    <a:pt x="4" y="40"/>
                    <a:pt x="4" y="40"/>
                  </a:cubicBezTo>
                  <a:cubicBezTo>
                    <a:pt x="4" y="43"/>
                    <a:pt x="7" y="46"/>
                    <a:pt x="10" y="46"/>
                  </a:cubicBezTo>
                  <a:cubicBezTo>
                    <a:pt x="40" y="46"/>
                    <a:pt x="40" y="46"/>
                    <a:pt x="40" y="46"/>
                  </a:cubicBezTo>
                  <a:cubicBezTo>
                    <a:pt x="43" y="46"/>
                    <a:pt x="45" y="43"/>
                    <a:pt x="45" y="40"/>
                  </a:cubicBezTo>
                  <a:cubicBezTo>
                    <a:pt x="45" y="35"/>
                    <a:pt x="45" y="35"/>
                    <a:pt x="45" y="35"/>
                  </a:cubicBezTo>
                  <a:cubicBezTo>
                    <a:pt x="45" y="35"/>
                    <a:pt x="46" y="35"/>
                    <a:pt x="46" y="35"/>
                  </a:cubicBezTo>
                  <a:cubicBezTo>
                    <a:pt x="48" y="32"/>
                    <a:pt x="48" y="32"/>
                    <a:pt x="48" y="32"/>
                  </a:cubicBezTo>
                  <a:cubicBezTo>
                    <a:pt x="48" y="32"/>
                    <a:pt x="49" y="32"/>
                    <a:pt x="49" y="32"/>
                  </a:cubicBezTo>
                  <a:cubicBezTo>
                    <a:pt x="50" y="32"/>
                    <a:pt x="50" y="33"/>
                    <a:pt x="50" y="33"/>
                  </a:cubicBezTo>
                  <a:lnTo>
                    <a:pt x="50" y="40"/>
                  </a:lnTo>
                  <a:close/>
                  <a:moveTo>
                    <a:pt x="57" y="17"/>
                  </a:moveTo>
                  <a:cubicBezTo>
                    <a:pt x="33" y="41"/>
                    <a:pt x="33" y="41"/>
                    <a:pt x="33" y="41"/>
                  </a:cubicBezTo>
                  <a:cubicBezTo>
                    <a:pt x="23" y="41"/>
                    <a:pt x="23" y="41"/>
                    <a:pt x="23" y="41"/>
                  </a:cubicBezTo>
                  <a:cubicBezTo>
                    <a:pt x="23" y="31"/>
                    <a:pt x="23" y="31"/>
                    <a:pt x="23" y="31"/>
                  </a:cubicBezTo>
                  <a:cubicBezTo>
                    <a:pt x="47" y="7"/>
                    <a:pt x="47" y="7"/>
                    <a:pt x="47" y="7"/>
                  </a:cubicBezTo>
                  <a:lnTo>
                    <a:pt x="57" y="17"/>
                  </a:lnTo>
                  <a:close/>
                  <a:moveTo>
                    <a:pt x="36" y="33"/>
                  </a:moveTo>
                  <a:cubicBezTo>
                    <a:pt x="30" y="28"/>
                    <a:pt x="30" y="28"/>
                    <a:pt x="30" y="28"/>
                  </a:cubicBezTo>
                  <a:cubicBezTo>
                    <a:pt x="26" y="32"/>
                    <a:pt x="26" y="32"/>
                    <a:pt x="26" y="32"/>
                  </a:cubicBezTo>
                  <a:cubicBezTo>
                    <a:pt x="26" y="34"/>
                    <a:pt x="26" y="34"/>
                    <a:pt x="26" y="34"/>
                  </a:cubicBezTo>
                  <a:cubicBezTo>
                    <a:pt x="29" y="34"/>
                    <a:pt x="29" y="34"/>
                    <a:pt x="29" y="34"/>
                  </a:cubicBezTo>
                  <a:cubicBezTo>
                    <a:pt x="29" y="38"/>
                    <a:pt x="29" y="38"/>
                    <a:pt x="29" y="38"/>
                  </a:cubicBezTo>
                  <a:cubicBezTo>
                    <a:pt x="31" y="38"/>
                    <a:pt x="31" y="38"/>
                    <a:pt x="31" y="38"/>
                  </a:cubicBezTo>
                  <a:lnTo>
                    <a:pt x="36" y="33"/>
                  </a:lnTo>
                  <a:close/>
                  <a:moveTo>
                    <a:pt x="46" y="12"/>
                  </a:moveTo>
                  <a:cubicBezTo>
                    <a:pt x="34" y="24"/>
                    <a:pt x="34" y="24"/>
                    <a:pt x="34" y="24"/>
                  </a:cubicBezTo>
                  <a:cubicBezTo>
                    <a:pt x="33" y="25"/>
                    <a:pt x="33" y="25"/>
                    <a:pt x="33" y="26"/>
                  </a:cubicBezTo>
                  <a:cubicBezTo>
                    <a:pt x="34" y="26"/>
                    <a:pt x="34" y="26"/>
                    <a:pt x="35" y="26"/>
                  </a:cubicBezTo>
                  <a:cubicBezTo>
                    <a:pt x="47" y="13"/>
                    <a:pt x="47" y="13"/>
                    <a:pt x="47" y="13"/>
                  </a:cubicBezTo>
                  <a:cubicBezTo>
                    <a:pt x="47" y="13"/>
                    <a:pt x="47" y="12"/>
                    <a:pt x="47" y="12"/>
                  </a:cubicBezTo>
                  <a:cubicBezTo>
                    <a:pt x="47" y="12"/>
                    <a:pt x="46" y="12"/>
                    <a:pt x="46" y="12"/>
                  </a:cubicBezTo>
                  <a:close/>
                  <a:moveTo>
                    <a:pt x="59" y="15"/>
                  </a:moveTo>
                  <a:cubicBezTo>
                    <a:pt x="49" y="4"/>
                    <a:pt x="49" y="4"/>
                    <a:pt x="49" y="4"/>
                  </a:cubicBezTo>
                  <a:cubicBezTo>
                    <a:pt x="52" y="1"/>
                    <a:pt x="52" y="1"/>
                    <a:pt x="52" y="1"/>
                  </a:cubicBezTo>
                  <a:cubicBezTo>
                    <a:pt x="53" y="0"/>
                    <a:pt x="56" y="0"/>
                    <a:pt x="57" y="1"/>
                  </a:cubicBezTo>
                  <a:cubicBezTo>
                    <a:pt x="62" y="7"/>
                    <a:pt x="62" y="7"/>
                    <a:pt x="62" y="7"/>
                  </a:cubicBezTo>
                  <a:cubicBezTo>
                    <a:pt x="64" y="8"/>
                    <a:pt x="64" y="10"/>
                    <a:pt x="62" y="11"/>
                  </a:cubicBezTo>
                  <a:lnTo>
                    <a:pt x="59" y="15"/>
                  </a:lnTo>
                  <a:close/>
                </a:path>
              </a:pathLst>
            </a:custGeom>
            <a:solidFill>
              <a:schemeClr val="bg1"/>
            </a:solidFill>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9" name="Group 8">
            <a:extLst>
              <a:ext uri="{FF2B5EF4-FFF2-40B4-BE49-F238E27FC236}">
                <a16:creationId xmlns:a16="http://schemas.microsoft.com/office/drawing/2014/main" id="{DDCC6845-B1CE-4B09-81F0-2D5694D26884}"/>
              </a:ext>
            </a:extLst>
          </p:cNvPr>
          <p:cNvGrpSpPr/>
          <p:nvPr/>
        </p:nvGrpSpPr>
        <p:grpSpPr>
          <a:xfrm>
            <a:off x="6582773" y="4145472"/>
            <a:ext cx="656226" cy="656397"/>
            <a:chOff x="8408974" y="4114110"/>
            <a:chExt cx="656226" cy="656397"/>
          </a:xfrm>
        </p:grpSpPr>
        <p:sp>
          <p:nvSpPr>
            <p:cNvPr id="27" name="Oval 26"/>
            <p:cNvSpPr/>
            <p:nvPr/>
          </p:nvSpPr>
          <p:spPr>
            <a:xfrm>
              <a:off x="8408974" y="4114110"/>
              <a:ext cx="656226" cy="656397"/>
            </a:xfrm>
            <a:prstGeom prst="ellipse">
              <a:avLst/>
            </a:prstGeom>
            <a:solidFill>
              <a:schemeClr val="accent4">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algn="ctr" defTabSz="914217"/>
              <a:endParaRPr lang="en-US" dirty="0">
                <a:solidFill>
                  <a:prstClr val="white"/>
                </a:solidFill>
                <a:latin typeface="Calibri" panose="020F0502020204030204"/>
              </a:endParaRPr>
            </a:p>
          </p:txBody>
        </p:sp>
        <p:sp>
          <p:nvSpPr>
            <p:cNvPr id="46" name="Freeform 81">
              <a:extLst>
                <a:ext uri="{FF2B5EF4-FFF2-40B4-BE49-F238E27FC236}">
                  <a16:creationId xmlns:a16="http://schemas.microsoft.com/office/drawing/2014/main" id="{A4DA2A8F-47F5-4942-8070-F20B9EDFD7DE}"/>
                </a:ext>
              </a:extLst>
            </p:cNvPr>
            <p:cNvSpPr>
              <a:spLocks noChangeAspect="1" noChangeArrowheads="1"/>
            </p:cNvSpPr>
            <p:nvPr/>
          </p:nvSpPr>
          <p:spPr bwMode="auto">
            <a:xfrm>
              <a:off x="8515137" y="4286906"/>
              <a:ext cx="440424" cy="321767"/>
            </a:xfrm>
            <a:custGeom>
              <a:avLst/>
              <a:gdLst>
                <a:gd name="T0" fmla="*/ 131975 w 619"/>
                <a:gd name="T1" fmla="*/ 79795 h 472"/>
                <a:gd name="T2" fmla="*/ 131975 w 619"/>
                <a:gd name="T3" fmla="*/ 79795 h 472"/>
                <a:gd name="T4" fmla="*/ 105437 w 619"/>
                <a:gd name="T5" fmla="*/ 79795 h 472"/>
                <a:gd name="T6" fmla="*/ 116196 w 619"/>
                <a:gd name="T7" fmla="*/ 48021 h 472"/>
                <a:gd name="T8" fmla="*/ 110816 w 619"/>
                <a:gd name="T9" fmla="*/ 42605 h 472"/>
                <a:gd name="T10" fmla="*/ 100416 w 619"/>
                <a:gd name="T11" fmla="*/ 42605 h 472"/>
                <a:gd name="T12" fmla="*/ 84278 w 619"/>
                <a:gd name="T13" fmla="*/ 85211 h 472"/>
                <a:gd name="T14" fmla="*/ 84278 w 619"/>
                <a:gd name="T15" fmla="*/ 90626 h 472"/>
                <a:gd name="T16" fmla="*/ 89657 w 619"/>
                <a:gd name="T17" fmla="*/ 95681 h 472"/>
                <a:gd name="T18" fmla="*/ 121575 w 619"/>
                <a:gd name="T19" fmla="*/ 95681 h 472"/>
                <a:gd name="T20" fmla="*/ 105437 w 619"/>
                <a:gd name="T21" fmla="*/ 127455 h 472"/>
                <a:gd name="T22" fmla="*/ 105437 w 619"/>
                <a:gd name="T23" fmla="*/ 138287 h 472"/>
                <a:gd name="T24" fmla="*/ 116196 w 619"/>
                <a:gd name="T25" fmla="*/ 133232 h 472"/>
                <a:gd name="T26" fmla="*/ 136996 w 619"/>
                <a:gd name="T27" fmla="*/ 85211 h 472"/>
                <a:gd name="T28" fmla="*/ 131975 w 619"/>
                <a:gd name="T29" fmla="*/ 79795 h 472"/>
                <a:gd name="T30" fmla="*/ 158155 w 619"/>
                <a:gd name="T31" fmla="*/ 37189 h 472"/>
                <a:gd name="T32" fmla="*/ 158155 w 619"/>
                <a:gd name="T33" fmla="*/ 37189 h 472"/>
                <a:gd name="T34" fmla="*/ 105437 w 619"/>
                <a:gd name="T35" fmla="*/ 0 h 472"/>
                <a:gd name="T36" fmla="*/ 42318 w 619"/>
                <a:gd name="T37" fmla="*/ 58492 h 472"/>
                <a:gd name="T38" fmla="*/ 0 w 619"/>
                <a:gd name="T39" fmla="*/ 116984 h 472"/>
                <a:gd name="T40" fmla="*/ 52718 w 619"/>
                <a:gd name="T41" fmla="*/ 170060 h 472"/>
                <a:gd name="T42" fmla="*/ 153134 w 619"/>
                <a:gd name="T43" fmla="*/ 170060 h 472"/>
                <a:gd name="T44" fmla="*/ 221632 w 619"/>
                <a:gd name="T45" fmla="*/ 106513 h 472"/>
                <a:gd name="T46" fmla="*/ 158155 w 619"/>
                <a:gd name="T47" fmla="*/ 37189 h 472"/>
                <a:gd name="T48" fmla="*/ 153134 w 619"/>
                <a:gd name="T49" fmla="*/ 159589 h 472"/>
                <a:gd name="T50" fmla="*/ 153134 w 619"/>
                <a:gd name="T51" fmla="*/ 159589 h 472"/>
                <a:gd name="T52" fmla="*/ 52718 w 619"/>
                <a:gd name="T53" fmla="*/ 159589 h 472"/>
                <a:gd name="T54" fmla="*/ 10400 w 619"/>
                <a:gd name="T55" fmla="*/ 116984 h 472"/>
                <a:gd name="T56" fmla="*/ 52718 w 619"/>
                <a:gd name="T57" fmla="*/ 74379 h 472"/>
                <a:gd name="T58" fmla="*/ 105437 w 619"/>
                <a:gd name="T59" fmla="*/ 15887 h 472"/>
                <a:gd name="T60" fmla="*/ 147755 w 619"/>
                <a:gd name="T61" fmla="*/ 53437 h 472"/>
                <a:gd name="T62" fmla="*/ 211232 w 619"/>
                <a:gd name="T63" fmla="*/ 101097 h 472"/>
                <a:gd name="T64" fmla="*/ 153134 w 619"/>
                <a:gd name="T65" fmla="*/ 159589 h 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19" h="472">
                  <a:moveTo>
                    <a:pt x="368" y="221"/>
                  </a:moveTo>
                  <a:lnTo>
                    <a:pt x="368" y="221"/>
                  </a:lnTo>
                  <a:cubicBezTo>
                    <a:pt x="294" y="221"/>
                    <a:pt x="294" y="221"/>
                    <a:pt x="294" y="221"/>
                  </a:cubicBezTo>
                  <a:cubicBezTo>
                    <a:pt x="324" y="133"/>
                    <a:pt x="324" y="133"/>
                    <a:pt x="324" y="133"/>
                  </a:cubicBezTo>
                  <a:cubicBezTo>
                    <a:pt x="324" y="133"/>
                    <a:pt x="324" y="118"/>
                    <a:pt x="309" y="118"/>
                  </a:cubicBezTo>
                  <a:cubicBezTo>
                    <a:pt x="294" y="103"/>
                    <a:pt x="294" y="118"/>
                    <a:pt x="280" y="118"/>
                  </a:cubicBezTo>
                  <a:cubicBezTo>
                    <a:pt x="235" y="236"/>
                    <a:pt x="235" y="236"/>
                    <a:pt x="235" y="236"/>
                  </a:cubicBezTo>
                  <a:lnTo>
                    <a:pt x="235" y="251"/>
                  </a:lnTo>
                  <a:lnTo>
                    <a:pt x="250" y="265"/>
                  </a:lnTo>
                  <a:cubicBezTo>
                    <a:pt x="339" y="265"/>
                    <a:pt x="339" y="265"/>
                    <a:pt x="339" y="265"/>
                  </a:cubicBezTo>
                  <a:cubicBezTo>
                    <a:pt x="294" y="353"/>
                    <a:pt x="294" y="353"/>
                    <a:pt x="294" y="353"/>
                  </a:cubicBezTo>
                  <a:cubicBezTo>
                    <a:pt x="280" y="353"/>
                    <a:pt x="294" y="369"/>
                    <a:pt x="294" y="383"/>
                  </a:cubicBezTo>
                  <a:cubicBezTo>
                    <a:pt x="309" y="383"/>
                    <a:pt x="324" y="383"/>
                    <a:pt x="324" y="369"/>
                  </a:cubicBezTo>
                  <a:cubicBezTo>
                    <a:pt x="324" y="369"/>
                    <a:pt x="382" y="251"/>
                    <a:pt x="382" y="236"/>
                  </a:cubicBezTo>
                  <a:cubicBezTo>
                    <a:pt x="382" y="236"/>
                    <a:pt x="382" y="221"/>
                    <a:pt x="368" y="221"/>
                  </a:cubicBezTo>
                  <a:close/>
                  <a:moveTo>
                    <a:pt x="441" y="103"/>
                  </a:moveTo>
                  <a:lnTo>
                    <a:pt x="441" y="103"/>
                  </a:lnTo>
                  <a:cubicBezTo>
                    <a:pt x="412" y="44"/>
                    <a:pt x="353" y="0"/>
                    <a:pt x="294" y="0"/>
                  </a:cubicBezTo>
                  <a:cubicBezTo>
                    <a:pt x="191" y="0"/>
                    <a:pt x="118" y="74"/>
                    <a:pt x="118" y="162"/>
                  </a:cubicBezTo>
                  <a:cubicBezTo>
                    <a:pt x="44" y="192"/>
                    <a:pt x="0" y="251"/>
                    <a:pt x="0" y="324"/>
                  </a:cubicBezTo>
                  <a:cubicBezTo>
                    <a:pt x="0" y="398"/>
                    <a:pt x="59" y="471"/>
                    <a:pt x="147" y="471"/>
                  </a:cubicBezTo>
                  <a:lnTo>
                    <a:pt x="427" y="471"/>
                  </a:lnTo>
                  <a:cubicBezTo>
                    <a:pt x="530" y="471"/>
                    <a:pt x="618" y="398"/>
                    <a:pt x="618" y="295"/>
                  </a:cubicBezTo>
                  <a:cubicBezTo>
                    <a:pt x="618" y="192"/>
                    <a:pt x="544" y="103"/>
                    <a:pt x="441" y="103"/>
                  </a:cubicBezTo>
                  <a:close/>
                  <a:moveTo>
                    <a:pt x="427" y="442"/>
                  </a:moveTo>
                  <a:lnTo>
                    <a:pt x="427" y="442"/>
                  </a:lnTo>
                  <a:lnTo>
                    <a:pt x="147" y="442"/>
                  </a:lnTo>
                  <a:cubicBezTo>
                    <a:pt x="147" y="442"/>
                    <a:pt x="29" y="427"/>
                    <a:pt x="29" y="324"/>
                  </a:cubicBezTo>
                  <a:cubicBezTo>
                    <a:pt x="29" y="265"/>
                    <a:pt x="88" y="206"/>
                    <a:pt x="147" y="206"/>
                  </a:cubicBezTo>
                  <a:cubicBezTo>
                    <a:pt x="147" y="118"/>
                    <a:pt x="206" y="44"/>
                    <a:pt x="294" y="44"/>
                  </a:cubicBezTo>
                  <a:cubicBezTo>
                    <a:pt x="353" y="44"/>
                    <a:pt x="397" y="89"/>
                    <a:pt x="412" y="148"/>
                  </a:cubicBezTo>
                  <a:cubicBezTo>
                    <a:pt x="515" y="133"/>
                    <a:pt x="574" y="221"/>
                    <a:pt x="589" y="280"/>
                  </a:cubicBezTo>
                  <a:cubicBezTo>
                    <a:pt x="589" y="369"/>
                    <a:pt x="500" y="442"/>
                    <a:pt x="427" y="442"/>
                  </a:cubicBezTo>
                  <a:close/>
                </a:path>
              </a:pathLst>
            </a:custGeom>
            <a:solidFill>
              <a:schemeClr val="bg1"/>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59" name="Rectangle 58">
            <a:extLst>
              <a:ext uri="{FF2B5EF4-FFF2-40B4-BE49-F238E27FC236}">
                <a16:creationId xmlns:a16="http://schemas.microsoft.com/office/drawing/2014/main" id="{5190CDCD-246A-4105-AEBB-2DBCE9025DF8}"/>
              </a:ext>
            </a:extLst>
          </p:cNvPr>
          <p:cNvSpPr/>
          <p:nvPr/>
        </p:nvSpPr>
        <p:spPr>
          <a:xfrm>
            <a:off x="964311" y="2412213"/>
            <a:ext cx="3276746" cy="646331"/>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Rockwell" panose="02060603020205020403" pitchFamily="18" charset="0"/>
                <a:ea typeface="Calibri" panose="020F0502020204030204" pitchFamily="34" charset="0"/>
                <a:cs typeface="Calibri" panose="020F0502020204030204" pitchFamily="34" charset="0"/>
              </a:rPr>
              <a:t>Understand the Importance of Physical Security</a:t>
            </a:r>
          </a:p>
        </p:txBody>
      </p:sp>
      <p:sp>
        <p:nvSpPr>
          <p:cNvPr id="61" name="Rectangle 60">
            <a:extLst>
              <a:ext uri="{FF2B5EF4-FFF2-40B4-BE49-F238E27FC236}">
                <a16:creationId xmlns:a16="http://schemas.microsoft.com/office/drawing/2014/main" id="{8A45062D-FD90-4D84-8FC8-12693FE0E567}"/>
              </a:ext>
            </a:extLst>
          </p:cNvPr>
          <p:cNvSpPr/>
          <p:nvPr/>
        </p:nvSpPr>
        <p:spPr>
          <a:xfrm>
            <a:off x="8722970" y="2427856"/>
            <a:ext cx="2856382" cy="646331"/>
          </a:xfrm>
          <a:prstGeom prst="rect">
            <a:avLst/>
          </a:prstGeom>
        </p:spPr>
        <p:txBody>
          <a:bodyPr wrap="square" anchor="ctr">
            <a:spAutoFit/>
          </a:bodyPr>
          <a:lstStyle/>
          <a:p>
            <a:pPr>
              <a:spcBef>
                <a:spcPts val="600"/>
              </a:spcBef>
            </a:pPr>
            <a:r>
              <a:rPr kumimoji="0" lang="en-US" sz="1800" b="1" i="0" u="none" strike="noStrike" kern="1200" cap="none" spc="0" normalizeH="0" baseline="0" noProof="0" dirty="0">
                <a:ln>
                  <a:noFill/>
                </a:ln>
                <a:solidFill>
                  <a:srgbClr val="000000"/>
                </a:solidFill>
                <a:effectLst/>
                <a:uLnTx/>
                <a:uFillTx/>
                <a:latin typeface="Rockwell" panose="02060603020205020403" pitchFamily="18" charset="0"/>
                <a:ea typeface="Calibri" panose="020F0502020204030204" pitchFamily="34" charset="0"/>
                <a:cs typeface="Calibri" panose="020F0502020204030204" pitchFamily="34" charset="0"/>
              </a:rPr>
              <a:t>Describe Workplace Security</a:t>
            </a:r>
          </a:p>
        </p:txBody>
      </p:sp>
      <p:sp>
        <p:nvSpPr>
          <p:cNvPr id="62" name="Rectangle 61">
            <a:extLst>
              <a:ext uri="{FF2B5EF4-FFF2-40B4-BE49-F238E27FC236}">
                <a16:creationId xmlns:a16="http://schemas.microsoft.com/office/drawing/2014/main" id="{F6AC80E3-24D6-4CE6-8F2E-A599E3C2D6BC}"/>
              </a:ext>
            </a:extLst>
          </p:cNvPr>
          <p:cNvSpPr/>
          <p:nvPr/>
        </p:nvSpPr>
        <p:spPr>
          <a:xfrm>
            <a:off x="964311" y="4104257"/>
            <a:ext cx="3363386" cy="646331"/>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Rockwell" panose="02060603020205020403" pitchFamily="18" charset="0"/>
                <a:ea typeface="Calibri" panose="020F0502020204030204" pitchFamily="34" charset="0"/>
                <a:cs typeface="Calibri" panose="020F0502020204030204" pitchFamily="34" charset="0"/>
              </a:rPr>
              <a:t>Discuss Various Physical Security Controls</a:t>
            </a:r>
          </a:p>
        </p:txBody>
      </p:sp>
      <p:sp>
        <p:nvSpPr>
          <p:cNvPr id="63" name="Rectangle 62">
            <a:extLst>
              <a:ext uri="{FF2B5EF4-FFF2-40B4-BE49-F238E27FC236}">
                <a16:creationId xmlns:a16="http://schemas.microsoft.com/office/drawing/2014/main" id="{13A077FF-7926-41B0-93F3-2817AA9DB2E3}"/>
              </a:ext>
            </a:extLst>
          </p:cNvPr>
          <p:cNvSpPr/>
          <p:nvPr/>
        </p:nvSpPr>
        <p:spPr>
          <a:xfrm>
            <a:off x="8722971" y="4256657"/>
            <a:ext cx="3316630" cy="646331"/>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Rockwell" panose="02060603020205020403" pitchFamily="18" charset="0"/>
                <a:ea typeface="Calibri" panose="020F0502020204030204" pitchFamily="34" charset="0"/>
                <a:cs typeface="Calibri" panose="020F0502020204030204" pitchFamily="34" charset="0"/>
              </a:rPr>
              <a:t>Describe Various Environmental Controls</a:t>
            </a:r>
          </a:p>
        </p:txBody>
      </p:sp>
      <p:sp>
        <p:nvSpPr>
          <p:cNvPr id="72" name="TextBox 72">
            <a:extLst>
              <a:ext uri="{FF2B5EF4-FFF2-40B4-BE49-F238E27FC236}">
                <a16:creationId xmlns:a16="http://schemas.microsoft.com/office/drawing/2014/main" id="{1DF3FEF0-BE00-49BB-803D-5C26A2F7B0AF}"/>
              </a:ext>
            </a:extLst>
          </p:cNvPr>
          <p:cNvSpPr txBox="1"/>
          <p:nvPr/>
        </p:nvSpPr>
        <p:spPr>
          <a:xfrm>
            <a:off x="457200" y="2442991"/>
            <a:ext cx="410690" cy="584775"/>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1</a:t>
            </a:r>
          </a:p>
        </p:txBody>
      </p:sp>
      <p:sp>
        <p:nvSpPr>
          <p:cNvPr id="73" name="TextBox 75">
            <a:extLst>
              <a:ext uri="{FF2B5EF4-FFF2-40B4-BE49-F238E27FC236}">
                <a16:creationId xmlns:a16="http://schemas.microsoft.com/office/drawing/2014/main" id="{A2352A9A-9221-4B59-8816-F260B8E0DEA1}"/>
              </a:ext>
            </a:extLst>
          </p:cNvPr>
          <p:cNvSpPr txBox="1"/>
          <p:nvPr/>
        </p:nvSpPr>
        <p:spPr>
          <a:xfrm>
            <a:off x="8227883" y="2458634"/>
            <a:ext cx="410690" cy="584775"/>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0070C0"/>
                </a:solidFill>
                <a:latin typeface="Rockwell" panose="02060603020205020403" pitchFamily="18" charset="0"/>
              </a:rPr>
              <a:t>3</a:t>
            </a:r>
            <a:endParaRPr kumimoji="0" lang="en-US" sz="32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endParaRPr>
          </a:p>
        </p:txBody>
      </p:sp>
      <p:sp>
        <p:nvSpPr>
          <p:cNvPr id="74" name="TextBox 78">
            <a:extLst>
              <a:ext uri="{FF2B5EF4-FFF2-40B4-BE49-F238E27FC236}">
                <a16:creationId xmlns:a16="http://schemas.microsoft.com/office/drawing/2014/main" id="{098F8D9D-B548-42AA-B659-B9332882EFC2}"/>
              </a:ext>
            </a:extLst>
          </p:cNvPr>
          <p:cNvSpPr txBox="1"/>
          <p:nvPr/>
        </p:nvSpPr>
        <p:spPr>
          <a:xfrm>
            <a:off x="457200" y="4135035"/>
            <a:ext cx="410690" cy="584775"/>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0070C0"/>
                </a:solidFill>
                <a:latin typeface="Rockwell" panose="02060603020205020403" pitchFamily="18" charset="0"/>
              </a:rPr>
              <a:t>2</a:t>
            </a:r>
            <a:endParaRPr kumimoji="0" lang="en-US" sz="32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endParaRPr>
          </a:p>
        </p:txBody>
      </p:sp>
      <p:sp>
        <p:nvSpPr>
          <p:cNvPr id="75" name="TextBox 81">
            <a:extLst>
              <a:ext uri="{FF2B5EF4-FFF2-40B4-BE49-F238E27FC236}">
                <a16:creationId xmlns:a16="http://schemas.microsoft.com/office/drawing/2014/main" id="{C14B356C-55B9-4F31-9CF3-F48C79F5C315}"/>
              </a:ext>
            </a:extLst>
          </p:cNvPr>
          <p:cNvSpPr txBox="1"/>
          <p:nvPr/>
        </p:nvSpPr>
        <p:spPr>
          <a:xfrm>
            <a:off x="8227883" y="4287435"/>
            <a:ext cx="410690" cy="584775"/>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4</a:t>
            </a:r>
          </a:p>
        </p:txBody>
      </p:sp>
    </p:spTree>
    <p:extLst>
      <p:ext uri="{BB962C8B-B14F-4D97-AF65-F5344CB8AC3E}">
        <p14:creationId xmlns:p14="http://schemas.microsoft.com/office/powerpoint/2010/main" val="25805922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8118AA4-166A-4FC1-9EC5-E7DA3A802342}"/>
              </a:ext>
            </a:extLst>
          </p:cNvPr>
          <p:cNvSpPr/>
          <p:nvPr/>
        </p:nvSpPr>
        <p:spPr bwMode="auto">
          <a:xfrm>
            <a:off x="2097773" y="3252907"/>
            <a:ext cx="45719" cy="52923"/>
          </a:xfrm>
          <a:prstGeom prst="rect">
            <a:avLst/>
          </a:prstGeom>
          <a:gradFill flip="none" rotWithShape="1">
            <a:gsLst>
              <a:gs pos="5000">
                <a:schemeClr val="bg1">
                  <a:lumMod val="75000"/>
                  <a:alpha val="0"/>
                </a:schemeClr>
              </a:gs>
              <a:gs pos="50000">
                <a:schemeClr val="tx1">
                  <a:lumMod val="75000"/>
                  <a:lumOff val="25000"/>
                </a:schemeClr>
              </a:gs>
              <a:gs pos="95000">
                <a:schemeClr val="bg1">
                  <a:lumMod val="7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5" name="Title 2">
            <a:extLst>
              <a:ext uri="{FF2B5EF4-FFF2-40B4-BE49-F238E27FC236}">
                <a16:creationId xmlns:a16="http://schemas.microsoft.com/office/drawing/2014/main" id="{22FA8534-5A37-4DD9-A875-D67874531FA1}"/>
              </a:ext>
            </a:extLst>
          </p:cNvPr>
          <p:cNvSpPr txBox="1">
            <a:spLocks/>
          </p:cNvSpPr>
          <p:nvPr/>
        </p:nvSpPr>
        <p:spPr>
          <a:xfrm>
            <a:off x="3009902" y="210317"/>
            <a:ext cx="6172197" cy="584775"/>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algn="ctr"/>
            <a:r>
              <a:rPr lang="en-IN" sz="3600" b="1" dirty="0"/>
              <a:t>Need for Physical Security</a:t>
            </a:r>
          </a:p>
        </p:txBody>
      </p:sp>
      <p:sp>
        <p:nvSpPr>
          <p:cNvPr id="8" name="Rectangle 7">
            <a:extLst>
              <a:ext uri="{FF2B5EF4-FFF2-40B4-BE49-F238E27FC236}">
                <a16:creationId xmlns:a16="http://schemas.microsoft.com/office/drawing/2014/main" id="{D47AF2AB-E6DD-4915-851C-C8762ED1654B}"/>
              </a:ext>
            </a:extLst>
          </p:cNvPr>
          <p:cNvSpPr/>
          <p:nvPr/>
        </p:nvSpPr>
        <p:spPr bwMode="auto">
          <a:xfrm>
            <a:off x="741426" y="1371600"/>
            <a:ext cx="5691300" cy="143177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3651575C-36C4-47E9-A4E5-C3F094A69188}"/>
              </a:ext>
            </a:extLst>
          </p:cNvPr>
          <p:cNvSpPr/>
          <p:nvPr/>
        </p:nvSpPr>
        <p:spPr bwMode="auto">
          <a:xfrm>
            <a:off x="738303" y="3012483"/>
            <a:ext cx="5691300" cy="143177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Rectangle 9">
            <a:extLst>
              <a:ext uri="{FF2B5EF4-FFF2-40B4-BE49-F238E27FC236}">
                <a16:creationId xmlns:a16="http://schemas.microsoft.com/office/drawing/2014/main" id="{1ACD4534-528C-4474-8D9A-2F74EB2CF4E6}"/>
              </a:ext>
            </a:extLst>
          </p:cNvPr>
          <p:cNvSpPr/>
          <p:nvPr/>
        </p:nvSpPr>
        <p:spPr bwMode="auto">
          <a:xfrm>
            <a:off x="738303" y="4655747"/>
            <a:ext cx="5691300" cy="143177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1" name="Group 10">
            <a:extLst>
              <a:ext uri="{FF2B5EF4-FFF2-40B4-BE49-F238E27FC236}">
                <a16:creationId xmlns:a16="http://schemas.microsoft.com/office/drawing/2014/main" id="{418E26A5-6CC9-4C70-903E-963052C643FE}"/>
              </a:ext>
            </a:extLst>
          </p:cNvPr>
          <p:cNvGrpSpPr/>
          <p:nvPr/>
        </p:nvGrpSpPr>
        <p:grpSpPr>
          <a:xfrm>
            <a:off x="89855" y="3436150"/>
            <a:ext cx="584445" cy="584445"/>
            <a:chOff x="3322001" y="3504304"/>
            <a:chExt cx="584445" cy="584445"/>
          </a:xfrm>
        </p:grpSpPr>
        <p:sp>
          <p:nvSpPr>
            <p:cNvPr id="13" name="Oval 12">
              <a:extLst>
                <a:ext uri="{FF2B5EF4-FFF2-40B4-BE49-F238E27FC236}">
                  <a16:creationId xmlns:a16="http://schemas.microsoft.com/office/drawing/2014/main" id="{6EC166D3-424D-4E46-B2DF-56E6EE8A68D1}"/>
                </a:ext>
              </a:extLst>
            </p:cNvPr>
            <p:cNvSpPr/>
            <p:nvPr/>
          </p:nvSpPr>
          <p:spPr>
            <a:xfrm>
              <a:off x="3322001" y="3504304"/>
              <a:ext cx="584445" cy="584445"/>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Freeform 21">
              <a:extLst>
                <a:ext uri="{FF2B5EF4-FFF2-40B4-BE49-F238E27FC236}">
                  <a16:creationId xmlns:a16="http://schemas.microsoft.com/office/drawing/2014/main" id="{17B72DE2-801F-40DD-B9F8-FBF7A837D34C}"/>
                </a:ext>
              </a:extLst>
            </p:cNvPr>
            <p:cNvSpPr>
              <a:spLocks noChangeAspect="1" noChangeArrowheads="1"/>
            </p:cNvSpPr>
            <p:nvPr/>
          </p:nvSpPr>
          <p:spPr bwMode="auto">
            <a:xfrm>
              <a:off x="3451501" y="3705355"/>
              <a:ext cx="325444" cy="182342"/>
            </a:xfrm>
            <a:custGeom>
              <a:avLst/>
              <a:gdLst>
                <a:gd name="T0" fmla="*/ 112144 w 497"/>
                <a:gd name="T1" fmla="*/ 0 h 276"/>
                <a:gd name="T2" fmla="*/ 112144 w 497"/>
                <a:gd name="T3" fmla="*/ 0 h 276"/>
                <a:gd name="T4" fmla="*/ 0 w 497"/>
                <a:gd name="T5" fmla="*/ 60435 h 276"/>
                <a:gd name="T6" fmla="*/ 112144 w 497"/>
                <a:gd name="T7" fmla="*/ 124959 h 276"/>
                <a:gd name="T8" fmla="*/ 223387 w 497"/>
                <a:gd name="T9" fmla="*/ 60435 h 276"/>
                <a:gd name="T10" fmla="*/ 112144 w 497"/>
                <a:gd name="T11" fmla="*/ 0 h 276"/>
                <a:gd name="T12" fmla="*/ 112144 w 497"/>
                <a:gd name="T13" fmla="*/ 108600 h 276"/>
                <a:gd name="T14" fmla="*/ 112144 w 497"/>
                <a:gd name="T15" fmla="*/ 108600 h 276"/>
                <a:gd name="T16" fmla="*/ 63953 w 497"/>
                <a:gd name="T17" fmla="*/ 60435 h 276"/>
                <a:gd name="T18" fmla="*/ 112144 w 497"/>
                <a:gd name="T19" fmla="*/ 11814 h 276"/>
                <a:gd name="T20" fmla="*/ 159884 w 497"/>
                <a:gd name="T21" fmla="*/ 60435 h 276"/>
                <a:gd name="T22" fmla="*/ 112144 w 497"/>
                <a:gd name="T23" fmla="*/ 108600 h 276"/>
                <a:gd name="T24" fmla="*/ 112144 w 497"/>
                <a:gd name="T25" fmla="*/ 60435 h 276"/>
                <a:gd name="T26" fmla="*/ 112144 w 497"/>
                <a:gd name="T27" fmla="*/ 60435 h 276"/>
                <a:gd name="T28" fmla="*/ 112144 w 497"/>
                <a:gd name="T29" fmla="*/ 35897 h 276"/>
                <a:gd name="T30" fmla="*/ 87823 w 497"/>
                <a:gd name="T31" fmla="*/ 60435 h 276"/>
                <a:gd name="T32" fmla="*/ 112144 w 497"/>
                <a:gd name="T33" fmla="*/ 84517 h 276"/>
                <a:gd name="T34" fmla="*/ 136014 w 497"/>
                <a:gd name="T35" fmla="*/ 60435 h 276"/>
                <a:gd name="T36" fmla="*/ 112144 w 497"/>
                <a:gd name="T37" fmla="*/ 60435 h 27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solidFill>
              <a:schemeClr val="bg1"/>
            </a:solidFill>
            <a:ln>
              <a:noFill/>
            </a:ln>
            <a:effec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17" name="Group 16">
            <a:extLst>
              <a:ext uri="{FF2B5EF4-FFF2-40B4-BE49-F238E27FC236}">
                <a16:creationId xmlns:a16="http://schemas.microsoft.com/office/drawing/2014/main" id="{14E684A3-2C7D-4999-9E32-172936DED733}"/>
              </a:ext>
            </a:extLst>
          </p:cNvPr>
          <p:cNvGrpSpPr/>
          <p:nvPr/>
        </p:nvGrpSpPr>
        <p:grpSpPr>
          <a:xfrm>
            <a:off x="89855" y="5079414"/>
            <a:ext cx="584445" cy="584445"/>
            <a:chOff x="3322001" y="5147568"/>
            <a:chExt cx="584445" cy="584445"/>
          </a:xfrm>
        </p:grpSpPr>
        <p:sp>
          <p:nvSpPr>
            <p:cNvPr id="18" name="Oval 17">
              <a:extLst>
                <a:ext uri="{FF2B5EF4-FFF2-40B4-BE49-F238E27FC236}">
                  <a16:creationId xmlns:a16="http://schemas.microsoft.com/office/drawing/2014/main" id="{5375B730-7363-4469-9776-791F5515439E}"/>
                </a:ext>
              </a:extLst>
            </p:cNvPr>
            <p:cNvSpPr/>
            <p:nvPr/>
          </p:nvSpPr>
          <p:spPr>
            <a:xfrm>
              <a:off x="3322001" y="5147568"/>
              <a:ext cx="584445" cy="58444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Freeform 34">
              <a:extLst>
                <a:ext uri="{FF2B5EF4-FFF2-40B4-BE49-F238E27FC236}">
                  <a16:creationId xmlns:a16="http://schemas.microsoft.com/office/drawing/2014/main" id="{AC009DBB-B760-41B1-A295-771BA646C1FA}"/>
                </a:ext>
              </a:extLst>
            </p:cNvPr>
            <p:cNvSpPr>
              <a:spLocks noChangeAspect="1" noChangeArrowheads="1"/>
            </p:cNvSpPr>
            <p:nvPr/>
          </p:nvSpPr>
          <p:spPr bwMode="auto">
            <a:xfrm>
              <a:off x="3521899" y="5277068"/>
              <a:ext cx="184649" cy="325445"/>
            </a:xfrm>
            <a:custGeom>
              <a:avLst/>
              <a:gdLst>
                <a:gd name="T0" fmla="*/ 126553 w 284"/>
                <a:gd name="T1" fmla="*/ 51794 h 497"/>
                <a:gd name="T2" fmla="*/ 126553 w 284"/>
                <a:gd name="T3" fmla="*/ 51794 h 497"/>
                <a:gd name="T4" fmla="*/ 126553 w 284"/>
                <a:gd name="T5" fmla="*/ 27923 h 497"/>
                <a:gd name="T6" fmla="*/ 63500 w 284"/>
                <a:gd name="T7" fmla="*/ 0 h 497"/>
                <a:gd name="T8" fmla="*/ 0 w 284"/>
                <a:gd name="T9" fmla="*/ 27923 h 497"/>
                <a:gd name="T10" fmla="*/ 0 w 284"/>
                <a:gd name="T11" fmla="*/ 51794 h 497"/>
                <a:gd name="T12" fmla="*/ 43377 w 284"/>
                <a:gd name="T13" fmla="*/ 111694 h 497"/>
                <a:gd name="T14" fmla="*/ 0 w 284"/>
                <a:gd name="T15" fmla="*/ 171594 h 497"/>
                <a:gd name="T16" fmla="*/ 0 w 284"/>
                <a:gd name="T17" fmla="*/ 199518 h 497"/>
                <a:gd name="T18" fmla="*/ 63500 w 284"/>
                <a:gd name="T19" fmla="*/ 223388 h 497"/>
                <a:gd name="T20" fmla="*/ 126553 w 284"/>
                <a:gd name="T21" fmla="*/ 199518 h 497"/>
                <a:gd name="T22" fmla="*/ 126553 w 284"/>
                <a:gd name="T23" fmla="*/ 171594 h 497"/>
                <a:gd name="T24" fmla="*/ 83176 w 284"/>
                <a:gd name="T25" fmla="*/ 111694 h 497"/>
                <a:gd name="T26" fmla="*/ 126553 w 284"/>
                <a:gd name="T27" fmla="*/ 51794 h 497"/>
                <a:gd name="T28" fmla="*/ 19676 w 284"/>
                <a:gd name="T29" fmla="*/ 27923 h 497"/>
                <a:gd name="T30" fmla="*/ 19676 w 284"/>
                <a:gd name="T31" fmla="*/ 27923 h 497"/>
                <a:gd name="T32" fmla="*/ 63500 w 284"/>
                <a:gd name="T33" fmla="*/ 15763 h 497"/>
                <a:gd name="T34" fmla="*/ 106877 w 284"/>
                <a:gd name="T35" fmla="*/ 27923 h 497"/>
                <a:gd name="T36" fmla="*/ 110901 w 284"/>
                <a:gd name="T37" fmla="*/ 31977 h 497"/>
                <a:gd name="T38" fmla="*/ 63500 w 284"/>
                <a:gd name="T39" fmla="*/ 43687 h 497"/>
                <a:gd name="T40" fmla="*/ 15651 w 284"/>
                <a:gd name="T41" fmla="*/ 31977 h 497"/>
                <a:gd name="T42" fmla="*/ 19676 w 284"/>
                <a:gd name="T43" fmla="*/ 27923 h 497"/>
                <a:gd name="T44" fmla="*/ 67525 w 284"/>
                <a:gd name="T45" fmla="*/ 111694 h 497"/>
                <a:gd name="T46" fmla="*/ 67525 w 284"/>
                <a:gd name="T47" fmla="*/ 111694 h 497"/>
                <a:gd name="T48" fmla="*/ 91225 w 284"/>
                <a:gd name="T49" fmla="*/ 147724 h 497"/>
                <a:gd name="T50" fmla="*/ 110901 w 284"/>
                <a:gd name="T51" fmla="*/ 171594 h 497"/>
                <a:gd name="T52" fmla="*/ 110901 w 284"/>
                <a:gd name="T53" fmla="*/ 187357 h 497"/>
                <a:gd name="T54" fmla="*/ 67525 w 284"/>
                <a:gd name="T55" fmla="*/ 159434 h 497"/>
                <a:gd name="T56" fmla="*/ 59475 w 284"/>
                <a:gd name="T57" fmla="*/ 159434 h 497"/>
                <a:gd name="T58" fmla="*/ 15651 w 284"/>
                <a:gd name="T59" fmla="*/ 187357 h 497"/>
                <a:gd name="T60" fmla="*/ 15651 w 284"/>
                <a:gd name="T61" fmla="*/ 171594 h 497"/>
                <a:gd name="T62" fmla="*/ 35775 w 284"/>
                <a:gd name="T63" fmla="*/ 147724 h 497"/>
                <a:gd name="T64" fmla="*/ 59475 w 284"/>
                <a:gd name="T65" fmla="*/ 111694 h 497"/>
                <a:gd name="T66" fmla="*/ 35775 w 284"/>
                <a:gd name="T67" fmla="*/ 79717 h 497"/>
                <a:gd name="T68" fmla="*/ 15651 w 284"/>
                <a:gd name="T69" fmla="*/ 51794 h 497"/>
                <a:gd name="T70" fmla="*/ 15651 w 284"/>
                <a:gd name="T71" fmla="*/ 39633 h 497"/>
                <a:gd name="T72" fmla="*/ 63500 w 284"/>
                <a:gd name="T73" fmla="*/ 51794 h 497"/>
                <a:gd name="T74" fmla="*/ 110901 w 284"/>
                <a:gd name="T75" fmla="*/ 39633 h 497"/>
                <a:gd name="T76" fmla="*/ 110901 w 284"/>
                <a:gd name="T77" fmla="*/ 51794 h 497"/>
                <a:gd name="T78" fmla="*/ 91225 w 284"/>
                <a:gd name="T79" fmla="*/ 79717 h 497"/>
                <a:gd name="T80" fmla="*/ 67525 w 284"/>
                <a:gd name="T81" fmla="*/ 111694 h 4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 h="497">
                  <a:moveTo>
                    <a:pt x="283" y="115"/>
                  </a:moveTo>
                  <a:lnTo>
                    <a:pt x="283" y="115"/>
                  </a:lnTo>
                  <a:cubicBezTo>
                    <a:pt x="283" y="62"/>
                    <a:pt x="283" y="62"/>
                    <a:pt x="283" y="62"/>
                  </a:cubicBezTo>
                  <a:cubicBezTo>
                    <a:pt x="283" y="35"/>
                    <a:pt x="221" y="0"/>
                    <a:pt x="142" y="0"/>
                  </a:cubicBezTo>
                  <a:cubicBezTo>
                    <a:pt x="61" y="0"/>
                    <a:pt x="0" y="35"/>
                    <a:pt x="0" y="62"/>
                  </a:cubicBezTo>
                  <a:cubicBezTo>
                    <a:pt x="0" y="62"/>
                    <a:pt x="0" y="62"/>
                    <a:pt x="0" y="115"/>
                  </a:cubicBezTo>
                  <a:cubicBezTo>
                    <a:pt x="0" y="168"/>
                    <a:pt x="97" y="213"/>
                    <a:pt x="97" y="248"/>
                  </a:cubicBezTo>
                  <a:cubicBezTo>
                    <a:pt x="97" y="292"/>
                    <a:pt x="0" y="328"/>
                    <a:pt x="0" y="381"/>
                  </a:cubicBezTo>
                  <a:cubicBezTo>
                    <a:pt x="0" y="434"/>
                    <a:pt x="0" y="443"/>
                    <a:pt x="0" y="443"/>
                  </a:cubicBezTo>
                  <a:cubicBezTo>
                    <a:pt x="0" y="460"/>
                    <a:pt x="61" y="496"/>
                    <a:pt x="142" y="496"/>
                  </a:cubicBezTo>
                  <a:cubicBezTo>
                    <a:pt x="221" y="496"/>
                    <a:pt x="283" y="460"/>
                    <a:pt x="283" y="443"/>
                  </a:cubicBezTo>
                  <a:cubicBezTo>
                    <a:pt x="283" y="443"/>
                    <a:pt x="283" y="434"/>
                    <a:pt x="283" y="381"/>
                  </a:cubicBezTo>
                  <a:cubicBezTo>
                    <a:pt x="283" y="328"/>
                    <a:pt x="186" y="292"/>
                    <a:pt x="186" y="248"/>
                  </a:cubicBezTo>
                  <a:cubicBezTo>
                    <a:pt x="186" y="213"/>
                    <a:pt x="283" y="168"/>
                    <a:pt x="283" y="115"/>
                  </a:cubicBezTo>
                  <a:close/>
                  <a:moveTo>
                    <a:pt x="44" y="62"/>
                  </a:moveTo>
                  <a:lnTo>
                    <a:pt x="44" y="62"/>
                  </a:lnTo>
                  <a:cubicBezTo>
                    <a:pt x="61" y="53"/>
                    <a:pt x="88" y="35"/>
                    <a:pt x="142" y="35"/>
                  </a:cubicBezTo>
                  <a:cubicBezTo>
                    <a:pt x="195" y="35"/>
                    <a:pt x="239" y="62"/>
                    <a:pt x="239" y="62"/>
                  </a:cubicBezTo>
                  <a:cubicBezTo>
                    <a:pt x="248" y="62"/>
                    <a:pt x="257" y="71"/>
                    <a:pt x="248" y="71"/>
                  </a:cubicBezTo>
                  <a:cubicBezTo>
                    <a:pt x="230" y="88"/>
                    <a:pt x="186" y="97"/>
                    <a:pt x="142" y="97"/>
                  </a:cubicBezTo>
                  <a:cubicBezTo>
                    <a:pt x="97" y="97"/>
                    <a:pt x="53" y="88"/>
                    <a:pt x="35" y="71"/>
                  </a:cubicBezTo>
                  <a:cubicBezTo>
                    <a:pt x="26" y="71"/>
                    <a:pt x="44" y="62"/>
                    <a:pt x="44" y="62"/>
                  </a:cubicBezTo>
                  <a:close/>
                  <a:moveTo>
                    <a:pt x="151" y="248"/>
                  </a:moveTo>
                  <a:lnTo>
                    <a:pt x="151" y="248"/>
                  </a:lnTo>
                  <a:cubicBezTo>
                    <a:pt x="151" y="283"/>
                    <a:pt x="177" y="301"/>
                    <a:pt x="204" y="328"/>
                  </a:cubicBezTo>
                  <a:cubicBezTo>
                    <a:pt x="221" y="345"/>
                    <a:pt x="248" y="372"/>
                    <a:pt x="248" y="381"/>
                  </a:cubicBezTo>
                  <a:cubicBezTo>
                    <a:pt x="248" y="416"/>
                    <a:pt x="248" y="416"/>
                    <a:pt x="248" y="416"/>
                  </a:cubicBezTo>
                  <a:cubicBezTo>
                    <a:pt x="230" y="407"/>
                    <a:pt x="151" y="390"/>
                    <a:pt x="151" y="354"/>
                  </a:cubicBezTo>
                  <a:cubicBezTo>
                    <a:pt x="151" y="337"/>
                    <a:pt x="133" y="337"/>
                    <a:pt x="133" y="354"/>
                  </a:cubicBezTo>
                  <a:cubicBezTo>
                    <a:pt x="133" y="390"/>
                    <a:pt x="61" y="407"/>
                    <a:pt x="35" y="416"/>
                  </a:cubicBezTo>
                  <a:cubicBezTo>
                    <a:pt x="35" y="381"/>
                    <a:pt x="35" y="381"/>
                    <a:pt x="35" y="381"/>
                  </a:cubicBezTo>
                  <a:cubicBezTo>
                    <a:pt x="35" y="372"/>
                    <a:pt x="61" y="345"/>
                    <a:pt x="80" y="328"/>
                  </a:cubicBezTo>
                  <a:cubicBezTo>
                    <a:pt x="106" y="301"/>
                    <a:pt x="133" y="283"/>
                    <a:pt x="133" y="248"/>
                  </a:cubicBezTo>
                  <a:cubicBezTo>
                    <a:pt x="133" y="222"/>
                    <a:pt x="106" y="203"/>
                    <a:pt x="80" y="177"/>
                  </a:cubicBezTo>
                  <a:cubicBezTo>
                    <a:pt x="61" y="159"/>
                    <a:pt x="35" y="132"/>
                    <a:pt x="35" y="115"/>
                  </a:cubicBezTo>
                  <a:cubicBezTo>
                    <a:pt x="35" y="88"/>
                    <a:pt x="35" y="88"/>
                    <a:pt x="35" y="88"/>
                  </a:cubicBezTo>
                  <a:cubicBezTo>
                    <a:pt x="61" y="106"/>
                    <a:pt x="97" y="115"/>
                    <a:pt x="142" y="115"/>
                  </a:cubicBezTo>
                  <a:cubicBezTo>
                    <a:pt x="186" y="115"/>
                    <a:pt x="230" y="106"/>
                    <a:pt x="248" y="88"/>
                  </a:cubicBezTo>
                  <a:cubicBezTo>
                    <a:pt x="248" y="115"/>
                    <a:pt x="248" y="115"/>
                    <a:pt x="248" y="115"/>
                  </a:cubicBezTo>
                  <a:cubicBezTo>
                    <a:pt x="248" y="132"/>
                    <a:pt x="221" y="159"/>
                    <a:pt x="204" y="177"/>
                  </a:cubicBezTo>
                  <a:cubicBezTo>
                    <a:pt x="177" y="203"/>
                    <a:pt x="151" y="222"/>
                    <a:pt x="151" y="248"/>
                  </a:cubicBezTo>
                  <a:close/>
                </a:path>
              </a:pathLst>
            </a:custGeom>
            <a:solidFill>
              <a:schemeClr val="bg1"/>
            </a:solidFill>
            <a:ln>
              <a:noFill/>
            </a:ln>
            <a:effec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20" name="Group 19">
            <a:extLst>
              <a:ext uri="{FF2B5EF4-FFF2-40B4-BE49-F238E27FC236}">
                <a16:creationId xmlns:a16="http://schemas.microsoft.com/office/drawing/2014/main" id="{E2D40C81-B365-41AF-A659-DC9C3ED44D4A}"/>
              </a:ext>
            </a:extLst>
          </p:cNvPr>
          <p:cNvGrpSpPr/>
          <p:nvPr/>
        </p:nvGrpSpPr>
        <p:grpSpPr>
          <a:xfrm>
            <a:off x="92897" y="1795267"/>
            <a:ext cx="584445" cy="584445"/>
            <a:chOff x="3325043" y="1861040"/>
            <a:chExt cx="584445" cy="584445"/>
          </a:xfrm>
        </p:grpSpPr>
        <p:sp>
          <p:nvSpPr>
            <p:cNvPr id="23" name="Oval 22">
              <a:extLst>
                <a:ext uri="{FF2B5EF4-FFF2-40B4-BE49-F238E27FC236}">
                  <a16:creationId xmlns:a16="http://schemas.microsoft.com/office/drawing/2014/main" id="{B7506036-45EE-4554-9541-42A4E922F960}"/>
                </a:ext>
              </a:extLst>
            </p:cNvPr>
            <p:cNvSpPr/>
            <p:nvPr/>
          </p:nvSpPr>
          <p:spPr>
            <a:xfrm>
              <a:off x="3325043" y="1861040"/>
              <a:ext cx="584445" cy="58444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5" name="Freeform 123">
              <a:extLst>
                <a:ext uri="{FF2B5EF4-FFF2-40B4-BE49-F238E27FC236}">
                  <a16:creationId xmlns:a16="http://schemas.microsoft.com/office/drawing/2014/main" id="{5A6E34CC-3DB1-452D-94C7-9F870A90BCF9}"/>
                </a:ext>
              </a:extLst>
            </p:cNvPr>
            <p:cNvSpPr>
              <a:spLocks noChangeAspect="1" noChangeArrowheads="1"/>
            </p:cNvSpPr>
            <p:nvPr/>
          </p:nvSpPr>
          <p:spPr bwMode="auto">
            <a:xfrm>
              <a:off x="3469546" y="2002081"/>
              <a:ext cx="295439" cy="302362"/>
            </a:xfrm>
            <a:custGeom>
              <a:avLst/>
              <a:gdLst>
                <a:gd name="T0" fmla="*/ 123628 w 452"/>
                <a:gd name="T1" fmla="*/ 135490 h 462"/>
                <a:gd name="T2" fmla="*/ 123628 w 452"/>
                <a:gd name="T3" fmla="*/ 135490 h 462"/>
                <a:gd name="T4" fmla="*/ 195108 w 452"/>
                <a:gd name="T5" fmla="*/ 11703 h 462"/>
                <a:gd name="T6" fmla="*/ 195108 w 452"/>
                <a:gd name="T7" fmla="*/ 8102 h 462"/>
                <a:gd name="T8" fmla="*/ 191062 w 452"/>
                <a:gd name="T9" fmla="*/ 8102 h 462"/>
                <a:gd name="T10" fmla="*/ 71480 w 452"/>
                <a:gd name="T11" fmla="*/ 80124 h 462"/>
                <a:gd name="T12" fmla="*/ 4046 w 452"/>
                <a:gd name="T13" fmla="*/ 135490 h 462"/>
                <a:gd name="T14" fmla="*/ 15735 w 452"/>
                <a:gd name="T15" fmla="*/ 147644 h 462"/>
                <a:gd name="T16" fmla="*/ 39561 w 452"/>
                <a:gd name="T17" fmla="*/ 139542 h 462"/>
                <a:gd name="T18" fmla="*/ 67883 w 452"/>
                <a:gd name="T19" fmla="*/ 167450 h 462"/>
                <a:gd name="T20" fmla="*/ 59791 w 452"/>
                <a:gd name="T21" fmla="*/ 191307 h 462"/>
                <a:gd name="T22" fmla="*/ 67883 w 452"/>
                <a:gd name="T23" fmla="*/ 203461 h 462"/>
                <a:gd name="T24" fmla="*/ 123628 w 452"/>
                <a:gd name="T25" fmla="*/ 135490 h 462"/>
                <a:gd name="T26" fmla="*/ 135317 w 452"/>
                <a:gd name="T27" fmla="*/ 67520 h 462"/>
                <a:gd name="T28" fmla="*/ 135317 w 452"/>
                <a:gd name="T29" fmla="*/ 67520 h 462"/>
                <a:gd name="T30" fmla="*/ 135317 w 452"/>
                <a:gd name="T31" fmla="*/ 43663 h 462"/>
                <a:gd name="T32" fmla="*/ 159143 w 452"/>
                <a:gd name="T33" fmla="*/ 43663 h 462"/>
                <a:gd name="T34" fmla="*/ 159143 w 452"/>
                <a:gd name="T35" fmla="*/ 67520 h 462"/>
                <a:gd name="T36" fmla="*/ 135317 w 452"/>
                <a:gd name="T37" fmla="*/ 67520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bg1"/>
            </a:solidFill>
            <a:ln>
              <a:noFill/>
            </a:ln>
            <a:effec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26" name="Rectangle 25">
            <a:extLst>
              <a:ext uri="{FF2B5EF4-FFF2-40B4-BE49-F238E27FC236}">
                <a16:creationId xmlns:a16="http://schemas.microsoft.com/office/drawing/2014/main" id="{4A8DF272-86C1-40CD-B257-C84ACB347B65}"/>
              </a:ext>
            </a:extLst>
          </p:cNvPr>
          <p:cNvSpPr/>
          <p:nvPr/>
        </p:nvSpPr>
        <p:spPr>
          <a:xfrm>
            <a:off x="794960" y="1777330"/>
            <a:ext cx="5629524" cy="615553"/>
          </a:xfrm>
          <a:prstGeom prst="rect">
            <a:avLst/>
          </a:prstGeom>
        </p:spPr>
        <p:txBody>
          <a:bodyPr wrap="square" anchor="ctr">
            <a:spAutoFit/>
          </a:bodyPr>
          <a:lstStyle/>
          <a:p>
            <a:pPr>
              <a:spcBef>
                <a:spcPts val="3600"/>
              </a:spcBef>
            </a:pPr>
            <a:r>
              <a:rPr lang="en-US" sz="1700" dirty="0"/>
              <a:t>A successful unauthorized physical access may lead to </a:t>
            </a:r>
            <a:r>
              <a:rPr lang="en-US" sz="1700" b="1" dirty="0">
                <a:solidFill>
                  <a:srgbClr val="FF0000"/>
                </a:solidFill>
              </a:rPr>
              <a:t>theft</a:t>
            </a:r>
            <a:r>
              <a:rPr lang="en-US" sz="1700" dirty="0"/>
              <a:t>, </a:t>
            </a:r>
            <a:r>
              <a:rPr lang="en-US" sz="1700" b="1" dirty="0">
                <a:solidFill>
                  <a:srgbClr val="FF0000"/>
                </a:solidFill>
              </a:rPr>
              <a:t>damage,</a:t>
            </a:r>
            <a:r>
              <a:rPr lang="en-US" sz="1700" dirty="0"/>
              <a:t> or </a:t>
            </a:r>
            <a:r>
              <a:rPr lang="en-US" sz="1700" b="1" dirty="0">
                <a:solidFill>
                  <a:srgbClr val="FF0000"/>
                </a:solidFill>
              </a:rPr>
              <a:t>modification</a:t>
            </a:r>
            <a:r>
              <a:rPr lang="en-US" sz="1700" dirty="0"/>
              <a:t> of the information systems </a:t>
            </a:r>
          </a:p>
        </p:txBody>
      </p:sp>
      <p:sp>
        <p:nvSpPr>
          <p:cNvPr id="27" name="Rectangle 26">
            <a:extLst>
              <a:ext uri="{FF2B5EF4-FFF2-40B4-BE49-F238E27FC236}">
                <a16:creationId xmlns:a16="http://schemas.microsoft.com/office/drawing/2014/main" id="{71A0559E-415E-4FFF-B7B8-E74A08EEA999}"/>
              </a:ext>
            </a:extLst>
          </p:cNvPr>
          <p:cNvSpPr/>
          <p:nvPr/>
        </p:nvSpPr>
        <p:spPr>
          <a:xfrm>
            <a:off x="794959" y="3420596"/>
            <a:ext cx="5629524" cy="615553"/>
          </a:xfrm>
          <a:prstGeom prst="rect">
            <a:avLst/>
          </a:prstGeom>
        </p:spPr>
        <p:txBody>
          <a:bodyPr wrap="square" anchor="ctr">
            <a:spAutoFit/>
          </a:bodyPr>
          <a:lstStyle/>
          <a:p>
            <a:pPr>
              <a:spcBef>
                <a:spcPts val="3600"/>
              </a:spcBef>
            </a:pPr>
            <a:r>
              <a:rPr lang="en-US" sz="1700" dirty="0"/>
              <a:t>A physical security breach can </a:t>
            </a:r>
            <a:r>
              <a:rPr lang="en-US" sz="1700" b="1" dirty="0">
                <a:solidFill>
                  <a:srgbClr val="FF0000"/>
                </a:solidFill>
              </a:rPr>
              <a:t>directly impact confidentiality</a:t>
            </a:r>
            <a:r>
              <a:rPr lang="en-US" sz="1700" dirty="0"/>
              <a:t>, integrity, and availability of information and systems</a:t>
            </a:r>
          </a:p>
        </p:txBody>
      </p:sp>
      <p:sp>
        <p:nvSpPr>
          <p:cNvPr id="28" name="Rectangle 27">
            <a:extLst>
              <a:ext uri="{FF2B5EF4-FFF2-40B4-BE49-F238E27FC236}">
                <a16:creationId xmlns:a16="http://schemas.microsoft.com/office/drawing/2014/main" id="{5D2CB1F3-89D3-42E4-B307-3AE3AB68C587}"/>
              </a:ext>
            </a:extLst>
          </p:cNvPr>
          <p:cNvSpPr/>
          <p:nvPr/>
        </p:nvSpPr>
        <p:spPr>
          <a:xfrm>
            <a:off x="794959" y="4806561"/>
            <a:ext cx="5637767" cy="1138773"/>
          </a:xfrm>
          <a:prstGeom prst="rect">
            <a:avLst/>
          </a:prstGeom>
        </p:spPr>
        <p:txBody>
          <a:bodyPr wrap="square" anchor="ctr">
            <a:spAutoFit/>
          </a:bodyPr>
          <a:lstStyle/>
          <a:p>
            <a:pPr>
              <a:spcBef>
                <a:spcPts val="3600"/>
              </a:spcBef>
            </a:pPr>
            <a:r>
              <a:rPr lang="en-US" sz="1700" dirty="0"/>
              <a:t>Physical security is the basis of any </a:t>
            </a:r>
            <a:r>
              <a:rPr lang="en-US" sz="1700" b="1" dirty="0">
                <a:solidFill>
                  <a:srgbClr val="FF0000"/>
                </a:solidFill>
              </a:rPr>
              <a:t>information security program </a:t>
            </a:r>
            <a:r>
              <a:rPr lang="en-US" sz="1700" dirty="0"/>
              <a:t>in an organization. It deals with </a:t>
            </a:r>
            <a:r>
              <a:rPr lang="en-US" sz="1700" b="1" dirty="0">
                <a:solidFill>
                  <a:srgbClr val="FF0000"/>
                </a:solidFill>
              </a:rPr>
              <a:t>restricting unauthorized physical access</a:t>
            </a:r>
            <a:r>
              <a:rPr lang="en-US" sz="1700" dirty="0"/>
              <a:t> to the infrastructure, office premises, workstations, and employees of the organization</a:t>
            </a:r>
          </a:p>
        </p:txBody>
      </p:sp>
      <p:sp>
        <p:nvSpPr>
          <p:cNvPr id="52" name="Rectangle 51">
            <a:extLst>
              <a:ext uri="{FF2B5EF4-FFF2-40B4-BE49-F238E27FC236}">
                <a16:creationId xmlns:a16="http://schemas.microsoft.com/office/drawing/2014/main" id="{26D018FC-6138-4798-8DA9-87079BA254F2}"/>
              </a:ext>
            </a:extLst>
          </p:cNvPr>
          <p:cNvSpPr/>
          <p:nvPr/>
        </p:nvSpPr>
        <p:spPr>
          <a:xfrm>
            <a:off x="7221876" y="1204379"/>
            <a:ext cx="3886616" cy="615553"/>
          </a:xfrm>
          <a:prstGeom prst="rect">
            <a:avLst/>
          </a:prstGeom>
        </p:spPr>
        <p:txBody>
          <a:bodyPr wrap="square" anchor="ctr">
            <a:spAutoFit/>
          </a:bodyPr>
          <a:lstStyle/>
          <a:p>
            <a:pPr algn="ctr">
              <a:spcBef>
                <a:spcPts val="3600"/>
              </a:spcBef>
            </a:pPr>
            <a:r>
              <a:rPr lang="en-US" sz="1700" b="1" dirty="0">
                <a:solidFill>
                  <a:srgbClr val="FF0000"/>
                </a:solidFill>
              </a:rPr>
              <a:t>The physical layer of your network is not protected by traditional firewalls</a:t>
            </a:r>
          </a:p>
        </p:txBody>
      </p:sp>
      <p:sp>
        <p:nvSpPr>
          <p:cNvPr id="54" name="Rectangle 53">
            <a:extLst>
              <a:ext uri="{FF2B5EF4-FFF2-40B4-BE49-F238E27FC236}">
                <a16:creationId xmlns:a16="http://schemas.microsoft.com/office/drawing/2014/main" id="{2531263F-EC02-4F97-96E7-B63526D9D3ED}"/>
              </a:ext>
            </a:extLst>
          </p:cNvPr>
          <p:cNvSpPr/>
          <p:nvPr/>
        </p:nvSpPr>
        <p:spPr bwMode="auto">
          <a:xfrm>
            <a:off x="6864015" y="5355870"/>
            <a:ext cx="4636167" cy="7117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55" name="Rectangle 54">
            <a:extLst>
              <a:ext uri="{FF2B5EF4-FFF2-40B4-BE49-F238E27FC236}">
                <a16:creationId xmlns:a16="http://schemas.microsoft.com/office/drawing/2014/main" id="{FCC21954-B5E1-45DC-A2ED-9A4BCD15E163}"/>
              </a:ext>
            </a:extLst>
          </p:cNvPr>
          <p:cNvSpPr/>
          <p:nvPr/>
        </p:nvSpPr>
        <p:spPr bwMode="auto">
          <a:xfrm>
            <a:off x="7066913" y="4795642"/>
            <a:ext cx="4191458" cy="44258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56" name="Rectangle 55">
            <a:extLst>
              <a:ext uri="{FF2B5EF4-FFF2-40B4-BE49-F238E27FC236}">
                <a16:creationId xmlns:a16="http://schemas.microsoft.com/office/drawing/2014/main" id="{3A870FC3-74D1-4561-A56B-BBEAE3793A27}"/>
              </a:ext>
            </a:extLst>
          </p:cNvPr>
          <p:cNvSpPr/>
          <p:nvPr/>
        </p:nvSpPr>
        <p:spPr bwMode="auto">
          <a:xfrm>
            <a:off x="7257434" y="4235415"/>
            <a:ext cx="3810417" cy="44258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57" name="Rectangle 56">
            <a:extLst>
              <a:ext uri="{FF2B5EF4-FFF2-40B4-BE49-F238E27FC236}">
                <a16:creationId xmlns:a16="http://schemas.microsoft.com/office/drawing/2014/main" id="{DB9EF159-694E-4AE5-AD2B-43E086C72DDB}"/>
              </a:ext>
            </a:extLst>
          </p:cNvPr>
          <p:cNvSpPr/>
          <p:nvPr/>
        </p:nvSpPr>
        <p:spPr bwMode="auto">
          <a:xfrm>
            <a:off x="7430634" y="3675188"/>
            <a:ext cx="3464016" cy="44258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58" name="Rectangle 57">
            <a:extLst>
              <a:ext uri="{FF2B5EF4-FFF2-40B4-BE49-F238E27FC236}">
                <a16:creationId xmlns:a16="http://schemas.microsoft.com/office/drawing/2014/main" id="{0788916A-5250-4233-8049-E53BF0837A69}"/>
              </a:ext>
            </a:extLst>
          </p:cNvPr>
          <p:cNvSpPr/>
          <p:nvPr/>
        </p:nvSpPr>
        <p:spPr bwMode="auto">
          <a:xfrm>
            <a:off x="7588090" y="3114961"/>
            <a:ext cx="3149105" cy="44258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59" name="Rectangle 58">
            <a:extLst>
              <a:ext uri="{FF2B5EF4-FFF2-40B4-BE49-F238E27FC236}">
                <a16:creationId xmlns:a16="http://schemas.microsoft.com/office/drawing/2014/main" id="{C013B370-FC9A-4644-B27B-FC32AE340BCF}"/>
              </a:ext>
            </a:extLst>
          </p:cNvPr>
          <p:cNvSpPr/>
          <p:nvPr/>
        </p:nvSpPr>
        <p:spPr bwMode="auto">
          <a:xfrm>
            <a:off x="7731231" y="2554734"/>
            <a:ext cx="2862823" cy="44258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60" name="Rectangle 59">
            <a:extLst>
              <a:ext uri="{FF2B5EF4-FFF2-40B4-BE49-F238E27FC236}">
                <a16:creationId xmlns:a16="http://schemas.microsoft.com/office/drawing/2014/main" id="{C89E2553-7B23-477C-8A5C-38ACEF4A556E}"/>
              </a:ext>
            </a:extLst>
          </p:cNvPr>
          <p:cNvSpPr/>
          <p:nvPr/>
        </p:nvSpPr>
        <p:spPr bwMode="auto">
          <a:xfrm>
            <a:off x="7861359" y="1994507"/>
            <a:ext cx="2602566" cy="442588"/>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61" name="Freeform 35">
            <a:extLst>
              <a:ext uri="{FF2B5EF4-FFF2-40B4-BE49-F238E27FC236}">
                <a16:creationId xmlns:a16="http://schemas.microsoft.com/office/drawing/2014/main" id="{5D458A94-129F-4F7B-A3BE-44BB7D1471C2}"/>
              </a:ext>
            </a:extLst>
          </p:cNvPr>
          <p:cNvSpPr>
            <a:spLocks noChangeAspect="1" noChangeArrowheads="1"/>
          </p:cNvSpPr>
          <p:nvPr/>
        </p:nvSpPr>
        <p:spPr bwMode="auto">
          <a:xfrm>
            <a:off x="7164394" y="4894829"/>
            <a:ext cx="215462" cy="251727"/>
          </a:xfrm>
          <a:custGeom>
            <a:avLst/>
            <a:gdLst>
              <a:gd name="T0" fmla="*/ 144078 w 355"/>
              <a:gd name="T1" fmla="*/ 63340 h 417"/>
              <a:gd name="T2" fmla="*/ 144078 w 355"/>
              <a:gd name="T3" fmla="*/ 63340 h 417"/>
              <a:gd name="T4" fmla="*/ 123754 w 355"/>
              <a:gd name="T5" fmla="*/ 63340 h 417"/>
              <a:gd name="T6" fmla="*/ 123754 w 355"/>
              <a:gd name="T7" fmla="*/ 47617 h 417"/>
              <a:gd name="T8" fmla="*/ 79492 w 355"/>
              <a:gd name="T9" fmla="*/ 0 h 417"/>
              <a:gd name="T10" fmla="*/ 35681 w 355"/>
              <a:gd name="T11" fmla="*/ 47617 h 417"/>
              <a:gd name="T12" fmla="*/ 35681 w 355"/>
              <a:gd name="T13" fmla="*/ 63340 h 417"/>
              <a:gd name="T14" fmla="*/ 11291 w 355"/>
              <a:gd name="T15" fmla="*/ 63340 h 417"/>
              <a:gd name="T16" fmla="*/ 0 w 355"/>
              <a:gd name="T17" fmla="*/ 79512 h 417"/>
              <a:gd name="T18" fmla="*/ 0 w 355"/>
              <a:gd name="T19" fmla="*/ 167110 h 417"/>
              <a:gd name="T20" fmla="*/ 11291 w 355"/>
              <a:gd name="T21" fmla="*/ 178790 h 417"/>
              <a:gd name="T22" fmla="*/ 23938 w 355"/>
              <a:gd name="T23" fmla="*/ 182833 h 417"/>
              <a:gd name="T24" fmla="*/ 47876 w 355"/>
              <a:gd name="T25" fmla="*/ 186876 h 417"/>
              <a:gd name="T26" fmla="*/ 111559 w 355"/>
              <a:gd name="T27" fmla="*/ 186876 h 417"/>
              <a:gd name="T28" fmla="*/ 135497 w 355"/>
              <a:gd name="T29" fmla="*/ 182833 h 417"/>
              <a:gd name="T30" fmla="*/ 147692 w 355"/>
              <a:gd name="T31" fmla="*/ 178790 h 417"/>
              <a:gd name="T32" fmla="*/ 159886 w 355"/>
              <a:gd name="T33" fmla="*/ 167110 h 417"/>
              <a:gd name="T34" fmla="*/ 159886 w 355"/>
              <a:gd name="T35" fmla="*/ 79512 h 417"/>
              <a:gd name="T36" fmla="*/ 144078 w 355"/>
              <a:gd name="T37" fmla="*/ 63340 h 417"/>
              <a:gd name="T38" fmla="*/ 55554 w 355"/>
              <a:gd name="T39" fmla="*/ 43574 h 417"/>
              <a:gd name="T40" fmla="*/ 55554 w 355"/>
              <a:gd name="T41" fmla="*/ 43574 h 417"/>
              <a:gd name="T42" fmla="*/ 79492 w 355"/>
              <a:gd name="T43" fmla="*/ 19766 h 417"/>
              <a:gd name="T44" fmla="*/ 103429 w 355"/>
              <a:gd name="T45" fmla="*/ 43574 h 417"/>
              <a:gd name="T46" fmla="*/ 103429 w 355"/>
              <a:gd name="T47" fmla="*/ 63340 h 417"/>
              <a:gd name="T48" fmla="*/ 55554 w 355"/>
              <a:gd name="T49" fmla="*/ 63340 h 417"/>
              <a:gd name="T50" fmla="*/ 55554 w 355"/>
              <a:gd name="T51" fmla="*/ 43574 h 4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55" h="417">
                <a:moveTo>
                  <a:pt x="319" y="141"/>
                </a:moveTo>
                <a:lnTo>
                  <a:pt x="319" y="141"/>
                </a:lnTo>
                <a:cubicBezTo>
                  <a:pt x="274" y="141"/>
                  <a:pt x="274" y="141"/>
                  <a:pt x="274" y="141"/>
                </a:cubicBezTo>
                <a:cubicBezTo>
                  <a:pt x="274" y="106"/>
                  <a:pt x="274" y="106"/>
                  <a:pt x="274" y="106"/>
                </a:cubicBezTo>
                <a:cubicBezTo>
                  <a:pt x="274" y="35"/>
                  <a:pt x="238" y="0"/>
                  <a:pt x="176" y="0"/>
                </a:cubicBezTo>
                <a:cubicBezTo>
                  <a:pt x="106" y="0"/>
                  <a:pt x="79" y="35"/>
                  <a:pt x="79" y="106"/>
                </a:cubicBezTo>
                <a:cubicBezTo>
                  <a:pt x="79" y="141"/>
                  <a:pt x="79" y="141"/>
                  <a:pt x="79" y="141"/>
                </a:cubicBezTo>
                <a:cubicBezTo>
                  <a:pt x="25" y="141"/>
                  <a:pt x="25" y="141"/>
                  <a:pt x="25" y="141"/>
                </a:cubicBezTo>
                <a:cubicBezTo>
                  <a:pt x="17" y="141"/>
                  <a:pt x="0" y="159"/>
                  <a:pt x="0" y="177"/>
                </a:cubicBezTo>
                <a:cubicBezTo>
                  <a:pt x="0" y="372"/>
                  <a:pt x="0" y="372"/>
                  <a:pt x="0" y="372"/>
                </a:cubicBezTo>
                <a:cubicBezTo>
                  <a:pt x="0" y="381"/>
                  <a:pt x="17" y="398"/>
                  <a:pt x="25" y="398"/>
                </a:cubicBezTo>
                <a:cubicBezTo>
                  <a:pt x="53" y="407"/>
                  <a:pt x="53" y="407"/>
                  <a:pt x="53" y="407"/>
                </a:cubicBezTo>
                <a:cubicBezTo>
                  <a:pt x="70" y="416"/>
                  <a:pt x="88" y="416"/>
                  <a:pt x="106" y="416"/>
                </a:cubicBezTo>
                <a:cubicBezTo>
                  <a:pt x="247" y="416"/>
                  <a:pt x="247" y="416"/>
                  <a:pt x="247" y="416"/>
                </a:cubicBezTo>
                <a:cubicBezTo>
                  <a:pt x="265" y="416"/>
                  <a:pt x="283" y="416"/>
                  <a:pt x="300" y="407"/>
                </a:cubicBezTo>
                <a:cubicBezTo>
                  <a:pt x="327" y="398"/>
                  <a:pt x="327" y="398"/>
                  <a:pt x="327" y="398"/>
                </a:cubicBezTo>
                <a:cubicBezTo>
                  <a:pt x="336" y="398"/>
                  <a:pt x="354" y="381"/>
                  <a:pt x="354" y="372"/>
                </a:cubicBezTo>
                <a:cubicBezTo>
                  <a:pt x="354" y="177"/>
                  <a:pt x="354" y="177"/>
                  <a:pt x="354" y="177"/>
                </a:cubicBezTo>
                <a:cubicBezTo>
                  <a:pt x="354" y="159"/>
                  <a:pt x="336" y="141"/>
                  <a:pt x="319" y="141"/>
                </a:cubicBezTo>
                <a:close/>
                <a:moveTo>
                  <a:pt x="123" y="97"/>
                </a:moveTo>
                <a:lnTo>
                  <a:pt x="123" y="97"/>
                </a:lnTo>
                <a:cubicBezTo>
                  <a:pt x="123" y="62"/>
                  <a:pt x="150" y="44"/>
                  <a:pt x="176" y="44"/>
                </a:cubicBezTo>
                <a:cubicBezTo>
                  <a:pt x="203" y="44"/>
                  <a:pt x="229" y="62"/>
                  <a:pt x="229" y="97"/>
                </a:cubicBezTo>
                <a:cubicBezTo>
                  <a:pt x="229" y="141"/>
                  <a:pt x="229" y="141"/>
                  <a:pt x="229" y="141"/>
                </a:cubicBezTo>
                <a:cubicBezTo>
                  <a:pt x="123" y="141"/>
                  <a:pt x="123" y="141"/>
                  <a:pt x="123" y="141"/>
                </a:cubicBezTo>
                <a:lnTo>
                  <a:pt x="123" y="97"/>
                </a:lnTo>
                <a:close/>
              </a:path>
            </a:pathLst>
          </a:custGeom>
          <a:solidFill>
            <a:schemeClr val="accent6">
              <a:lumMod val="75000"/>
            </a:schemeClr>
          </a:solidFill>
          <a:ln>
            <a:noFill/>
          </a:ln>
          <a:effectLst/>
        </p:spPr>
        <p:txBody>
          <a:bodyPr wrap="none" lIns="34290" tIns="17145" rIns="34290" bIns="17145" anchor="ctr"/>
          <a:lstStyle/>
          <a:p>
            <a:endParaRPr lang="en-US" dirty="0"/>
          </a:p>
        </p:txBody>
      </p:sp>
      <p:sp>
        <p:nvSpPr>
          <p:cNvPr id="62" name="Freeform 44">
            <a:extLst>
              <a:ext uri="{FF2B5EF4-FFF2-40B4-BE49-F238E27FC236}">
                <a16:creationId xmlns:a16="http://schemas.microsoft.com/office/drawing/2014/main" id="{1AF05538-3D3F-4101-9C44-2A0AC405AB9A}"/>
              </a:ext>
            </a:extLst>
          </p:cNvPr>
          <p:cNvSpPr>
            <a:spLocks noChangeAspect="1" noChangeArrowheads="1"/>
          </p:cNvSpPr>
          <p:nvPr/>
        </p:nvSpPr>
        <p:spPr bwMode="auto">
          <a:xfrm>
            <a:off x="6949454" y="5522772"/>
            <a:ext cx="298252" cy="377983"/>
          </a:xfrm>
          <a:custGeom>
            <a:avLst/>
            <a:gdLst>
              <a:gd name="T0" fmla="*/ 144077 w 355"/>
              <a:gd name="T1" fmla="*/ 79396 h 453"/>
              <a:gd name="T2" fmla="*/ 144077 w 355"/>
              <a:gd name="T3" fmla="*/ 79396 h 453"/>
              <a:gd name="T4" fmla="*/ 124205 w 355"/>
              <a:gd name="T5" fmla="*/ 79396 h 453"/>
              <a:gd name="T6" fmla="*/ 124205 w 355"/>
              <a:gd name="T7" fmla="*/ 51585 h 453"/>
              <a:gd name="T8" fmla="*/ 79943 w 355"/>
              <a:gd name="T9" fmla="*/ 0 h 453"/>
              <a:gd name="T10" fmla="*/ 35681 w 355"/>
              <a:gd name="T11" fmla="*/ 51585 h 453"/>
              <a:gd name="T12" fmla="*/ 35681 w 355"/>
              <a:gd name="T13" fmla="*/ 55622 h 453"/>
              <a:gd name="T14" fmla="*/ 56005 w 355"/>
              <a:gd name="T15" fmla="*/ 55622 h 453"/>
              <a:gd name="T16" fmla="*/ 56005 w 355"/>
              <a:gd name="T17" fmla="*/ 47548 h 453"/>
              <a:gd name="T18" fmla="*/ 79943 w 355"/>
              <a:gd name="T19" fmla="*/ 23774 h 453"/>
              <a:gd name="T20" fmla="*/ 103880 w 355"/>
              <a:gd name="T21" fmla="*/ 47548 h 453"/>
              <a:gd name="T22" fmla="*/ 103880 w 355"/>
              <a:gd name="T23" fmla="*/ 79396 h 453"/>
              <a:gd name="T24" fmla="*/ 11743 w 355"/>
              <a:gd name="T25" fmla="*/ 79396 h 453"/>
              <a:gd name="T26" fmla="*/ 0 w 355"/>
              <a:gd name="T27" fmla="*/ 91507 h 453"/>
              <a:gd name="T28" fmla="*/ 0 w 355"/>
              <a:gd name="T29" fmla="*/ 178977 h 453"/>
              <a:gd name="T30" fmla="*/ 11743 w 355"/>
              <a:gd name="T31" fmla="*/ 194677 h 453"/>
              <a:gd name="T32" fmla="*/ 23938 w 355"/>
              <a:gd name="T33" fmla="*/ 198714 h 453"/>
              <a:gd name="T34" fmla="*/ 47875 w 355"/>
              <a:gd name="T35" fmla="*/ 202751 h 453"/>
              <a:gd name="T36" fmla="*/ 112010 w 355"/>
              <a:gd name="T37" fmla="*/ 202751 h 453"/>
              <a:gd name="T38" fmla="*/ 135948 w 355"/>
              <a:gd name="T39" fmla="*/ 198714 h 453"/>
              <a:gd name="T40" fmla="*/ 148142 w 355"/>
              <a:gd name="T41" fmla="*/ 194677 h 453"/>
              <a:gd name="T42" fmla="*/ 159885 w 355"/>
              <a:gd name="T43" fmla="*/ 178977 h 453"/>
              <a:gd name="T44" fmla="*/ 159885 w 355"/>
              <a:gd name="T45" fmla="*/ 91507 h 453"/>
              <a:gd name="T46" fmla="*/ 144077 w 355"/>
              <a:gd name="T47" fmla="*/ 79396 h 4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55" h="453">
                <a:moveTo>
                  <a:pt x="319" y="177"/>
                </a:moveTo>
                <a:lnTo>
                  <a:pt x="319" y="177"/>
                </a:lnTo>
                <a:cubicBezTo>
                  <a:pt x="275" y="177"/>
                  <a:pt x="275" y="177"/>
                  <a:pt x="275" y="177"/>
                </a:cubicBezTo>
                <a:cubicBezTo>
                  <a:pt x="275" y="115"/>
                  <a:pt x="275" y="115"/>
                  <a:pt x="275" y="115"/>
                </a:cubicBezTo>
                <a:cubicBezTo>
                  <a:pt x="275" y="44"/>
                  <a:pt x="238" y="0"/>
                  <a:pt x="177" y="0"/>
                </a:cubicBezTo>
                <a:cubicBezTo>
                  <a:pt x="106" y="0"/>
                  <a:pt x="79" y="44"/>
                  <a:pt x="79" y="115"/>
                </a:cubicBezTo>
                <a:cubicBezTo>
                  <a:pt x="79" y="124"/>
                  <a:pt x="79" y="124"/>
                  <a:pt x="79" y="124"/>
                </a:cubicBezTo>
                <a:cubicBezTo>
                  <a:pt x="124" y="124"/>
                  <a:pt x="124" y="124"/>
                  <a:pt x="124" y="124"/>
                </a:cubicBezTo>
                <a:cubicBezTo>
                  <a:pt x="124" y="106"/>
                  <a:pt x="124" y="106"/>
                  <a:pt x="124" y="106"/>
                </a:cubicBezTo>
                <a:cubicBezTo>
                  <a:pt x="124" y="71"/>
                  <a:pt x="150" y="53"/>
                  <a:pt x="177" y="53"/>
                </a:cubicBezTo>
                <a:cubicBezTo>
                  <a:pt x="203" y="53"/>
                  <a:pt x="230" y="71"/>
                  <a:pt x="230" y="106"/>
                </a:cubicBezTo>
                <a:cubicBezTo>
                  <a:pt x="230" y="177"/>
                  <a:pt x="230" y="177"/>
                  <a:pt x="230" y="177"/>
                </a:cubicBezTo>
                <a:cubicBezTo>
                  <a:pt x="26" y="177"/>
                  <a:pt x="26" y="177"/>
                  <a:pt x="26" y="177"/>
                </a:cubicBezTo>
                <a:cubicBezTo>
                  <a:pt x="17" y="177"/>
                  <a:pt x="0" y="195"/>
                  <a:pt x="0" y="204"/>
                </a:cubicBezTo>
                <a:cubicBezTo>
                  <a:pt x="0" y="399"/>
                  <a:pt x="0" y="399"/>
                  <a:pt x="0" y="399"/>
                </a:cubicBezTo>
                <a:cubicBezTo>
                  <a:pt x="0" y="408"/>
                  <a:pt x="17" y="425"/>
                  <a:pt x="26" y="434"/>
                </a:cubicBezTo>
                <a:cubicBezTo>
                  <a:pt x="53" y="443"/>
                  <a:pt x="53" y="443"/>
                  <a:pt x="53" y="443"/>
                </a:cubicBezTo>
                <a:cubicBezTo>
                  <a:pt x="71" y="443"/>
                  <a:pt x="88" y="452"/>
                  <a:pt x="106" y="452"/>
                </a:cubicBezTo>
                <a:cubicBezTo>
                  <a:pt x="248" y="452"/>
                  <a:pt x="248" y="452"/>
                  <a:pt x="248" y="452"/>
                </a:cubicBezTo>
                <a:cubicBezTo>
                  <a:pt x="266" y="452"/>
                  <a:pt x="283" y="443"/>
                  <a:pt x="301" y="443"/>
                </a:cubicBezTo>
                <a:cubicBezTo>
                  <a:pt x="328" y="434"/>
                  <a:pt x="328" y="434"/>
                  <a:pt x="328" y="434"/>
                </a:cubicBezTo>
                <a:cubicBezTo>
                  <a:pt x="336" y="425"/>
                  <a:pt x="354" y="408"/>
                  <a:pt x="354" y="399"/>
                </a:cubicBezTo>
                <a:cubicBezTo>
                  <a:pt x="354" y="204"/>
                  <a:pt x="354" y="204"/>
                  <a:pt x="354" y="204"/>
                </a:cubicBezTo>
                <a:cubicBezTo>
                  <a:pt x="354" y="195"/>
                  <a:pt x="336" y="177"/>
                  <a:pt x="319" y="177"/>
                </a:cubicBezTo>
              </a:path>
            </a:pathLst>
          </a:custGeom>
          <a:solidFill>
            <a:schemeClr val="tx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dirty="0"/>
          </a:p>
        </p:txBody>
      </p:sp>
      <p:sp>
        <p:nvSpPr>
          <p:cNvPr id="63" name="Freeform 35">
            <a:extLst>
              <a:ext uri="{FF2B5EF4-FFF2-40B4-BE49-F238E27FC236}">
                <a16:creationId xmlns:a16="http://schemas.microsoft.com/office/drawing/2014/main" id="{81D2E67F-5B2B-47B7-B875-A964E42F621D}"/>
              </a:ext>
            </a:extLst>
          </p:cNvPr>
          <p:cNvSpPr>
            <a:spLocks noChangeAspect="1" noChangeArrowheads="1"/>
          </p:cNvSpPr>
          <p:nvPr/>
        </p:nvSpPr>
        <p:spPr bwMode="auto">
          <a:xfrm>
            <a:off x="7340710" y="4330846"/>
            <a:ext cx="215462" cy="251727"/>
          </a:xfrm>
          <a:custGeom>
            <a:avLst/>
            <a:gdLst>
              <a:gd name="T0" fmla="*/ 144078 w 355"/>
              <a:gd name="T1" fmla="*/ 63340 h 417"/>
              <a:gd name="T2" fmla="*/ 144078 w 355"/>
              <a:gd name="T3" fmla="*/ 63340 h 417"/>
              <a:gd name="T4" fmla="*/ 123754 w 355"/>
              <a:gd name="T5" fmla="*/ 63340 h 417"/>
              <a:gd name="T6" fmla="*/ 123754 w 355"/>
              <a:gd name="T7" fmla="*/ 47617 h 417"/>
              <a:gd name="T8" fmla="*/ 79492 w 355"/>
              <a:gd name="T9" fmla="*/ 0 h 417"/>
              <a:gd name="T10" fmla="*/ 35681 w 355"/>
              <a:gd name="T11" fmla="*/ 47617 h 417"/>
              <a:gd name="T12" fmla="*/ 35681 w 355"/>
              <a:gd name="T13" fmla="*/ 63340 h 417"/>
              <a:gd name="T14" fmla="*/ 11291 w 355"/>
              <a:gd name="T15" fmla="*/ 63340 h 417"/>
              <a:gd name="T16" fmla="*/ 0 w 355"/>
              <a:gd name="T17" fmla="*/ 79512 h 417"/>
              <a:gd name="T18" fmla="*/ 0 w 355"/>
              <a:gd name="T19" fmla="*/ 167110 h 417"/>
              <a:gd name="T20" fmla="*/ 11291 w 355"/>
              <a:gd name="T21" fmla="*/ 178790 h 417"/>
              <a:gd name="T22" fmla="*/ 23938 w 355"/>
              <a:gd name="T23" fmla="*/ 182833 h 417"/>
              <a:gd name="T24" fmla="*/ 47876 w 355"/>
              <a:gd name="T25" fmla="*/ 186876 h 417"/>
              <a:gd name="T26" fmla="*/ 111559 w 355"/>
              <a:gd name="T27" fmla="*/ 186876 h 417"/>
              <a:gd name="T28" fmla="*/ 135497 w 355"/>
              <a:gd name="T29" fmla="*/ 182833 h 417"/>
              <a:gd name="T30" fmla="*/ 147692 w 355"/>
              <a:gd name="T31" fmla="*/ 178790 h 417"/>
              <a:gd name="T32" fmla="*/ 159886 w 355"/>
              <a:gd name="T33" fmla="*/ 167110 h 417"/>
              <a:gd name="T34" fmla="*/ 159886 w 355"/>
              <a:gd name="T35" fmla="*/ 79512 h 417"/>
              <a:gd name="T36" fmla="*/ 144078 w 355"/>
              <a:gd name="T37" fmla="*/ 63340 h 417"/>
              <a:gd name="T38" fmla="*/ 55554 w 355"/>
              <a:gd name="T39" fmla="*/ 43574 h 417"/>
              <a:gd name="T40" fmla="*/ 55554 w 355"/>
              <a:gd name="T41" fmla="*/ 43574 h 417"/>
              <a:gd name="T42" fmla="*/ 79492 w 355"/>
              <a:gd name="T43" fmla="*/ 19766 h 417"/>
              <a:gd name="T44" fmla="*/ 103429 w 355"/>
              <a:gd name="T45" fmla="*/ 43574 h 417"/>
              <a:gd name="T46" fmla="*/ 103429 w 355"/>
              <a:gd name="T47" fmla="*/ 63340 h 417"/>
              <a:gd name="T48" fmla="*/ 55554 w 355"/>
              <a:gd name="T49" fmla="*/ 63340 h 417"/>
              <a:gd name="T50" fmla="*/ 55554 w 355"/>
              <a:gd name="T51" fmla="*/ 43574 h 4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55" h="417">
                <a:moveTo>
                  <a:pt x="319" y="141"/>
                </a:moveTo>
                <a:lnTo>
                  <a:pt x="319" y="141"/>
                </a:lnTo>
                <a:cubicBezTo>
                  <a:pt x="274" y="141"/>
                  <a:pt x="274" y="141"/>
                  <a:pt x="274" y="141"/>
                </a:cubicBezTo>
                <a:cubicBezTo>
                  <a:pt x="274" y="106"/>
                  <a:pt x="274" y="106"/>
                  <a:pt x="274" y="106"/>
                </a:cubicBezTo>
                <a:cubicBezTo>
                  <a:pt x="274" y="35"/>
                  <a:pt x="238" y="0"/>
                  <a:pt x="176" y="0"/>
                </a:cubicBezTo>
                <a:cubicBezTo>
                  <a:pt x="106" y="0"/>
                  <a:pt x="79" y="35"/>
                  <a:pt x="79" y="106"/>
                </a:cubicBezTo>
                <a:cubicBezTo>
                  <a:pt x="79" y="141"/>
                  <a:pt x="79" y="141"/>
                  <a:pt x="79" y="141"/>
                </a:cubicBezTo>
                <a:cubicBezTo>
                  <a:pt x="25" y="141"/>
                  <a:pt x="25" y="141"/>
                  <a:pt x="25" y="141"/>
                </a:cubicBezTo>
                <a:cubicBezTo>
                  <a:pt x="17" y="141"/>
                  <a:pt x="0" y="159"/>
                  <a:pt x="0" y="177"/>
                </a:cubicBezTo>
                <a:cubicBezTo>
                  <a:pt x="0" y="372"/>
                  <a:pt x="0" y="372"/>
                  <a:pt x="0" y="372"/>
                </a:cubicBezTo>
                <a:cubicBezTo>
                  <a:pt x="0" y="381"/>
                  <a:pt x="17" y="398"/>
                  <a:pt x="25" y="398"/>
                </a:cubicBezTo>
                <a:cubicBezTo>
                  <a:pt x="53" y="407"/>
                  <a:pt x="53" y="407"/>
                  <a:pt x="53" y="407"/>
                </a:cubicBezTo>
                <a:cubicBezTo>
                  <a:pt x="70" y="416"/>
                  <a:pt x="88" y="416"/>
                  <a:pt x="106" y="416"/>
                </a:cubicBezTo>
                <a:cubicBezTo>
                  <a:pt x="247" y="416"/>
                  <a:pt x="247" y="416"/>
                  <a:pt x="247" y="416"/>
                </a:cubicBezTo>
                <a:cubicBezTo>
                  <a:pt x="265" y="416"/>
                  <a:pt x="283" y="416"/>
                  <a:pt x="300" y="407"/>
                </a:cubicBezTo>
                <a:cubicBezTo>
                  <a:pt x="327" y="398"/>
                  <a:pt x="327" y="398"/>
                  <a:pt x="327" y="398"/>
                </a:cubicBezTo>
                <a:cubicBezTo>
                  <a:pt x="336" y="398"/>
                  <a:pt x="354" y="381"/>
                  <a:pt x="354" y="372"/>
                </a:cubicBezTo>
                <a:cubicBezTo>
                  <a:pt x="354" y="177"/>
                  <a:pt x="354" y="177"/>
                  <a:pt x="354" y="177"/>
                </a:cubicBezTo>
                <a:cubicBezTo>
                  <a:pt x="354" y="159"/>
                  <a:pt x="336" y="141"/>
                  <a:pt x="319" y="141"/>
                </a:cubicBezTo>
                <a:close/>
                <a:moveTo>
                  <a:pt x="123" y="97"/>
                </a:moveTo>
                <a:lnTo>
                  <a:pt x="123" y="97"/>
                </a:lnTo>
                <a:cubicBezTo>
                  <a:pt x="123" y="62"/>
                  <a:pt x="150" y="44"/>
                  <a:pt x="176" y="44"/>
                </a:cubicBezTo>
                <a:cubicBezTo>
                  <a:pt x="203" y="44"/>
                  <a:pt x="229" y="62"/>
                  <a:pt x="229" y="97"/>
                </a:cubicBezTo>
                <a:cubicBezTo>
                  <a:pt x="229" y="141"/>
                  <a:pt x="229" y="141"/>
                  <a:pt x="229" y="141"/>
                </a:cubicBezTo>
                <a:cubicBezTo>
                  <a:pt x="123" y="141"/>
                  <a:pt x="123" y="141"/>
                  <a:pt x="123" y="141"/>
                </a:cubicBezTo>
                <a:lnTo>
                  <a:pt x="123" y="97"/>
                </a:lnTo>
                <a:close/>
              </a:path>
            </a:pathLst>
          </a:custGeom>
          <a:solidFill>
            <a:schemeClr val="accent5">
              <a:lumMod val="75000"/>
            </a:schemeClr>
          </a:solidFill>
          <a:ln>
            <a:noFill/>
          </a:ln>
          <a:effectLst/>
        </p:spPr>
        <p:txBody>
          <a:bodyPr wrap="none" lIns="34290" tIns="17145" rIns="34290" bIns="17145" anchor="ctr"/>
          <a:lstStyle/>
          <a:p>
            <a:endParaRPr lang="en-US" dirty="0"/>
          </a:p>
        </p:txBody>
      </p:sp>
      <p:sp>
        <p:nvSpPr>
          <p:cNvPr id="64" name="Freeform 35">
            <a:extLst>
              <a:ext uri="{FF2B5EF4-FFF2-40B4-BE49-F238E27FC236}">
                <a16:creationId xmlns:a16="http://schemas.microsoft.com/office/drawing/2014/main" id="{D35280CB-F218-42B3-BC8E-46F9D3539502}"/>
              </a:ext>
            </a:extLst>
          </p:cNvPr>
          <p:cNvSpPr>
            <a:spLocks noChangeAspect="1" noChangeArrowheads="1"/>
          </p:cNvSpPr>
          <p:nvPr/>
        </p:nvSpPr>
        <p:spPr bwMode="auto">
          <a:xfrm>
            <a:off x="7524255" y="3770619"/>
            <a:ext cx="215462" cy="251727"/>
          </a:xfrm>
          <a:custGeom>
            <a:avLst/>
            <a:gdLst>
              <a:gd name="T0" fmla="*/ 144078 w 355"/>
              <a:gd name="T1" fmla="*/ 63340 h 417"/>
              <a:gd name="T2" fmla="*/ 144078 w 355"/>
              <a:gd name="T3" fmla="*/ 63340 h 417"/>
              <a:gd name="T4" fmla="*/ 123754 w 355"/>
              <a:gd name="T5" fmla="*/ 63340 h 417"/>
              <a:gd name="T6" fmla="*/ 123754 w 355"/>
              <a:gd name="T7" fmla="*/ 47617 h 417"/>
              <a:gd name="T8" fmla="*/ 79492 w 355"/>
              <a:gd name="T9" fmla="*/ 0 h 417"/>
              <a:gd name="T10" fmla="*/ 35681 w 355"/>
              <a:gd name="T11" fmla="*/ 47617 h 417"/>
              <a:gd name="T12" fmla="*/ 35681 w 355"/>
              <a:gd name="T13" fmla="*/ 63340 h 417"/>
              <a:gd name="T14" fmla="*/ 11291 w 355"/>
              <a:gd name="T15" fmla="*/ 63340 h 417"/>
              <a:gd name="T16" fmla="*/ 0 w 355"/>
              <a:gd name="T17" fmla="*/ 79512 h 417"/>
              <a:gd name="T18" fmla="*/ 0 w 355"/>
              <a:gd name="T19" fmla="*/ 167110 h 417"/>
              <a:gd name="T20" fmla="*/ 11291 w 355"/>
              <a:gd name="T21" fmla="*/ 178790 h 417"/>
              <a:gd name="T22" fmla="*/ 23938 w 355"/>
              <a:gd name="T23" fmla="*/ 182833 h 417"/>
              <a:gd name="T24" fmla="*/ 47876 w 355"/>
              <a:gd name="T25" fmla="*/ 186876 h 417"/>
              <a:gd name="T26" fmla="*/ 111559 w 355"/>
              <a:gd name="T27" fmla="*/ 186876 h 417"/>
              <a:gd name="T28" fmla="*/ 135497 w 355"/>
              <a:gd name="T29" fmla="*/ 182833 h 417"/>
              <a:gd name="T30" fmla="*/ 147692 w 355"/>
              <a:gd name="T31" fmla="*/ 178790 h 417"/>
              <a:gd name="T32" fmla="*/ 159886 w 355"/>
              <a:gd name="T33" fmla="*/ 167110 h 417"/>
              <a:gd name="T34" fmla="*/ 159886 w 355"/>
              <a:gd name="T35" fmla="*/ 79512 h 417"/>
              <a:gd name="T36" fmla="*/ 144078 w 355"/>
              <a:gd name="T37" fmla="*/ 63340 h 417"/>
              <a:gd name="T38" fmla="*/ 55554 w 355"/>
              <a:gd name="T39" fmla="*/ 43574 h 417"/>
              <a:gd name="T40" fmla="*/ 55554 w 355"/>
              <a:gd name="T41" fmla="*/ 43574 h 417"/>
              <a:gd name="T42" fmla="*/ 79492 w 355"/>
              <a:gd name="T43" fmla="*/ 19766 h 417"/>
              <a:gd name="T44" fmla="*/ 103429 w 355"/>
              <a:gd name="T45" fmla="*/ 43574 h 417"/>
              <a:gd name="T46" fmla="*/ 103429 w 355"/>
              <a:gd name="T47" fmla="*/ 63340 h 417"/>
              <a:gd name="T48" fmla="*/ 55554 w 355"/>
              <a:gd name="T49" fmla="*/ 63340 h 417"/>
              <a:gd name="T50" fmla="*/ 55554 w 355"/>
              <a:gd name="T51" fmla="*/ 43574 h 4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55" h="417">
                <a:moveTo>
                  <a:pt x="319" y="141"/>
                </a:moveTo>
                <a:lnTo>
                  <a:pt x="319" y="141"/>
                </a:lnTo>
                <a:cubicBezTo>
                  <a:pt x="274" y="141"/>
                  <a:pt x="274" y="141"/>
                  <a:pt x="274" y="141"/>
                </a:cubicBezTo>
                <a:cubicBezTo>
                  <a:pt x="274" y="106"/>
                  <a:pt x="274" y="106"/>
                  <a:pt x="274" y="106"/>
                </a:cubicBezTo>
                <a:cubicBezTo>
                  <a:pt x="274" y="35"/>
                  <a:pt x="238" y="0"/>
                  <a:pt x="176" y="0"/>
                </a:cubicBezTo>
                <a:cubicBezTo>
                  <a:pt x="106" y="0"/>
                  <a:pt x="79" y="35"/>
                  <a:pt x="79" y="106"/>
                </a:cubicBezTo>
                <a:cubicBezTo>
                  <a:pt x="79" y="141"/>
                  <a:pt x="79" y="141"/>
                  <a:pt x="79" y="141"/>
                </a:cubicBezTo>
                <a:cubicBezTo>
                  <a:pt x="25" y="141"/>
                  <a:pt x="25" y="141"/>
                  <a:pt x="25" y="141"/>
                </a:cubicBezTo>
                <a:cubicBezTo>
                  <a:pt x="17" y="141"/>
                  <a:pt x="0" y="159"/>
                  <a:pt x="0" y="177"/>
                </a:cubicBezTo>
                <a:cubicBezTo>
                  <a:pt x="0" y="372"/>
                  <a:pt x="0" y="372"/>
                  <a:pt x="0" y="372"/>
                </a:cubicBezTo>
                <a:cubicBezTo>
                  <a:pt x="0" y="381"/>
                  <a:pt x="17" y="398"/>
                  <a:pt x="25" y="398"/>
                </a:cubicBezTo>
                <a:cubicBezTo>
                  <a:pt x="53" y="407"/>
                  <a:pt x="53" y="407"/>
                  <a:pt x="53" y="407"/>
                </a:cubicBezTo>
                <a:cubicBezTo>
                  <a:pt x="70" y="416"/>
                  <a:pt x="88" y="416"/>
                  <a:pt x="106" y="416"/>
                </a:cubicBezTo>
                <a:cubicBezTo>
                  <a:pt x="247" y="416"/>
                  <a:pt x="247" y="416"/>
                  <a:pt x="247" y="416"/>
                </a:cubicBezTo>
                <a:cubicBezTo>
                  <a:pt x="265" y="416"/>
                  <a:pt x="283" y="416"/>
                  <a:pt x="300" y="407"/>
                </a:cubicBezTo>
                <a:cubicBezTo>
                  <a:pt x="327" y="398"/>
                  <a:pt x="327" y="398"/>
                  <a:pt x="327" y="398"/>
                </a:cubicBezTo>
                <a:cubicBezTo>
                  <a:pt x="336" y="398"/>
                  <a:pt x="354" y="381"/>
                  <a:pt x="354" y="372"/>
                </a:cubicBezTo>
                <a:cubicBezTo>
                  <a:pt x="354" y="177"/>
                  <a:pt x="354" y="177"/>
                  <a:pt x="354" y="177"/>
                </a:cubicBezTo>
                <a:cubicBezTo>
                  <a:pt x="354" y="159"/>
                  <a:pt x="336" y="141"/>
                  <a:pt x="319" y="141"/>
                </a:cubicBezTo>
                <a:close/>
                <a:moveTo>
                  <a:pt x="123" y="97"/>
                </a:moveTo>
                <a:lnTo>
                  <a:pt x="123" y="97"/>
                </a:lnTo>
                <a:cubicBezTo>
                  <a:pt x="123" y="62"/>
                  <a:pt x="150" y="44"/>
                  <a:pt x="176" y="44"/>
                </a:cubicBezTo>
                <a:cubicBezTo>
                  <a:pt x="203" y="44"/>
                  <a:pt x="229" y="62"/>
                  <a:pt x="229" y="97"/>
                </a:cubicBezTo>
                <a:cubicBezTo>
                  <a:pt x="229" y="141"/>
                  <a:pt x="229" y="141"/>
                  <a:pt x="229" y="141"/>
                </a:cubicBezTo>
                <a:cubicBezTo>
                  <a:pt x="123" y="141"/>
                  <a:pt x="123" y="141"/>
                  <a:pt x="123" y="141"/>
                </a:cubicBezTo>
                <a:lnTo>
                  <a:pt x="123" y="97"/>
                </a:lnTo>
                <a:close/>
              </a:path>
            </a:pathLst>
          </a:custGeom>
          <a:solidFill>
            <a:schemeClr val="accent4"/>
          </a:solidFill>
          <a:ln>
            <a:noFill/>
          </a:ln>
          <a:effectLst/>
        </p:spPr>
        <p:txBody>
          <a:bodyPr wrap="none" lIns="34290" tIns="17145" rIns="34290" bIns="17145" anchor="ctr"/>
          <a:lstStyle/>
          <a:p>
            <a:endParaRPr lang="en-US" dirty="0"/>
          </a:p>
        </p:txBody>
      </p:sp>
      <p:sp>
        <p:nvSpPr>
          <p:cNvPr id="65" name="Freeform 35">
            <a:extLst>
              <a:ext uri="{FF2B5EF4-FFF2-40B4-BE49-F238E27FC236}">
                <a16:creationId xmlns:a16="http://schemas.microsoft.com/office/drawing/2014/main" id="{B0ADF0AC-EFE0-49E2-AFDB-5465E3DC78F1}"/>
              </a:ext>
            </a:extLst>
          </p:cNvPr>
          <p:cNvSpPr>
            <a:spLocks noChangeAspect="1" noChangeArrowheads="1"/>
          </p:cNvSpPr>
          <p:nvPr/>
        </p:nvSpPr>
        <p:spPr bwMode="auto">
          <a:xfrm>
            <a:off x="7672866" y="3210391"/>
            <a:ext cx="215462" cy="251727"/>
          </a:xfrm>
          <a:custGeom>
            <a:avLst/>
            <a:gdLst>
              <a:gd name="T0" fmla="*/ 144078 w 355"/>
              <a:gd name="T1" fmla="*/ 63340 h 417"/>
              <a:gd name="T2" fmla="*/ 144078 w 355"/>
              <a:gd name="T3" fmla="*/ 63340 h 417"/>
              <a:gd name="T4" fmla="*/ 123754 w 355"/>
              <a:gd name="T5" fmla="*/ 63340 h 417"/>
              <a:gd name="T6" fmla="*/ 123754 w 355"/>
              <a:gd name="T7" fmla="*/ 47617 h 417"/>
              <a:gd name="T8" fmla="*/ 79492 w 355"/>
              <a:gd name="T9" fmla="*/ 0 h 417"/>
              <a:gd name="T10" fmla="*/ 35681 w 355"/>
              <a:gd name="T11" fmla="*/ 47617 h 417"/>
              <a:gd name="T12" fmla="*/ 35681 w 355"/>
              <a:gd name="T13" fmla="*/ 63340 h 417"/>
              <a:gd name="T14" fmla="*/ 11291 w 355"/>
              <a:gd name="T15" fmla="*/ 63340 h 417"/>
              <a:gd name="T16" fmla="*/ 0 w 355"/>
              <a:gd name="T17" fmla="*/ 79512 h 417"/>
              <a:gd name="T18" fmla="*/ 0 w 355"/>
              <a:gd name="T19" fmla="*/ 167110 h 417"/>
              <a:gd name="T20" fmla="*/ 11291 w 355"/>
              <a:gd name="T21" fmla="*/ 178790 h 417"/>
              <a:gd name="T22" fmla="*/ 23938 w 355"/>
              <a:gd name="T23" fmla="*/ 182833 h 417"/>
              <a:gd name="T24" fmla="*/ 47876 w 355"/>
              <a:gd name="T25" fmla="*/ 186876 h 417"/>
              <a:gd name="T26" fmla="*/ 111559 w 355"/>
              <a:gd name="T27" fmla="*/ 186876 h 417"/>
              <a:gd name="T28" fmla="*/ 135497 w 355"/>
              <a:gd name="T29" fmla="*/ 182833 h 417"/>
              <a:gd name="T30" fmla="*/ 147692 w 355"/>
              <a:gd name="T31" fmla="*/ 178790 h 417"/>
              <a:gd name="T32" fmla="*/ 159886 w 355"/>
              <a:gd name="T33" fmla="*/ 167110 h 417"/>
              <a:gd name="T34" fmla="*/ 159886 w 355"/>
              <a:gd name="T35" fmla="*/ 79512 h 417"/>
              <a:gd name="T36" fmla="*/ 144078 w 355"/>
              <a:gd name="T37" fmla="*/ 63340 h 417"/>
              <a:gd name="T38" fmla="*/ 55554 w 355"/>
              <a:gd name="T39" fmla="*/ 43574 h 417"/>
              <a:gd name="T40" fmla="*/ 55554 w 355"/>
              <a:gd name="T41" fmla="*/ 43574 h 417"/>
              <a:gd name="T42" fmla="*/ 79492 w 355"/>
              <a:gd name="T43" fmla="*/ 19766 h 417"/>
              <a:gd name="T44" fmla="*/ 103429 w 355"/>
              <a:gd name="T45" fmla="*/ 43574 h 417"/>
              <a:gd name="T46" fmla="*/ 103429 w 355"/>
              <a:gd name="T47" fmla="*/ 63340 h 417"/>
              <a:gd name="T48" fmla="*/ 55554 w 355"/>
              <a:gd name="T49" fmla="*/ 63340 h 417"/>
              <a:gd name="T50" fmla="*/ 55554 w 355"/>
              <a:gd name="T51" fmla="*/ 43574 h 4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55" h="417">
                <a:moveTo>
                  <a:pt x="319" y="141"/>
                </a:moveTo>
                <a:lnTo>
                  <a:pt x="319" y="141"/>
                </a:lnTo>
                <a:cubicBezTo>
                  <a:pt x="274" y="141"/>
                  <a:pt x="274" y="141"/>
                  <a:pt x="274" y="141"/>
                </a:cubicBezTo>
                <a:cubicBezTo>
                  <a:pt x="274" y="106"/>
                  <a:pt x="274" y="106"/>
                  <a:pt x="274" y="106"/>
                </a:cubicBezTo>
                <a:cubicBezTo>
                  <a:pt x="274" y="35"/>
                  <a:pt x="238" y="0"/>
                  <a:pt x="176" y="0"/>
                </a:cubicBezTo>
                <a:cubicBezTo>
                  <a:pt x="106" y="0"/>
                  <a:pt x="79" y="35"/>
                  <a:pt x="79" y="106"/>
                </a:cubicBezTo>
                <a:cubicBezTo>
                  <a:pt x="79" y="141"/>
                  <a:pt x="79" y="141"/>
                  <a:pt x="79" y="141"/>
                </a:cubicBezTo>
                <a:cubicBezTo>
                  <a:pt x="25" y="141"/>
                  <a:pt x="25" y="141"/>
                  <a:pt x="25" y="141"/>
                </a:cubicBezTo>
                <a:cubicBezTo>
                  <a:pt x="17" y="141"/>
                  <a:pt x="0" y="159"/>
                  <a:pt x="0" y="177"/>
                </a:cubicBezTo>
                <a:cubicBezTo>
                  <a:pt x="0" y="372"/>
                  <a:pt x="0" y="372"/>
                  <a:pt x="0" y="372"/>
                </a:cubicBezTo>
                <a:cubicBezTo>
                  <a:pt x="0" y="381"/>
                  <a:pt x="17" y="398"/>
                  <a:pt x="25" y="398"/>
                </a:cubicBezTo>
                <a:cubicBezTo>
                  <a:pt x="53" y="407"/>
                  <a:pt x="53" y="407"/>
                  <a:pt x="53" y="407"/>
                </a:cubicBezTo>
                <a:cubicBezTo>
                  <a:pt x="70" y="416"/>
                  <a:pt x="88" y="416"/>
                  <a:pt x="106" y="416"/>
                </a:cubicBezTo>
                <a:cubicBezTo>
                  <a:pt x="247" y="416"/>
                  <a:pt x="247" y="416"/>
                  <a:pt x="247" y="416"/>
                </a:cubicBezTo>
                <a:cubicBezTo>
                  <a:pt x="265" y="416"/>
                  <a:pt x="283" y="416"/>
                  <a:pt x="300" y="407"/>
                </a:cubicBezTo>
                <a:cubicBezTo>
                  <a:pt x="327" y="398"/>
                  <a:pt x="327" y="398"/>
                  <a:pt x="327" y="398"/>
                </a:cubicBezTo>
                <a:cubicBezTo>
                  <a:pt x="336" y="398"/>
                  <a:pt x="354" y="381"/>
                  <a:pt x="354" y="372"/>
                </a:cubicBezTo>
                <a:cubicBezTo>
                  <a:pt x="354" y="177"/>
                  <a:pt x="354" y="177"/>
                  <a:pt x="354" y="177"/>
                </a:cubicBezTo>
                <a:cubicBezTo>
                  <a:pt x="354" y="159"/>
                  <a:pt x="336" y="141"/>
                  <a:pt x="319" y="141"/>
                </a:cubicBezTo>
                <a:close/>
                <a:moveTo>
                  <a:pt x="123" y="97"/>
                </a:moveTo>
                <a:lnTo>
                  <a:pt x="123" y="97"/>
                </a:lnTo>
                <a:cubicBezTo>
                  <a:pt x="123" y="62"/>
                  <a:pt x="150" y="44"/>
                  <a:pt x="176" y="44"/>
                </a:cubicBezTo>
                <a:cubicBezTo>
                  <a:pt x="203" y="44"/>
                  <a:pt x="229" y="62"/>
                  <a:pt x="229" y="97"/>
                </a:cubicBezTo>
                <a:cubicBezTo>
                  <a:pt x="229" y="141"/>
                  <a:pt x="229" y="141"/>
                  <a:pt x="229" y="141"/>
                </a:cubicBezTo>
                <a:cubicBezTo>
                  <a:pt x="123" y="141"/>
                  <a:pt x="123" y="141"/>
                  <a:pt x="123" y="141"/>
                </a:cubicBezTo>
                <a:lnTo>
                  <a:pt x="123" y="97"/>
                </a:lnTo>
                <a:close/>
              </a:path>
            </a:pathLst>
          </a:custGeom>
          <a:solidFill>
            <a:schemeClr val="accent3"/>
          </a:solidFill>
          <a:ln>
            <a:noFill/>
          </a:ln>
          <a:effectLst/>
        </p:spPr>
        <p:txBody>
          <a:bodyPr wrap="none" lIns="34290" tIns="17145" rIns="34290" bIns="17145" anchor="ctr"/>
          <a:lstStyle/>
          <a:p>
            <a:endParaRPr lang="en-US" dirty="0"/>
          </a:p>
        </p:txBody>
      </p:sp>
      <p:sp>
        <p:nvSpPr>
          <p:cNvPr id="66" name="Freeform 35">
            <a:extLst>
              <a:ext uri="{FF2B5EF4-FFF2-40B4-BE49-F238E27FC236}">
                <a16:creationId xmlns:a16="http://schemas.microsoft.com/office/drawing/2014/main" id="{F4CF2782-E679-4E4B-926C-AA4FF60B9C60}"/>
              </a:ext>
            </a:extLst>
          </p:cNvPr>
          <p:cNvSpPr>
            <a:spLocks noChangeAspect="1" noChangeArrowheads="1"/>
          </p:cNvSpPr>
          <p:nvPr/>
        </p:nvSpPr>
        <p:spPr bwMode="auto">
          <a:xfrm>
            <a:off x="7807046" y="2650164"/>
            <a:ext cx="215462" cy="251727"/>
          </a:xfrm>
          <a:custGeom>
            <a:avLst/>
            <a:gdLst>
              <a:gd name="T0" fmla="*/ 144078 w 355"/>
              <a:gd name="T1" fmla="*/ 63340 h 417"/>
              <a:gd name="T2" fmla="*/ 144078 w 355"/>
              <a:gd name="T3" fmla="*/ 63340 h 417"/>
              <a:gd name="T4" fmla="*/ 123754 w 355"/>
              <a:gd name="T5" fmla="*/ 63340 h 417"/>
              <a:gd name="T6" fmla="*/ 123754 w 355"/>
              <a:gd name="T7" fmla="*/ 47617 h 417"/>
              <a:gd name="T8" fmla="*/ 79492 w 355"/>
              <a:gd name="T9" fmla="*/ 0 h 417"/>
              <a:gd name="T10" fmla="*/ 35681 w 355"/>
              <a:gd name="T11" fmla="*/ 47617 h 417"/>
              <a:gd name="T12" fmla="*/ 35681 w 355"/>
              <a:gd name="T13" fmla="*/ 63340 h 417"/>
              <a:gd name="T14" fmla="*/ 11291 w 355"/>
              <a:gd name="T15" fmla="*/ 63340 h 417"/>
              <a:gd name="T16" fmla="*/ 0 w 355"/>
              <a:gd name="T17" fmla="*/ 79512 h 417"/>
              <a:gd name="T18" fmla="*/ 0 w 355"/>
              <a:gd name="T19" fmla="*/ 167110 h 417"/>
              <a:gd name="T20" fmla="*/ 11291 w 355"/>
              <a:gd name="T21" fmla="*/ 178790 h 417"/>
              <a:gd name="T22" fmla="*/ 23938 w 355"/>
              <a:gd name="T23" fmla="*/ 182833 h 417"/>
              <a:gd name="T24" fmla="*/ 47876 w 355"/>
              <a:gd name="T25" fmla="*/ 186876 h 417"/>
              <a:gd name="T26" fmla="*/ 111559 w 355"/>
              <a:gd name="T27" fmla="*/ 186876 h 417"/>
              <a:gd name="T28" fmla="*/ 135497 w 355"/>
              <a:gd name="T29" fmla="*/ 182833 h 417"/>
              <a:gd name="T30" fmla="*/ 147692 w 355"/>
              <a:gd name="T31" fmla="*/ 178790 h 417"/>
              <a:gd name="T32" fmla="*/ 159886 w 355"/>
              <a:gd name="T33" fmla="*/ 167110 h 417"/>
              <a:gd name="T34" fmla="*/ 159886 w 355"/>
              <a:gd name="T35" fmla="*/ 79512 h 417"/>
              <a:gd name="T36" fmla="*/ 144078 w 355"/>
              <a:gd name="T37" fmla="*/ 63340 h 417"/>
              <a:gd name="T38" fmla="*/ 55554 w 355"/>
              <a:gd name="T39" fmla="*/ 43574 h 417"/>
              <a:gd name="T40" fmla="*/ 55554 w 355"/>
              <a:gd name="T41" fmla="*/ 43574 h 417"/>
              <a:gd name="T42" fmla="*/ 79492 w 355"/>
              <a:gd name="T43" fmla="*/ 19766 h 417"/>
              <a:gd name="T44" fmla="*/ 103429 w 355"/>
              <a:gd name="T45" fmla="*/ 43574 h 417"/>
              <a:gd name="T46" fmla="*/ 103429 w 355"/>
              <a:gd name="T47" fmla="*/ 63340 h 417"/>
              <a:gd name="T48" fmla="*/ 55554 w 355"/>
              <a:gd name="T49" fmla="*/ 63340 h 417"/>
              <a:gd name="T50" fmla="*/ 55554 w 355"/>
              <a:gd name="T51" fmla="*/ 43574 h 4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55" h="417">
                <a:moveTo>
                  <a:pt x="319" y="141"/>
                </a:moveTo>
                <a:lnTo>
                  <a:pt x="319" y="141"/>
                </a:lnTo>
                <a:cubicBezTo>
                  <a:pt x="274" y="141"/>
                  <a:pt x="274" y="141"/>
                  <a:pt x="274" y="141"/>
                </a:cubicBezTo>
                <a:cubicBezTo>
                  <a:pt x="274" y="106"/>
                  <a:pt x="274" y="106"/>
                  <a:pt x="274" y="106"/>
                </a:cubicBezTo>
                <a:cubicBezTo>
                  <a:pt x="274" y="35"/>
                  <a:pt x="238" y="0"/>
                  <a:pt x="176" y="0"/>
                </a:cubicBezTo>
                <a:cubicBezTo>
                  <a:pt x="106" y="0"/>
                  <a:pt x="79" y="35"/>
                  <a:pt x="79" y="106"/>
                </a:cubicBezTo>
                <a:cubicBezTo>
                  <a:pt x="79" y="141"/>
                  <a:pt x="79" y="141"/>
                  <a:pt x="79" y="141"/>
                </a:cubicBezTo>
                <a:cubicBezTo>
                  <a:pt x="25" y="141"/>
                  <a:pt x="25" y="141"/>
                  <a:pt x="25" y="141"/>
                </a:cubicBezTo>
                <a:cubicBezTo>
                  <a:pt x="17" y="141"/>
                  <a:pt x="0" y="159"/>
                  <a:pt x="0" y="177"/>
                </a:cubicBezTo>
                <a:cubicBezTo>
                  <a:pt x="0" y="372"/>
                  <a:pt x="0" y="372"/>
                  <a:pt x="0" y="372"/>
                </a:cubicBezTo>
                <a:cubicBezTo>
                  <a:pt x="0" y="381"/>
                  <a:pt x="17" y="398"/>
                  <a:pt x="25" y="398"/>
                </a:cubicBezTo>
                <a:cubicBezTo>
                  <a:pt x="53" y="407"/>
                  <a:pt x="53" y="407"/>
                  <a:pt x="53" y="407"/>
                </a:cubicBezTo>
                <a:cubicBezTo>
                  <a:pt x="70" y="416"/>
                  <a:pt x="88" y="416"/>
                  <a:pt x="106" y="416"/>
                </a:cubicBezTo>
                <a:cubicBezTo>
                  <a:pt x="247" y="416"/>
                  <a:pt x="247" y="416"/>
                  <a:pt x="247" y="416"/>
                </a:cubicBezTo>
                <a:cubicBezTo>
                  <a:pt x="265" y="416"/>
                  <a:pt x="283" y="416"/>
                  <a:pt x="300" y="407"/>
                </a:cubicBezTo>
                <a:cubicBezTo>
                  <a:pt x="327" y="398"/>
                  <a:pt x="327" y="398"/>
                  <a:pt x="327" y="398"/>
                </a:cubicBezTo>
                <a:cubicBezTo>
                  <a:pt x="336" y="398"/>
                  <a:pt x="354" y="381"/>
                  <a:pt x="354" y="372"/>
                </a:cubicBezTo>
                <a:cubicBezTo>
                  <a:pt x="354" y="177"/>
                  <a:pt x="354" y="177"/>
                  <a:pt x="354" y="177"/>
                </a:cubicBezTo>
                <a:cubicBezTo>
                  <a:pt x="354" y="159"/>
                  <a:pt x="336" y="141"/>
                  <a:pt x="319" y="141"/>
                </a:cubicBezTo>
                <a:close/>
                <a:moveTo>
                  <a:pt x="123" y="97"/>
                </a:moveTo>
                <a:lnTo>
                  <a:pt x="123" y="97"/>
                </a:lnTo>
                <a:cubicBezTo>
                  <a:pt x="123" y="62"/>
                  <a:pt x="150" y="44"/>
                  <a:pt x="176" y="44"/>
                </a:cubicBezTo>
                <a:cubicBezTo>
                  <a:pt x="203" y="44"/>
                  <a:pt x="229" y="62"/>
                  <a:pt x="229" y="97"/>
                </a:cubicBezTo>
                <a:cubicBezTo>
                  <a:pt x="229" y="141"/>
                  <a:pt x="229" y="141"/>
                  <a:pt x="229" y="141"/>
                </a:cubicBezTo>
                <a:cubicBezTo>
                  <a:pt x="123" y="141"/>
                  <a:pt x="123" y="141"/>
                  <a:pt x="123" y="141"/>
                </a:cubicBezTo>
                <a:lnTo>
                  <a:pt x="123" y="97"/>
                </a:lnTo>
                <a:close/>
              </a:path>
            </a:pathLst>
          </a:custGeom>
          <a:solidFill>
            <a:schemeClr val="accent2"/>
          </a:solidFill>
          <a:ln>
            <a:noFill/>
          </a:ln>
          <a:effectLst/>
        </p:spPr>
        <p:txBody>
          <a:bodyPr wrap="none" lIns="34290" tIns="17145" rIns="34290" bIns="17145" anchor="ctr"/>
          <a:lstStyle/>
          <a:p>
            <a:endParaRPr lang="en-US" dirty="0"/>
          </a:p>
        </p:txBody>
      </p:sp>
      <p:sp>
        <p:nvSpPr>
          <p:cNvPr id="67" name="Freeform 35">
            <a:extLst>
              <a:ext uri="{FF2B5EF4-FFF2-40B4-BE49-F238E27FC236}">
                <a16:creationId xmlns:a16="http://schemas.microsoft.com/office/drawing/2014/main" id="{85D5111C-DBA2-4C12-B864-88C64F483EEB}"/>
              </a:ext>
            </a:extLst>
          </p:cNvPr>
          <p:cNvSpPr>
            <a:spLocks noChangeAspect="1" noChangeArrowheads="1"/>
          </p:cNvSpPr>
          <p:nvPr/>
        </p:nvSpPr>
        <p:spPr bwMode="auto">
          <a:xfrm>
            <a:off x="7943236" y="2069232"/>
            <a:ext cx="215462" cy="251727"/>
          </a:xfrm>
          <a:custGeom>
            <a:avLst/>
            <a:gdLst>
              <a:gd name="T0" fmla="*/ 144078 w 355"/>
              <a:gd name="T1" fmla="*/ 63340 h 417"/>
              <a:gd name="T2" fmla="*/ 144078 w 355"/>
              <a:gd name="T3" fmla="*/ 63340 h 417"/>
              <a:gd name="T4" fmla="*/ 123754 w 355"/>
              <a:gd name="T5" fmla="*/ 63340 h 417"/>
              <a:gd name="T6" fmla="*/ 123754 w 355"/>
              <a:gd name="T7" fmla="*/ 47617 h 417"/>
              <a:gd name="T8" fmla="*/ 79492 w 355"/>
              <a:gd name="T9" fmla="*/ 0 h 417"/>
              <a:gd name="T10" fmla="*/ 35681 w 355"/>
              <a:gd name="T11" fmla="*/ 47617 h 417"/>
              <a:gd name="T12" fmla="*/ 35681 w 355"/>
              <a:gd name="T13" fmla="*/ 63340 h 417"/>
              <a:gd name="T14" fmla="*/ 11291 w 355"/>
              <a:gd name="T15" fmla="*/ 63340 h 417"/>
              <a:gd name="T16" fmla="*/ 0 w 355"/>
              <a:gd name="T17" fmla="*/ 79512 h 417"/>
              <a:gd name="T18" fmla="*/ 0 w 355"/>
              <a:gd name="T19" fmla="*/ 167110 h 417"/>
              <a:gd name="T20" fmla="*/ 11291 w 355"/>
              <a:gd name="T21" fmla="*/ 178790 h 417"/>
              <a:gd name="T22" fmla="*/ 23938 w 355"/>
              <a:gd name="T23" fmla="*/ 182833 h 417"/>
              <a:gd name="T24" fmla="*/ 47876 w 355"/>
              <a:gd name="T25" fmla="*/ 186876 h 417"/>
              <a:gd name="T26" fmla="*/ 111559 w 355"/>
              <a:gd name="T27" fmla="*/ 186876 h 417"/>
              <a:gd name="T28" fmla="*/ 135497 w 355"/>
              <a:gd name="T29" fmla="*/ 182833 h 417"/>
              <a:gd name="T30" fmla="*/ 147692 w 355"/>
              <a:gd name="T31" fmla="*/ 178790 h 417"/>
              <a:gd name="T32" fmla="*/ 159886 w 355"/>
              <a:gd name="T33" fmla="*/ 167110 h 417"/>
              <a:gd name="T34" fmla="*/ 159886 w 355"/>
              <a:gd name="T35" fmla="*/ 79512 h 417"/>
              <a:gd name="T36" fmla="*/ 144078 w 355"/>
              <a:gd name="T37" fmla="*/ 63340 h 417"/>
              <a:gd name="T38" fmla="*/ 55554 w 355"/>
              <a:gd name="T39" fmla="*/ 43574 h 417"/>
              <a:gd name="T40" fmla="*/ 55554 w 355"/>
              <a:gd name="T41" fmla="*/ 43574 h 417"/>
              <a:gd name="T42" fmla="*/ 79492 w 355"/>
              <a:gd name="T43" fmla="*/ 19766 h 417"/>
              <a:gd name="T44" fmla="*/ 103429 w 355"/>
              <a:gd name="T45" fmla="*/ 43574 h 417"/>
              <a:gd name="T46" fmla="*/ 103429 w 355"/>
              <a:gd name="T47" fmla="*/ 63340 h 417"/>
              <a:gd name="T48" fmla="*/ 55554 w 355"/>
              <a:gd name="T49" fmla="*/ 63340 h 417"/>
              <a:gd name="T50" fmla="*/ 55554 w 355"/>
              <a:gd name="T51" fmla="*/ 43574 h 41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55" h="417">
                <a:moveTo>
                  <a:pt x="319" y="141"/>
                </a:moveTo>
                <a:lnTo>
                  <a:pt x="319" y="141"/>
                </a:lnTo>
                <a:cubicBezTo>
                  <a:pt x="274" y="141"/>
                  <a:pt x="274" y="141"/>
                  <a:pt x="274" y="141"/>
                </a:cubicBezTo>
                <a:cubicBezTo>
                  <a:pt x="274" y="106"/>
                  <a:pt x="274" y="106"/>
                  <a:pt x="274" y="106"/>
                </a:cubicBezTo>
                <a:cubicBezTo>
                  <a:pt x="274" y="35"/>
                  <a:pt x="238" y="0"/>
                  <a:pt x="176" y="0"/>
                </a:cubicBezTo>
                <a:cubicBezTo>
                  <a:pt x="106" y="0"/>
                  <a:pt x="79" y="35"/>
                  <a:pt x="79" y="106"/>
                </a:cubicBezTo>
                <a:cubicBezTo>
                  <a:pt x="79" y="141"/>
                  <a:pt x="79" y="141"/>
                  <a:pt x="79" y="141"/>
                </a:cubicBezTo>
                <a:cubicBezTo>
                  <a:pt x="25" y="141"/>
                  <a:pt x="25" y="141"/>
                  <a:pt x="25" y="141"/>
                </a:cubicBezTo>
                <a:cubicBezTo>
                  <a:pt x="17" y="141"/>
                  <a:pt x="0" y="159"/>
                  <a:pt x="0" y="177"/>
                </a:cubicBezTo>
                <a:cubicBezTo>
                  <a:pt x="0" y="372"/>
                  <a:pt x="0" y="372"/>
                  <a:pt x="0" y="372"/>
                </a:cubicBezTo>
                <a:cubicBezTo>
                  <a:pt x="0" y="381"/>
                  <a:pt x="17" y="398"/>
                  <a:pt x="25" y="398"/>
                </a:cubicBezTo>
                <a:cubicBezTo>
                  <a:pt x="53" y="407"/>
                  <a:pt x="53" y="407"/>
                  <a:pt x="53" y="407"/>
                </a:cubicBezTo>
                <a:cubicBezTo>
                  <a:pt x="70" y="416"/>
                  <a:pt x="88" y="416"/>
                  <a:pt x="106" y="416"/>
                </a:cubicBezTo>
                <a:cubicBezTo>
                  <a:pt x="247" y="416"/>
                  <a:pt x="247" y="416"/>
                  <a:pt x="247" y="416"/>
                </a:cubicBezTo>
                <a:cubicBezTo>
                  <a:pt x="265" y="416"/>
                  <a:pt x="283" y="416"/>
                  <a:pt x="300" y="407"/>
                </a:cubicBezTo>
                <a:cubicBezTo>
                  <a:pt x="327" y="398"/>
                  <a:pt x="327" y="398"/>
                  <a:pt x="327" y="398"/>
                </a:cubicBezTo>
                <a:cubicBezTo>
                  <a:pt x="336" y="398"/>
                  <a:pt x="354" y="381"/>
                  <a:pt x="354" y="372"/>
                </a:cubicBezTo>
                <a:cubicBezTo>
                  <a:pt x="354" y="177"/>
                  <a:pt x="354" y="177"/>
                  <a:pt x="354" y="177"/>
                </a:cubicBezTo>
                <a:cubicBezTo>
                  <a:pt x="354" y="159"/>
                  <a:pt x="336" y="141"/>
                  <a:pt x="319" y="141"/>
                </a:cubicBezTo>
                <a:close/>
                <a:moveTo>
                  <a:pt x="123" y="97"/>
                </a:moveTo>
                <a:lnTo>
                  <a:pt x="123" y="97"/>
                </a:lnTo>
                <a:cubicBezTo>
                  <a:pt x="123" y="62"/>
                  <a:pt x="150" y="44"/>
                  <a:pt x="176" y="44"/>
                </a:cubicBezTo>
                <a:cubicBezTo>
                  <a:pt x="203" y="44"/>
                  <a:pt x="229" y="62"/>
                  <a:pt x="229" y="97"/>
                </a:cubicBezTo>
                <a:cubicBezTo>
                  <a:pt x="229" y="141"/>
                  <a:pt x="229" y="141"/>
                  <a:pt x="229" y="141"/>
                </a:cubicBezTo>
                <a:cubicBezTo>
                  <a:pt x="123" y="141"/>
                  <a:pt x="123" y="141"/>
                  <a:pt x="123" y="141"/>
                </a:cubicBezTo>
                <a:lnTo>
                  <a:pt x="123" y="97"/>
                </a:lnTo>
                <a:close/>
              </a:path>
            </a:pathLst>
          </a:custGeom>
          <a:solidFill>
            <a:schemeClr val="accent1"/>
          </a:solidFill>
          <a:ln>
            <a:noFill/>
          </a:ln>
          <a:effectLst/>
        </p:spPr>
        <p:txBody>
          <a:bodyPr wrap="none" lIns="34290" tIns="17145" rIns="34290" bIns="17145" anchor="ctr"/>
          <a:lstStyle/>
          <a:p>
            <a:endParaRPr lang="en-US" dirty="0"/>
          </a:p>
        </p:txBody>
      </p:sp>
      <p:sp>
        <p:nvSpPr>
          <p:cNvPr id="68" name="Rectangle 67">
            <a:extLst>
              <a:ext uri="{FF2B5EF4-FFF2-40B4-BE49-F238E27FC236}">
                <a16:creationId xmlns:a16="http://schemas.microsoft.com/office/drawing/2014/main" id="{1A8B6965-4E8C-4044-A1F6-A8557972A3E2}"/>
              </a:ext>
            </a:extLst>
          </p:cNvPr>
          <p:cNvSpPr/>
          <p:nvPr/>
        </p:nvSpPr>
        <p:spPr>
          <a:xfrm>
            <a:off x="8129214" y="2031135"/>
            <a:ext cx="2066856" cy="369332"/>
          </a:xfrm>
          <a:prstGeom prst="rect">
            <a:avLst/>
          </a:prstGeom>
        </p:spPr>
        <p:txBody>
          <a:bodyPr wrap="square" anchor="ctr">
            <a:spAutoFit/>
          </a:bodyPr>
          <a:lstStyle/>
          <a:p>
            <a:pPr algn="ctr">
              <a:spcBef>
                <a:spcPts val="3600"/>
              </a:spcBef>
            </a:pPr>
            <a:r>
              <a:rPr lang="en-US" b="1" dirty="0"/>
              <a:t>Application Layer 7</a:t>
            </a:r>
          </a:p>
        </p:txBody>
      </p:sp>
      <p:sp>
        <p:nvSpPr>
          <p:cNvPr id="69" name="Rectangle 68">
            <a:extLst>
              <a:ext uri="{FF2B5EF4-FFF2-40B4-BE49-F238E27FC236}">
                <a16:creationId xmlns:a16="http://schemas.microsoft.com/office/drawing/2014/main" id="{C7485459-7081-41DC-9EF1-6B77A7C8DAD7}"/>
              </a:ext>
            </a:extLst>
          </p:cNvPr>
          <p:cNvSpPr/>
          <p:nvPr/>
        </p:nvSpPr>
        <p:spPr>
          <a:xfrm>
            <a:off x="8070119" y="2591362"/>
            <a:ext cx="2185046" cy="369332"/>
          </a:xfrm>
          <a:prstGeom prst="rect">
            <a:avLst/>
          </a:prstGeom>
        </p:spPr>
        <p:txBody>
          <a:bodyPr wrap="square" anchor="ctr">
            <a:spAutoFit/>
          </a:bodyPr>
          <a:lstStyle/>
          <a:p>
            <a:pPr algn="ctr">
              <a:spcBef>
                <a:spcPts val="3600"/>
              </a:spcBef>
            </a:pPr>
            <a:r>
              <a:rPr lang="en-US" b="1" dirty="0"/>
              <a:t>Presentation Layer  6</a:t>
            </a:r>
          </a:p>
        </p:txBody>
      </p:sp>
      <p:sp>
        <p:nvSpPr>
          <p:cNvPr id="70" name="Rectangle 69">
            <a:extLst>
              <a:ext uri="{FF2B5EF4-FFF2-40B4-BE49-F238E27FC236}">
                <a16:creationId xmlns:a16="http://schemas.microsoft.com/office/drawing/2014/main" id="{A4EFC7CB-8639-4A18-9B5B-EF736F6AF4B5}"/>
              </a:ext>
            </a:extLst>
          </p:cNvPr>
          <p:cNvSpPr/>
          <p:nvPr/>
        </p:nvSpPr>
        <p:spPr>
          <a:xfrm>
            <a:off x="8070119" y="3151589"/>
            <a:ext cx="2185046" cy="369332"/>
          </a:xfrm>
          <a:prstGeom prst="rect">
            <a:avLst/>
          </a:prstGeom>
        </p:spPr>
        <p:txBody>
          <a:bodyPr wrap="square" anchor="ctr">
            <a:spAutoFit/>
          </a:bodyPr>
          <a:lstStyle/>
          <a:p>
            <a:pPr algn="ctr">
              <a:spcBef>
                <a:spcPts val="3600"/>
              </a:spcBef>
            </a:pPr>
            <a:r>
              <a:rPr lang="en-US" b="1" dirty="0"/>
              <a:t>Session Layer  5</a:t>
            </a:r>
          </a:p>
        </p:txBody>
      </p:sp>
      <p:sp>
        <p:nvSpPr>
          <p:cNvPr id="71" name="Rectangle 70">
            <a:extLst>
              <a:ext uri="{FF2B5EF4-FFF2-40B4-BE49-F238E27FC236}">
                <a16:creationId xmlns:a16="http://schemas.microsoft.com/office/drawing/2014/main" id="{8286FEBC-EA81-4111-AB71-5F0E3116F135}"/>
              </a:ext>
            </a:extLst>
          </p:cNvPr>
          <p:cNvSpPr/>
          <p:nvPr/>
        </p:nvSpPr>
        <p:spPr>
          <a:xfrm>
            <a:off x="8070119" y="3711816"/>
            <a:ext cx="2185046" cy="369332"/>
          </a:xfrm>
          <a:prstGeom prst="rect">
            <a:avLst/>
          </a:prstGeom>
        </p:spPr>
        <p:txBody>
          <a:bodyPr wrap="square" anchor="ctr">
            <a:spAutoFit/>
          </a:bodyPr>
          <a:lstStyle/>
          <a:p>
            <a:pPr algn="ctr">
              <a:spcBef>
                <a:spcPts val="3600"/>
              </a:spcBef>
            </a:pPr>
            <a:r>
              <a:rPr lang="en-US" b="1" dirty="0"/>
              <a:t>Transport Layer  4</a:t>
            </a:r>
          </a:p>
        </p:txBody>
      </p:sp>
      <p:sp>
        <p:nvSpPr>
          <p:cNvPr id="74" name="Rectangle 73">
            <a:extLst>
              <a:ext uri="{FF2B5EF4-FFF2-40B4-BE49-F238E27FC236}">
                <a16:creationId xmlns:a16="http://schemas.microsoft.com/office/drawing/2014/main" id="{DCCE57E5-3A0A-4163-ADF4-1FCFC8AEBD2B}"/>
              </a:ext>
            </a:extLst>
          </p:cNvPr>
          <p:cNvSpPr/>
          <p:nvPr/>
        </p:nvSpPr>
        <p:spPr>
          <a:xfrm>
            <a:off x="8070119" y="4272043"/>
            <a:ext cx="2185046" cy="369332"/>
          </a:xfrm>
          <a:prstGeom prst="rect">
            <a:avLst/>
          </a:prstGeom>
        </p:spPr>
        <p:txBody>
          <a:bodyPr wrap="square" anchor="ctr">
            <a:spAutoFit/>
          </a:bodyPr>
          <a:lstStyle/>
          <a:p>
            <a:pPr algn="ctr">
              <a:spcBef>
                <a:spcPts val="3600"/>
              </a:spcBef>
            </a:pPr>
            <a:r>
              <a:rPr lang="en-US" b="1" dirty="0"/>
              <a:t>Network Layer  3</a:t>
            </a:r>
          </a:p>
        </p:txBody>
      </p:sp>
      <p:sp>
        <p:nvSpPr>
          <p:cNvPr id="75" name="Rectangle 74">
            <a:extLst>
              <a:ext uri="{FF2B5EF4-FFF2-40B4-BE49-F238E27FC236}">
                <a16:creationId xmlns:a16="http://schemas.microsoft.com/office/drawing/2014/main" id="{0AA80187-F7C6-4203-A073-B6FCA93B1288}"/>
              </a:ext>
            </a:extLst>
          </p:cNvPr>
          <p:cNvSpPr/>
          <p:nvPr/>
        </p:nvSpPr>
        <p:spPr>
          <a:xfrm>
            <a:off x="8070119" y="4832270"/>
            <a:ext cx="2185046" cy="369332"/>
          </a:xfrm>
          <a:prstGeom prst="rect">
            <a:avLst/>
          </a:prstGeom>
        </p:spPr>
        <p:txBody>
          <a:bodyPr wrap="square" anchor="ctr">
            <a:spAutoFit/>
          </a:bodyPr>
          <a:lstStyle/>
          <a:p>
            <a:pPr algn="ctr">
              <a:spcBef>
                <a:spcPts val="3600"/>
              </a:spcBef>
            </a:pPr>
            <a:r>
              <a:rPr lang="en-US" b="1" dirty="0"/>
              <a:t>Data Link Layer  2</a:t>
            </a:r>
          </a:p>
        </p:txBody>
      </p:sp>
      <p:sp>
        <p:nvSpPr>
          <p:cNvPr id="76" name="Rectangle 75">
            <a:extLst>
              <a:ext uri="{FF2B5EF4-FFF2-40B4-BE49-F238E27FC236}">
                <a16:creationId xmlns:a16="http://schemas.microsoft.com/office/drawing/2014/main" id="{692C68AA-96AE-4A5B-9B86-4B852914AE8B}"/>
              </a:ext>
            </a:extLst>
          </p:cNvPr>
          <p:cNvSpPr/>
          <p:nvPr/>
        </p:nvSpPr>
        <p:spPr>
          <a:xfrm>
            <a:off x="8089575" y="5527097"/>
            <a:ext cx="2185046" cy="369332"/>
          </a:xfrm>
          <a:prstGeom prst="rect">
            <a:avLst/>
          </a:prstGeom>
        </p:spPr>
        <p:txBody>
          <a:bodyPr wrap="square" anchor="ctr">
            <a:spAutoFit/>
          </a:bodyPr>
          <a:lstStyle/>
          <a:p>
            <a:pPr algn="ctr">
              <a:spcBef>
                <a:spcPts val="3600"/>
              </a:spcBef>
            </a:pPr>
            <a:r>
              <a:rPr lang="en-US" b="1" dirty="0"/>
              <a:t>Physical Layer  1</a:t>
            </a:r>
          </a:p>
        </p:txBody>
      </p:sp>
      <p:cxnSp>
        <p:nvCxnSpPr>
          <p:cNvPr id="77" name="Straight Connector 76">
            <a:extLst>
              <a:ext uri="{FF2B5EF4-FFF2-40B4-BE49-F238E27FC236}">
                <a16:creationId xmlns:a16="http://schemas.microsoft.com/office/drawing/2014/main" id="{9E62E80F-048B-4AF0-89E3-37A6D5A14EA2}"/>
              </a:ext>
            </a:extLst>
          </p:cNvPr>
          <p:cNvCxnSpPr>
            <a:cxnSpLocks/>
          </p:cNvCxnSpPr>
          <p:nvPr/>
        </p:nvCxnSpPr>
        <p:spPr>
          <a:xfrm>
            <a:off x="6919824" y="1920542"/>
            <a:ext cx="9282" cy="3317688"/>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C6BCB09B-1DBA-4EF7-9EC7-16F4E3569C5B}"/>
              </a:ext>
            </a:extLst>
          </p:cNvPr>
          <p:cNvCxnSpPr>
            <a:cxnSpLocks/>
          </p:cNvCxnSpPr>
          <p:nvPr/>
        </p:nvCxnSpPr>
        <p:spPr>
          <a:xfrm>
            <a:off x="11410544" y="3896482"/>
            <a:ext cx="0" cy="1385151"/>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7EB74D00-BAFD-493E-B64A-11554166C93D}"/>
              </a:ext>
            </a:extLst>
          </p:cNvPr>
          <p:cNvCxnSpPr>
            <a:cxnSpLocks/>
          </p:cNvCxnSpPr>
          <p:nvPr/>
        </p:nvCxnSpPr>
        <p:spPr>
          <a:xfrm flipH="1">
            <a:off x="6919824" y="1879134"/>
            <a:ext cx="4490720" cy="0"/>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E3C273F4-2226-4AAB-9154-288A3DE0D703}"/>
              </a:ext>
            </a:extLst>
          </p:cNvPr>
          <p:cNvCxnSpPr>
            <a:cxnSpLocks/>
          </p:cNvCxnSpPr>
          <p:nvPr/>
        </p:nvCxnSpPr>
        <p:spPr>
          <a:xfrm flipH="1">
            <a:off x="6929106" y="5281633"/>
            <a:ext cx="4481438" cy="0"/>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E643316B-EF70-4442-93B9-B5E092A482A3}"/>
              </a:ext>
            </a:extLst>
          </p:cNvPr>
          <p:cNvSpPr/>
          <p:nvPr/>
        </p:nvSpPr>
        <p:spPr>
          <a:xfrm>
            <a:off x="10851155" y="3436142"/>
            <a:ext cx="1113153" cy="523220"/>
          </a:xfrm>
          <a:prstGeom prst="rect">
            <a:avLst/>
          </a:prstGeom>
        </p:spPr>
        <p:txBody>
          <a:bodyPr wrap="square" anchor="ctr">
            <a:spAutoFit/>
          </a:bodyPr>
          <a:lstStyle/>
          <a:p>
            <a:pPr algn="ctr">
              <a:spcBef>
                <a:spcPts val="600"/>
              </a:spcBef>
            </a:pPr>
            <a:r>
              <a:rPr lang="en-US" sz="1400" b="1" dirty="0"/>
              <a:t>Traditional Firewall</a:t>
            </a:r>
          </a:p>
        </p:txBody>
      </p:sp>
      <p:pic>
        <p:nvPicPr>
          <p:cNvPr id="82" name="Picture 81" descr="Icon&#10;&#10;Description automatically generated">
            <a:extLst>
              <a:ext uri="{FF2B5EF4-FFF2-40B4-BE49-F238E27FC236}">
                <a16:creationId xmlns:a16="http://schemas.microsoft.com/office/drawing/2014/main" id="{03156596-6C48-46D4-A9CD-4682F89056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16243" y="2721141"/>
            <a:ext cx="781050" cy="774199"/>
          </a:xfrm>
          <a:prstGeom prst="rect">
            <a:avLst/>
          </a:prstGeom>
        </p:spPr>
      </p:pic>
      <p:cxnSp>
        <p:nvCxnSpPr>
          <p:cNvPr id="83" name="Straight Connector 82">
            <a:extLst>
              <a:ext uri="{FF2B5EF4-FFF2-40B4-BE49-F238E27FC236}">
                <a16:creationId xmlns:a16="http://schemas.microsoft.com/office/drawing/2014/main" id="{E8D03D3A-D22D-4CE3-B256-48BE56D50BDB}"/>
              </a:ext>
            </a:extLst>
          </p:cNvPr>
          <p:cNvCxnSpPr>
            <a:cxnSpLocks/>
          </p:cNvCxnSpPr>
          <p:nvPr/>
        </p:nvCxnSpPr>
        <p:spPr>
          <a:xfrm>
            <a:off x="11399662" y="1889296"/>
            <a:ext cx="0" cy="782145"/>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sp>
        <p:nvSpPr>
          <p:cNvPr id="84" name="Rectangle 83">
            <a:extLst>
              <a:ext uri="{FF2B5EF4-FFF2-40B4-BE49-F238E27FC236}">
                <a16:creationId xmlns:a16="http://schemas.microsoft.com/office/drawing/2014/main" id="{2E878A17-4699-445F-B51F-DB51E7C643D6}"/>
              </a:ext>
            </a:extLst>
          </p:cNvPr>
          <p:cNvSpPr/>
          <p:nvPr/>
        </p:nvSpPr>
        <p:spPr>
          <a:xfrm>
            <a:off x="7801581" y="6108793"/>
            <a:ext cx="2761034" cy="384721"/>
          </a:xfrm>
          <a:prstGeom prst="rect">
            <a:avLst/>
          </a:prstGeom>
        </p:spPr>
        <p:txBody>
          <a:bodyPr wrap="square" anchor="ctr">
            <a:spAutoFit/>
          </a:bodyPr>
          <a:lstStyle/>
          <a:p>
            <a:pPr algn="ctr">
              <a:spcBef>
                <a:spcPts val="3600"/>
              </a:spcBef>
            </a:pPr>
            <a:r>
              <a:rPr lang="en-US" sz="1900" b="1" dirty="0">
                <a:solidFill>
                  <a:srgbClr val="0070C0"/>
                </a:solidFill>
                <a:latin typeface="Rockwell" panose="02060603020205020403" pitchFamily="18" charset="0"/>
              </a:rPr>
              <a:t>The 7 Layers of OSI </a:t>
            </a:r>
          </a:p>
        </p:txBody>
      </p:sp>
    </p:spTree>
    <p:extLst>
      <p:ext uri="{BB962C8B-B14F-4D97-AF65-F5344CB8AC3E}">
        <p14:creationId xmlns:p14="http://schemas.microsoft.com/office/powerpoint/2010/main" val="122636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Placeholder 6" descr="Text&#10;&#10;Description automatically generated with medium confidence">
            <a:extLst>
              <a:ext uri="{FF2B5EF4-FFF2-40B4-BE49-F238E27FC236}">
                <a16:creationId xmlns:a16="http://schemas.microsoft.com/office/drawing/2014/main" id="{5E0FA9DF-DAE3-4B99-B04C-19922E67D825}"/>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8590" b="28590"/>
          <a:stretch>
            <a:fillRect/>
          </a:stretch>
        </p:blipFill>
        <p:spPr>
          <a:xfrm>
            <a:off x="0" y="3103563"/>
            <a:ext cx="12192000" cy="3449637"/>
          </a:xfrm>
        </p:spPr>
      </p:pic>
      <p:sp>
        <p:nvSpPr>
          <p:cNvPr id="17" name="Полилиния 83">
            <a:extLst>
              <a:ext uri="{FF2B5EF4-FFF2-40B4-BE49-F238E27FC236}">
                <a16:creationId xmlns:a16="http://schemas.microsoft.com/office/drawing/2014/main" id="{71B0D9DB-B147-4FFA-BE4C-344FEBDCB3A4}"/>
              </a:ext>
            </a:extLst>
          </p:cNvPr>
          <p:cNvSpPr/>
          <p:nvPr/>
        </p:nvSpPr>
        <p:spPr>
          <a:xfrm>
            <a:off x="993895" y="2123818"/>
            <a:ext cx="4718658" cy="2981582"/>
          </a:xfrm>
          <a:custGeom>
            <a:avLst/>
            <a:gdLst>
              <a:gd name="connsiteX0" fmla="*/ 908 w 6953"/>
              <a:gd name="connsiteY0" fmla="*/ 908 w 6953"/>
              <a:gd name="connsiteX1" fmla="*/ 908 w 6953"/>
              <a:gd name="connsiteY1" fmla="*/ 908 w 6953"/>
              <a:gd name="connsiteX2" fmla="*/ 908 w 6953"/>
              <a:gd name="connsiteY2" fmla="*/ 908 w 6953"/>
              <a:gd name="connsiteX3" fmla="*/ 908 w 6953"/>
              <a:gd name="connsiteY3" fmla="*/ 908 w 6953"/>
              <a:gd name="connsiteX4" fmla="*/ 908 w 6953"/>
              <a:gd name="connsiteY4" fmla="*/ 908 w 6953"/>
              <a:gd name="connsiteX5" fmla="*/ 908 w 6953"/>
              <a:gd name="connsiteY5" fmla="*/ 908 w 6953"/>
              <a:gd name="connsiteX6" fmla="*/ 908 w 6953"/>
              <a:gd name="connsiteY6" fmla="*/ 908 w 6953"/>
              <a:gd name="connsiteX7" fmla="*/ 908 w 6953"/>
              <a:gd name="connsiteY7" fmla="*/ 908 w 6953"/>
              <a:gd name="connsiteX8" fmla="*/ 908 w 6953"/>
              <a:gd name="connsiteY8" fmla="*/ 908 w 6953"/>
              <a:gd name="connsiteX9" fmla="*/ 908 w 6953"/>
              <a:gd name="connsiteY9" fmla="*/ 908 w 6953"/>
              <a:gd name="connsiteX10" fmla="*/ 908 w 6953"/>
              <a:gd name="connsiteY10" fmla="*/ 908 w 6953"/>
              <a:gd name="connsiteX11" fmla="*/ 908 w 6953"/>
              <a:gd name="connsiteY11" fmla="*/ 908 w 6953"/>
              <a:gd name="connsiteX12" fmla="*/ 908 w 6953"/>
              <a:gd name="connsiteY12" fmla="*/ 908 w 6953"/>
              <a:gd name="connsiteX13" fmla="*/ 908 w 6953"/>
              <a:gd name="connsiteY13" fmla="*/ 908 w 6953"/>
              <a:gd name="connsiteX14" fmla="*/ 908 w 6953"/>
              <a:gd name="connsiteY14" fmla="*/ 908 w 6953"/>
              <a:gd name="connsiteX15" fmla="*/ 908 w 6953"/>
              <a:gd name="connsiteY15" fmla="*/ 908 w 6953"/>
              <a:gd name="connsiteX16" fmla="*/ 908 w 6953"/>
              <a:gd name="connsiteY16" fmla="*/ 908 w 6953"/>
              <a:gd name="connsiteX17" fmla="*/ 908 w 6953"/>
              <a:gd name="connsiteY17" fmla="*/ 908 w 6953"/>
              <a:gd name="connsiteX18" fmla="*/ 908 w 6953"/>
              <a:gd name="connsiteY18" fmla="*/ 908 w 6953"/>
              <a:gd name="connsiteX19" fmla="*/ 908 w 6953"/>
              <a:gd name="connsiteY19" fmla="*/ 908 w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079080" h="4037800">
                <a:moveTo>
                  <a:pt x="0" y="0"/>
                </a:moveTo>
                <a:lnTo>
                  <a:pt x="1052731" y="0"/>
                </a:lnTo>
                <a:lnTo>
                  <a:pt x="2768799" y="0"/>
                </a:lnTo>
                <a:lnTo>
                  <a:pt x="3257550" y="0"/>
                </a:lnTo>
                <a:lnTo>
                  <a:pt x="3821530" y="0"/>
                </a:lnTo>
                <a:lnTo>
                  <a:pt x="4310281" y="0"/>
                </a:lnTo>
                <a:lnTo>
                  <a:pt x="6026349" y="0"/>
                </a:lnTo>
                <a:lnTo>
                  <a:pt x="7079080" y="0"/>
                </a:lnTo>
                <a:lnTo>
                  <a:pt x="7079080" y="3647286"/>
                </a:lnTo>
                <a:cubicBezTo>
                  <a:pt x="7079080" y="3836002"/>
                  <a:pt x="6945218" y="3993453"/>
                  <a:pt x="6767268" y="4029867"/>
                </a:cubicBezTo>
                <a:lnTo>
                  <a:pt x="6688575" y="4037800"/>
                </a:lnTo>
                <a:lnTo>
                  <a:pt x="5635844" y="4037800"/>
                </a:lnTo>
                <a:lnTo>
                  <a:pt x="4212035" y="4037800"/>
                </a:lnTo>
                <a:lnTo>
                  <a:pt x="3919776" y="4037800"/>
                </a:lnTo>
                <a:lnTo>
                  <a:pt x="3159304" y="4037800"/>
                </a:lnTo>
                <a:lnTo>
                  <a:pt x="2867045" y="4037800"/>
                </a:lnTo>
                <a:lnTo>
                  <a:pt x="1443236" y="4037800"/>
                </a:lnTo>
                <a:lnTo>
                  <a:pt x="390505" y="4037800"/>
                </a:lnTo>
                <a:lnTo>
                  <a:pt x="311813" y="4029867"/>
                </a:lnTo>
                <a:cubicBezTo>
                  <a:pt x="133862" y="3993453"/>
                  <a:pt x="0" y="3836002"/>
                  <a:pt x="0" y="3647286"/>
                </a:cubicBezTo>
                <a:close/>
              </a:path>
            </a:pathLst>
          </a:custGeom>
          <a:solidFill>
            <a:srgbClr val="FFFFFF">
              <a:lumMod val="95000"/>
            </a:srgbClr>
          </a:solidFill>
          <a:ln w="12700" cap="flat" cmpd="sng" algn="ctr">
            <a:solidFill>
              <a:schemeClr val="bg1">
                <a:lumMod val="75000"/>
              </a:schemeClr>
            </a:solidFill>
            <a:prstDash val="solid"/>
            <a:miter lim="800000"/>
          </a:ln>
          <a:effectLst/>
        </p:spPr>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09539"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sp>
        <p:nvSpPr>
          <p:cNvPr id="18" name="Полилиния 82">
            <a:extLst>
              <a:ext uri="{FF2B5EF4-FFF2-40B4-BE49-F238E27FC236}">
                <a16:creationId xmlns:a16="http://schemas.microsoft.com/office/drawing/2014/main" id="{59FCE90B-727B-4647-9795-CCB3DBA7B378}"/>
              </a:ext>
            </a:extLst>
          </p:cNvPr>
          <p:cNvSpPr/>
          <p:nvPr/>
        </p:nvSpPr>
        <p:spPr>
          <a:xfrm>
            <a:off x="814126" y="1319253"/>
            <a:ext cx="5078194" cy="804565"/>
          </a:xfrm>
          <a:custGeom>
            <a:avLst/>
            <a:gdLst>
              <a:gd name="connsiteX0" fmla="*/ 908 w 6953"/>
              <a:gd name="connsiteY0" fmla="*/ 908 w 6953"/>
              <a:gd name="connsiteX1" fmla="*/ 908 w 6953"/>
              <a:gd name="connsiteY1" fmla="*/ 908 w 6953"/>
              <a:gd name="connsiteX2" fmla="*/ 908 w 6953"/>
              <a:gd name="connsiteY2" fmla="*/ 908 w 6953"/>
              <a:gd name="connsiteX3" fmla="*/ 908 w 6953"/>
              <a:gd name="connsiteY3" fmla="*/ 908 w 6953"/>
              <a:gd name="connsiteX4" fmla="*/ 908 w 6953"/>
              <a:gd name="connsiteY4" fmla="*/ 908 w 6953"/>
              <a:gd name="connsiteX5" fmla="*/ 908 w 6953"/>
              <a:gd name="connsiteY5" fmla="*/ 908 w 6953"/>
              <a:gd name="connsiteX6" fmla="*/ 908 w 6953"/>
              <a:gd name="connsiteY6" fmla="*/ 908 w 6953"/>
              <a:gd name="connsiteX7" fmla="*/ 908 w 6953"/>
              <a:gd name="connsiteY7" fmla="*/ 908 w 6953"/>
              <a:gd name="connsiteX8" fmla="*/ 908 w 6953"/>
              <a:gd name="connsiteY8" fmla="*/ 908 w 6953"/>
              <a:gd name="connsiteX9" fmla="*/ 908 w 6953"/>
              <a:gd name="connsiteY9" fmla="*/ 908 w 6953"/>
              <a:gd name="connsiteX10" fmla="*/ 908 w 6953"/>
              <a:gd name="connsiteY10" fmla="*/ 908 w 6953"/>
              <a:gd name="connsiteX11" fmla="*/ 908 w 6953"/>
              <a:gd name="connsiteY11" fmla="*/ 908 w 6953"/>
              <a:gd name="connsiteX12" fmla="*/ 908 w 6953"/>
              <a:gd name="connsiteY12" fmla="*/ 908 w 6953"/>
              <a:gd name="connsiteX13" fmla="*/ 908 w 6953"/>
              <a:gd name="connsiteY13" fmla="*/ 908 w 6953"/>
              <a:gd name="connsiteX14" fmla="*/ 908 w 6953"/>
              <a:gd name="connsiteY14" fmla="*/ 908 w 6953"/>
              <a:gd name="connsiteX15" fmla="*/ 908 w 6953"/>
              <a:gd name="connsiteY15" fmla="*/ 908 w 6953"/>
              <a:gd name="connsiteX16" fmla="*/ 908 w 6953"/>
              <a:gd name="connsiteY16" fmla="*/ 908 w 6953"/>
              <a:gd name="connsiteX17" fmla="*/ 908 w 6953"/>
              <a:gd name="connsiteY17" fmla="*/ 908 w 6953"/>
              <a:gd name="connsiteX18" fmla="*/ 908 w 6953"/>
              <a:gd name="connsiteY18" fmla="*/ 908 w 6953"/>
              <a:gd name="connsiteX19" fmla="*/ 908 w 6953"/>
              <a:gd name="connsiteY19" fmla="*/ 908 w 6953"/>
              <a:gd name="connsiteX20" fmla="*/ 908 w 6953"/>
              <a:gd name="connsiteY20" fmla="*/ 908 w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618466" h="1207033">
                <a:moveTo>
                  <a:pt x="381483" y="0"/>
                </a:moveTo>
                <a:lnTo>
                  <a:pt x="1434214" y="0"/>
                </a:lnTo>
                <a:lnTo>
                  <a:pt x="3150282" y="0"/>
                </a:lnTo>
                <a:lnTo>
                  <a:pt x="3415454" y="0"/>
                </a:lnTo>
                <a:lnTo>
                  <a:pt x="4203013" y="0"/>
                </a:lnTo>
                <a:lnTo>
                  <a:pt x="4468185" y="0"/>
                </a:lnTo>
                <a:lnTo>
                  <a:pt x="6184253" y="0"/>
                </a:lnTo>
                <a:lnTo>
                  <a:pt x="7236984" y="0"/>
                </a:lnTo>
                <a:cubicBezTo>
                  <a:pt x="7421335" y="0"/>
                  <a:pt x="7575145" y="130766"/>
                  <a:pt x="7610717" y="304601"/>
                </a:cubicBezTo>
                <a:lnTo>
                  <a:pt x="7618466" y="381473"/>
                </a:lnTo>
                <a:lnTo>
                  <a:pt x="7618466" y="1207033"/>
                </a:lnTo>
                <a:lnTo>
                  <a:pt x="6565735" y="1207033"/>
                </a:lnTo>
                <a:lnTo>
                  <a:pt x="4849667" y="1207033"/>
                </a:lnTo>
                <a:lnTo>
                  <a:pt x="3821530" y="1207033"/>
                </a:lnTo>
                <a:lnTo>
                  <a:pt x="3796936" y="1207033"/>
                </a:lnTo>
                <a:lnTo>
                  <a:pt x="2768799" y="1207033"/>
                </a:lnTo>
                <a:lnTo>
                  <a:pt x="1052731" y="1207033"/>
                </a:lnTo>
                <a:lnTo>
                  <a:pt x="0" y="1207033"/>
                </a:lnTo>
                <a:lnTo>
                  <a:pt x="0" y="491308"/>
                </a:lnTo>
                <a:lnTo>
                  <a:pt x="0" y="381483"/>
                </a:lnTo>
                <a:cubicBezTo>
                  <a:pt x="0" y="170796"/>
                  <a:pt x="170796" y="0"/>
                  <a:pt x="381483" y="0"/>
                </a:cubicBezTo>
                <a:close/>
              </a:path>
            </a:pathLst>
          </a:custGeom>
          <a:solidFill>
            <a:srgbClr val="6B7278"/>
          </a:solidFill>
          <a:ln w="12700" cap="flat" cmpd="sng" algn="ctr">
            <a:noFill/>
            <a:prstDash val="solid"/>
            <a:miter lim="800000"/>
          </a:ln>
          <a:effectLst/>
        </p:spPr>
        <p:txBody>
          <a:bodyPr wrap="square" rtlCol="0" anchor="ctr">
            <a:noAutofit/>
          </a:bodyPr>
          <a:lstStyle/>
          <a:p>
            <a:pPr algn="ctr" defTabSz="609539" eaLnBrk="0" fontAlgn="base" hangingPunct="0">
              <a:spcBef>
                <a:spcPct val="0"/>
              </a:spcBef>
              <a:spcAft>
                <a:spcPct val="0"/>
              </a:spcAft>
            </a:pPr>
            <a:endParaRPr lang="en-US" sz="1200" dirty="0">
              <a:solidFill>
                <a:srgbClr val="3F3F3F"/>
              </a:solidFill>
              <a:latin typeface="Calibri" panose="020F0502020204030204"/>
            </a:endParaRPr>
          </a:p>
        </p:txBody>
      </p:sp>
      <p:sp>
        <p:nvSpPr>
          <p:cNvPr id="19" name="Полилиния 84">
            <a:extLst>
              <a:ext uri="{FF2B5EF4-FFF2-40B4-BE49-F238E27FC236}">
                <a16:creationId xmlns:a16="http://schemas.microsoft.com/office/drawing/2014/main" id="{E773D3E8-0499-4C98-8824-FD519F84B23B}"/>
              </a:ext>
            </a:extLst>
          </p:cNvPr>
          <p:cNvSpPr/>
          <p:nvPr/>
        </p:nvSpPr>
        <p:spPr>
          <a:xfrm>
            <a:off x="6479449" y="2123818"/>
            <a:ext cx="4718658" cy="2981582"/>
          </a:xfrm>
          <a:custGeom>
            <a:avLst/>
            <a:gdLst>
              <a:gd name="connsiteX0" fmla="*/ 908 w 6953"/>
              <a:gd name="connsiteY0" fmla="*/ 908 w 6953"/>
              <a:gd name="connsiteX1" fmla="*/ 908 w 6953"/>
              <a:gd name="connsiteY1" fmla="*/ 908 w 6953"/>
              <a:gd name="connsiteX2" fmla="*/ 908 w 6953"/>
              <a:gd name="connsiteY2" fmla="*/ 908 w 6953"/>
              <a:gd name="connsiteX3" fmla="*/ 908 w 6953"/>
              <a:gd name="connsiteY3" fmla="*/ 908 w 6953"/>
              <a:gd name="connsiteX4" fmla="*/ 908 w 6953"/>
              <a:gd name="connsiteY4" fmla="*/ 908 w 6953"/>
              <a:gd name="connsiteX5" fmla="*/ 908 w 6953"/>
              <a:gd name="connsiteY5" fmla="*/ 908 w 6953"/>
              <a:gd name="connsiteX6" fmla="*/ 908 w 6953"/>
              <a:gd name="connsiteY6" fmla="*/ 908 w 6953"/>
              <a:gd name="connsiteX7" fmla="*/ 908 w 6953"/>
              <a:gd name="connsiteY7" fmla="*/ 908 w 6953"/>
              <a:gd name="connsiteX8" fmla="*/ 908 w 6953"/>
              <a:gd name="connsiteY8" fmla="*/ 908 w 6953"/>
              <a:gd name="connsiteX9" fmla="*/ 908 w 6953"/>
              <a:gd name="connsiteY9" fmla="*/ 908 w 6953"/>
              <a:gd name="connsiteX10" fmla="*/ 908 w 6953"/>
              <a:gd name="connsiteY10" fmla="*/ 908 w 6953"/>
              <a:gd name="connsiteX11" fmla="*/ 908 w 6953"/>
              <a:gd name="connsiteY11" fmla="*/ 908 w 6953"/>
              <a:gd name="connsiteX12" fmla="*/ 908 w 6953"/>
              <a:gd name="connsiteY12" fmla="*/ 908 w 6953"/>
              <a:gd name="connsiteX13" fmla="*/ 908 w 6953"/>
              <a:gd name="connsiteY13" fmla="*/ 908 w 6953"/>
              <a:gd name="connsiteX14" fmla="*/ 908 w 6953"/>
              <a:gd name="connsiteY14" fmla="*/ 908 w 6953"/>
              <a:gd name="connsiteX15" fmla="*/ 908 w 6953"/>
              <a:gd name="connsiteY15" fmla="*/ 908 w 6953"/>
              <a:gd name="connsiteX16" fmla="*/ 908 w 6953"/>
              <a:gd name="connsiteY16" fmla="*/ 908 w 6953"/>
              <a:gd name="connsiteX17" fmla="*/ 908 w 6953"/>
              <a:gd name="connsiteY17" fmla="*/ 908 w 6953"/>
              <a:gd name="connsiteX18" fmla="*/ 908 w 6953"/>
              <a:gd name="connsiteY18" fmla="*/ 908 w 6953"/>
              <a:gd name="connsiteX19" fmla="*/ 908 w 6953"/>
              <a:gd name="connsiteY19" fmla="*/ 908 w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079080" h="4037800">
                <a:moveTo>
                  <a:pt x="0" y="0"/>
                </a:moveTo>
                <a:lnTo>
                  <a:pt x="1052731" y="0"/>
                </a:lnTo>
                <a:lnTo>
                  <a:pt x="2768799" y="0"/>
                </a:lnTo>
                <a:lnTo>
                  <a:pt x="3257550" y="0"/>
                </a:lnTo>
                <a:lnTo>
                  <a:pt x="3821530" y="0"/>
                </a:lnTo>
                <a:lnTo>
                  <a:pt x="4310281" y="0"/>
                </a:lnTo>
                <a:lnTo>
                  <a:pt x="6026349" y="0"/>
                </a:lnTo>
                <a:lnTo>
                  <a:pt x="7079080" y="0"/>
                </a:lnTo>
                <a:lnTo>
                  <a:pt x="7079080" y="3647286"/>
                </a:lnTo>
                <a:cubicBezTo>
                  <a:pt x="7079080" y="3836002"/>
                  <a:pt x="6945218" y="3993453"/>
                  <a:pt x="6767268" y="4029867"/>
                </a:cubicBezTo>
                <a:lnTo>
                  <a:pt x="6688575" y="4037800"/>
                </a:lnTo>
                <a:lnTo>
                  <a:pt x="5635844" y="4037800"/>
                </a:lnTo>
                <a:lnTo>
                  <a:pt x="4212035" y="4037800"/>
                </a:lnTo>
                <a:lnTo>
                  <a:pt x="3919776" y="4037800"/>
                </a:lnTo>
                <a:lnTo>
                  <a:pt x="3159304" y="4037800"/>
                </a:lnTo>
                <a:lnTo>
                  <a:pt x="2867045" y="4037800"/>
                </a:lnTo>
                <a:lnTo>
                  <a:pt x="1443236" y="4037800"/>
                </a:lnTo>
                <a:lnTo>
                  <a:pt x="390505" y="4037800"/>
                </a:lnTo>
                <a:lnTo>
                  <a:pt x="311813" y="4029867"/>
                </a:lnTo>
                <a:cubicBezTo>
                  <a:pt x="133862" y="3993453"/>
                  <a:pt x="0" y="3836002"/>
                  <a:pt x="0" y="3647286"/>
                </a:cubicBezTo>
                <a:close/>
              </a:path>
            </a:pathLst>
          </a:custGeom>
          <a:solidFill>
            <a:srgbClr val="FFFFFF">
              <a:lumMod val="95000"/>
            </a:srgbClr>
          </a:solidFill>
          <a:ln w="12700" cap="flat" cmpd="sng" algn="ctr">
            <a:solidFill>
              <a:schemeClr val="bg1">
                <a:lumMod val="75000"/>
              </a:schemeClr>
            </a:solidFill>
            <a:prstDash val="solid"/>
            <a:miter lim="800000"/>
          </a:ln>
          <a:effectLst/>
        </p:spPr>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09539"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sp>
        <p:nvSpPr>
          <p:cNvPr id="20" name="Полилиния 85">
            <a:extLst>
              <a:ext uri="{FF2B5EF4-FFF2-40B4-BE49-F238E27FC236}">
                <a16:creationId xmlns:a16="http://schemas.microsoft.com/office/drawing/2014/main" id="{04088A1C-3445-4543-8131-5BCBD20B9251}"/>
              </a:ext>
            </a:extLst>
          </p:cNvPr>
          <p:cNvSpPr/>
          <p:nvPr/>
        </p:nvSpPr>
        <p:spPr>
          <a:xfrm>
            <a:off x="6299680" y="1319253"/>
            <a:ext cx="5078194" cy="804565"/>
          </a:xfrm>
          <a:custGeom>
            <a:avLst/>
            <a:gdLst>
              <a:gd name="connsiteX0" fmla="*/ 908 w 6953"/>
              <a:gd name="connsiteY0" fmla="*/ 908 w 6953"/>
              <a:gd name="connsiteX1" fmla="*/ 908 w 6953"/>
              <a:gd name="connsiteY1" fmla="*/ 908 w 6953"/>
              <a:gd name="connsiteX2" fmla="*/ 908 w 6953"/>
              <a:gd name="connsiteY2" fmla="*/ 908 w 6953"/>
              <a:gd name="connsiteX3" fmla="*/ 908 w 6953"/>
              <a:gd name="connsiteY3" fmla="*/ 908 w 6953"/>
              <a:gd name="connsiteX4" fmla="*/ 908 w 6953"/>
              <a:gd name="connsiteY4" fmla="*/ 908 w 6953"/>
              <a:gd name="connsiteX5" fmla="*/ 908 w 6953"/>
              <a:gd name="connsiteY5" fmla="*/ 908 w 6953"/>
              <a:gd name="connsiteX6" fmla="*/ 908 w 6953"/>
              <a:gd name="connsiteY6" fmla="*/ 908 w 6953"/>
              <a:gd name="connsiteX7" fmla="*/ 908 w 6953"/>
              <a:gd name="connsiteY7" fmla="*/ 908 w 6953"/>
              <a:gd name="connsiteX8" fmla="*/ 908 w 6953"/>
              <a:gd name="connsiteY8" fmla="*/ 908 w 6953"/>
              <a:gd name="connsiteX9" fmla="*/ 908 w 6953"/>
              <a:gd name="connsiteY9" fmla="*/ 908 w 6953"/>
              <a:gd name="connsiteX10" fmla="*/ 908 w 6953"/>
              <a:gd name="connsiteY10" fmla="*/ 908 w 6953"/>
              <a:gd name="connsiteX11" fmla="*/ 908 w 6953"/>
              <a:gd name="connsiteY11" fmla="*/ 908 w 6953"/>
              <a:gd name="connsiteX12" fmla="*/ 908 w 6953"/>
              <a:gd name="connsiteY12" fmla="*/ 908 w 6953"/>
              <a:gd name="connsiteX13" fmla="*/ 908 w 6953"/>
              <a:gd name="connsiteY13" fmla="*/ 908 w 6953"/>
              <a:gd name="connsiteX14" fmla="*/ 908 w 6953"/>
              <a:gd name="connsiteY14" fmla="*/ 908 w 6953"/>
              <a:gd name="connsiteX15" fmla="*/ 908 w 6953"/>
              <a:gd name="connsiteY15" fmla="*/ 908 w 6953"/>
              <a:gd name="connsiteX16" fmla="*/ 908 w 6953"/>
              <a:gd name="connsiteY16" fmla="*/ 908 w 6953"/>
              <a:gd name="connsiteX17" fmla="*/ 908 w 6953"/>
              <a:gd name="connsiteY17" fmla="*/ 908 w 6953"/>
              <a:gd name="connsiteX18" fmla="*/ 908 w 6953"/>
              <a:gd name="connsiteY18" fmla="*/ 908 w 6953"/>
              <a:gd name="connsiteX19" fmla="*/ 908 w 6953"/>
              <a:gd name="connsiteY19" fmla="*/ 908 w 6953"/>
              <a:gd name="connsiteX20" fmla="*/ 908 w 6953"/>
              <a:gd name="connsiteY20" fmla="*/ 908 w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618466" h="1207033">
                <a:moveTo>
                  <a:pt x="381483" y="0"/>
                </a:moveTo>
                <a:lnTo>
                  <a:pt x="1434214" y="0"/>
                </a:lnTo>
                <a:lnTo>
                  <a:pt x="3150282" y="0"/>
                </a:lnTo>
                <a:lnTo>
                  <a:pt x="3415454" y="0"/>
                </a:lnTo>
                <a:lnTo>
                  <a:pt x="4203013" y="0"/>
                </a:lnTo>
                <a:lnTo>
                  <a:pt x="4468185" y="0"/>
                </a:lnTo>
                <a:lnTo>
                  <a:pt x="6184253" y="0"/>
                </a:lnTo>
                <a:lnTo>
                  <a:pt x="7236984" y="0"/>
                </a:lnTo>
                <a:cubicBezTo>
                  <a:pt x="7421335" y="0"/>
                  <a:pt x="7575145" y="130766"/>
                  <a:pt x="7610717" y="304601"/>
                </a:cubicBezTo>
                <a:lnTo>
                  <a:pt x="7618466" y="381473"/>
                </a:lnTo>
                <a:lnTo>
                  <a:pt x="7618466" y="1207033"/>
                </a:lnTo>
                <a:lnTo>
                  <a:pt x="6565735" y="1207033"/>
                </a:lnTo>
                <a:lnTo>
                  <a:pt x="4849667" y="1207033"/>
                </a:lnTo>
                <a:lnTo>
                  <a:pt x="3821530" y="1207033"/>
                </a:lnTo>
                <a:lnTo>
                  <a:pt x="3796936" y="1207033"/>
                </a:lnTo>
                <a:lnTo>
                  <a:pt x="2768799" y="1207033"/>
                </a:lnTo>
                <a:lnTo>
                  <a:pt x="1052731" y="1207033"/>
                </a:lnTo>
                <a:lnTo>
                  <a:pt x="0" y="1207033"/>
                </a:lnTo>
                <a:lnTo>
                  <a:pt x="0" y="491308"/>
                </a:lnTo>
                <a:lnTo>
                  <a:pt x="0" y="381483"/>
                </a:lnTo>
                <a:cubicBezTo>
                  <a:pt x="0" y="170796"/>
                  <a:pt x="170796" y="0"/>
                  <a:pt x="381483" y="0"/>
                </a:cubicBezTo>
                <a:close/>
              </a:path>
            </a:pathLst>
          </a:custGeom>
          <a:solidFill>
            <a:srgbClr val="6B7278"/>
          </a:solidFill>
          <a:ln w="12700" cap="flat" cmpd="sng" algn="ctr">
            <a:noFill/>
            <a:prstDash val="solid"/>
            <a:miter lim="800000"/>
          </a:ln>
          <a:effectLst/>
        </p:spPr>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09539"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srgbClr val="3F3F3F"/>
              </a:solidFill>
              <a:effectLst/>
              <a:uLnTx/>
              <a:uFillTx/>
              <a:latin typeface="Calibri" panose="020F0502020204030204"/>
              <a:ea typeface="+mn-ea"/>
              <a:cs typeface="+mn-cs"/>
            </a:endParaRPr>
          </a:p>
        </p:txBody>
      </p:sp>
      <p:sp>
        <p:nvSpPr>
          <p:cNvPr id="27" name="Title 1">
            <a:extLst>
              <a:ext uri="{FF2B5EF4-FFF2-40B4-BE49-F238E27FC236}">
                <a16:creationId xmlns:a16="http://schemas.microsoft.com/office/drawing/2014/main" id="{1878F5E8-1EBD-4B17-A735-E9DFBC1ECE0F}"/>
              </a:ext>
            </a:extLst>
          </p:cNvPr>
          <p:cNvSpPr txBox="1">
            <a:spLocks/>
          </p:cNvSpPr>
          <p:nvPr/>
        </p:nvSpPr>
        <p:spPr>
          <a:xfrm>
            <a:off x="1174943" y="1492935"/>
            <a:ext cx="4356561" cy="457200"/>
          </a:xfrm>
          <a:prstGeom prst="rect">
            <a:avLst/>
          </a:prstGeom>
        </p:spPr>
        <p:txBody>
          <a:bodyPr anchor="ct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spcBef>
                <a:spcPts val="1200"/>
              </a:spcBef>
              <a:spcAft>
                <a:spcPts val="0"/>
              </a:spcAft>
            </a:pPr>
            <a:r>
              <a:rPr lang="en-US" sz="2000" b="1" dirty="0">
                <a:solidFill>
                  <a:schemeClr val="bg1"/>
                </a:solidFill>
                <a:latin typeface="Rockwell" panose="02060603020205020403" pitchFamily="18" charset="0"/>
              </a:rPr>
              <a:t>Natural/Environmental Threats</a:t>
            </a:r>
          </a:p>
        </p:txBody>
      </p:sp>
      <p:sp>
        <p:nvSpPr>
          <p:cNvPr id="28" name="Title 1">
            <a:extLst>
              <a:ext uri="{FF2B5EF4-FFF2-40B4-BE49-F238E27FC236}">
                <a16:creationId xmlns:a16="http://schemas.microsoft.com/office/drawing/2014/main" id="{13A36721-7586-419B-B7A1-F87A53672BD9}"/>
              </a:ext>
            </a:extLst>
          </p:cNvPr>
          <p:cNvSpPr txBox="1">
            <a:spLocks/>
          </p:cNvSpPr>
          <p:nvPr/>
        </p:nvSpPr>
        <p:spPr>
          <a:xfrm>
            <a:off x="7336276" y="1510199"/>
            <a:ext cx="3005002" cy="422673"/>
          </a:xfrm>
          <a:prstGeom prst="rect">
            <a:avLst/>
          </a:prstGeom>
        </p:spPr>
        <p:txBody>
          <a:bodyPr anchor="ct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spcBef>
                <a:spcPts val="1200"/>
              </a:spcBef>
              <a:spcAft>
                <a:spcPts val="0"/>
              </a:spcAft>
            </a:pPr>
            <a:r>
              <a:rPr lang="en-US" sz="2000" b="1" dirty="0">
                <a:solidFill>
                  <a:schemeClr val="bg1"/>
                </a:solidFill>
                <a:latin typeface="Rockwell" panose="02060603020205020403" pitchFamily="18" charset="0"/>
              </a:rPr>
              <a:t>Man-made Threats</a:t>
            </a:r>
          </a:p>
        </p:txBody>
      </p:sp>
      <p:sp>
        <p:nvSpPr>
          <p:cNvPr id="29" name="Rectangle 28">
            <a:extLst>
              <a:ext uri="{FF2B5EF4-FFF2-40B4-BE49-F238E27FC236}">
                <a16:creationId xmlns:a16="http://schemas.microsoft.com/office/drawing/2014/main" id="{4E5C49FB-A20C-41EB-A1FF-B79A569BDB9B}"/>
              </a:ext>
            </a:extLst>
          </p:cNvPr>
          <p:cNvSpPr/>
          <p:nvPr/>
        </p:nvSpPr>
        <p:spPr>
          <a:xfrm>
            <a:off x="1224514" y="2220517"/>
            <a:ext cx="3351031" cy="1938992"/>
          </a:xfrm>
          <a:prstGeom prst="rect">
            <a:avLst/>
          </a:prstGeom>
        </p:spPr>
        <p:txBody>
          <a:bodyPr wrap="square" anchor="t">
            <a:spAutoFit/>
          </a:bodyPr>
          <a:lstStyle/>
          <a:p>
            <a:pPr marL="344488" lvl="2" indent="-344488">
              <a:spcBef>
                <a:spcPts val="900"/>
              </a:spcBef>
              <a:buSzPct val="80000"/>
              <a:buFont typeface="Wingdings" panose="05000000000000000000" pitchFamily="2" charset="2"/>
              <a:buChar char="ü"/>
            </a:pPr>
            <a:r>
              <a:rPr lang="en-US" dirty="0"/>
              <a:t>Floods</a:t>
            </a:r>
          </a:p>
          <a:p>
            <a:pPr marL="344488" lvl="2" indent="-344488">
              <a:spcBef>
                <a:spcPts val="900"/>
              </a:spcBef>
              <a:buSzPct val="80000"/>
              <a:buFont typeface="Wingdings" panose="05000000000000000000" pitchFamily="2" charset="2"/>
              <a:buChar char="ü"/>
            </a:pPr>
            <a:r>
              <a:rPr lang="en-US" dirty="0"/>
              <a:t>Fires</a:t>
            </a:r>
          </a:p>
          <a:p>
            <a:pPr marL="344488" lvl="2" indent="-344488">
              <a:spcBef>
                <a:spcPts val="900"/>
              </a:spcBef>
              <a:buSzPct val="80000"/>
              <a:buFont typeface="Wingdings" panose="05000000000000000000" pitchFamily="2" charset="2"/>
              <a:buChar char="ü"/>
            </a:pPr>
            <a:r>
              <a:rPr lang="en-US" dirty="0"/>
              <a:t>Earthquakes</a:t>
            </a:r>
          </a:p>
          <a:p>
            <a:pPr marL="344488" lvl="2" indent="-344488">
              <a:spcBef>
                <a:spcPts val="900"/>
              </a:spcBef>
              <a:buSzPct val="80000"/>
              <a:buFont typeface="Wingdings" panose="05000000000000000000" pitchFamily="2" charset="2"/>
              <a:buChar char="ü"/>
            </a:pPr>
            <a:r>
              <a:rPr lang="en-US" dirty="0">
                <a:solidFill>
                  <a:prstClr val="black"/>
                </a:solidFill>
              </a:rPr>
              <a:t>Lightning and thunder</a:t>
            </a:r>
          </a:p>
          <a:p>
            <a:pPr marL="344488" lvl="2" indent="-344488">
              <a:spcBef>
                <a:spcPts val="900"/>
              </a:spcBef>
              <a:buSzPct val="80000"/>
              <a:buFont typeface="Wingdings" panose="05000000000000000000" pitchFamily="2" charset="2"/>
              <a:buChar char="ü"/>
            </a:pPr>
            <a:r>
              <a:rPr lang="en-US" dirty="0">
                <a:solidFill>
                  <a:prstClr val="black"/>
                </a:solidFill>
              </a:rPr>
              <a:t>Temperature and humidity</a:t>
            </a:r>
          </a:p>
        </p:txBody>
      </p:sp>
      <p:sp>
        <p:nvSpPr>
          <p:cNvPr id="30" name="Rectangle 29">
            <a:extLst>
              <a:ext uri="{FF2B5EF4-FFF2-40B4-BE49-F238E27FC236}">
                <a16:creationId xmlns:a16="http://schemas.microsoft.com/office/drawing/2014/main" id="{CE0C38A3-8D9E-4F85-B316-D800EC257A9D}"/>
              </a:ext>
            </a:extLst>
          </p:cNvPr>
          <p:cNvSpPr/>
          <p:nvPr/>
        </p:nvSpPr>
        <p:spPr>
          <a:xfrm>
            <a:off x="6687096" y="2220517"/>
            <a:ext cx="4387974" cy="2723823"/>
          </a:xfrm>
          <a:prstGeom prst="rect">
            <a:avLst/>
          </a:prstGeom>
        </p:spPr>
        <p:txBody>
          <a:bodyPr wrap="square" anchor="t">
            <a:spAutoFit/>
          </a:bodyPr>
          <a:lstStyle/>
          <a:p>
            <a:pPr marL="344488" lvl="2" indent="-344488">
              <a:spcBef>
                <a:spcPts val="900"/>
              </a:spcBef>
              <a:buSzPct val="80000"/>
              <a:buFont typeface="Wingdings" panose="05000000000000000000" pitchFamily="2" charset="2"/>
              <a:buChar char="ü"/>
            </a:pPr>
            <a:r>
              <a:rPr lang="en-US" dirty="0"/>
              <a:t>Vandalism</a:t>
            </a:r>
          </a:p>
          <a:p>
            <a:pPr marL="344488" lvl="2" indent="-344488">
              <a:spcBef>
                <a:spcPts val="900"/>
              </a:spcBef>
              <a:buSzPct val="80000"/>
              <a:buFont typeface="Wingdings" panose="05000000000000000000" pitchFamily="2" charset="2"/>
              <a:buChar char="ü"/>
            </a:pPr>
            <a:r>
              <a:rPr lang="en-US" dirty="0"/>
              <a:t>Device loss</a:t>
            </a:r>
          </a:p>
          <a:p>
            <a:pPr marL="344488" lvl="2" indent="-344488">
              <a:spcBef>
                <a:spcPts val="900"/>
              </a:spcBef>
              <a:buSzPct val="80000"/>
              <a:buFont typeface="Wingdings" panose="05000000000000000000" pitchFamily="2" charset="2"/>
              <a:buChar char="ü"/>
            </a:pPr>
            <a:r>
              <a:rPr lang="en-US" dirty="0"/>
              <a:t>Damage of physical devices</a:t>
            </a:r>
          </a:p>
          <a:p>
            <a:pPr marL="344488" lvl="2" indent="-344488">
              <a:spcBef>
                <a:spcPts val="900"/>
              </a:spcBef>
              <a:buSzPct val="80000"/>
              <a:buFont typeface="Wingdings" panose="05000000000000000000" pitchFamily="2" charset="2"/>
              <a:buChar char="ü"/>
            </a:pPr>
            <a:r>
              <a:rPr lang="en-US" dirty="0"/>
              <a:t>Theft</a:t>
            </a:r>
          </a:p>
          <a:p>
            <a:pPr marL="344488" lvl="2" indent="-344488">
              <a:spcBef>
                <a:spcPts val="900"/>
              </a:spcBef>
              <a:buSzPct val="80000"/>
              <a:buFont typeface="Wingdings" panose="05000000000000000000" pitchFamily="2" charset="2"/>
              <a:buChar char="ü"/>
            </a:pPr>
            <a:r>
              <a:rPr lang="en-US" dirty="0"/>
              <a:t>Terrorism</a:t>
            </a:r>
          </a:p>
          <a:p>
            <a:pPr marL="344488" lvl="2" indent="-344488">
              <a:spcBef>
                <a:spcPts val="900"/>
              </a:spcBef>
              <a:buSzPct val="80000"/>
              <a:buFont typeface="Wingdings" panose="05000000000000000000" pitchFamily="2" charset="2"/>
              <a:buChar char="ü"/>
            </a:pPr>
            <a:r>
              <a:rPr lang="en-US" dirty="0"/>
              <a:t>Social engineering</a:t>
            </a:r>
          </a:p>
          <a:p>
            <a:pPr marL="344488" lvl="2" indent="-344488">
              <a:spcBef>
                <a:spcPts val="900"/>
              </a:spcBef>
              <a:buSzPct val="80000"/>
              <a:buFont typeface="Wingdings" panose="05000000000000000000" pitchFamily="2" charset="2"/>
              <a:buChar char="ü"/>
            </a:pPr>
            <a:r>
              <a:rPr lang="en-US" dirty="0"/>
              <a:t>Unauthorized access to systems </a:t>
            </a:r>
          </a:p>
        </p:txBody>
      </p:sp>
      <p:sp>
        <p:nvSpPr>
          <p:cNvPr id="12" name="Title 3">
            <a:extLst>
              <a:ext uri="{FF2B5EF4-FFF2-40B4-BE49-F238E27FC236}">
                <a16:creationId xmlns:a16="http://schemas.microsoft.com/office/drawing/2014/main" id="{2ECADDE2-1F8E-4326-9E9E-4E92B996FB21}"/>
              </a:ext>
            </a:extLst>
          </p:cNvPr>
          <p:cNvSpPr txBox="1">
            <a:spLocks/>
          </p:cNvSpPr>
          <p:nvPr/>
        </p:nvSpPr>
        <p:spPr>
          <a:xfrm>
            <a:off x="2400302" y="308017"/>
            <a:ext cx="7391397" cy="584775"/>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algn="ctr"/>
            <a:r>
              <a:rPr lang="en-IN" sz="3600" b="1" dirty="0"/>
              <a:t>Physical Security Attack Vectors</a:t>
            </a:r>
          </a:p>
        </p:txBody>
      </p:sp>
    </p:spTree>
    <p:extLst>
      <p:ext uri="{BB962C8B-B14F-4D97-AF65-F5344CB8AC3E}">
        <p14:creationId xmlns:p14="http://schemas.microsoft.com/office/powerpoint/2010/main" val="2680402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 name="Freeform 95">
            <a:extLst>
              <a:ext uri="{FF2B5EF4-FFF2-40B4-BE49-F238E27FC236}">
                <a16:creationId xmlns:a16="http://schemas.microsoft.com/office/drawing/2014/main" id="{4CA60EB7-2C80-450F-8F52-093E301C245D}"/>
              </a:ext>
            </a:extLst>
          </p:cNvPr>
          <p:cNvSpPr>
            <a:spLocks noChangeArrowheads="1"/>
          </p:cNvSpPr>
          <p:nvPr/>
        </p:nvSpPr>
        <p:spPr bwMode="auto">
          <a:xfrm rot="10800000">
            <a:off x="7834980" y="3978044"/>
            <a:ext cx="4204620" cy="1203556"/>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chemeClr val="bg2"/>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7" name="Freeform 95">
            <a:extLst>
              <a:ext uri="{FF2B5EF4-FFF2-40B4-BE49-F238E27FC236}">
                <a16:creationId xmlns:a16="http://schemas.microsoft.com/office/drawing/2014/main" id="{206C8F3C-FC2A-4636-AF2F-930B86654B0C}"/>
              </a:ext>
            </a:extLst>
          </p:cNvPr>
          <p:cNvSpPr>
            <a:spLocks noChangeArrowheads="1"/>
          </p:cNvSpPr>
          <p:nvPr/>
        </p:nvSpPr>
        <p:spPr bwMode="auto">
          <a:xfrm rot="10800000">
            <a:off x="7844124" y="2149244"/>
            <a:ext cx="4204620" cy="1203556"/>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chemeClr val="bg2"/>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6" name="Freeform 95">
            <a:extLst>
              <a:ext uri="{FF2B5EF4-FFF2-40B4-BE49-F238E27FC236}">
                <a16:creationId xmlns:a16="http://schemas.microsoft.com/office/drawing/2014/main" id="{DC3A2228-C704-43FF-99D0-FF398C92F814}"/>
              </a:ext>
            </a:extLst>
          </p:cNvPr>
          <p:cNvSpPr>
            <a:spLocks noChangeArrowheads="1"/>
          </p:cNvSpPr>
          <p:nvPr/>
        </p:nvSpPr>
        <p:spPr bwMode="auto">
          <a:xfrm>
            <a:off x="173736" y="3825644"/>
            <a:ext cx="4204620" cy="1203556"/>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chemeClr val="accent1">
              <a:lumMod val="20000"/>
              <a:lumOff val="80000"/>
            </a:schemeClr>
          </a:solidFill>
          <a:ln>
            <a:solidFill>
              <a:schemeClr val="accent1">
                <a:lumMod val="60000"/>
                <a:lumOff val="40000"/>
              </a:schemeClr>
            </a:solid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0" name="Freeform 95">
            <a:extLst>
              <a:ext uri="{FF2B5EF4-FFF2-40B4-BE49-F238E27FC236}">
                <a16:creationId xmlns:a16="http://schemas.microsoft.com/office/drawing/2014/main" id="{35103BF7-CB76-4C5C-B284-1E29543AE75C}"/>
              </a:ext>
            </a:extLst>
          </p:cNvPr>
          <p:cNvSpPr>
            <a:spLocks noChangeArrowheads="1"/>
          </p:cNvSpPr>
          <p:nvPr/>
        </p:nvSpPr>
        <p:spPr bwMode="auto">
          <a:xfrm>
            <a:off x="173736" y="2133600"/>
            <a:ext cx="4204620" cy="1203556"/>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chemeClr val="bg2"/>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1" name="Freeform 5"/>
          <p:cNvSpPr>
            <a:spLocks/>
          </p:cNvSpPr>
          <p:nvPr/>
        </p:nvSpPr>
        <p:spPr bwMode="auto">
          <a:xfrm rot="18900000">
            <a:off x="4322081" y="1621502"/>
            <a:ext cx="1839090" cy="2350919"/>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1"/>
          </a:solidFill>
          <a:ln>
            <a:noFill/>
          </a:ln>
        </p:spPr>
        <p:txBody>
          <a:bodyPr vert="horz" wrap="square" lIns="109710" tIns="54855" rIns="109710" bIns="54855"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5"/>
          <p:cNvSpPr>
            <a:spLocks/>
          </p:cNvSpPr>
          <p:nvPr/>
        </p:nvSpPr>
        <p:spPr bwMode="auto">
          <a:xfrm rot="2700000">
            <a:off x="6036121" y="1621807"/>
            <a:ext cx="1839569" cy="2350307"/>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2"/>
          </a:solidFill>
          <a:ln>
            <a:noFill/>
          </a:ln>
        </p:spPr>
        <p:txBody>
          <a:bodyPr vert="horz" wrap="square" lIns="109710" tIns="54855" rIns="109710" bIns="54855"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5"/>
          <p:cNvSpPr>
            <a:spLocks/>
          </p:cNvSpPr>
          <p:nvPr/>
        </p:nvSpPr>
        <p:spPr bwMode="auto">
          <a:xfrm rot="2700000" flipH="1">
            <a:off x="4321839" y="3333464"/>
            <a:ext cx="1839569" cy="2350307"/>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3"/>
          </a:solidFill>
          <a:ln>
            <a:noFill/>
          </a:ln>
        </p:spPr>
        <p:txBody>
          <a:bodyPr vert="horz" wrap="square" lIns="109710" tIns="54855" rIns="109710" bIns="54855"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5"/>
          <p:cNvSpPr>
            <a:spLocks/>
          </p:cNvSpPr>
          <p:nvPr/>
        </p:nvSpPr>
        <p:spPr bwMode="auto">
          <a:xfrm rot="18900000" flipH="1">
            <a:off x="6036359" y="3333159"/>
            <a:ext cx="1839090" cy="2350920"/>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4"/>
          </a:solidFill>
          <a:ln>
            <a:noFill/>
          </a:ln>
        </p:spPr>
        <p:txBody>
          <a:bodyPr vert="horz" wrap="square" lIns="109710" tIns="54855" rIns="109710" bIns="54855"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F99B5D88-39B0-499E-9EDA-334920E05E03}"/>
              </a:ext>
            </a:extLst>
          </p:cNvPr>
          <p:cNvGrpSpPr/>
          <p:nvPr/>
        </p:nvGrpSpPr>
        <p:grpSpPr>
          <a:xfrm>
            <a:off x="4885038" y="2357743"/>
            <a:ext cx="656226" cy="656397"/>
            <a:chOff x="327297" y="2383314"/>
            <a:chExt cx="656226" cy="656397"/>
          </a:xfrm>
        </p:grpSpPr>
        <p:sp>
          <p:nvSpPr>
            <p:cNvPr id="22" name="Oval 21"/>
            <p:cNvSpPr/>
            <p:nvPr/>
          </p:nvSpPr>
          <p:spPr>
            <a:xfrm>
              <a:off x="327297" y="2383314"/>
              <a:ext cx="656226" cy="656397"/>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Freeform 69">
              <a:extLst>
                <a:ext uri="{FF2B5EF4-FFF2-40B4-BE49-F238E27FC236}">
                  <a16:creationId xmlns:a16="http://schemas.microsoft.com/office/drawing/2014/main" id="{745F3F90-7863-430F-8E8D-67224C52A2EF}"/>
                </a:ext>
              </a:extLst>
            </p:cNvPr>
            <p:cNvSpPr>
              <a:spLocks noChangeAspect="1" noEditPoints="1"/>
            </p:cNvSpPr>
            <p:nvPr/>
          </p:nvSpPr>
          <p:spPr bwMode="auto">
            <a:xfrm>
              <a:off x="502920" y="2474976"/>
              <a:ext cx="309451" cy="453661"/>
            </a:xfrm>
            <a:custGeom>
              <a:avLst/>
              <a:gdLst/>
              <a:ahLst/>
              <a:cxnLst>
                <a:cxn ang="0">
                  <a:pos x="180" y="76"/>
                </a:cxn>
                <a:cxn ang="0">
                  <a:pos x="167" y="34"/>
                </a:cxn>
                <a:cxn ang="0">
                  <a:pos x="133" y="7"/>
                </a:cxn>
                <a:cxn ang="0">
                  <a:pos x="104" y="0"/>
                </a:cxn>
                <a:cxn ang="0">
                  <a:pos x="62" y="14"/>
                </a:cxn>
                <a:cxn ang="0">
                  <a:pos x="35" y="47"/>
                </a:cxn>
                <a:cxn ang="0">
                  <a:pos x="27" y="132"/>
                </a:cxn>
                <a:cxn ang="0">
                  <a:pos x="17" y="136"/>
                </a:cxn>
                <a:cxn ang="0">
                  <a:pos x="0" y="156"/>
                </a:cxn>
                <a:cxn ang="0">
                  <a:pos x="0" y="276"/>
                </a:cxn>
                <a:cxn ang="0">
                  <a:pos x="8" y="295"/>
                </a:cxn>
                <a:cxn ang="0">
                  <a:pos x="27" y="303"/>
                </a:cxn>
                <a:cxn ang="0">
                  <a:pos x="185" y="303"/>
                </a:cxn>
                <a:cxn ang="0">
                  <a:pos x="205" y="286"/>
                </a:cxn>
                <a:cxn ang="0">
                  <a:pos x="207" y="161"/>
                </a:cxn>
                <a:cxn ang="0">
                  <a:pos x="205" y="150"/>
                </a:cxn>
                <a:cxn ang="0">
                  <a:pos x="185" y="134"/>
                </a:cxn>
                <a:cxn ang="0">
                  <a:pos x="47" y="76"/>
                </a:cxn>
                <a:cxn ang="0">
                  <a:pos x="51" y="54"/>
                </a:cxn>
                <a:cxn ang="0">
                  <a:pos x="71" y="29"/>
                </a:cxn>
                <a:cxn ang="0">
                  <a:pos x="104" y="20"/>
                </a:cxn>
                <a:cxn ang="0">
                  <a:pos x="125" y="24"/>
                </a:cxn>
                <a:cxn ang="0">
                  <a:pos x="151" y="45"/>
                </a:cxn>
                <a:cxn ang="0">
                  <a:pos x="160" y="76"/>
                </a:cxn>
                <a:cxn ang="0">
                  <a:pos x="47" y="76"/>
                </a:cxn>
                <a:cxn ang="0">
                  <a:pos x="187" y="279"/>
                </a:cxn>
                <a:cxn ang="0">
                  <a:pos x="180" y="285"/>
                </a:cxn>
                <a:cxn ang="0">
                  <a:pos x="24" y="283"/>
                </a:cxn>
                <a:cxn ang="0">
                  <a:pos x="18" y="276"/>
                </a:cxn>
                <a:cxn ang="0">
                  <a:pos x="18" y="158"/>
                </a:cxn>
                <a:cxn ang="0">
                  <a:pos x="27" y="152"/>
                </a:cxn>
                <a:cxn ang="0">
                  <a:pos x="183" y="152"/>
                </a:cxn>
                <a:cxn ang="0">
                  <a:pos x="189" y="161"/>
                </a:cxn>
                <a:cxn ang="0">
                  <a:pos x="113" y="190"/>
                </a:cxn>
                <a:cxn ang="0">
                  <a:pos x="111" y="183"/>
                </a:cxn>
                <a:cxn ang="0">
                  <a:pos x="104" y="179"/>
                </a:cxn>
                <a:cxn ang="0">
                  <a:pos x="95" y="187"/>
                </a:cxn>
                <a:cxn ang="0">
                  <a:pos x="95" y="212"/>
                </a:cxn>
                <a:cxn ang="0">
                  <a:pos x="85" y="223"/>
                </a:cxn>
                <a:cxn ang="0">
                  <a:pos x="85" y="236"/>
                </a:cxn>
                <a:cxn ang="0">
                  <a:pos x="104" y="246"/>
                </a:cxn>
                <a:cxn ang="0">
                  <a:pos x="116" y="241"/>
                </a:cxn>
                <a:cxn ang="0">
                  <a:pos x="122" y="228"/>
                </a:cxn>
                <a:cxn ang="0">
                  <a:pos x="116" y="214"/>
                </a:cxn>
              </a:cxnLst>
              <a:rect l="0" t="0" r="r" b="b"/>
              <a:pathLst>
                <a:path w="207" h="303">
                  <a:moveTo>
                    <a:pt x="180" y="132"/>
                  </a:moveTo>
                  <a:lnTo>
                    <a:pt x="180" y="76"/>
                  </a:lnTo>
                  <a:lnTo>
                    <a:pt x="180" y="76"/>
                  </a:lnTo>
                  <a:lnTo>
                    <a:pt x="178" y="62"/>
                  </a:lnTo>
                  <a:lnTo>
                    <a:pt x="172" y="47"/>
                  </a:lnTo>
                  <a:lnTo>
                    <a:pt x="167" y="34"/>
                  </a:lnTo>
                  <a:lnTo>
                    <a:pt x="156" y="24"/>
                  </a:lnTo>
                  <a:lnTo>
                    <a:pt x="145" y="14"/>
                  </a:lnTo>
                  <a:lnTo>
                    <a:pt x="133" y="7"/>
                  </a:lnTo>
                  <a:lnTo>
                    <a:pt x="118" y="2"/>
                  </a:lnTo>
                  <a:lnTo>
                    <a:pt x="104" y="0"/>
                  </a:lnTo>
                  <a:lnTo>
                    <a:pt x="104" y="0"/>
                  </a:lnTo>
                  <a:lnTo>
                    <a:pt x="89" y="2"/>
                  </a:lnTo>
                  <a:lnTo>
                    <a:pt x="75" y="7"/>
                  </a:lnTo>
                  <a:lnTo>
                    <a:pt x="62" y="14"/>
                  </a:lnTo>
                  <a:lnTo>
                    <a:pt x="49" y="24"/>
                  </a:lnTo>
                  <a:lnTo>
                    <a:pt x="40" y="34"/>
                  </a:lnTo>
                  <a:lnTo>
                    <a:pt x="35" y="47"/>
                  </a:lnTo>
                  <a:lnTo>
                    <a:pt x="29" y="62"/>
                  </a:lnTo>
                  <a:lnTo>
                    <a:pt x="27" y="76"/>
                  </a:lnTo>
                  <a:lnTo>
                    <a:pt x="27" y="132"/>
                  </a:lnTo>
                  <a:lnTo>
                    <a:pt x="27" y="132"/>
                  </a:lnTo>
                  <a:lnTo>
                    <a:pt x="22" y="134"/>
                  </a:lnTo>
                  <a:lnTo>
                    <a:pt x="17" y="136"/>
                  </a:lnTo>
                  <a:lnTo>
                    <a:pt x="8" y="141"/>
                  </a:lnTo>
                  <a:lnTo>
                    <a:pt x="2" y="150"/>
                  </a:lnTo>
                  <a:lnTo>
                    <a:pt x="0" y="156"/>
                  </a:lnTo>
                  <a:lnTo>
                    <a:pt x="0" y="161"/>
                  </a:lnTo>
                  <a:lnTo>
                    <a:pt x="0" y="276"/>
                  </a:lnTo>
                  <a:lnTo>
                    <a:pt x="0" y="276"/>
                  </a:lnTo>
                  <a:lnTo>
                    <a:pt x="0" y="281"/>
                  </a:lnTo>
                  <a:lnTo>
                    <a:pt x="2" y="286"/>
                  </a:lnTo>
                  <a:lnTo>
                    <a:pt x="8" y="295"/>
                  </a:lnTo>
                  <a:lnTo>
                    <a:pt x="17" y="301"/>
                  </a:lnTo>
                  <a:lnTo>
                    <a:pt x="22" y="303"/>
                  </a:lnTo>
                  <a:lnTo>
                    <a:pt x="27" y="303"/>
                  </a:lnTo>
                  <a:lnTo>
                    <a:pt x="180" y="303"/>
                  </a:lnTo>
                  <a:lnTo>
                    <a:pt x="180" y="303"/>
                  </a:lnTo>
                  <a:lnTo>
                    <a:pt x="185" y="303"/>
                  </a:lnTo>
                  <a:lnTo>
                    <a:pt x="191" y="301"/>
                  </a:lnTo>
                  <a:lnTo>
                    <a:pt x="200" y="295"/>
                  </a:lnTo>
                  <a:lnTo>
                    <a:pt x="205" y="286"/>
                  </a:lnTo>
                  <a:lnTo>
                    <a:pt x="207" y="281"/>
                  </a:lnTo>
                  <a:lnTo>
                    <a:pt x="207" y="276"/>
                  </a:lnTo>
                  <a:lnTo>
                    <a:pt x="207" y="161"/>
                  </a:lnTo>
                  <a:lnTo>
                    <a:pt x="207" y="161"/>
                  </a:lnTo>
                  <a:lnTo>
                    <a:pt x="207" y="156"/>
                  </a:lnTo>
                  <a:lnTo>
                    <a:pt x="205" y="150"/>
                  </a:lnTo>
                  <a:lnTo>
                    <a:pt x="200" y="141"/>
                  </a:lnTo>
                  <a:lnTo>
                    <a:pt x="191" y="136"/>
                  </a:lnTo>
                  <a:lnTo>
                    <a:pt x="185" y="134"/>
                  </a:lnTo>
                  <a:lnTo>
                    <a:pt x="180" y="132"/>
                  </a:lnTo>
                  <a:lnTo>
                    <a:pt x="180" y="132"/>
                  </a:lnTo>
                  <a:close/>
                  <a:moveTo>
                    <a:pt x="47" y="76"/>
                  </a:moveTo>
                  <a:lnTo>
                    <a:pt x="47" y="76"/>
                  </a:lnTo>
                  <a:lnTo>
                    <a:pt x="47" y="65"/>
                  </a:lnTo>
                  <a:lnTo>
                    <a:pt x="51" y="54"/>
                  </a:lnTo>
                  <a:lnTo>
                    <a:pt x="56" y="45"/>
                  </a:lnTo>
                  <a:lnTo>
                    <a:pt x="64" y="36"/>
                  </a:lnTo>
                  <a:lnTo>
                    <a:pt x="71" y="29"/>
                  </a:lnTo>
                  <a:lnTo>
                    <a:pt x="82" y="24"/>
                  </a:lnTo>
                  <a:lnTo>
                    <a:pt x="93" y="20"/>
                  </a:lnTo>
                  <a:lnTo>
                    <a:pt x="104" y="20"/>
                  </a:lnTo>
                  <a:lnTo>
                    <a:pt x="104" y="20"/>
                  </a:lnTo>
                  <a:lnTo>
                    <a:pt x="114" y="20"/>
                  </a:lnTo>
                  <a:lnTo>
                    <a:pt x="125" y="24"/>
                  </a:lnTo>
                  <a:lnTo>
                    <a:pt x="134" y="29"/>
                  </a:lnTo>
                  <a:lnTo>
                    <a:pt x="143" y="36"/>
                  </a:lnTo>
                  <a:lnTo>
                    <a:pt x="151" y="45"/>
                  </a:lnTo>
                  <a:lnTo>
                    <a:pt x="156" y="54"/>
                  </a:lnTo>
                  <a:lnTo>
                    <a:pt x="160" y="65"/>
                  </a:lnTo>
                  <a:lnTo>
                    <a:pt x="160" y="76"/>
                  </a:lnTo>
                  <a:lnTo>
                    <a:pt x="160" y="132"/>
                  </a:lnTo>
                  <a:lnTo>
                    <a:pt x="47" y="132"/>
                  </a:lnTo>
                  <a:lnTo>
                    <a:pt x="47" y="76"/>
                  </a:lnTo>
                  <a:close/>
                  <a:moveTo>
                    <a:pt x="189" y="276"/>
                  </a:moveTo>
                  <a:lnTo>
                    <a:pt x="189" y="276"/>
                  </a:lnTo>
                  <a:lnTo>
                    <a:pt x="187" y="279"/>
                  </a:lnTo>
                  <a:lnTo>
                    <a:pt x="185" y="281"/>
                  </a:lnTo>
                  <a:lnTo>
                    <a:pt x="183" y="283"/>
                  </a:lnTo>
                  <a:lnTo>
                    <a:pt x="180" y="285"/>
                  </a:lnTo>
                  <a:lnTo>
                    <a:pt x="27" y="285"/>
                  </a:lnTo>
                  <a:lnTo>
                    <a:pt x="27" y="285"/>
                  </a:lnTo>
                  <a:lnTo>
                    <a:pt x="24" y="283"/>
                  </a:lnTo>
                  <a:lnTo>
                    <a:pt x="22" y="281"/>
                  </a:lnTo>
                  <a:lnTo>
                    <a:pt x="18" y="279"/>
                  </a:lnTo>
                  <a:lnTo>
                    <a:pt x="18" y="276"/>
                  </a:lnTo>
                  <a:lnTo>
                    <a:pt x="18" y="161"/>
                  </a:lnTo>
                  <a:lnTo>
                    <a:pt x="18" y="161"/>
                  </a:lnTo>
                  <a:lnTo>
                    <a:pt x="18" y="158"/>
                  </a:lnTo>
                  <a:lnTo>
                    <a:pt x="22" y="154"/>
                  </a:lnTo>
                  <a:lnTo>
                    <a:pt x="24" y="152"/>
                  </a:lnTo>
                  <a:lnTo>
                    <a:pt x="27" y="152"/>
                  </a:lnTo>
                  <a:lnTo>
                    <a:pt x="180" y="152"/>
                  </a:lnTo>
                  <a:lnTo>
                    <a:pt x="180" y="152"/>
                  </a:lnTo>
                  <a:lnTo>
                    <a:pt x="183" y="152"/>
                  </a:lnTo>
                  <a:lnTo>
                    <a:pt x="185" y="154"/>
                  </a:lnTo>
                  <a:lnTo>
                    <a:pt x="187" y="158"/>
                  </a:lnTo>
                  <a:lnTo>
                    <a:pt x="189" y="161"/>
                  </a:lnTo>
                  <a:lnTo>
                    <a:pt x="189" y="276"/>
                  </a:lnTo>
                  <a:close/>
                  <a:moveTo>
                    <a:pt x="113" y="212"/>
                  </a:moveTo>
                  <a:lnTo>
                    <a:pt x="113" y="190"/>
                  </a:lnTo>
                  <a:lnTo>
                    <a:pt x="113" y="190"/>
                  </a:lnTo>
                  <a:lnTo>
                    <a:pt x="113" y="187"/>
                  </a:lnTo>
                  <a:lnTo>
                    <a:pt x="111" y="183"/>
                  </a:lnTo>
                  <a:lnTo>
                    <a:pt x="107" y="181"/>
                  </a:lnTo>
                  <a:lnTo>
                    <a:pt x="104" y="179"/>
                  </a:lnTo>
                  <a:lnTo>
                    <a:pt x="104" y="179"/>
                  </a:lnTo>
                  <a:lnTo>
                    <a:pt x="100" y="181"/>
                  </a:lnTo>
                  <a:lnTo>
                    <a:pt x="96" y="183"/>
                  </a:lnTo>
                  <a:lnTo>
                    <a:pt x="95" y="187"/>
                  </a:lnTo>
                  <a:lnTo>
                    <a:pt x="95" y="190"/>
                  </a:lnTo>
                  <a:lnTo>
                    <a:pt x="95" y="212"/>
                  </a:lnTo>
                  <a:lnTo>
                    <a:pt x="95" y="212"/>
                  </a:lnTo>
                  <a:lnTo>
                    <a:pt x="91" y="214"/>
                  </a:lnTo>
                  <a:lnTo>
                    <a:pt x="87" y="217"/>
                  </a:lnTo>
                  <a:lnTo>
                    <a:pt x="85" y="223"/>
                  </a:lnTo>
                  <a:lnTo>
                    <a:pt x="85" y="228"/>
                  </a:lnTo>
                  <a:lnTo>
                    <a:pt x="85" y="228"/>
                  </a:lnTo>
                  <a:lnTo>
                    <a:pt x="85" y="236"/>
                  </a:lnTo>
                  <a:lnTo>
                    <a:pt x="91" y="241"/>
                  </a:lnTo>
                  <a:lnTo>
                    <a:pt x="96" y="245"/>
                  </a:lnTo>
                  <a:lnTo>
                    <a:pt x="104" y="246"/>
                  </a:lnTo>
                  <a:lnTo>
                    <a:pt x="104" y="246"/>
                  </a:lnTo>
                  <a:lnTo>
                    <a:pt x="111" y="245"/>
                  </a:lnTo>
                  <a:lnTo>
                    <a:pt x="116" y="241"/>
                  </a:lnTo>
                  <a:lnTo>
                    <a:pt x="122" y="236"/>
                  </a:lnTo>
                  <a:lnTo>
                    <a:pt x="122" y="228"/>
                  </a:lnTo>
                  <a:lnTo>
                    <a:pt x="122" y="228"/>
                  </a:lnTo>
                  <a:lnTo>
                    <a:pt x="122" y="223"/>
                  </a:lnTo>
                  <a:lnTo>
                    <a:pt x="120" y="217"/>
                  </a:lnTo>
                  <a:lnTo>
                    <a:pt x="116" y="214"/>
                  </a:lnTo>
                  <a:lnTo>
                    <a:pt x="113" y="212"/>
                  </a:lnTo>
                  <a:lnTo>
                    <a:pt x="113" y="21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8" name="Group 7">
            <a:extLst>
              <a:ext uri="{FF2B5EF4-FFF2-40B4-BE49-F238E27FC236}">
                <a16:creationId xmlns:a16="http://schemas.microsoft.com/office/drawing/2014/main" id="{4E6358C3-D8C2-4AD8-B426-1CE9508EA0BB}"/>
              </a:ext>
            </a:extLst>
          </p:cNvPr>
          <p:cNvGrpSpPr/>
          <p:nvPr/>
        </p:nvGrpSpPr>
        <p:grpSpPr>
          <a:xfrm>
            <a:off x="6582773" y="2357743"/>
            <a:ext cx="656227" cy="656397"/>
            <a:chOff x="8408974" y="2332172"/>
            <a:chExt cx="656227" cy="656397"/>
          </a:xfrm>
        </p:grpSpPr>
        <p:sp>
          <p:nvSpPr>
            <p:cNvPr id="32" name="Oval 31"/>
            <p:cNvSpPr>
              <a:spLocks noChangeAspect="1"/>
            </p:cNvSpPr>
            <p:nvPr/>
          </p:nvSpPr>
          <p:spPr>
            <a:xfrm>
              <a:off x="8408974" y="2332172"/>
              <a:ext cx="656227" cy="656397"/>
            </a:xfrm>
            <a:prstGeom prst="ellips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44" name="Freeform 82">
              <a:extLst>
                <a:ext uri="{FF2B5EF4-FFF2-40B4-BE49-F238E27FC236}">
                  <a16:creationId xmlns:a16="http://schemas.microsoft.com/office/drawing/2014/main" id="{B641D03A-8BB0-49F3-A903-98B12F9C0A88}"/>
                </a:ext>
              </a:extLst>
            </p:cNvPr>
            <p:cNvSpPr>
              <a:spLocks noEditPoints="1"/>
            </p:cNvSpPr>
            <p:nvPr/>
          </p:nvSpPr>
          <p:spPr bwMode="auto">
            <a:xfrm>
              <a:off x="8550917" y="2470360"/>
              <a:ext cx="376558" cy="362801"/>
            </a:xfrm>
            <a:custGeom>
              <a:avLst/>
              <a:gdLst>
                <a:gd name="T0" fmla="*/ 376160 w 248"/>
                <a:gd name="T1" fmla="*/ 294708 h 224"/>
                <a:gd name="T2" fmla="*/ 280526 w 248"/>
                <a:gd name="T3" fmla="*/ 294708 h 224"/>
                <a:gd name="T4" fmla="*/ 255024 w 248"/>
                <a:gd name="T5" fmla="*/ 294708 h 224"/>
                <a:gd name="T6" fmla="*/ 255024 w 248"/>
                <a:gd name="T7" fmla="*/ 326742 h 224"/>
                <a:gd name="T8" fmla="*/ 280526 w 248"/>
                <a:gd name="T9" fmla="*/ 352368 h 224"/>
                <a:gd name="T10" fmla="*/ 280526 w 248"/>
                <a:gd name="T11" fmla="*/ 358775 h 224"/>
                <a:gd name="T12" fmla="*/ 114761 w 248"/>
                <a:gd name="T13" fmla="*/ 358775 h 224"/>
                <a:gd name="T14" fmla="*/ 114761 w 248"/>
                <a:gd name="T15" fmla="*/ 352368 h 224"/>
                <a:gd name="T16" fmla="*/ 140263 w 248"/>
                <a:gd name="T17" fmla="*/ 326742 h 224"/>
                <a:gd name="T18" fmla="*/ 140263 w 248"/>
                <a:gd name="T19" fmla="*/ 294708 h 224"/>
                <a:gd name="T20" fmla="*/ 114761 w 248"/>
                <a:gd name="T21" fmla="*/ 294708 h 224"/>
                <a:gd name="T22" fmla="*/ 19127 w 248"/>
                <a:gd name="T23" fmla="*/ 294708 h 224"/>
                <a:gd name="T24" fmla="*/ 0 w 248"/>
                <a:gd name="T25" fmla="*/ 275488 h 224"/>
                <a:gd name="T26" fmla="*/ 0 w 248"/>
                <a:gd name="T27" fmla="*/ 19220 h 224"/>
                <a:gd name="T28" fmla="*/ 19127 w 248"/>
                <a:gd name="T29" fmla="*/ 0 h 224"/>
                <a:gd name="T30" fmla="*/ 376160 w 248"/>
                <a:gd name="T31" fmla="*/ 0 h 224"/>
                <a:gd name="T32" fmla="*/ 395287 w 248"/>
                <a:gd name="T33" fmla="*/ 19220 h 224"/>
                <a:gd name="T34" fmla="*/ 395287 w 248"/>
                <a:gd name="T35" fmla="*/ 275488 h 224"/>
                <a:gd name="T36" fmla="*/ 376160 w 248"/>
                <a:gd name="T37" fmla="*/ 294708 h 224"/>
                <a:gd name="T38" fmla="*/ 369785 w 248"/>
                <a:gd name="T39" fmla="*/ 25627 h 224"/>
                <a:gd name="T40" fmla="*/ 25502 w 248"/>
                <a:gd name="T41" fmla="*/ 25627 h 224"/>
                <a:gd name="T42" fmla="*/ 25502 w 248"/>
                <a:gd name="T43" fmla="*/ 243454 h 224"/>
                <a:gd name="T44" fmla="*/ 369785 w 248"/>
                <a:gd name="T45" fmla="*/ 243454 h 224"/>
                <a:gd name="T46" fmla="*/ 369785 w 248"/>
                <a:gd name="T47" fmla="*/ 25627 h 224"/>
                <a:gd name="T48" fmla="*/ 159390 w 248"/>
                <a:gd name="T49" fmla="*/ 115321 h 224"/>
                <a:gd name="T50" fmla="*/ 172141 w 248"/>
                <a:gd name="T51" fmla="*/ 121727 h 224"/>
                <a:gd name="T52" fmla="*/ 184892 w 248"/>
                <a:gd name="T53" fmla="*/ 132939 h 224"/>
                <a:gd name="T54" fmla="*/ 223146 w 248"/>
                <a:gd name="T55" fmla="*/ 96100 h 224"/>
                <a:gd name="T56" fmla="*/ 235897 w 248"/>
                <a:gd name="T57" fmla="*/ 89694 h 224"/>
                <a:gd name="T58" fmla="*/ 255024 w 248"/>
                <a:gd name="T59" fmla="*/ 108914 h 224"/>
                <a:gd name="T60" fmla="*/ 248648 w 248"/>
                <a:gd name="T61" fmla="*/ 121727 h 224"/>
                <a:gd name="T62" fmla="*/ 197644 w 248"/>
                <a:gd name="T63" fmla="*/ 172981 h 224"/>
                <a:gd name="T64" fmla="*/ 184892 w 248"/>
                <a:gd name="T65" fmla="*/ 179388 h 224"/>
                <a:gd name="T66" fmla="*/ 172141 w 248"/>
                <a:gd name="T67" fmla="*/ 172981 h 224"/>
                <a:gd name="T68" fmla="*/ 146639 w 248"/>
                <a:gd name="T69" fmla="*/ 147354 h 224"/>
                <a:gd name="T70" fmla="*/ 140263 w 248"/>
                <a:gd name="T71" fmla="*/ 134541 h 224"/>
                <a:gd name="T72" fmla="*/ 159390 w 248"/>
                <a:gd name="T73" fmla="*/ 115321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8" h="224">
                  <a:moveTo>
                    <a:pt x="236" y="184"/>
                  </a:moveTo>
                  <a:cubicBezTo>
                    <a:pt x="176" y="184"/>
                    <a:pt x="176" y="184"/>
                    <a:pt x="176" y="184"/>
                  </a:cubicBezTo>
                  <a:cubicBezTo>
                    <a:pt x="160" y="184"/>
                    <a:pt x="160" y="184"/>
                    <a:pt x="160" y="184"/>
                  </a:cubicBezTo>
                  <a:cubicBezTo>
                    <a:pt x="160" y="204"/>
                    <a:pt x="160" y="204"/>
                    <a:pt x="160" y="204"/>
                  </a:cubicBezTo>
                  <a:cubicBezTo>
                    <a:pt x="176" y="220"/>
                    <a:pt x="176" y="220"/>
                    <a:pt x="176" y="220"/>
                  </a:cubicBezTo>
                  <a:cubicBezTo>
                    <a:pt x="176" y="224"/>
                    <a:pt x="176" y="224"/>
                    <a:pt x="176" y="224"/>
                  </a:cubicBezTo>
                  <a:cubicBezTo>
                    <a:pt x="72" y="224"/>
                    <a:pt x="72" y="224"/>
                    <a:pt x="72" y="224"/>
                  </a:cubicBezTo>
                  <a:cubicBezTo>
                    <a:pt x="72" y="220"/>
                    <a:pt x="72" y="220"/>
                    <a:pt x="72" y="220"/>
                  </a:cubicBezTo>
                  <a:cubicBezTo>
                    <a:pt x="88" y="204"/>
                    <a:pt x="88" y="204"/>
                    <a:pt x="88" y="204"/>
                  </a:cubicBezTo>
                  <a:cubicBezTo>
                    <a:pt x="88" y="184"/>
                    <a:pt x="88" y="184"/>
                    <a:pt x="88" y="184"/>
                  </a:cubicBezTo>
                  <a:cubicBezTo>
                    <a:pt x="72" y="184"/>
                    <a:pt x="72" y="184"/>
                    <a:pt x="72" y="184"/>
                  </a:cubicBezTo>
                  <a:cubicBezTo>
                    <a:pt x="12" y="184"/>
                    <a:pt x="12" y="184"/>
                    <a:pt x="12" y="184"/>
                  </a:cubicBezTo>
                  <a:cubicBezTo>
                    <a:pt x="5" y="184"/>
                    <a:pt x="0" y="179"/>
                    <a:pt x="0" y="172"/>
                  </a:cubicBezTo>
                  <a:cubicBezTo>
                    <a:pt x="0" y="12"/>
                    <a:pt x="0" y="12"/>
                    <a:pt x="0" y="12"/>
                  </a:cubicBezTo>
                  <a:cubicBezTo>
                    <a:pt x="0" y="5"/>
                    <a:pt x="5" y="0"/>
                    <a:pt x="12" y="0"/>
                  </a:cubicBezTo>
                  <a:cubicBezTo>
                    <a:pt x="236" y="0"/>
                    <a:pt x="236" y="0"/>
                    <a:pt x="236" y="0"/>
                  </a:cubicBezTo>
                  <a:cubicBezTo>
                    <a:pt x="243" y="0"/>
                    <a:pt x="248" y="5"/>
                    <a:pt x="248" y="12"/>
                  </a:cubicBezTo>
                  <a:cubicBezTo>
                    <a:pt x="248" y="172"/>
                    <a:pt x="248" y="172"/>
                    <a:pt x="248" y="172"/>
                  </a:cubicBezTo>
                  <a:cubicBezTo>
                    <a:pt x="248" y="179"/>
                    <a:pt x="243" y="184"/>
                    <a:pt x="236" y="184"/>
                  </a:cubicBezTo>
                  <a:moveTo>
                    <a:pt x="232" y="16"/>
                  </a:moveTo>
                  <a:cubicBezTo>
                    <a:pt x="16" y="16"/>
                    <a:pt x="16" y="16"/>
                    <a:pt x="16" y="16"/>
                  </a:cubicBezTo>
                  <a:cubicBezTo>
                    <a:pt x="16" y="152"/>
                    <a:pt x="16" y="152"/>
                    <a:pt x="16" y="152"/>
                  </a:cubicBezTo>
                  <a:cubicBezTo>
                    <a:pt x="232" y="152"/>
                    <a:pt x="232" y="152"/>
                    <a:pt x="232" y="152"/>
                  </a:cubicBezTo>
                  <a:lnTo>
                    <a:pt x="232" y="16"/>
                  </a:lnTo>
                  <a:close/>
                  <a:moveTo>
                    <a:pt x="100" y="72"/>
                  </a:moveTo>
                  <a:cubicBezTo>
                    <a:pt x="103" y="72"/>
                    <a:pt x="106" y="73"/>
                    <a:pt x="108" y="76"/>
                  </a:cubicBezTo>
                  <a:cubicBezTo>
                    <a:pt x="116" y="83"/>
                    <a:pt x="116" y="83"/>
                    <a:pt x="116" y="83"/>
                  </a:cubicBezTo>
                  <a:cubicBezTo>
                    <a:pt x="140" y="60"/>
                    <a:pt x="140" y="60"/>
                    <a:pt x="140" y="60"/>
                  </a:cubicBezTo>
                  <a:cubicBezTo>
                    <a:pt x="142" y="57"/>
                    <a:pt x="145" y="56"/>
                    <a:pt x="148" y="56"/>
                  </a:cubicBezTo>
                  <a:cubicBezTo>
                    <a:pt x="155" y="56"/>
                    <a:pt x="160" y="61"/>
                    <a:pt x="160" y="68"/>
                  </a:cubicBezTo>
                  <a:cubicBezTo>
                    <a:pt x="160" y="71"/>
                    <a:pt x="159" y="74"/>
                    <a:pt x="156" y="76"/>
                  </a:cubicBezTo>
                  <a:cubicBezTo>
                    <a:pt x="124" y="108"/>
                    <a:pt x="124" y="108"/>
                    <a:pt x="124" y="108"/>
                  </a:cubicBezTo>
                  <a:cubicBezTo>
                    <a:pt x="122" y="111"/>
                    <a:pt x="119" y="112"/>
                    <a:pt x="116" y="112"/>
                  </a:cubicBezTo>
                  <a:cubicBezTo>
                    <a:pt x="113" y="112"/>
                    <a:pt x="110" y="111"/>
                    <a:pt x="108" y="108"/>
                  </a:cubicBezTo>
                  <a:cubicBezTo>
                    <a:pt x="92" y="92"/>
                    <a:pt x="92" y="92"/>
                    <a:pt x="92" y="92"/>
                  </a:cubicBezTo>
                  <a:cubicBezTo>
                    <a:pt x="89" y="90"/>
                    <a:pt x="88" y="87"/>
                    <a:pt x="88" y="84"/>
                  </a:cubicBezTo>
                  <a:cubicBezTo>
                    <a:pt x="88" y="77"/>
                    <a:pt x="93" y="72"/>
                    <a:pt x="100" y="72"/>
                  </a:cubicBezTo>
                </a:path>
              </a:pathLst>
            </a:custGeom>
            <a:solidFill>
              <a:schemeClr val="bg1"/>
            </a:solidFill>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 name="Group 5">
            <a:extLst>
              <a:ext uri="{FF2B5EF4-FFF2-40B4-BE49-F238E27FC236}">
                <a16:creationId xmlns:a16="http://schemas.microsoft.com/office/drawing/2014/main" id="{AB6B5D2A-2DF0-497D-845E-38A47B29289C}"/>
              </a:ext>
            </a:extLst>
          </p:cNvPr>
          <p:cNvGrpSpPr/>
          <p:nvPr/>
        </p:nvGrpSpPr>
        <p:grpSpPr>
          <a:xfrm>
            <a:off x="4885038" y="4145472"/>
            <a:ext cx="656226" cy="656397"/>
            <a:chOff x="420733" y="4176833"/>
            <a:chExt cx="656226" cy="656397"/>
          </a:xfrm>
        </p:grpSpPr>
        <p:sp>
          <p:nvSpPr>
            <p:cNvPr id="24" name="Oval 23"/>
            <p:cNvSpPr/>
            <p:nvPr/>
          </p:nvSpPr>
          <p:spPr>
            <a:xfrm>
              <a:off x="420733" y="4176833"/>
              <a:ext cx="656226" cy="656397"/>
            </a:xfrm>
            <a:prstGeom prst="ellipse">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5" name="Freeform 138">
              <a:extLst>
                <a:ext uri="{FF2B5EF4-FFF2-40B4-BE49-F238E27FC236}">
                  <a16:creationId xmlns:a16="http://schemas.microsoft.com/office/drawing/2014/main" id="{E960E2CE-63C2-427F-9BC9-6516A05BE1DC}"/>
                </a:ext>
              </a:extLst>
            </p:cNvPr>
            <p:cNvSpPr>
              <a:spLocks noChangeAspect="1" noEditPoints="1"/>
            </p:cNvSpPr>
            <p:nvPr/>
          </p:nvSpPr>
          <p:spPr bwMode="auto">
            <a:xfrm>
              <a:off x="569949" y="4342738"/>
              <a:ext cx="371307" cy="331619"/>
            </a:xfrm>
            <a:custGeom>
              <a:avLst/>
              <a:gdLst>
                <a:gd name="T0" fmla="*/ 172393 w 64"/>
                <a:gd name="T1" fmla="*/ 137160 h 50"/>
                <a:gd name="T2" fmla="*/ 137914 w 64"/>
                <a:gd name="T3" fmla="*/ 171450 h 50"/>
                <a:gd name="T4" fmla="*/ 34479 w 64"/>
                <a:gd name="T5" fmla="*/ 171450 h 50"/>
                <a:gd name="T6" fmla="*/ 0 w 64"/>
                <a:gd name="T7" fmla="*/ 137160 h 50"/>
                <a:gd name="T8" fmla="*/ 0 w 64"/>
                <a:gd name="T9" fmla="*/ 34290 h 50"/>
                <a:gd name="T10" fmla="*/ 34479 w 64"/>
                <a:gd name="T11" fmla="*/ 0 h 50"/>
                <a:gd name="T12" fmla="*/ 137914 w 64"/>
                <a:gd name="T13" fmla="*/ 0 h 50"/>
                <a:gd name="T14" fmla="*/ 151706 w 64"/>
                <a:gd name="T15" fmla="*/ 3429 h 50"/>
                <a:gd name="T16" fmla="*/ 155154 w 64"/>
                <a:gd name="T17" fmla="*/ 6858 h 50"/>
                <a:gd name="T18" fmla="*/ 151706 w 64"/>
                <a:gd name="T19" fmla="*/ 10287 h 50"/>
                <a:gd name="T20" fmla="*/ 144810 w 64"/>
                <a:gd name="T21" fmla="*/ 13716 h 50"/>
                <a:gd name="T22" fmla="*/ 141362 w 64"/>
                <a:gd name="T23" fmla="*/ 17145 h 50"/>
                <a:gd name="T24" fmla="*/ 137914 w 64"/>
                <a:gd name="T25" fmla="*/ 13716 h 50"/>
                <a:gd name="T26" fmla="*/ 34479 w 64"/>
                <a:gd name="T27" fmla="*/ 13716 h 50"/>
                <a:gd name="T28" fmla="*/ 13791 w 64"/>
                <a:gd name="T29" fmla="*/ 34290 h 50"/>
                <a:gd name="T30" fmla="*/ 13791 w 64"/>
                <a:gd name="T31" fmla="*/ 137160 h 50"/>
                <a:gd name="T32" fmla="*/ 34479 w 64"/>
                <a:gd name="T33" fmla="*/ 157734 h 50"/>
                <a:gd name="T34" fmla="*/ 137914 w 64"/>
                <a:gd name="T35" fmla="*/ 157734 h 50"/>
                <a:gd name="T36" fmla="*/ 155154 w 64"/>
                <a:gd name="T37" fmla="*/ 137160 h 50"/>
                <a:gd name="T38" fmla="*/ 155154 w 64"/>
                <a:gd name="T39" fmla="*/ 120015 h 50"/>
                <a:gd name="T40" fmla="*/ 158602 w 64"/>
                <a:gd name="T41" fmla="*/ 120015 h 50"/>
                <a:gd name="T42" fmla="*/ 165497 w 64"/>
                <a:gd name="T43" fmla="*/ 109728 h 50"/>
                <a:gd name="T44" fmla="*/ 168945 w 64"/>
                <a:gd name="T45" fmla="*/ 109728 h 50"/>
                <a:gd name="T46" fmla="*/ 172393 w 64"/>
                <a:gd name="T47" fmla="*/ 113157 h 50"/>
                <a:gd name="T48" fmla="*/ 172393 w 64"/>
                <a:gd name="T49" fmla="*/ 137160 h 50"/>
                <a:gd name="T50" fmla="*/ 196528 w 64"/>
                <a:gd name="T51" fmla="*/ 58293 h 50"/>
                <a:gd name="T52" fmla="*/ 113779 w 64"/>
                <a:gd name="T53" fmla="*/ 140589 h 50"/>
                <a:gd name="T54" fmla="*/ 79301 w 64"/>
                <a:gd name="T55" fmla="*/ 140589 h 50"/>
                <a:gd name="T56" fmla="*/ 79301 w 64"/>
                <a:gd name="T57" fmla="*/ 106299 h 50"/>
                <a:gd name="T58" fmla="*/ 162049 w 64"/>
                <a:gd name="T59" fmla="*/ 24003 h 50"/>
                <a:gd name="T60" fmla="*/ 196528 w 64"/>
                <a:gd name="T61" fmla="*/ 58293 h 50"/>
                <a:gd name="T62" fmla="*/ 124123 w 64"/>
                <a:gd name="T63" fmla="*/ 113157 h 50"/>
                <a:gd name="T64" fmla="*/ 103436 w 64"/>
                <a:gd name="T65" fmla="*/ 96012 h 50"/>
                <a:gd name="T66" fmla="*/ 89644 w 64"/>
                <a:gd name="T67" fmla="*/ 109728 h 50"/>
                <a:gd name="T68" fmla="*/ 89644 w 64"/>
                <a:gd name="T69" fmla="*/ 116586 h 50"/>
                <a:gd name="T70" fmla="*/ 99988 w 64"/>
                <a:gd name="T71" fmla="*/ 116586 h 50"/>
                <a:gd name="T72" fmla="*/ 99988 w 64"/>
                <a:gd name="T73" fmla="*/ 130302 h 50"/>
                <a:gd name="T74" fmla="*/ 106884 w 64"/>
                <a:gd name="T75" fmla="*/ 130302 h 50"/>
                <a:gd name="T76" fmla="*/ 124123 w 64"/>
                <a:gd name="T77" fmla="*/ 113157 h 50"/>
                <a:gd name="T78" fmla="*/ 158602 w 64"/>
                <a:gd name="T79" fmla="*/ 41148 h 50"/>
                <a:gd name="T80" fmla="*/ 117227 w 64"/>
                <a:gd name="T81" fmla="*/ 82296 h 50"/>
                <a:gd name="T82" fmla="*/ 113779 w 64"/>
                <a:gd name="T83" fmla="*/ 89154 h 50"/>
                <a:gd name="T84" fmla="*/ 120675 w 64"/>
                <a:gd name="T85" fmla="*/ 89154 h 50"/>
                <a:gd name="T86" fmla="*/ 162049 w 64"/>
                <a:gd name="T87" fmla="*/ 44577 h 50"/>
                <a:gd name="T88" fmla="*/ 162049 w 64"/>
                <a:gd name="T89" fmla="*/ 41148 h 50"/>
                <a:gd name="T90" fmla="*/ 158602 w 64"/>
                <a:gd name="T91" fmla="*/ 41148 h 50"/>
                <a:gd name="T92" fmla="*/ 203424 w 64"/>
                <a:gd name="T93" fmla="*/ 51435 h 50"/>
                <a:gd name="T94" fmla="*/ 168945 w 64"/>
                <a:gd name="T95" fmla="*/ 13716 h 50"/>
                <a:gd name="T96" fmla="*/ 179289 w 64"/>
                <a:gd name="T97" fmla="*/ 3429 h 50"/>
                <a:gd name="T98" fmla="*/ 196528 w 64"/>
                <a:gd name="T99" fmla="*/ 3429 h 50"/>
                <a:gd name="T100" fmla="*/ 213767 w 64"/>
                <a:gd name="T101" fmla="*/ 24003 h 50"/>
                <a:gd name="T102" fmla="*/ 213767 w 64"/>
                <a:gd name="T103" fmla="*/ 37719 h 50"/>
                <a:gd name="T104" fmla="*/ 203424 w 64"/>
                <a:gd name="T105" fmla="*/ 51435 h 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4" h="50">
                  <a:moveTo>
                    <a:pt x="50" y="40"/>
                  </a:moveTo>
                  <a:cubicBezTo>
                    <a:pt x="50" y="46"/>
                    <a:pt x="45" y="50"/>
                    <a:pt x="40" y="50"/>
                  </a:cubicBezTo>
                  <a:cubicBezTo>
                    <a:pt x="10" y="50"/>
                    <a:pt x="10" y="50"/>
                    <a:pt x="10" y="50"/>
                  </a:cubicBezTo>
                  <a:cubicBezTo>
                    <a:pt x="4" y="50"/>
                    <a:pt x="0" y="46"/>
                    <a:pt x="0" y="40"/>
                  </a:cubicBezTo>
                  <a:cubicBezTo>
                    <a:pt x="0" y="10"/>
                    <a:pt x="0" y="10"/>
                    <a:pt x="0" y="10"/>
                  </a:cubicBezTo>
                  <a:cubicBezTo>
                    <a:pt x="0" y="5"/>
                    <a:pt x="4" y="0"/>
                    <a:pt x="10" y="0"/>
                  </a:cubicBezTo>
                  <a:cubicBezTo>
                    <a:pt x="40" y="0"/>
                    <a:pt x="40" y="0"/>
                    <a:pt x="40" y="0"/>
                  </a:cubicBezTo>
                  <a:cubicBezTo>
                    <a:pt x="41" y="0"/>
                    <a:pt x="43" y="0"/>
                    <a:pt x="44" y="1"/>
                  </a:cubicBezTo>
                  <a:cubicBezTo>
                    <a:pt x="44" y="1"/>
                    <a:pt x="44" y="1"/>
                    <a:pt x="45" y="2"/>
                  </a:cubicBezTo>
                  <a:cubicBezTo>
                    <a:pt x="45" y="2"/>
                    <a:pt x="45" y="2"/>
                    <a:pt x="44" y="3"/>
                  </a:cubicBezTo>
                  <a:cubicBezTo>
                    <a:pt x="42" y="4"/>
                    <a:pt x="42" y="4"/>
                    <a:pt x="42" y="4"/>
                  </a:cubicBezTo>
                  <a:cubicBezTo>
                    <a:pt x="42" y="5"/>
                    <a:pt x="42" y="5"/>
                    <a:pt x="41" y="5"/>
                  </a:cubicBezTo>
                  <a:cubicBezTo>
                    <a:pt x="41" y="5"/>
                    <a:pt x="40" y="4"/>
                    <a:pt x="40" y="4"/>
                  </a:cubicBezTo>
                  <a:cubicBezTo>
                    <a:pt x="10" y="4"/>
                    <a:pt x="10" y="4"/>
                    <a:pt x="10" y="4"/>
                  </a:cubicBezTo>
                  <a:cubicBezTo>
                    <a:pt x="7" y="4"/>
                    <a:pt x="4" y="7"/>
                    <a:pt x="4" y="10"/>
                  </a:cubicBezTo>
                  <a:cubicBezTo>
                    <a:pt x="4" y="40"/>
                    <a:pt x="4" y="40"/>
                    <a:pt x="4" y="40"/>
                  </a:cubicBezTo>
                  <a:cubicBezTo>
                    <a:pt x="4" y="43"/>
                    <a:pt x="7" y="46"/>
                    <a:pt x="10" y="46"/>
                  </a:cubicBezTo>
                  <a:cubicBezTo>
                    <a:pt x="40" y="46"/>
                    <a:pt x="40" y="46"/>
                    <a:pt x="40" y="46"/>
                  </a:cubicBezTo>
                  <a:cubicBezTo>
                    <a:pt x="43" y="46"/>
                    <a:pt x="45" y="43"/>
                    <a:pt x="45" y="40"/>
                  </a:cubicBezTo>
                  <a:cubicBezTo>
                    <a:pt x="45" y="35"/>
                    <a:pt x="45" y="35"/>
                    <a:pt x="45" y="35"/>
                  </a:cubicBezTo>
                  <a:cubicBezTo>
                    <a:pt x="45" y="35"/>
                    <a:pt x="46" y="35"/>
                    <a:pt x="46" y="35"/>
                  </a:cubicBezTo>
                  <a:cubicBezTo>
                    <a:pt x="48" y="32"/>
                    <a:pt x="48" y="32"/>
                    <a:pt x="48" y="32"/>
                  </a:cubicBezTo>
                  <a:cubicBezTo>
                    <a:pt x="48" y="32"/>
                    <a:pt x="49" y="32"/>
                    <a:pt x="49" y="32"/>
                  </a:cubicBezTo>
                  <a:cubicBezTo>
                    <a:pt x="50" y="32"/>
                    <a:pt x="50" y="33"/>
                    <a:pt x="50" y="33"/>
                  </a:cubicBezTo>
                  <a:lnTo>
                    <a:pt x="50" y="40"/>
                  </a:lnTo>
                  <a:close/>
                  <a:moveTo>
                    <a:pt x="57" y="17"/>
                  </a:moveTo>
                  <a:cubicBezTo>
                    <a:pt x="33" y="41"/>
                    <a:pt x="33" y="41"/>
                    <a:pt x="33" y="41"/>
                  </a:cubicBezTo>
                  <a:cubicBezTo>
                    <a:pt x="23" y="41"/>
                    <a:pt x="23" y="41"/>
                    <a:pt x="23" y="41"/>
                  </a:cubicBezTo>
                  <a:cubicBezTo>
                    <a:pt x="23" y="31"/>
                    <a:pt x="23" y="31"/>
                    <a:pt x="23" y="31"/>
                  </a:cubicBezTo>
                  <a:cubicBezTo>
                    <a:pt x="47" y="7"/>
                    <a:pt x="47" y="7"/>
                    <a:pt x="47" y="7"/>
                  </a:cubicBezTo>
                  <a:lnTo>
                    <a:pt x="57" y="17"/>
                  </a:lnTo>
                  <a:close/>
                  <a:moveTo>
                    <a:pt x="36" y="33"/>
                  </a:moveTo>
                  <a:cubicBezTo>
                    <a:pt x="30" y="28"/>
                    <a:pt x="30" y="28"/>
                    <a:pt x="30" y="28"/>
                  </a:cubicBezTo>
                  <a:cubicBezTo>
                    <a:pt x="26" y="32"/>
                    <a:pt x="26" y="32"/>
                    <a:pt x="26" y="32"/>
                  </a:cubicBezTo>
                  <a:cubicBezTo>
                    <a:pt x="26" y="34"/>
                    <a:pt x="26" y="34"/>
                    <a:pt x="26" y="34"/>
                  </a:cubicBezTo>
                  <a:cubicBezTo>
                    <a:pt x="29" y="34"/>
                    <a:pt x="29" y="34"/>
                    <a:pt x="29" y="34"/>
                  </a:cubicBezTo>
                  <a:cubicBezTo>
                    <a:pt x="29" y="38"/>
                    <a:pt x="29" y="38"/>
                    <a:pt x="29" y="38"/>
                  </a:cubicBezTo>
                  <a:cubicBezTo>
                    <a:pt x="31" y="38"/>
                    <a:pt x="31" y="38"/>
                    <a:pt x="31" y="38"/>
                  </a:cubicBezTo>
                  <a:lnTo>
                    <a:pt x="36" y="33"/>
                  </a:lnTo>
                  <a:close/>
                  <a:moveTo>
                    <a:pt x="46" y="12"/>
                  </a:moveTo>
                  <a:cubicBezTo>
                    <a:pt x="34" y="24"/>
                    <a:pt x="34" y="24"/>
                    <a:pt x="34" y="24"/>
                  </a:cubicBezTo>
                  <a:cubicBezTo>
                    <a:pt x="33" y="25"/>
                    <a:pt x="33" y="25"/>
                    <a:pt x="33" y="26"/>
                  </a:cubicBezTo>
                  <a:cubicBezTo>
                    <a:pt x="34" y="26"/>
                    <a:pt x="34" y="26"/>
                    <a:pt x="35" y="26"/>
                  </a:cubicBezTo>
                  <a:cubicBezTo>
                    <a:pt x="47" y="13"/>
                    <a:pt x="47" y="13"/>
                    <a:pt x="47" y="13"/>
                  </a:cubicBezTo>
                  <a:cubicBezTo>
                    <a:pt x="47" y="13"/>
                    <a:pt x="47" y="12"/>
                    <a:pt x="47" y="12"/>
                  </a:cubicBezTo>
                  <a:cubicBezTo>
                    <a:pt x="47" y="12"/>
                    <a:pt x="46" y="12"/>
                    <a:pt x="46" y="12"/>
                  </a:cubicBezTo>
                  <a:close/>
                  <a:moveTo>
                    <a:pt x="59" y="15"/>
                  </a:moveTo>
                  <a:cubicBezTo>
                    <a:pt x="49" y="4"/>
                    <a:pt x="49" y="4"/>
                    <a:pt x="49" y="4"/>
                  </a:cubicBezTo>
                  <a:cubicBezTo>
                    <a:pt x="52" y="1"/>
                    <a:pt x="52" y="1"/>
                    <a:pt x="52" y="1"/>
                  </a:cubicBezTo>
                  <a:cubicBezTo>
                    <a:pt x="53" y="0"/>
                    <a:pt x="56" y="0"/>
                    <a:pt x="57" y="1"/>
                  </a:cubicBezTo>
                  <a:cubicBezTo>
                    <a:pt x="62" y="7"/>
                    <a:pt x="62" y="7"/>
                    <a:pt x="62" y="7"/>
                  </a:cubicBezTo>
                  <a:cubicBezTo>
                    <a:pt x="64" y="8"/>
                    <a:pt x="64" y="10"/>
                    <a:pt x="62" y="11"/>
                  </a:cubicBezTo>
                  <a:lnTo>
                    <a:pt x="59" y="15"/>
                  </a:lnTo>
                  <a:close/>
                </a:path>
              </a:pathLst>
            </a:custGeom>
            <a:solidFill>
              <a:schemeClr val="bg1"/>
            </a:solidFill>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DDCC6845-B1CE-4B09-81F0-2D5694D26884}"/>
              </a:ext>
            </a:extLst>
          </p:cNvPr>
          <p:cNvGrpSpPr/>
          <p:nvPr/>
        </p:nvGrpSpPr>
        <p:grpSpPr>
          <a:xfrm>
            <a:off x="6582773" y="4145472"/>
            <a:ext cx="656226" cy="656397"/>
            <a:chOff x="8408974" y="4114110"/>
            <a:chExt cx="656226" cy="656397"/>
          </a:xfrm>
        </p:grpSpPr>
        <p:sp>
          <p:nvSpPr>
            <p:cNvPr id="27" name="Oval 26"/>
            <p:cNvSpPr>
              <a:spLocks noChangeAspect="1"/>
            </p:cNvSpPr>
            <p:nvPr/>
          </p:nvSpPr>
          <p:spPr>
            <a:xfrm>
              <a:off x="8408974" y="4114110"/>
              <a:ext cx="656226" cy="656397"/>
            </a:xfrm>
            <a:prstGeom prst="ellipse">
              <a:avLst/>
            </a:prstGeom>
            <a:solidFill>
              <a:schemeClr val="accent4">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6" name="Freeform 81">
              <a:extLst>
                <a:ext uri="{FF2B5EF4-FFF2-40B4-BE49-F238E27FC236}">
                  <a16:creationId xmlns:a16="http://schemas.microsoft.com/office/drawing/2014/main" id="{A4DA2A8F-47F5-4942-8070-F20B9EDFD7DE}"/>
                </a:ext>
              </a:extLst>
            </p:cNvPr>
            <p:cNvSpPr>
              <a:spLocks noChangeArrowheads="1"/>
            </p:cNvSpPr>
            <p:nvPr/>
          </p:nvSpPr>
          <p:spPr bwMode="auto">
            <a:xfrm>
              <a:off x="8515137" y="4286906"/>
              <a:ext cx="440424" cy="321767"/>
            </a:xfrm>
            <a:custGeom>
              <a:avLst/>
              <a:gdLst>
                <a:gd name="T0" fmla="*/ 131975 w 619"/>
                <a:gd name="T1" fmla="*/ 79795 h 472"/>
                <a:gd name="T2" fmla="*/ 131975 w 619"/>
                <a:gd name="T3" fmla="*/ 79795 h 472"/>
                <a:gd name="T4" fmla="*/ 105437 w 619"/>
                <a:gd name="T5" fmla="*/ 79795 h 472"/>
                <a:gd name="T6" fmla="*/ 116196 w 619"/>
                <a:gd name="T7" fmla="*/ 48021 h 472"/>
                <a:gd name="T8" fmla="*/ 110816 w 619"/>
                <a:gd name="T9" fmla="*/ 42605 h 472"/>
                <a:gd name="T10" fmla="*/ 100416 w 619"/>
                <a:gd name="T11" fmla="*/ 42605 h 472"/>
                <a:gd name="T12" fmla="*/ 84278 w 619"/>
                <a:gd name="T13" fmla="*/ 85211 h 472"/>
                <a:gd name="T14" fmla="*/ 84278 w 619"/>
                <a:gd name="T15" fmla="*/ 90626 h 472"/>
                <a:gd name="T16" fmla="*/ 89657 w 619"/>
                <a:gd name="T17" fmla="*/ 95681 h 472"/>
                <a:gd name="T18" fmla="*/ 121575 w 619"/>
                <a:gd name="T19" fmla="*/ 95681 h 472"/>
                <a:gd name="T20" fmla="*/ 105437 w 619"/>
                <a:gd name="T21" fmla="*/ 127455 h 472"/>
                <a:gd name="T22" fmla="*/ 105437 w 619"/>
                <a:gd name="T23" fmla="*/ 138287 h 472"/>
                <a:gd name="T24" fmla="*/ 116196 w 619"/>
                <a:gd name="T25" fmla="*/ 133232 h 472"/>
                <a:gd name="T26" fmla="*/ 136996 w 619"/>
                <a:gd name="T27" fmla="*/ 85211 h 472"/>
                <a:gd name="T28" fmla="*/ 131975 w 619"/>
                <a:gd name="T29" fmla="*/ 79795 h 472"/>
                <a:gd name="T30" fmla="*/ 158155 w 619"/>
                <a:gd name="T31" fmla="*/ 37189 h 472"/>
                <a:gd name="T32" fmla="*/ 158155 w 619"/>
                <a:gd name="T33" fmla="*/ 37189 h 472"/>
                <a:gd name="T34" fmla="*/ 105437 w 619"/>
                <a:gd name="T35" fmla="*/ 0 h 472"/>
                <a:gd name="T36" fmla="*/ 42318 w 619"/>
                <a:gd name="T37" fmla="*/ 58492 h 472"/>
                <a:gd name="T38" fmla="*/ 0 w 619"/>
                <a:gd name="T39" fmla="*/ 116984 h 472"/>
                <a:gd name="T40" fmla="*/ 52718 w 619"/>
                <a:gd name="T41" fmla="*/ 170060 h 472"/>
                <a:gd name="T42" fmla="*/ 153134 w 619"/>
                <a:gd name="T43" fmla="*/ 170060 h 472"/>
                <a:gd name="T44" fmla="*/ 221632 w 619"/>
                <a:gd name="T45" fmla="*/ 106513 h 472"/>
                <a:gd name="T46" fmla="*/ 158155 w 619"/>
                <a:gd name="T47" fmla="*/ 37189 h 472"/>
                <a:gd name="T48" fmla="*/ 153134 w 619"/>
                <a:gd name="T49" fmla="*/ 159589 h 472"/>
                <a:gd name="T50" fmla="*/ 153134 w 619"/>
                <a:gd name="T51" fmla="*/ 159589 h 472"/>
                <a:gd name="T52" fmla="*/ 52718 w 619"/>
                <a:gd name="T53" fmla="*/ 159589 h 472"/>
                <a:gd name="T54" fmla="*/ 10400 w 619"/>
                <a:gd name="T55" fmla="*/ 116984 h 472"/>
                <a:gd name="T56" fmla="*/ 52718 w 619"/>
                <a:gd name="T57" fmla="*/ 74379 h 472"/>
                <a:gd name="T58" fmla="*/ 105437 w 619"/>
                <a:gd name="T59" fmla="*/ 15887 h 472"/>
                <a:gd name="T60" fmla="*/ 147755 w 619"/>
                <a:gd name="T61" fmla="*/ 53437 h 472"/>
                <a:gd name="T62" fmla="*/ 211232 w 619"/>
                <a:gd name="T63" fmla="*/ 101097 h 472"/>
                <a:gd name="T64" fmla="*/ 153134 w 619"/>
                <a:gd name="T65" fmla="*/ 159589 h 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19" h="472">
                  <a:moveTo>
                    <a:pt x="368" y="221"/>
                  </a:moveTo>
                  <a:lnTo>
                    <a:pt x="368" y="221"/>
                  </a:lnTo>
                  <a:cubicBezTo>
                    <a:pt x="294" y="221"/>
                    <a:pt x="294" y="221"/>
                    <a:pt x="294" y="221"/>
                  </a:cubicBezTo>
                  <a:cubicBezTo>
                    <a:pt x="324" y="133"/>
                    <a:pt x="324" y="133"/>
                    <a:pt x="324" y="133"/>
                  </a:cubicBezTo>
                  <a:cubicBezTo>
                    <a:pt x="324" y="133"/>
                    <a:pt x="324" y="118"/>
                    <a:pt x="309" y="118"/>
                  </a:cubicBezTo>
                  <a:cubicBezTo>
                    <a:pt x="294" y="103"/>
                    <a:pt x="294" y="118"/>
                    <a:pt x="280" y="118"/>
                  </a:cubicBezTo>
                  <a:cubicBezTo>
                    <a:pt x="235" y="236"/>
                    <a:pt x="235" y="236"/>
                    <a:pt x="235" y="236"/>
                  </a:cubicBezTo>
                  <a:lnTo>
                    <a:pt x="235" y="251"/>
                  </a:lnTo>
                  <a:lnTo>
                    <a:pt x="250" y="265"/>
                  </a:lnTo>
                  <a:cubicBezTo>
                    <a:pt x="339" y="265"/>
                    <a:pt x="339" y="265"/>
                    <a:pt x="339" y="265"/>
                  </a:cubicBezTo>
                  <a:cubicBezTo>
                    <a:pt x="294" y="353"/>
                    <a:pt x="294" y="353"/>
                    <a:pt x="294" y="353"/>
                  </a:cubicBezTo>
                  <a:cubicBezTo>
                    <a:pt x="280" y="353"/>
                    <a:pt x="294" y="369"/>
                    <a:pt x="294" y="383"/>
                  </a:cubicBezTo>
                  <a:cubicBezTo>
                    <a:pt x="309" y="383"/>
                    <a:pt x="324" y="383"/>
                    <a:pt x="324" y="369"/>
                  </a:cubicBezTo>
                  <a:cubicBezTo>
                    <a:pt x="324" y="369"/>
                    <a:pt x="382" y="251"/>
                    <a:pt x="382" y="236"/>
                  </a:cubicBezTo>
                  <a:cubicBezTo>
                    <a:pt x="382" y="236"/>
                    <a:pt x="382" y="221"/>
                    <a:pt x="368" y="221"/>
                  </a:cubicBezTo>
                  <a:close/>
                  <a:moveTo>
                    <a:pt x="441" y="103"/>
                  </a:moveTo>
                  <a:lnTo>
                    <a:pt x="441" y="103"/>
                  </a:lnTo>
                  <a:cubicBezTo>
                    <a:pt x="412" y="44"/>
                    <a:pt x="353" y="0"/>
                    <a:pt x="294" y="0"/>
                  </a:cubicBezTo>
                  <a:cubicBezTo>
                    <a:pt x="191" y="0"/>
                    <a:pt x="118" y="74"/>
                    <a:pt x="118" y="162"/>
                  </a:cubicBezTo>
                  <a:cubicBezTo>
                    <a:pt x="44" y="192"/>
                    <a:pt x="0" y="251"/>
                    <a:pt x="0" y="324"/>
                  </a:cubicBezTo>
                  <a:cubicBezTo>
                    <a:pt x="0" y="398"/>
                    <a:pt x="59" y="471"/>
                    <a:pt x="147" y="471"/>
                  </a:cubicBezTo>
                  <a:lnTo>
                    <a:pt x="427" y="471"/>
                  </a:lnTo>
                  <a:cubicBezTo>
                    <a:pt x="530" y="471"/>
                    <a:pt x="618" y="398"/>
                    <a:pt x="618" y="295"/>
                  </a:cubicBezTo>
                  <a:cubicBezTo>
                    <a:pt x="618" y="192"/>
                    <a:pt x="544" y="103"/>
                    <a:pt x="441" y="103"/>
                  </a:cubicBezTo>
                  <a:close/>
                  <a:moveTo>
                    <a:pt x="427" y="442"/>
                  </a:moveTo>
                  <a:lnTo>
                    <a:pt x="427" y="442"/>
                  </a:lnTo>
                  <a:lnTo>
                    <a:pt x="147" y="442"/>
                  </a:lnTo>
                  <a:cubicBezTo>
                    <a:pt x="147" y="442"/>
                    <a:pt x="29" y="427"/>
                    <a:pt x="29" y="324"/>
                  </a:cubicBezTo>
                  <a:cubicBezTo>
                    <a:pt x="29" y="265"/>
                    <a:pt x="88" y="206"/>
                    <a:pt x="147" y="206"/>
                  </a:cubicBezTo>
                  <a:cubicBezTo>
                    <a:pt x="147" y="118"/>
                    <a:pt x="206" y="44"/>
                    <a:pt x="294" y="44"/>
                  </a:cubicBezTo>
                  <a:cubicBezTo>
                    <a:pt x="353" y="44"/>
                    <a:pt x="397" y="89"/>
                    <a:pt x="412" y="148"/>
                  </a:cubicBezTo>
                  <a:cubicBezTo>
                    <a:pt x="515" y="133"/>
                    <a:pt x="574" y="221"/>
                    <a:pt x="589" y="280"/>
                  </a:cubicBezTo>
                  <a:cubicBezTo>
                    <a:pt x="589" y="369"/>
                    <a:pt x="500" y="442"/>
                    <a:pt x="427" y="442"/>
                  </a:cubicBezTo>
                  <a:close/>
                </a:path>
              </a:pathLst>
            </a:custGeom>
            <a:solidFill>
              <a:schemeClr val="bg1"/>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9" name="Rectangle 58">
            <a:extLst>
              <a:ext uri="{FF2B5EF4-FFF2-40B4-BE49-F238E27FC236}">
                <a16:creationId xmlns:a16="http://schemas.microsoft.com/office/drawing/2014/main" id="{5190CDCD-246A-4105-AEBB-2DBCE9025DF8}"/>
              </a:ext>
            </a:extLst>
          </p:cNvPr>
          <p:cNvSpPr/>
          <p:nvPr/>
        </p:nvSpPr>
        <p:spPr>
          <a:xfrm>
            <a:off x="964311" y="2412213"/>
            <a:ext cx="3276746" cy="646331"/>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800" b="1" i="0" u="none" strike="noStrike" kern="1200" cap="none" spc="0" normalizeH="0" baseline="0" noProof="0" dirty="0">
                <a:ln>
                  <a:noFill/>
                </a:ln>
                <a:effectLst/>
                <a:uLnTx/>
                <a:uFillTx/>
                <a:latin typeface="Rockwell" panose="02060603020205020403" pitchFamily="18" charset="0"/>
                <a:ea typeface="Calibri" panose="020F0502020204030204" pitchFamily="34" charset="0"/>
                <a:cs typeface="Calibri" panose="020F0502020204030204" pitchFamily="34" charset="0"/>
              </a:rPr>
              <a:t>Understand the Importance of Physical Security</a:t>
            </a:r>
          </a:p>
        </p:txBody>
      </p:sp>
      <p:sp>
        <p:nvSpPr>
          <p:cNvPr id="61" name="Rectangle 60">
            <a:extLst>
              <a:ext uri="{FF2B5EF4-FFF2-40B4-BE49-F238E27FC236}">
                <a16:creationId xmlns:a16="http://schemas.microsoft.com/office/drawing/2014/main" id="{8A45062D-FD90-4D84-8FC8-12693FE0E567}"/>
              </a:ext>
            </a:extLst>
          </p:cNvPr>
          <p:cNvSpPr/>
          <p:nvPr/>
        </p:nvSpPr>
        <p:spPr>
          <a:xfrm>
            <a:off x="8722970" y="2427856"/>
            <a:ext cx="2856382" cy="646331"/>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Rockwell" panose="02060603020205020403" pitchFamily="18" charset="0"/>
                <a:ea typeface="Calibri" panose="020F0502020204030204" pitchFamily="34" charset="0"/>
                <a:cs typeface="Calibri" panose="020F0502020204030204" pitchFamily="34" charset="0"/>
              </a:rPr>
              <a:t>Describe Workplace Security</a:t>
            </a:r>
          </a:p>
        </p:txBody>
      </p:sp>
      <p:sp>
        <p:nvSpPr>
          <p:cNvPr id="62" name="Rectangle 61">
            <a:extLst>
              <a:ext uri="{FF2B5EF4-FFF2-40B4-BE49-F238E27FC236}">
                <a16:creationId xmlns:a16="http://schemas.microsoft.com/office/drawing/2014/main" id="{F6AC80E3-24D6-4CE6-8F2E-A599E3C2D6BC}"/>
              </a:ext>
            </a:extLst>
          </p:cNvPr>
          <p:cNvSpPr/>
          <p:nvPr/>
        </p:nvSpPr>
        <p:spPr>
          <a:xfrm>
            <a:off x="964311" y="4104257"/>
            <a:ext cx="3363386" cy="646331"/>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Rockwell" panose="02060603020205020403" pitchFamily="18" charset="0"/>
                <a:ea typeface="Calibri" panose="020F0502020204030204" pitchFamily="34" charset="0"/>
                <a:cs typeface="Calibri" panose="020F0502020204030204" pitchFamily="34" charset="0"/>
              </a:rPr>
              <a:t>Discuss Various Physical Security Controls</a:t>
            </a:r>
          </a:p>
        </p:txBody>
      </p:sp>
      <p:sp>
        <p:nvSpPr>
          <p:cNvPr id="63" name="Rectangle 62">
            <a:extLst>
              <a:ext uri="{FF2B5EF4-FFF2-40B4-BE49-F238E27FC236}">
                <a16:creationId xmlns:a16="http://schemas.microsoft.com/office/drawing/2014/main" id="{13A077FF-7926-41B0-93F3-2817AA9DB2E3}"/>
              </a:ext>
            </a:extLst>
          </p:cNvPr>
          <p:cNvSpPr/>
          <p:nvPr/>
        </p:nvSpPr>
        <p:spPr>
          <a:xfrm>
            <a:off x="8722970" y="4256657"/>
            <a:ext cx="3362793" cy="646331"/>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Rockwell" panose="02060603020205020403" pitchFamily="18" charset="0"/>
                <a:ea typeface="Calibri" panose="020F0502020204030204" pitchFamily="34" charset="0"/>
                <a:cs typeface="Calibri" panose="020F0502020204030204" pitchFamily="34" charset="0"/>
              </a:rPr>
              <a:t>Describe Various Environmental Controls</a:t>
            </a:r>
          </a:p>
        </p:txBody>
      </p:sp>
      <p:sp>
        <p:nvSpPr>
          <p:cNvPr id="72" name="TextBox 72">
            <a:extLst>
              <a:ext uri="{FF2B5EF4-FFF2-40B4-BE49-F238E27FC236}">
                <a16:creationId xmlns:a16="http://schemas.microsoft.com/office/drawing/2014/main" id="{1DF3FEF0-BE00-49BB-803D-5C26A2F7B0AF}"/>
              </a:ext>
            </a:extLst>
          </p:cNvPr>
          <p:cNvSpPr txBox="1"/>
          <p:nvPr/>
        </p:nvSpPr>
        <p:spPr>
          <a:xfrm>
            <a:off x="457200" y="2442991"/>
            <a:ext cx="410690" cy="584775"/>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1</a:t>
            </a:r>
          </a:p>
        </p:txBody>
      </p:sp>
      <p:sp>
        <p:nvSpPr>
          <p:cNvPr id="73" name="TextBox 75">
            <a:extLst>
              <a:ext uri="{FF2B5EF4-FFF2-40B4-BE49-F238E27FC236}">
                <a16:creationId xmlns:a16="http://schemas.microsoft.com/office/drawing/2014/main" id="{A2352A9A-9221-4B59-8816-F260B8E0DEA1}"/>
              </a:ext>
            </a:extLst>
          </p:cNvPr>
          <p:cNvSpPr txBox="1"/>
          <p:nvPr/>
        </p:nvSpPr>
        <p:spPr>
          <a:xfrm>
            <a:off x="8227883" y="2458634"/>
            <a:ext cx="410690" cy="584775"/>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3</a:t>
            </a:r>
          </a:p>
        </p:txBody>
      </p:sp>
      <p:sp>
        <p:nvSpPr>
          <p:cNvPr id="74" name="TextBox 78">
            <a:extLst>
              <a:ext uri="{FF2B5EF4-FFF2-40B4-BE49-F238E27FC236}">
                <a16:creationId xmlns:a16="http://schemas.microsoft.com/office/drawing/2014/main" id="{098F8D9D-B548-42AA-B659-B9332882EFC2}"/>
              </a:ext>
            </a:extLst>
          </p:cNvPr>
          <p:cNvSpPr txBox="1"/>
          <p:nvPr/>
        </p:nvSpPr>
        <p:spPr>
          <a:xfrm>
            <a:off x="457200" y="4135035"/>
            <a:ext cx="410690" cy="584775"/>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2</a:t>
            </a:r>
          </a:p>
        </p:txBody>
      </p:sp>
      <p:sp>
        <p:nvSpPr>
          <p:cNvPr id="75" name="TextBox 81">
            <a:extLst>
              <a:ext uri="{FF2B5EF4-FFF2-40B4-BE49-F238E27FC236}">
                <a16:creationId xmlns:a16="http://schemas.microsoft.com/office/drawing/2014/main" id="{C14B356C-55B9-4F31-9CF3-F48C79F5C315}"/>
              </a:ext>
            </a:extLst>
          </p:cNvPr>
          <p:cNvSpPr txBox="1"/>
          <p:nvPr/>
        </p:nvSpPr>
        <p:spPr>
          <a:xfrm>
            <a:off x="8227883" y="4287435"/>
            <a:ext cx="410690" cy="584775"/>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4</a:t>
            </a:r>
          </a:p>
        </p:txBody>
      </p:sp>
      <p:sp>
        <p:nvSpPr>
          <p:cNvPr id="31" name="Title 7">
            <a:extLst>
              <a:ext uri="{FF2B5EF4-FFF2-40B4-BE49-F238E27FC236}">
                <a16:creationId xmlns:a16="http://schemas.microsoft.com/office/drawing/2014/main" id="{7FC7B0DA-E49F-45F8-8C28-48B63E5E99D8}"/>
              </a:ext>
            </a:extLst>
          </p:cNvPr>
          <p:cNvSpPr txBox="1">
            <a:spLocks/>
          </p:cNvSpPr>
          <p:nvPr/>
        </p:nvSpPr>
        <p:spPr>
          <a:xfrm>
            <a:off x="4168142" y="309167"/>
            <a:ext cx="3855717" cy="707578"/>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marL="0" marR="0" lvl="0" indent="0" algn="ctr" defTabSz="565168" rtl="0" eaLnBrk="1" fontAlgn="auto" latinLnBrk="0" hangingPunct="1">
              <a:lnSpc>
                <a:spcPct val="100000"/>
              </a:lnSpc>
              <a:spcBef>
                <a:spcPct val="0"/>
              </a:spcBef>
              <a:spcAft>
                <a:spcPts val="0"/>
              </a:spcAft>
              <a:buClrTx/>
              <a:buSzTx/>
              <a:buFontTx/>
              <a:buNone/>
              <a:tabLst/>
              <a:defRPr/>
            </a:pPr>
            <a:r>
              <a:rPr kumimoji="0" lang="en-IN" sz="4000" b="1" i="0" u="none" strike="noStrike" kern="1200" cap="none" spc="0" normalizeH="0" baseline="0" noProof="0" dirty="0">
                <a:ln>
                  <a:noFill/>
                </a:ln>
                <a:effectLst/>
                <a:uLnTx/>
                <a:uFillTx/>
                <a:latin typeface="Rockwell" panose="02060603020205020403" pitchFamily="18" charset="0"/>
                <a:ea typeface="+mj-ea"/>
                <a:cs typeface="+mj-cs"/>
              </a:rPr>
              <a:t>Module Flow</a:t>
            </a:r>
          </a:p>
        </p:txBody>
      </p:sp>
    </p:spTree>
    <p:extLst>
      <p:ext uri="{BB962C8B-B14F-4D97-AF65-F5344CB8AC3E}">
        <p14:creationId xmlns:p14="http://schemas.microsoft.com/office/powerpoint/2010/main" val="27393692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 name="Round Same Side Corner Rectangle 21">
            <a:extLst>
              <a:ext uri="{FF2B5EF4-FFF2-40B4-BE49-F238E27FC236}">
                <a16:creationId xmlns:a16="http://schemas.microsoft.com/office/drawing/2014/main" id="{F17052F3-FB2D-4CDB-821E-8EA1A66C3241}"/>
              </a:ext>
            </a:extLst>
          </p:cNvPr>
          <p:cNvSpPr/>
          <p:nvPr/>
        </p:nvSpPr>
        <p:spPr>
          <a:xfrm rot="5400000">
            <a:off x="6582987" y="-3588306"/>
            <a:ext cx="871009" cy="10137649"/>
          </a:xfrm>
          <a:prstGeom prst="round2SameRect">
            <a:avLst>
              <a:gd name="adj1" fmla="val 50000"/>
              <a:gd name="adj2" fmla="val 0"/>
            </a:avLst>
          </a:prstGeom>
          <a:solidFill>
            <a:srgbClr val="70AD47">
              <a:lumMod val="60000"/>
              <a:lumOff val="40000"/>
              <a:alpha val="30000"/>
            </a:srgbClr>
          </a:solidFill>
          <a:ln w="12700" cap="flat" cmpd="sng" algn="ctr">
            <a:noFill/>
            <a:prstDash val="solid"/>
            <a:miter lim="800000"/>
          </a:ln>
          <a:effectLst/>
        </p:spPr>
        <p:txBody>
          <a:bodyPr lIns="219419" tIns="109710" rIns="219419" bIns="109710" rtlCol="0" anchor="ctr"/>
          <a:lstStyle>
            <a:defPPr>
              <a:defRPr lang="en-US"/>
            </a:defPPr>
            <a:lvl1pPr marL="0" algn="l" defTabSz="1828434" rtl="0" eaLnBrk="1" latinLnBrk="0" hangingPunct="1">
              <a:defRPr sz="3600" kern="1200">
                <a:solidFill>
                  <a:schemeClr val="lt1"/>
                </a:solidFill>
                <a:latin typeface="+mn-lt"/>
                <a:ea typeface="+mn-ea"/>
                <a:cs typeface="+mn-cs"/>
              </a:defRPr>
            </a:lvl1pPr>
            <a:lvl2pPr marL="914217" algn="l" defTabSz="1828434" rtl="0" eaLnBrk="1" latinLnBrk="0" hangingPunct="1">
              <a:defRPr sz="3600" kern="1200">
                <a:solidFill>
                  <a:schemeClr val="lt1"/>
                </a:solidFill>
                <a:latin typeface="+mn-lt"/>
                <a:ea typeface="+mn-ea"/>
                <a:cs typeface="+mn-cs"/>
              </a:defRPr>
            </a:lvl2pPr>
            <a:lvl3pPr marL="1828434" algn="l" defTabSz="1828434" rtl="0" eaLnBrk="1" latinLnBrk="0" hangingPunct="1">
              <a:defRPr sz="3600" kern="1200">
                <a:solidFill>
                  <a:schemeClr val="lt1"/>
                </a:solidFill>
                <a:latin typeface="+mn-lt"/>
                <a:ea typeface="+mn-ea"/>
                <a:cs typeface="+mn-cs"/>
              </a:defRPr>
            </a:lvl3pPr>
            <a:lvl4pPr marL="2742651" algn="l" defTabSz="1828434" rtl="0" eaLnBrk="1" latinLnBrk="0" hangingPunct="1">
              <a:defRPr sz="3600" kern="1200">
                <a:solidFill>
                  <a:schemeClr val="lt1"/>
                </a:solidFill>
                <a:latin typeface="+mn-lt"/>
                <a:ea typeface="+mn-ea"/>
                <a:cs typeface="+mn-cs"/>
              </a:defRPr>
            </a:lvl4pPr>
            <a:lvl5pPr marL="3656868" algn="l" defTabSz="1828434" rtl="0" eaLnBrk="1" latinLnBrk="0" hangingPunct="1">
              <a:defRPr sz="3600" kern="1200">
                <a:solidFill>
                  <a:schemeClr val="lt1"/>
                </a:solidFill>
                <a:latin typeface="+mn-lt"/>
                <a:ea typeface="+mn-ea"/>
                <a:cs typeface="+mn-cs"/>
              </a:defRPr>
            </a:lvl5pPr>
            <a:lvl6pPr marL="4571086" algn="l" defTabSz="1828434" rtl="0" eaLnBrk="1" latinLnBrk="0" hangingPunct="1">
              <a:defRPr sz="3600" kern="1200">
                <a:solidFill>
                  <a:schemeClr val="lt1"/>
                </a:solidFill>
                <a:latin typeface="+mn-lt"/>
                <a:ea typeface="+mn-ea"/>
                <a:cs typeface="+mn-cs"/>
              </a:defRPr>
            </a:lvl6pPr>
            <a:lvl7pPr marL="5485303" algn="l" defTabSz="1828434" rtl="0" eaLnBrk="1" latinLnBrk="0" hangingPunct="1">
              <a:defRPr sz="3600" kern="1200">
                <a:solidFill>
                  <a:schemeClr val="lt1"/>
                </a:solidFill>
                <a:latin typeface="+mn-lt"/>
                <a:ea typeface="+mn-ea"/>
                <a:cs typeface="+mn-cs"/>
              </a:defRPr>
            </a:lvl7pPr>
            <a:lvl8pPr marL="6399520" algn="l" defTabSz="1828434" rtl="0" eaLnBrk="1" latinLnBrk="0" hangingPunct="1">
              <a:defRPr sz="3600" kern="1200">
                <a:solidFill>
                  <a:schemeClr val="lt1"/>
                </a:solidFill>
                <a:latin typeface="+mn-lt"/>
                <a:ea typeface="+mn-ea"/>
                <a:cs typeface="+mn-cs"/>
              </a:defRPr>
            </a:lvl8pPr>
            <a:lvl9pPr marL="7313737" algn="l" defTabSz="1828434" rtl="0" eaLnBrk="1" latinLnBrk="0" hangingPunct="1">
              <a:defRPr sz="3600" kern="1200">
                <a:solidFill>
                  <a:schemeClr val="lt1"/>
                </a:solidFill>
                <a:latin typeface="+mn-lt"/>
                <a:ea typeface="+mn-ea"/>
                <a:cs typeface="+mn-cs"/>
              </a:defRPr>
            </a:lvl9pPr>
          </a:lstStyle>
          <a:p>
            <a:pPr marL="0" marR="0" lvl="0" indent="0" algn="ctr" defTabSz="1828434" rtl="0" eaLnBrk="1" fontAlgn="auto" latinLnBrk="0" hangingPunct="1">
              <a:lnSpc>
                <a:spcPct val="100000"/>
              </a:lnSpc>
              <a:spcBef>
                <a:spcPts val="0"/>
              </a:spcBef>
              <a:spcAft>
                <a:spcPts val="0"/>
              </a:spcAft>
              <a:buClrTx/>
              <a:buSzTx/>
              <a:buFontTx/>
              <a:buNone/>
              <a:tabLst/>
              <a:defRPr/>
            </a:pPr>
            <a:endParaRPr kumimoji="0" lang="bg-BG" sz="3600" b="0" i="0" u="none" strike="noStrike" kern="1200" cap="none" spc="0" normalizeH="0" baseline="0" noProof="0" dirty="0">
              <a:ln>
                <a:noFill/>
              </a:ln>
              <a:solidFill>
                <a:sysClr val="window" lastClr="FFFFFF"/>
              </a:solidFill>
              <a:effectLst/>
              <a:uLnTx/>
              <a:uFillTx/>
              <a:latin typeface="Lato Light"/>
              <a:ea typeface="+mn-ea"/>
              <a:cs typeface="+mn-cs"/>
            </a:endParaRPr>
          </a:p>
        </p:txBody>
      </p:sp>
      <p:sp>
        <p:nvSpPr>
          <p:cNvPr id="29" name="Freeform 107">
            <a:extLst>
              <a:ext uri="{FF2B5EF4-FFF2-40B4-BE49-F238E27FC236}">
                <a16:creationId xmlns:a16="http://schemas.microsoft.com/office/drawing/2014/main" id="{71DE2917-257D-4698-807B-DE712DC8DDB4}"/>
              </a:ext>
            </a:extLst>
          </p:cNvPr>
          <p:cNvSpPr>
            <a:spLocks noChangeArrowheads="1"/>
          </p:cNvSpPr>
          <p:nvPr/>
        </p:nvSpPr>
        <p:spPr bwMode="auto">
          <a:xfrm>
            <a:off x="197068" y="1036637"/>
            <a:ext cx="2090081" cy="887763"/>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chemeClr val="accent6">
              <a:lumMod val="20000"/>
              <a:lumOff val="80000"/>
            </a:schemeClr>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66BA80B5-E125-4E1A-9ECA-378A9C610222}"/>
              </a:ext>
            </a:extLst>
          </p:cNvPr>
          <p:cNvSpPr/>
          <p:nvPr/>
        </p:nvSpPr>
        <p:spPr>
          <a:xfrm>
            <a:off x="486226" y="1172742"/>
            <a:ext cx="1385636" cy="615553"/>
          </a:xfrm>
          <a:prstGeom prst="rect">
            <a:avLst/>
          </a:prstGeom>
        </p:spPr>
        <p:txBody>
          <a:bodyPr wrap="non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700" b="1" i="0" u="none" strike="noStrike" kern="1200" cap="none" spc="0" normalizeH="0" baseline="0" noProof="0" dirty="0">
                <a:ln>
                  <a:noFill/>
                </a:ln>
                <a:solidFill>
                  <a:srgbClr val="0070C0"/>
                </a:solidFill>
                <a:effectLst/>
                <a:uLnTx/>
                <a:uFillTx/>
                <a:latin typeface="Rockwell" panose="02060603020205020403" pitchFamily="18" charset="0"/>
                <a:ea typeface="Calibri" panose="020F0502020204030204" pitchFamily="34" charset="0"/>
                <a:cs typeface="Times New Roman" panose="02020603050405020304" pitchFamily="18" charset="0"/>
              </a:rPr>
              <a:t>Preventive </a:t>
            </a:r>
            <a:br>
              <a:rPr kumimoji="0" lang="en-US" sz="1700" b="1" i="0" u="none" strike="noStrike" kern="1200" cap="none" spc="0" normalizeH="0" baseline="0" noProof="0" dirty="0">
                <a:ln>
                  <a:noFill/>
                </a:ln>
                <a:solidFill>
                  <a:srgbClr val="0070C0"/>
                </a:solidFill>
                <a:effectLst/>
                <a:uLnTx/>
                <a:uFillTx/>
                <a:latin typeface="Rockwell" panose="02060603020205020403" pitchFamily="18" charset="0"/>
                <a:ea typeface="Calibri" panose="020F0502020204030204" pitchFamily="34" charset="0"/>
                <a:cs typeface="Times New Roman" panose="02020603050405020304" pitchFamily="18" charset="0"/>
              </a:rPr>
            </a:br>
            <a:r>
              <a:rPr kumimoji="0" lang="en-US" sz="1700" b="1" i="0" u="none" strike="noStrike" kern="1200" cap="none" spc="0" normalizeH="0" baseline="0" noProof="0" dirty="0">
                <a:ln>
                  <a:noFill/>
                </a:ln>
                <a:solidFill>
                  <a:srgbClr val="0070C0"/>
                </a:solidFill>
                <a:effectLst/>
                <a:uLnTx/>
                <a:uFillTx/>
                <a:latin typeface="Rockwell" panose="02060603020205020403" pitchFamily="18" charset="0"/>
                <a:ea typeface="Calibri" panose="020F0502020204030204" pitchFamily="34" charset="0"/>
                <a:cs typeface="Times New Roman" panose="02020603050405020304" pitchFamily="18" charset="0"/>
              </a:rPr>
              <a:t>Controls</a:t>
            </a:r>
            <a:endParaRPr kumimoji="0" lang="en-US" sz="17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endParaRPr>
          </a:p>
        </p:txBody>
      </p:sp>
      <p:sp>
        <p:nvSpPr>
          <p:cNvPr id="33" name="Rectangle 32">
            <a:extLst>
              <a:ext uri="{FF2B5EF4-FFF2-40B4-BE49-F238E27FC236}">
                <a16:creationId xmlns:a16="http://schemas.microsoft.com/office/drawing/2014/main" id="{C9323158-0D15-4E2D-9497-DCD369109654}"/>
              </a:ext>
            </a:extLst>
          </p:cNvPr>
          <p:cNvSpPr/>
          <p:nvPr/>
        </p:nvSpPr>
        <p:spPr>
          <a:xfrm>
            <a:off x="2380190" y="1141964"/>
            <a:ext cx="7839651" cy="677108"/>
          </a:xfrm>
          <a:prstGeom prst="rect">
            <a:avLst/>
          </a:prstGeom>
        </p:spPr>
        <p:txBody>
          <a:bodyPr wrap="square" anchor="ctr">
            <a:spAutoFit/>
          </a:bodyPr>
          <a:lstStyle/>
          <a:p>
            <a:pPr marL="287338" marR="0" lvl="0" indent="-287338" algn="l" defTabSz="914400" rtl="0" eaLnBrk="1" fontAlgn="auto" latinLnBrk="0" hangingPunct="1">
              <a:spcBef>
                <a:spcPts val="600"/>
              </a:spcBef>
              <a:buClrTx/>
              <a:buSzTx/>
              <a:buFont typeface="Wingdings" panose="05000000000000000000" pitchFamily="2" charset="2"/>
              <a:buChar char="q"/>
              <a:tabLst/>
              <a:defRPr/>
            </a:pPr>
            <a:r>
              <a:rPr kumimoji="0" lang="en-US" sz="165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Prevent </a:t>
            </a:r>
            <a:r>
              <a:rPr kumimoji="0" lang="en-US" sz="1650" b="1" i="0" u="none" strike="noStrike" kern="1200" cap="none" spc="0" normalizeH="0" baseline="0" noProof="0" dirty="0">
                <a:ln>
                  <a:noFill/>
                </a:ln>
                <a:solidFill>
                  <a:srgbClr val="FF0000"/>
                </a:solidFill>
                <a:effectLst/>
                <a:uLnTx/>
                <a:uFillTx/>
                <a:latin typeface="Calibri"/>
                <a:ea typeface="Calibri" panose="020F0502020204030204" pitchFamily="34" charset="0"/>
                <a:cs typeface="Times New Roman" panose="02020603050405020304" pitchFamily="18" charset="0"/>
              </a:rPr>
              <a:t>security violations </a:t>
            </a:r>
            <a:r>
              <a:rPr kumimoji="0" lang="en-US" sz="1650" b="0" i="0" u="none" strike="noStrike" kern="1200" cap="none" spc="0" normalizeH="0" baseline="0" noProof="0" dirty="0">
                <a:ln>
                  <a:noFill/>
                </a:ln>
                <a:solidFill>
                  <a:prstClr val="black"/>
                </a:solidFill>
                <a:effectLst/>
                <a:uLnTx/>
                <a:uFillTx/>
                <a:latin typeface="Calibri"/>
                <a:ea typeface="Calibri" panose="020F0502020204030204" pitchFamily="34" charset="0"/>
                <a:cs typeface="Times New Roman" panose="02020603050405020304" pitchFamily="18" charset="0"/>
              </a:rPr>
              <a:t>and enforce various access control mechanisms</a:t>
            </a:r>
          </a:p>
          <a:p>
            <a:pPr marL="287338" lvl="0" indent="-287338">
              <a:spcBef>
                <a:spcPts val="600"/>
              </a:spcBef>
              <a:buFont typeface="Wingdings" panose="05000000000000000000" pitchFamily="2" charset="2"/>
              <a:buChar char="q"/>
              <a:defRPr/>
            </a:pPr>
            <a:r>
              <a:rPr kumimoji="0" lang="en-US" sz="1650" b="0" i="0" u="none" strike="noStrike" kern="1200" cap="none" spc="0" normalizeH="0" baseline="0" noProof="0" dirty="0">
                <a:ln>
                  <a:noFill/>
                </a:ln>
                <a:solidFill>
                  <a:prstClr val="black"/>
                </a:solidFill>
                <a:effectLst/>
                <a:uLnTx/>
                <a:uFillTx/>
                <a:latin typeface="Calibri"/>
                <a:ea typeface="+mn-ea"/>
                <a:cs typeface="+mn-cs"/>
              </a:rPr>
              <a:t>Examples include door lock, security guard, </a:t>
            </a:r>
            <a:r>
              <a:rPr lang="en-US" sz="1650" dirty="0">
                <a:solidFill>
                  <a:prstClr val="black"/>
                </a:solidFill>
              </a:rPr>
              <a:t>and other measures</a:t>
            </a:r>
            <a:endParaRPr kumimoji="0" lang="en-US" sz="1650" b="0" i="0" u="none" strike="noStrike" kern="1200" cap="none" spc="0" normalizeH="0" baseline="0" noProof="0" dirty="0">
              <a:ln>
                <a:noFill/>
              </a:ln>
              <a:solidFill>
                <a:prstClr val="black"/>
              </a:solidFill>
              <a:effectLst/>
              <a:uLnTx/>
              <a:uFillTx/>
              <a:latin typeface="Calibri"/>
              <a:ea typeface="+mn-ea"/>
              <a:cs typeface="+mn-cs"/>
            </a:endParaRPr>
          </a:p>
        </p:txBody>
      </p:sp>
      <p:sp>
        <p:nvSpPr>
          <p:cNvPr id="66" name="Round Same Side Corner Rectangle 21">
            <a:extLst>
              <a:ext uri="{FF2B5EF4-FFF2-40B4-BE49-F238E27FC236}">
                <a16:creationId xmlns:a16="http://schemas.microsoft.com/office/drawing/2014/main" id="{386EAD2A-8430-4CD3-81BB-831A13584789}"/>
              </a:ext>
            </a:extLst>
          </p:cNvPr>
          <p:cNvSpPr/>
          <p:nvPr/>
        </p:nvSpPr>
        <p:spPr>
          <a:xfrm rot="5400000">
            <a:off x="6582988" y="-2479053"/>
            <a:ext cx="871009" cy="10137647"/>
          </a:xfrm>
          <a:prstGeom prst="round2SameRect">
            <a:avLst>
              <a:gd name="adj1" fmla="val 50000"/>
              <a:gd name="adj2" fmla="val 0"/>
            </a:avLst>
          </a:prstGeom>
          <a:solidFill>
            <a:srgbClr val="70AD47">
              <a:lumMod val="60000"/>
              <a:lumOff val="40000"/>
              <a:alpha val="30000"/>
            </a:srgbClr>
          </a:solidFill>
          <a:ln w="12700" cap="flat" cmpd="sng" algn="ctr">
            <a:noFill/>
            <a:prstDash val="solid"/>
            <a:miter lim="800000"/>
          </a:ln>
          <a:effectLst/>
        </p:spPr>
        <p:txBody>
          <a:bodyPr lIns="219419" tIns="109710" rIns="219419" bIns="109710" rtlCol="0" anchor="ctr"/>
          <a:lstStyle>
            <a:defPPr>
              <a:defRPr lang="en-US"/>
            </a:defPPr>
            <a:lvl1pPr marL="0" algn="l" defTabSz="1828434" rtl="0" eaLnBrk="1" latinLnBrk="0" hangingPunct="1">
              <a:defRPr sz="3600" kern="1200">
                <a:solidFill>
                  <a:schemeClr val="lt1"/>
                </a:solidFill>
                <a:latin typeface="+mn-lt"/>
                <a:ea typeface="+mn-ea"/>
                <a:cs typeface="+mn-cs"/>
              </a:defRPr>
            </a:lvl1pPr>
            <a:lvl2pPr marL="914217" algn="l" defTabSz="1828434" rtl="0" eaLnBrk="1" latinLnBrk="0" hangingPunct="1">
              <a:defRPr sz="3600" kern="1200">
                <a:solidFill>
                  <a:schemeClr val="lt1"/>
                </a:solidFill>
                <a:latin typeface="+mn-lt"/>
                <a:ea typeface="+mn-ea"/>
                <a:cs typeface="+mn-cs"/>
              </a:defRPr>
            </a:lvl2pPr>
            <a:lvl3pPr marL="1828434" algn="l" defTabSz="1828434" rtl="0" eaLnBrk="1" latinLnBrk="0" hangingPunct="1">
              <a:defRPr sz="3600" kern="1200">
                <a:solidFill>
                  <a:schemeClr val="lt1"/>
                </a:solidFill>
                <a:latin typeface="+mn-lt"/>
                <a:ea typeface="+mn-ea"/>
                <a:cs typeface="+mn-cs"/>
              </a:defRPr>
            </a:lvl3pPr>
            <a:lvl4pPr marL="2742651" algn="l" defTabSz="1828434" rtl="0" eaLnBrk="1" latinLnBrk="0" hangingPunct="1">
              <a:defRPr sz="3600" kern="1200">
                <a:solidFill>
                  <a:schemeClr val="lt1"/>
                </a:solidFill>
                <a:latin typeface="+mn-lt"/>
                <a:ea typeface="+mn-ea"/>
                <a:cs typeface="+mn-cs"/>
              </a:defRPr>
            </a:lvl4pPr>
            <a:lvl5pPr marL="3656868" algn="l" defTabSz="1828434" rtl="0" eaLnBrk="1" latinLnBrk="0" hangingPunct="1">
              <a:defRPr sz="3600" kern="1200">
                <a:solidFill>
                  <a:schemeClr val="lt1"/>
                </a:solidFill>
                <a:latin typeface="+mn-lt"/>
                <a:ea typeface="+mn-ea"/>
                <a:cs typeface="+mn-cs"/>
              </a:defRPr>
            </a:lvl5pPr>
            <a:lvl6pPr marL="4571086" algn="l" defTabSz="1828434" rtl="0" eaLnBrk="1" latinLnBrk="0" hangingPunct="1">
              <a:defRPr sz="3600" kern="1200">
                <a:solidFill>
                  <a:schemeClr val="lt1"/>
                </a:solidFill>
                <a:latin typeface="+mn-lt"/>
                <a:ea typeface="+mn-ea"/>
                <a:cs typeface="+mn-cs"/>
              </a:defRPr>
            </a:lvl6pPr>
            <a:lvl7pPr marL="5485303" algn="l" defTabSz="1828434" rtl="0" eaLnBrk="1" latinLnBrk="0" hangingPunct="1">
              <a:defRPr sz="3600" kern="1200">
                <a:solidFill>
                  <a:schemeClr val="lt1"/>
                </a:solidFill>
                <a:latin typeface="+mn-lt"/>
                <a:ea typeface="+mn-ea"/>
                <a:cs typeface="+mn-cs"/>
              </a:defRPr>
            </a:lvl7pPr>
            <a:lvl8pPr marL="6399520" algn="l" defTabSz="1828434" rtl="0" eaLnBrk="1" latinLnBrk="0" hangingPunct="1">
              <a:defRPr sz="3600" kern="1200">
                <a:solidFill>
                  <a:schemeClr val="lt1"/>
                </a:solidFill>
                <a:latin typeface="+mn-lt"/>
                <a:ea typeface="+mn-ea"/>
                <a:cs typeface="+mn-cs"/>
              </a:defRPr>
            </a:lvl8pPr>
            <a:lvl9pPr marL="7313737" algn="l" defTabSz="1828434" rtl="0" eaLnBrk="1" latinLnBrk="0" hangingPunct="1">
              <a:defRPr sz="3600" kern="1200">
                <a:solidFill>
                  <a:schemeClr val="lt1"/>
                </a:solidFill>
                <a:latin typeface="+mn-lt"/>
                <a:ea typeface="+mn-ea"/>
                <a:cs typeface="+mn-cs"/>
              </a:defRPr>
            </a:lvl9pPr>
          </a:lstStyle>
          <a:p>
            <a:pPr marL="0" marR="0" lvl="0" indent="0" algn="ctr" defTabSz="1828434" rtl="0" eaLnBrk="1" fontAlgn="auto" latinLnBrk="0" hangingPunct="1">
              <a:lnSpc>
                <a:spcPct val="100000"/>
              </a:lnSpc>
              <a:spcBef>
                <a:spcPts val="0"/>
              </a:spcBef>
              <a:spcAft>
                <a:spcPts val="0"/>
              </a:spcAft>
              <a:buClrTx/>
              <a:buSzTx/>
              <a:buFontTx/>
              <a:buNone/>
              <a:tabLst/>
              <a:defRPr/>
            </a:pPr>
            <a:endParaRPr kumimoji="0" lang="bg-BG" sz="3600" b="0" i="0" u="none" strike="noStrike" kern="1200" cap="none" spc="0" normalizeH="0" baseline="0" noProof="0" dirty="0">
              <a:ln>
                <a:noFill/>
              </a:ln>
              <a:solidFill>
                <a:sysClr val="window" lastClr="FFFFFF"/>
              </a:solidFill>
              <a:effectLst/>
              <a:uLnTx/>
              <a:uFillTx/>
              <a:latin typeface="Lato Light"/>
              <a:ea typeface="+mn-ea"/>
              <a:cs typeface="+mn-cs"/>
            </a:endParaRPr>
          </a:p>
        </p:txBody>
      </p:sp>
      <p:sp>
        <p:nvSpPr>
          <p:cNvPr id="50" name="Freeform 107">
            <a:extLst>
              <a:ext uri="{FF2B5EF4-FFF2-40B4-BE49-F238E27FC236}">
                <a16:creationId xmlns:a16="http://schemas.microsoft.com/office/drawing/2014/main" id="{FBAE807A-CCD5-4F60-AF53-1C9C72C68EE8}"/>
              </a:ext>
            </a:extLst>
          </p:cNvPr>
          <p:cNvSpPr>
            <a:spLocks noChangeArrowheads="1"/>
          </p:cNvSpPr>
          <p:nvPr/>
        </p:nvSpPr>
        <p:spPr bwMode="auto">
          <a:xfrm>
            <a:off x="197068" y="2144805"/>
            <a:ext cx="2090081" cy="889931"/>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chemeClr val="accent6">
              <a:lumMod val="20000"/>
              <a:lumOff val="80000"/>
            </a:schemeClr>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0397E7EB-47CC-498A-AEC6-5C302CDA81BC}"/>
              </a:ext>
            </a:extLst>
          </p:cNvPr>
          <p:cNvSpPr/>
          <p:nvPr/>
        </p:nvSpPr>
        <p:spPr>
          <a:xfrm>
            <a:off x="549225" y="2281994"/>
            <a:ext cx="1259639" cy="615553"/>
          </a:xfrm>
          <a:prstGeom prst="rect">
            <a:avLst/>
          </a:prstGeom>
        </p:spPr>
        <p:txBody>
          <a:bodyPr wrap="non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700" b="1" i="0" u="none" strike="noStrike" kern="1200" cap="none" spc="0" normalizeH="0" baseline="0" noProof="0" dirty="0">
                <a:ln>
                  <a:noFill/>
                </a:ln>
                <a:solidFill>
                  <a:srgbClr val="0070C0"/>
                </a:solidFill>
                <a:effectLst/>
                <a:uLnTx/>
                <a:uFillTx/>
                <a:latin typeface="Rockwell" panose="02060603020205020403" pitchFamily="18" charset="0"/>
                <a:ea typeface="Calibri" panose="020F0502020204030204" pitchFamily="34" charset="0"/>
                <a:cs typeface="Times New Roman" panose="02020603050405020304" pitchFamily="18" charset="0"/>
              </a:rPr>
              <a:t>Detective </a:t>
            </a:r>
            <a:br>
              <a:rPr kumimoji="0" lang="en-US" sz="1700" b="1" i="0" u="none" strike="noStrike" kern="1200" cap="none" spc="0" normalizeH="0" baseline="0" noProof="0" dirty="0">
                <a:ln>
                  <a:noFill/>
                </a:ln>
                <a:solidFill>
                  <a:srgbClr val="0070C0"/>
                </a:solidFill>
                <a:effectLst/>
                <a:uLnTx/>
                <a:uFillTx/>
                <a:latin typeface="Rockwell" panose="02060603020205020403" pitchFamily="18" charset="0"/>
                <a:ea typeface="Calibri" panose="020F0502020204030204" pitchFamily="34" charset="0"/>
                <a:cs typeface="Times New Roman" panose="02020603050405020304" pitchFamily="18" charset="0"/>
              </a:rPr>
            </a:br>
            <a:r>
              <a:rPr kumimoji="0" lang="en-US" sz="1700" b="1" i="0" u="none" strike="noStrike" kern="1200" cap="none" spc="0" normalizeH="0" baseline="0" noProof="0" dirty="0">
                <a:ln>
                  <a:noFill/>
                </a:ln>
                <a:solidFill>
                  <a:srgbClr val="0070C0"/>
                </a:solidFill>
                <a:effectLst/>
                <a:uLnTx/>
                <a:uFillTx/>
                <a:latin typeface="Rockwell" panose="02060603020205020403" pitchFamily="18" charset="0"/>
                <a:ea typeface="Calibri" panose="020F0502020204030204" pitchFamily="34" charset="0"/>
                <a:cs typeface="Times New Roman" panose="02020603050405020304" pitchFamily="18" charset="0"/>
              </a:rPr>
              <a:t>Controls</a:t>
            </a:r>
            <a:endParaRPr kumimoji="0" lang="en-US" sz="17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endParaRPr>
          </a:p>
        </p:txBody>
      </p:sp>
      <p:sp>
        <p:nvSpPr>
          <p:cNvPr id="36" name="Rectangle 35">
            <a:extLst>
              <a:ext uri="{FF2B5EF4-FFF2-40B4-BE49-F238E27FC236}">
                <a16:creationId xmlns:a16="http://schemas.microsoft.com/office/drawing/2014/main" id="{7C35539D-96F4-4FF9-9D4E-564D36A4C613}"/>
              </a:ext>
            </a:extLst>
          </p:cNvPr>
          <p:cNvSpPr/>
          <p:nvPr/>
        </p:nvSpPr>
        <p:spPr>
          <a:xfrm>
            <a:off x="2380190" y="2251216"/>
            <a:ext cx="9243827" cy="677108"/>
          </a:xfrm>
          <a:prstGeom prst="rect">
            <a:avLst/>
          </a:prstGeom>
        </p:spPr>
        <p:txBody>
          <a:bodyPr wrap="square" anchor="ctr">
            <a:spAutoFit/>
          </a:bodyPr>
          <a:lstStyle/>
          <a:p>
            <a:pPr marL="287338" marR="0" lvl="0" indent="-287338" algn="l" defTabSz="914400" rtl="0" eaLnBrk="1" fontAlgn="auto" latinLnBrk="0" hangingPunct="1">
              <a:spcBef>
                <a:spcPts val="600"/>
              </a:spcBef>
              <a:buClrTx/>
              <a:buSzTx/>
              <a:buFont typeface="Wingdings" panose="05000000000000000000" pitchFamily="2" charset="2"/>
              <a:buChar char="q"/>
              <a:tabLst/>
              <a:defRPr/>
            </a:pPr>
            <a:r>
              <a:rPr kumimoji="0" lang="en-US" sz="165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Detect security violations and </a:t>
            </a:r>
            <a:r>
              <a:rPr kumimoji="0" lang="en-US" sz="1650" b="1" i="0" u="none" strike="noStrike" kern="1200" cap="none" spc="0" normalizeH="0" baseline="0" noProof="0" dirty="0">
                <a:ln>
                  <a:noFill/>
                </a:ln>
                <a:solidFill>
                  <a:srgbClr val="FF0000"/>
                </a:solidFill>
                <a:effectLst/>
                <a:uLnTx/>
                <a:uFillTx/>
                <a:latin typeface="Calibri"/>
                <a:ea typeface="+mn-ea"/>
                <a:cs typeface="Times New Roman" panose="02020603050405020304" pitchFamily="18" charset="0"/>
              </a:rPr>
              <a:t>record any intrusion attempts</a:t>
            </a:r>
          </a:p>
          <a:p>
            <a:pPr marL="287338" lvl="0" indent="-287338">
              <a:spcBef>
                <a:spcPts val="600"/>
              </a:spcBef>
              <a:buFont typeface="Wingdings" panose="05000000000000000000" pitchFamily="2" charset="2"/>
              <a:buChar char="q"/>
              <a:defRPr/>
            </a:pPr>
            <a:r>
              <a:rPr kumimoji="0" lang="en-US" sz="165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Examples include motion detectors, alarm systems and sensors, video surveillance, </a:t>
            </a:r>
            <a:r>
              <a:rPr lang="en-US" sz="1650" dirty="0">
                <a:solidFill>
                  <a:prstClr val="black"/>
                </a:solidFill>
                <a:cs typeface="Times New Roman" panose="02020603050405020304" pitchFamily="18" charset="0"/>
              </a:rPr>
              <a:t>and other methods</a:t>
            </a:r>
            <a:endParaRPr kumimoji="0" lang="en-US" sz="165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endParaRPr>
          </a:p>
        </p:txBody>
      </p:sp>
      <p:sp>
        <p:nvSpPr>
          <p:cNvPr id="68" name="Round Same Side Corner Rectangle 21">
            <a:extLst>
              <a:ext uri="{FF2B5EF4-FFF2-40B4-BE49-F238E27FC236}">
                <a16:creationId xmlns:a16="http://schemas.microsoft.com/office/drawing/2014/main" id="{10D652CF-8109-4431-A6EC-FFC9F4A0D8F7}"/>
              </a:ext>
            </a:extLst>
          </p:cNvPr>
          <p:cNvSpPr/>
          <p:nvPr/>
        </p:nvSpPr>
        <p:spPr>
          <a:xfrm rot="5400000">
            <a:off x="6587301" y="-1369802"/>
            <a:ext cx="862385" cy="10137647"/>
          </a:xfrm>
          <a:prstGeom prst="round2SameRect">
            <a:avLst>
              <a:gd name="adj1" fmla="val 50000"/>
              <a:gd name="adj2" fmla="val 0"/>
            </a:avLst>
          </a:prstGeom>
          <a:solidFill>
            <a:srgbClr val="70AD47">
              <a:lumMod val="60000"/>
              <a:lumOff val="40000"/>
              <a:alpha val="30000"/>
            </a:srgbClr>
          </a:solidFill>
          <a:ln w="12700" cap="flat" cmpd="sng" algn="ctr">
            <a:noFill/>
            <a:prstDash val="solid"/>
            <a:miter lim="800000"/>
          </a:ln>
          <a:effectLst/>
        </p:spPr>
        <p:txBody>
          <a:bodyPr lIns="219419" tIns="109710" rIns="219419" bIns="109710" rtlCol="0" anchor="ctr"/>
          <a:lstStyle>
            <a:defPPr>
              <a:defRPr lang="en-US"/>
            </a:defPPr>
            <a:lvl1pPr marL="0" algn="l" defTabSz="1828434" rtl="0" eaLnBrk="1" latinLnBrk="0" hangingPunct="1">
              <a:defRPr sz="3600" kern="1200">
                <a:solidFill>
                  <a:schemeClr val="lt1"/>
                </a:solidFill>
                <a:latin typeface="+mn-lt"/>
                <a:ea typeface="+mn-ea"/>
                <a:cs typeface="+mn-cs"/>
              </a:defRPr>
            </a:lvl1pPr>
            <a:lvl2pPr marL="914217" algn="l" defTabSz="1828434" rtl="0" eaLnBrk="1" latinLnBrk="0" hangingPunct="1">
              <a:defRPr sz="3600" kern="1200">
                <a:solidFill>
                  <a:schemeClr val="lt1"/>
                </a:solidFill>
                <a:latin typeface="+mn-lt"/>
                <a:ea typeface="+mn-ea"/>
                <a:cs typeface="+mn-cs"/>
              </a:defRPr>
            </a:lvl2pPr>
            <a:lvl3pPr marL="1828434" algn="l" defTabSz="1828434" rtl="0" eaLnBrk="1" latinLnBrk="0" hangingPunct="1">
              <a:defRPr sz="3600" kern="1200">
                <a:solidFill>
                  <a:schemeClr val="lt1"/>
                </a:solidFill>
                <a:latin typeface="+mn-lt"/>
                <a:ea typeface="+mn-ea"/>
                <a:cs typeface="+mn-cs"/>
              </a:defRPr>
            </a:lvl3pPr>
            <a:lvl4pPr marL="2742651" algn="l" defTabSz="1828434" rtl="0" eaLnBrk="1" latinLnBrk="0" hangingPunct="1">
              <a:defRPr sz="3600" kern="1200">
                <a:solidFill>
                  <a:schemeClr val="lt1"/>
                </a:solidFill>
                <a:latin typeface="+mn-lt"/>
                <a:ea typeface="+mn-ea"/>
                <a:cs typeface="+mn-cs"/>
              </a:defRPr>
            </a:lvl4pPr>
            <a:lvl5pPr marL="3656868" algn="l" defTabSz="1828434" rtl="0" eaLnBrk="1" latinLnBrk="0" hangingPunct="1">
              <a:defRPr sz="3600" kern="1200">
                <a:solidFill>
                  <a:schemeClr val="lt1"/>
                </a:solidFill>
                <a:latin typeface="+mn-lt"/>
                <a:ea typeface="+mn-ea"/>
                <a:cs typeface="+mn-cs"/>
              </a:defRPr>
            </a:lvl5pPr>
            <a:lvl6pPr marL="4571086" algn="l" defTabSz="1828434" rtl="0" eaLnBrk="1" latinLnBrk="0" hangingPunct="1">
              <a:defRPr sz="3600" kern="1200">
                <a:solidFill>
                  <a:schemeClr val="lt1"/>
                </a:solidFill>
                <a:latin typeface="+mn-lt"/>
                <a:ea typeface="+mn-ea"/>
                <a:cs typeface="+mn-cs"/>
              </a:defRPr>
            </a:lvl6pPr>
            <a:lvl7pPr marL="5485303" algn="l" defTabSz="1828434" rtl="0" eaLnBrk="1" latinLnBrk="0" hangingPunct="1">
              <a:defRPr sz="3600" kern="1200">
                <a:solidFill>
                  <a:schemeClr val="lt1"/>
                </a:solidFill>
                <a:latin typeface="+mn-lt"/>
                <a:ea typeface="+mn-ea"/>
                <a:cs typeface="+mn-cs"/>
              </a:defRPr>
            </a:lvl7pPr>
            <a:lvl8pPr marL="6399520" algn="l" defTabSz="1828434" rtl="0" eaLnBrk="1" latinLnBrk="0" hangingPunct="1">
              <a:defRPr sz="3600" kern="1200">
                <a:solidFill>
                  <a:schemeClr val="lt1"/>
                </a:solidFill>
                <a:latin typeface="+mn-lt"/>
                <a:ea typeface="+mn-ea"/>
                <a:cs typeface="+mn-cs"/>
              </a:defRPr>
            </a:lvl8pPr>
            <a:lvl9pPr marL="7313737" algn="l" defTabSz="1828434" rtl="0" eaLnBrk="1" latinLnBrk="0" hangingPunct="1">
              <a:defRPr sz="3600" kern="1200">
                <a:solidFill>
                  <a:schemeClr val="lt1"/>
                </a:solidFill>
                <a:latin typeface="+mn-lt"/>
                <a:ea typeface="+mn-ea"/>
                <a:cs typeface="+mn-cs"/>
              </a:defRPr>
            </a:lvl9pPr>
          </a:lstStyle>
          <a:p>
            <a:pPr marL="0" marR="0" lvl="0" indent="0" algn="ctr" defTabSz="1828434" rtl="0" eaLnBrk="1" fontAlgn="auto" latinLnBrk="0" hangingPunct="1">
              <a:lnSpc>
                <a:spcPct val="100000"/>
              </a:lnSpc>
              <a:spcBef>
                <a:spcPts val="0"/>
              </a:spcBef>
              <a:spcAft>
                <a:spcPts val="0"/>
              </a:spcAft>
              <a:buClrTx/>
              <a:buSzTx/>
              <a:buFontTx/>
              <a:buNone/>
              <a:tabLst/>
              <a:defRPr/>
            </a:pPr>
            <a:endParaRPr kumimoji="0" lang="bg-BG" sz="3600" b="0" i="0" u="none" strike="noStrike" kern="1200" cap="none" spc="0" normalizeH="0" baseline="0" noProof="0" dirty="0">
              <a:ln>
                <a:noFill/>
              </a:ln>
              <a:solidFill>
                <a:sysClr val="window" lastClr="FFFFFF"/>
              </a:solidFill>
              <a:effectLst/>
              <a:uLnTx/>
              <a:uFillTx/>
              <a:latin typeface="Lato Light"/>
              <a:ea typeface="+mn-ea"/>
              <a:cs typeface="+mn-cs"/>
            </a:endParaRPr>
          </a:p>
        </p:txBody>
      </p:sp>
      <p:sp>
        <p:nvSpPr>
          <p:cNvPr id="52" name="Freeform 107">
            <a:extLst>
              <a:ext uri="{FF2B5EF4-FFF2-40B4-BE49-F238E27FC236}">
                <a16:creationId xmlns:a16="http://schemas.microsoft.com/office/drawing/2014/main" id="{E4A9F36C-A930-4997-8875-6B08125EF05D}"/>
              </a:ext>
            </a:extLst>
          </p:cNvPr>
          <p:cNvSpPr>
            <a:spLocks noChangeArrowheads="1"/>
          </p:cNvSpPr>
          <p:nvPr/>
        </p:nvSpPr>
        <p:spPr bwMode="auto">
          <a:xfrm>
            <a:off x="197068" y="3255141"/>
            <a:ext cx="2090081" cy="887763"/>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chemeClr val="accent6">
              <a:lumMod val="20000"/>
              <a:lumOff val="80000"/>
            </a:schemeClr>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D6BFD50A-442E-4C56-ABB8-D010EC1F18A3}"/>
              </a:ext>
            </a:extLst>
          </p:cNvPr>
          <p:cNvSpPr/>
          <p:nvPr/>
        </p:nvSpPr>
        <p:spPr>
          <a:xfrm>
            <a:off x="540055" y="3391246"/>
            <a:ext cx="1277979" cy="615553"/>
          </a:xfrm>
          <a:prstGeom prst="rect">
            <a:avLst/>
          </a:prstGeom>
        </p:spPr>
        <p:txBody>
          <a:bodyPr wrap="non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700" b="1" i="0" u="none" strike="noStrike" kern="1200" cap="none" spc="0" normalizeH="0" baseline="0" noProof="0" dirty="0">
                <a:ln>
                  <a:noFill/>
                </a:ln>
                <a:solidFill>
                  <a:srgbClr val="0070C0"/>
                </a:solidFill>
                <a:effectLst/>
                <a:uLnTx/>
                <a:uFillTx/>
                <a:latin typeface="Rockwell" panose="02060603020205020403" pitchFamily="18" charset="0"/>
                <a:ea typeface="Calibri" panose="020F0502020204030204" pitchFamily="34" charset="0"/>
                <a:cs typeface="Times New Roman" panose="02020603050405020304" pitchFamily="18" charset="0"/>
              </a:rPr>
              <a:t>Deterrent </a:t>
            </a:r>
            <a:br>
              <a:rPr kumimoji="0" lang="en-US" sz="1700" b="1" i="0" u="none" strike="noStrike" kern="1200" cap="none" spc="0" normalizeH="0" baseline="0" noProof="0" dirty="0">
                <a:ln>
                  <a:noFill/>
                </a:ln>
                <a:solidFill>
                  <a:srgbClr val="0070C0"/>
                </a:solidFill>
                <a:effectLst/>
                <a:uLnTx/>
                <a:uFillTx/>
                <a:latin typeface="Rockwell" panose="02060603020205020403" pitchFamily="18" charset="0"/>
                <a:ea typeface="Calibri" panose="020F0502020204030204" pitchFamily="34" charset="0"/>
                <a:cs typeface="Times New Roman" panose="02020603050405020304" pitchFamily="18" charset="0"/>
              </a:rPr>
            </a:br>
            <a:r>
              <a:rPr kumimoji="0" lang="en-US" sz="1700" b="1" i="0" u="none" strike="noStrike" kern="1200" cap="none" spc="0" normalizeH="0" baseline="0" noProof="0" dirty="0">
                <a:ln>
                  <a:noFill/>
                </a:ln>
                <a:solidFill>
                  <a:srgbClr val="0070C0"/>
                </a:solidFill>
                <a:effectLst/>
                <a:uLnTx/>
                <a:uFillTx/>
                <a:latin typeface="Rockwell" panose="02060603020205020403" pitchFamily="18" charset="0"/>
                <a:ea typeface="Calibri" panose="020F0502020204030204" pitchFamily="34" charset="0"/>
                <a:cs typeface="Times New Roman" panose="02020603050405020304" pitchFamily="18" charset="0"/>
              </a:rPr>
              <a:t>Controls</a:t>
            </a:r>
            <a:endParaRPr kumimoji="0" lang="en-US" sz="17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endParaRPr>
          </a:p>
        </p:txBody>
      </p:sp>
      <p:sp>
        <p:nvSpPr>
          <p:cNvPr id="40" name="Rectangle 39">
            <a:extLst>
              <a:ext uri="{FF2B5EF4-FFF2-40B4-BE49-F238E27FC236}">
                <a16:creationId xmlns:a16="http://schemas.microsoft.com/office/drawing/2014/main" id="{CA5BA509-7176-4ECE-B94C-453E7ED37FD7}"/>
              </a:ext>
            </a:extLst>
          </p:cNvPr>
          <p:cNvSpPr/>
          <p:nvPr/>
        </p:nvSpPr>
        <p:spPr>
          <a:xfrm>
            <a:off x="2380190" y="3360468"/>
            <a:ext cx="9624828" cy="677108"/>
          </a:xfrm>
          <a:prstGeom prst="rect">
            <a:avLst/>
          </a:prstGeom>
        </p:spPr>
        <p:txBody>
          <a:bodyPr wrap="square" anchor="ctr">
            <a:spAutoFit/>
          </a:bodyPr>
          <a:lstStyle/>
          <a:p>
            <a:pPr marL="287338" marR="0" lvl="0" indent="-287338" algn="l" defTabSz="914400" rtl="0" eaLnBrk="1" fontAlgn="auto" latinLnBrk="0" hangingPunct="1">
              <a:spcBef>
                <a:spcPts val="600"/>
              </a:spcBef>
              <a:buClrTx/>
              <a:buSzTx/>
              <a:buFont typeface="Wingdings" panose="05000000000000000000" pitchFamily="2" charset="2"/>
              <a:buChar char="q"/>
              <a:tabLst/>
              <a:defRPr/>
            </a:pPr>
            <a:r>
              <a:rPr kumimoji="0" lang="en-US" sz="165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Used to discourage attackers and </a:t>
            </a:r>
            <a:r>
              <a:rPr kumimoji="0" lang="en-US" sz="1650" b="1" i="0" u="none" strike="noStrike" kern="1200" cap="none" spc="0" normalizeH="0" baseline="0" noProof="0" dirty="0">
                <a:ln>
                  <a:noFill/>
                </a:ln>
                <a:solidFill>
                  <a:srgbClr val="FF0000"/>
                </a:solidFill>
                <a:effectLst/>
                <a:uLnTx/>
                <a:uFillTx/>
                <a:latin typeface="Calibri"/>
                <a:ea typeface="+mn-ea"/>
                <a:cs typeface="Times New Roman" panose="02020603050405020304" pitchFamily="18" charset="0"/>
              </a:rPr>
              <a:t>send warning messages </a:t>
            </a:r>
            <a:r>
              <a:rPr kumimoji="0" lang="en-US" sz="165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to the attackers to discourage intrusion attempts</a:t>
            </a:r>
          </a:p>
          <a:p>
            <a:pPr marL="287338" marR="0" lvl="0" indent="-287338" algn="l" defTabSz="914400" rtl="0" eaLnBrk="1" fontAlgn="auto" latinLnBrk="0" hangingPunct="1">
              <a:spcBef>
                <a:spcPts val="600"/>
              </a:spcBef>
              <a:buClrTx/>
              <a:buSzTx/>
              <a:buFont typeface="Wingdings" panose="05000000000000000000" pitchFamily="2" charset="2"/>
              <a:buChar char="q"/>
              <a:tabLst/>
              <a:defRPr/>
            </a:pPr>
            <a:r>
              <a:rPr kumimoji="0" lang="en-US" sz="165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Examples include various types of warning signs</a:t>
            </a:r>
          </a:p>
        </p:txBody>
      </p:sp>
      <p:sp>
        <p:nvSpPr>
          <p:cNvPr id="70" name="Round Same Side Corner Rectangle 21">
            <a:extLst>
              <a:ext uri="{FF2B5EF4-FFF2-40B4-BE49-F238E27FC236}">
                <a16:creationId xmlns:a16="http://schemas.microsoft.com/office/drawing/2014/main" id="{4299E7CD-87AB-463D-BBDF-A6C912491835}"/>
              </a:ext>
            </a:extLst>
          </p:cNvPr>
          <p:cNvSpPr/>
          <p:nvPr/>
        </p:nvSpPr>
        <p:spPr>
          <a:xfrm rot="5400000">
            <a:off x="6591570" y="846534"/>
            <a:ext cx="853847" cy="10137647"/>
          </a:xfrm>
          <a:prstGeom prst="round2SameRect">
            <a:avLst>
              <a:gd name="adj1" fmla="val 50000"/>
              <a:gd name="adj2" fmla="val 0"/>
            </a:avLst>
          </a:prstGeom>
          <a:solidFill>
            <a:srgbClr val="70AD47">
              <a:lumMod val="60000"/>
              <a:lumOff val="40000"/>
              <a:alpha val="30000"/>
            </a:srgbClr>
          </a:solidFill>
          <a:ln w="12700" cap="flat" cmpd="sng" algn="ctr">
            <a:noFill/>
            <a:prstDash val="solid"/>
            <a:miter lim="800000"/>
          </a:ln>
          <a:effectLst/>
        </p:spPr>
        <p:txBody>
          <a:bodyPr lIns="219419" tIns="109710" rIns="219419" bIns="109710" rtlCol="0" anchor="ctr"/>
          <a:lstStyle>
            <a:defPPr>
              <a:defRPr lang="en-US"/>
            </a:defPPr>
            <a:lvl1pPr marL="0" algn="l" defTabSz="1828434" rtl="0" eaLnBrk="1" latinLnBrk="0" hangingPunct="1">
              <a:defRPr sz="3600" kern="1200">
                <a:solidFill>
                  <a:schemeClr val="lt1"/>
                </a:solidFill>
                <a:latin typeface="+mn-lt"/>
                <a:ea typeface="+mn-ea"/>
                <a:cs typeface="+mn-cs"/>
              </a:defRPr>
            </a:lvl1pPr>
            <a:lvl2pPr marL="914217" algn="l" defTabSz="1828434" rtl="0" eaLnBrk="1" latinLnBrk="0" hangingPunct="1">
              <a:defRPr sz="3600" kern="1200">
                <a:solidFill>
                  <a:schemeClr val="lt1"/>
                </a:solidFill>
                <a:latin typeface="+mn-lt"/>
                <a:ea typeface="+mn-ea"/>
                <a:cs typeface="+mn-cs"/>
              </a:defRPr>
            </a:lvl2pPr>
            <a:lvl3pPr marL="1828434" algn="l" defTabSz="1828434" rtl="0" eaLnBrk="1" latinLnBrk="0" hangingPunct="1">
              <a:defRPr sz="3600" kern="1200">
                <a:solidFill>
                  <a:schemeClr val="lt1"/>
                </a:solidFill>
                <a:latin typeface="+mn-lt"/>
                <a:ea typeface="+mn-ea"/>
                <a:cs typeface="+mn-cs"/>
              </a:defRPr>
            </a:lvl3pPr>
            <a:lvl4pPr marL="2742651" algn="l" defTabSz="1828434" rtl="0" eaLnBrk="1" latinLnBrk="0" hangingPunct="1">
              <a:defRPr sz="3600" kern="1200">
                <a:solidFill>
                  <a:schemeClr val="lt1"/>
                </a:solidFill>
                <a:latin typeface="+mn-lt"/>
                <a:ea typeface="+mn-ea"/>
                <a:cs typeface="+mn-cs"/>
              </a:defRPr>
            </a:lvl4pPr>
            <a:lvl5pPr marL="3656868" algn="l" defTabSz="1828434" rtl="0" eaLnBrk="1" latinLnBrk="0" hangingPunct="1">
              <a:defRPr sz="3600" kern="1200">
                <a:solidFill>
                  <a:schemeClr val="lt1"/>
                </a:solidFill>
                <a:latin typeface="+mn-lt"/>
                <a:ea typeface="+mn-ea"/>
                <a:cs typeface="+mn-cs"/>
              </a:defRPr>
            </a:lvl5pPr>
            <a:lvl6pPr marL="4571086" algn="l" defTabSz="1828434" rtl="0" eaLnBrk="1" latinLnBrk="0" hangingPunct="1">
              <a:defRPr sz="3600" kern="1200">
                <a:solidFill>
                  <a:schemeClr val="lt1"/>
                </a:solidFill>
                <a:latin typeface="+mn-lt"/>
                <a:ea typeface="+mn-ea"/>
                <a:cs typeface="+mn-cs"/>
              </a:defRPr>
            </a:lvl6pPr>
            <a:lvl7pPr marL="5485303" algn="l" defTabSz="1828434" rtl="0" eaLnBrk="1" latinLnBrk="0" hangingPunct="1">
              <a:defRPr sz="3600" kern="1200">
                <a:solidFill>
                  <a:schemeClr val="lt1"/>
                </a:solidFill>
                <a:latin typeface="+mn-lt"/>
                <a:ea typeface="+mn-ea"/>
                <a:cs typeface="+mn-cs"/>
              </a:defRPr>
            </a:lvl7pPr>
            <a:lvl8pPr marL="6399520" algn="l" defTabSz="1828434" rtl="0" eaLnBrk="1" latinLnBrk="0" hangingPunct="1">
              <a:defRPr sz="3600" kern="1200">
                <a:solidFill>
                  <a:schemeClr val="lt1"/>
                </a:solidFill>
                <a:latin typeface="+mn-lt"/>
                <a:ea typeface="+mn-ea"/>
                <a:cs typeface="+mn-cs"/>
              </a:defRPr>
            </a:lvl8pPr>
            <a:lvl9pPr marL="7313737" algn="l" defTabSz="1828434" rtl="0" eaLnBrk="1" latinLnBrk="0" hangingPunct="1">
              <a:defRPr sz="3600" kern="1200">
                <a:solidFill>
                  <a:schemeClr val="lt1"/>
                </a:solidFill>
                <a:latin typeface="+mn-lt"/>
                <a:ea typeface="+mn-ea"/>
                <a:cs typeface="+mn-cs"/>
              </a:defRPr>
            </a:lvl9pPr>
          </a:lstStyle>
          <a:p>
            <a:pPr marL="0" marR="0" lvl="0" indent="0" algn="ctr" defTabSz="1828434" rtl="0" eaLnBrk="1" fontAlgn="auto" latinLnBrk="0" hangingPunct="1">
              <a:lnSpc>
                <a:spcPct val="100000"/>
              </a:lnSpc>
              <a:spcBef>
                <a:spcPts val="0"/>
              </a:spcBef>
              <a:spcAft>
                <a:spcPts val="0"/>
              </a:spcAft>
              <a:buClrTx/>
              <a:buSzTx/>
              <a:buFontTx/>
              <a:buNone/>
              <a:tabLst/>
              <a:defRPr/>
            </a:pPr>
            <a:endParaRPr kumimoji="0" lang="bg-BG" sz="3600" b="0" i="0" u="none" strike="noStrike" kern="1200" cap="none" spc="0" normalizeH="0" baseline="0" noProof="0" dirty="0">
              <a:ln>
                <a:noFill/>
              </a:ln>
              <a:solidFill>
                <a:sysClr val="window" lastClr="FFFFFF"/>
              </a:solidFill>
              <a:effectLst/>
              <a:uLnTx/>
              <a:uFillTx/>
              <a:latin typeface="Lato Light"/>
              <a:ea typeface="+mn-ea"/>
              <a:cs typeface="+mn-cs"/>
            </a:endParaRPr>
          </a:p>
        </p:txBody>
      </p:sp>
      <p:sp>
        <p:nvSpPr>
          <p:cNvPr id="56" name="Freeform 107">
            <a:extLst>
              <a:ext uri="{FF2B5EF4-FFF2-40B4-BE49-F238E27FC236}">
                <a16:creationId xmlns:a16="http://schemas.microsoft.com/office/drawing/2014/main" id="{A6ED4DC1-6E92-4396-AA5A-1E816FFF3EDB}"/>
              </a:ext>
            </a:extLst>
          </p:cNvPr>
          <p:cNvSpPr>
            <a:spLocks noChangeArrowheads="1"/>
          </p:cNvSpPr>
          <p:nvPr/>
        </p:nvSpPr>
        <p:spPr bwMode="auto">
          <a:xfrm>
            <a:off x="197068" y="5471477"/>
            <a:ext cx="2090081" cy="887763"/>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chemeClr val="accent6">
              <a:lumMod val="20000"/>
              <a:lumOff val="80000"/>
            </a:schemeClr>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7CD575D5-EBD9-47B8-B510-966BB928CE2D}"/>
              </a:ext>
            </a:extLst>
          </p:cNvPr>
          <p:cNvSpPr/>
          <p:nvPr/>
        </p:nvSpPr>
        <p:spPr>
          <a:xfrm>
            <a:off x="273989" y="5607582"/>
            <a:ext cx="1810111" cy="615553"/>
          </a:xfrm>
          <a:prstGeom prst="rect">
            <a:avLst/>
          </a:prstGeom>
        </p:spPr>
        <p:txBody>
          <a:bodyPr wrap="non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700" b="1" i="0" u="none" strike="noStrike" kern="1200" cap="none" spc="0" normalizeH="0" baseline="0" noProof="0" dirty="0">
                <a:ln>
                  <a:noFill/>
                </a:ln>
                <a:solidFill>
                  <a:srgbClr val="0070C0"/>
                </a:solidFill>
                <a:effectLst/>
                <a:uLnTx/>
                <a:uFillTx/>
                <a:latin typeface="Rockwell" panose="02060603020205020403" pitchFamily="18" charset="0"/>
                <a:ea typeface="Calibri" panose="020F0502020204030204" pitchFamily="34" charset="0"/>
                <a:cs typeface="Times New Roman" panose="02020603050405020304" pitchFamily="18" charset="0"/>
              </a:rPr>
              <a:t>Compensating </a:t>
            </a:r>
            <a:br>
              <a:rPr kumimoji="0" lang="en-US" sz="1700" b="1" i="0" u="none" strike="noStrike" kern="1200" cap="none" spc="0" normalizeH="0" baseline="0" noProof="0" dirty="0">
                <a:ln>
                  <a:noFill/>
                </a:ln>
                <a:solidFill>
                  <a:srgbClr val="0070C0"/>
                </a:solidFill>
                <a:effectLst/>
                <a:uLnTx/>
                <a:uFillTx/>
                <a:latin typeface="Rockwell" panose="02060603020205020403" pitchFamily="18" charset="0"/>
                <a:ea typeface="Calibri" panose="020F0502020204030204" pitchFamily="34" charset="0"/>
                <a:cs typeface="Times New Roman" panose="02020603050405020304" pitchFamily="18" charset="0"/>
              </a:rPr>
            </a:br>
            <a:r>
              <a:rPr kumimoji="0" lang="en-US" sz="1700" b="1" i="0" u="none" strike="noStrike" kern="1200" cap="none" spc="0" normalizeH="0" baseline="0" noProof="0" dirty="0">
                <a:ln>
                  <a:noFill/>
                </a:ln>
                <a:solidFill>
                  <a:srgbClr val="0070C0"/>
                </a:solidFill>
                <a:effectLst/>
                <a:uLnTx/>
                <a:uFillTx/>
                <a:latin typeface="Rockwell" panose="02060603020205020403" pitchFamily="18" charset="0"/>
                <a:ea typeface="Calibri" panose="020F0502020204030204" pitchFamily="34" charset="0"/>
                <a:cs typeface="Times New Roman" panose="02020603050405020304" pitchFamily="18" charset="0"/>
              </a:rPr>
              <a:t>Controls</a:t>
            </a:r>
            <a:endParaRPr kumimoji="0" lang="en-US" sz="17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endParaRPr>
          </a:p>
        </p:txBody>
      </p:sp>
      <p:sp>
        <p:nvSpPr>
          <p:cNvPr id="44" name="Rectangle 43">
            <a:extLst>
              <a:ext uri="{FF2B5EF4-FFF2-40B4-BE49-F238E27FC236}">
                <a16:creationId xmlns:a16="http://schemas.microsoft.com/office/drawing/2014/main" id="{585E483C-DBD4-490E-AD09-5AD75CB2BF54}"/>
              </a:ext>
            </a:extLst>
          </p:cNvPr>
          <p:cNvSpPr/>
          <p:nvPr/>
        </p:nvSpPr>
        <p:spPr>
          <a:xfrm>
            <a:off x="2380190" y="5576804"/>
            <a:ext cx="8801118" cy="677108"/>
          </a:xfrm>
          <a:prstGeom prst="rect">
            <a:avLst/>
          </a:prstGeom>
        </p:spPr>
        <p:txBody>
          <a:bodyPr wrap="square" anchor="ctr">
            <a:spAutoFit/>
          </a:bodyPr>
          <a:lstStyle/>
          <a:p>
            <a:pPr marL="287338" marR="0" lvl="0" indent="-287338" algn="l" defTabSz="914400" rtl="0" eaLnBrk="1" fontAlgn="auto" latinLnBrk="0" hangingPunct="1">
              <a:spcBef>
                <a:spcPts val="600"/>
              </a:spcBef>
              <a:buClrTx/>
              <a:buSzTx/>
              <a:buFont typeface="Wingdings" panose="05000000000000000000" pitchFamily="2" charset="2"/>
              <a:buChar char="q"/>
              <a:tabLst/>
              <a:defRPr/>
            </a:pPr>
            <a:r>
              <a:rPr kumimoji="0" lang="en-US" sz="165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Used as an alternative control when the </a:t>
            </a:r>
            <a:r>
              <a:rPr kumimoji="0" lang="en-US" sz="1650" b="1" i="0" u="none" strike="noStrike" kern="1200" cap="none" spc="0" normalizeH="0" baseline="0" noProof="0" dirty="0">
                <a:ln>
                  <a:noFill/>
                </a:ln>
                <a:solidFill>
                  <a:srgbClr val="FF0000"/>
                </a:solidFill>
                <a:effectLst/>
                <a:uLnTx/>
                <a:uFillTx/>
                <a:latin typeface="Calibri"/>
                <a:ea typeface="+mn-ea"/>
                <a:cs typeface="Times New Roman" panose="02020603050405020304" pitchFamily="18" charset="0"/>
              </a:rPr>
              <a:t>intended controls failed </a:t>
            </a:r>
            <a:r>
              <a:rPr kumimoji="0" lang="en-US" sz="165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or cannot be used</a:t>
            </a:r>
          </a:p>
          <a:p>
            <a:pPr marL="287338" lvl="0" indent="-287338">
              <a:spcBef>
                <a:spcPts val="600"/>
              </a:spcBef>
              <a:buFont typeface="Wingdings" panose="05000000000000000000" pitchFamily="2" charset="2"/>
              <a:buChar char="q"/>
              <a:defRPr/>
            </a:pPr>
            <a:r>
              <a:rPr kumimoji="0" lang="en-US" sz="165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Examples include hot sites, backup power systems</a:t>
            </a:r>
            <a:r>
              <a:rPr lang="en-US" sz="1650" dirty="0">
                <a:solidFill>
                  <a:prstClr val="black"/>
                </a:solidFill>
                <a:cs typeface="Times New Roman" panose="02020603050405020304" pitchFamily="18" charset="0"/>
              </a:rPr>
              <a:t>, and other means</a:t>
            </a:r>
            <a:endParaRPr kumimoji="0" lang="en-US" sz="165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endParaRPr>
          </a:p>
        </p:txBody>
      </p:sp>
      <p:sp>
        <p:nvSpPr>
          <p:cNvPr id="69" name="Round Same Side Corner Rectangle 21">
            <a:extLst>
              <a:ext uri="{FF2B5EF4-FFF2-40B4-BE49-F238E27FC236}">
                <a16:creationId xmlns:a16="http://schemas.microsoft.com/office/drawing/2014/main" id="{6196F993-DBA4-4352-BB7A-7AB30EA4BEDB}"/>
              </a:ext>
            </a:extLst>
          </p:cNvPr>
          <p:cNvSpPr/>
          <p:nvPr/>
        </p:nvSpPr>
        <p:spPr>
          <a:xfrm rot="5400000">
            <a:off x="6591570" y="-261634"/>
            <a:ext cx="853847" cy="10137647"/>
          </a:xfrm>
          <a:prstGeom prst="round2SameRect">
            <a:avLst>
              <a:gd name="adj1" fmla="val 50000"/>
              <a:gd name="adj2" fmla="val 0"/>
            </a:avLst>
          </a:prstGeom>
          <a:solidFill>
            <a:srgbClr val="70AD47">
              <a:lumMod val="60000"/>
              <a:lumOff val="40000"/>
              <a:alpha val="30000"/>
            </a:srgbClr>
          </a:solidFill>
          <a:ln w="12700" cap="flat" cmpd="sng" algn="ctr">
            <a:noFill/>
            <a:prstDash val="solid"/>
            <a:miter lim="800000"/>
          </a:ln>
          <a:effectLst/>
        </p:spPr>
        <p:txBody>
          <a:bodyPr lIns="219419" tIns="109710" rIns="219419" bIns="109710" rtlCol="0" anchor="ctr"/>
          <a:lstStyle>
            <a:defPPr>
              <a:defRPr lang="en-US"/>
            </a:defPPr>
            <a:lvl1pPr marL="0" algn="l" defTabSz="1828434" rtl="0" eaLnBrk="1" latinLnBrk="0" hangingPunct="1">
              <a:defRPr sz="3600" kern="1200">
                <a:solidFill>
                  <a:schemeClr val="lt1"/>
                </a:solidFill>
                <a:latin typeface="+mn-lt"/>
                <a:ea typeface="+mn-ea"/>
                <a:cs typeface="+mn-cs"/>
              </a:defRPr>
            </a:lvl1pPr>
            <a:lvl2pPr marL="914217" algn="l" defTabSz="1828434" rtl="0" eaLnBrk="1" latinLnBrk="0" hangingPunct="1">
              <a:defRPr sz="3600" kern="1200">
                <a:solidFill>
                  <a:schemeClr val="lt1"/>
                </a:solidFill>
                <a:latin typeface="+mn-lt"/>
                <a:ea typeface="+mn-ea"/>
                <a:cs typeface="+mn-cs"/>
              </a:defRPr>
            </a:lvl2pPr>
            <a:lvl3pPr marL="1828434" algn="l" defTabSz="1828434" rtl="0" eaLnBrk="1" latinLnBrk="0" hangingPunct="1">
              <a:defRPr sz="3600" kern="1200">
                <a:solidFill>
                  <a:schemeClr val="lt1"/>
                </a:solidFill>
                <a:latin typeface="+mn-lt"/>
                <a:ea typeface="+mn-ea"/>
                <a:cs typeface="+mn-cs"/>
              </a:defRPr>
            </a:lvl3pPr>
            <a:lvl4pPr marL="2742651" algn="l" defTabSz="1828434" rtl="0" eaLnBrk="1" latinLnBrk="0" hangingPunct="1">
              <a:defRPr sz="3600" kern="1200">
                <a:solidFill>
                  <a:schemeClr val="lt1"/>
                </a:solidFill>
                <a:latin typeface="+mn-lt"/>
                <a:ea typeface="+mn-ea"/>
                <a:cs typeface="+mn-cs"/>
              </a:defRPr>
            </a:lvl4pPr>
            <a:lvl5pPr marL="3656868" algn="l" defTabSz="1828434" rtl="0" eaLnBrk="1" latinLnBrk="0" hangingPunct="1">
              <a:defRPr sz="3600" kern="1200">
                <a:solidFill>
                  <a:schemeClr val="lt1"/>
                </a:solidFill>
                <a:latin typeface="+mn-lt"/>
                <a:ea typeface="+mn-ea"/>
                <a:cs typeface="+mn-cs"/>
              </a:defRPr>
            </a:lvl5pPr>
            <a:lvl6pPr marL="4571086" algn="l" defTabSz="1828434" rtl="0" eaLnBrk="1" latinLnBrk="0" hangingPunct="1">
              <a:defRPr sz="3600" kern="1200">
                <a:solidFill>
                  <a:schemeClr val="lt1"/>
                </a:solidFill>
                <a:latin typeface="+mn-lt"/>
                <a:ea typeface="+mn-ea"/>
                <a:cs typeface="+mn-cs"/>
              </a:defRPr>
            </a:lvl6pPr>
            <a:lvl7pPr marL="5485303" algn="l" defTabSz="1828434" rtl="0" eaLnBrk="1" latinLnBrk="0" hangingPunct="1">
              <a:defRPr sz="3600" kern="1200">
                <a:solidFill>
                  <a:schemeClr val="lt1"/>
                </a:solidFill>
                <a:latin typeface="+mn-lt"/>
                <a:ea typeface="+mn-ea"/>
                <a:cs typeface="+mn-cs"/>
              </a:defRPr>
            </a:lvl7pPr>
            <a:lvl8pPr marL="6399520" algn="l" defTabSz="1828434" rtl="0" eaLnBrk="1" latinLnBrk="0" hangingPunct="1">
              <a:defRPr sz="3600" kern="1200">
                <a:solidFill>
                  <a:schemeClr val="lt1"/>
                </a:solidFill>
                <a:latin typeface="+mn-lt"/>
                <a:ea typeface="+mn-ea"/>
                <a:cs typeface="+mn-cs"/>
              </a:defRPr>
            </a:lvl8pPr>
            <a:lvl9pPr marL="7313737" algn="l" defTabSz="1828434" rtl="0" eaLnBrk="1" latinLnBrk="0" hangingPunct="1">
              <a:defRPr sz="3600" kern="1200">
                <a:solidFill>
                  <a:schemeClr val="lt1"/>
                </a:solidFill>
                <a:latin typeface="+mn-lt"/>
                <a:ea typeface="+mn-ea"/>
                <a:cs typeface="+mn-cs"/>
              </a:defRPr>
            </a:lvl9pPr>
          </a:lstStyle>
          <a:p>
            <a:pPr marL="0" marR="0" lvl="0" indent="0" algn="ctr" defTabSz="1828434" rtl="0" eaLnBrk="1" fontAlgn="auto" latinLnBrk="0" hangingPunct="1">
              <a:lnSpc>
                <a:spcPct val="100000"/>
              </a:lnSpc>
              <a:spcBef>
                <a:spcPts val="0"/>
              </a:spcBef>
              <a:spcAft>
                <a:spcPts val="0"/>
              </a:spcAft>
              <a:buClrTx/>
              <a:buSzTx/>
              <a:buFontTx/>
              <a:buNone/>
              <a:tabLst/>
              <a:defRPr/>
            </a:pPr>
            <a:endParaRPr kumimoji="0" lang="bg-BG" sz="3600" b="0" i="0" u="none" strike="noStrike" kern="1200" cap="none" spc="0" normalizeH="0" baseline="0" noProof="0" dirty="0">
              <a:ln>
                <a:noFill/>
              </a:ln>
              <a:solidFill>
                <a:sysClr val="window" lastClr="FFFFFF"/>
              </a:solidFill>
              <a:effectLst/>
              <a:uLnTx/>
              <a:uFillTx/>
              <a:latin typeface="Lato Light"/>
              <a:ea typeface="+mn-ea"/>
              <a:cs typeface="+mn-cs"/>
            </a:endParaRPr>
          </a:p>
        </p:txBody>
      </p:sp>
      <p:sp>
        <p:nvSpPr>
          <p:cNvPr id="54" name="Freeform 107">
            <a:extLst>
              <a:ext uri="{FF2B5EF4-FFF2-40B4-BE49-F238E27FC236}">
                <a16:creationId xmlns:a16="http://schemas.microsoft.com/office/drawing/2014/main" id="{1D32FDF9-D036-459B-8810-A750A1B9ACC9}"/>
              </a:ext>
            </a:extLst>
          </p:cNvPr>
          <p:cNvSpPr>
            <a:spLocks noChangeArrowheads="1"/>
          </p:cNvSpPr>
          <p:nvPr/>
        </p:nvSpPr>
        <p:spPr bwMode="auto">
          <a:xfrm>
            <a:off x="197068" y="4363309"/>
            <a:ext cx="2090081" cy="887763"/>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chemeClr val="accent6">
              <a:lumMod val="20000"/>
              <a:lumOff val="80000"/>
            </a:schemeClr>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18E2BB93-91C9-47FF-9416-77B18C9D52DD}"/>
              </a:ext>
            </a:extLst>
          </p:cNvPr>
          <p:cNvSpPr/>
          <p:nvPr/>
        </p:nvSpPr>
        <p:spPr>
          <a:xfrm>
            <a:off x="552334" y="4499414"/>
            <a:ext cx="1253420" cy="615553"/>
          </a:xfrm>
          <a:prstGeom prst="rect">
            <a:avLst/>
          </a:prstGeom>
        </p:spPr>
        <p:txBody>
          <a:bodyPr wrap="none" anchor="ctr">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700" b="1" i="0" u="none" strike="noStrike" kern="1200" cap="none" spc="0" normalizeH="0" baseline="0" noProof="0" dirty="0">
                <a:ln>
                  <a:noFill/>
                </a:ln>
                <a:solidFill>
                  <a:srgbClr val="0070C0"/>
                </a:solidFill>
                <a:effectLst/>
                <a:uLnTx/>
                <a:uFillTx/>
                <a:latin typeface="Rockwell" panose="02060603020205020403" pitchFamily="18" charset="0"/>
                <a:ea typeface="Calibri" panose="020F0502020204030204" pitchFamily="34" charset="0"/>
                <a:cs typeface="Times New Roman" panose="02020603050405020304" pitchFamily="18" charset="0"/>
              </a:rPr>
              <a:t>Recovery </a:t>
            </a:r>
            <a:br>
              <a:rPr kumimoji="0" lang="en-US" sz="1700" b="1" i="0" u="none" strike="noStrike" kern="1200" cap="none" spc="0" normalizeH="0" baseline="0" noProof="0" dirty="0">
                <a:ln>
                  <a:noFill/>
                </a:ln>
                <a:solidFill>
                  <a:srgbClr val="0070C0"/>
                </a:solidFill>
                <a:effectLst/>
                <a:uLnTx/>
                <a:uFillTx/>
                <a:latin typeface="Rockwell" panose="02060603020205020403" pitchFamily="18" charset="0"/>
                <a:ea typeface="Calibri" panose="020F0502020204030204" pitchFamily="34" charset="0"/>
                <a:cs typeface="Times New Roman" panose="02020603050405020304" pitchFamily="18" charset="0"/>
              </a:rPr>
            </a:br>
            <a:r>
              <a:rPr kumimoji="0" lang="en-US" sz="1700" b="1" i="0" u="none" strike="noStrike" kern="1200" cap="none" spc="0" normalizeH="0" baseline="0" noProof="0" dirty="0">
                <a:ln>
                  <a:noFill/>
                </a:ln>
                <a:solidFill>
                  <a:srgbClr val="0070C0"/>
                </a:solidFill>
                <a:effectLst/>
                <a:uLnTx/>
                <a:uFillTx/>
                <a:latin typeface="Rockwell" panose="02060603020205020403" pitchFamily="18" charset="0"/>
                <a:ea typeface="Calibri" panose="020F0502020204030204" pitchFamily="34" charset="0"/>
                <a:cs typeface="Times New Roman" panose="02020603050405020304" pitchFamily="18" charset="0"/>
              </a:rPr>
              <a:t>Controls</a:t>
            </a:r>
            <a:endParaRPr kumimoji="0" lang="en-US" sz="17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endParaRPr>
          </a:p>
        </p:txBody>
      </p:sp>
      <p:sp>
        <p:nvSpPr>
          <p:cNvPr id="48" name="Rectangle 47">
            <a:extLst>
              <a:ext uri="{FF2B5EF4-FFF2-40B4-BE49-F238E27FC236}">
                <a16:creationId xmlns:a16="http://schemas.microsoft.com/office/drawing/2014/main" id="{CE09968A-5DAB-4F79-AD21-05C4870991EC}"/>
              </a:ext>
            </a:extLst>
          </p:cNvPr>
          <p:cNvSpPr/>
          <p:nvPr/>
        </p:nvSpPr>
        <p:spPr>
          <a:xfrm>
            <a:off x="2380190" y="4468636"/>
            <a:ext cx="8909130" cy="677108"/>
          </a:xfrm>
          <a:prstGeom prst="rect">
            <a:avLst/>
          </a:prstGeom>
        </p:spPr>
        <p:txBody>
          <a:bodyPr wrap="square" anchor="ctr">
            <a:spAutoFit/>
          </a:bodyPr>
          <a:lstStyle/>
          <a:p>
            <a:pPr marL="287338" marR="0" lvl="0" indent="-287338" algn="l" defTabSz="914400" rtl="0" eaLnBrk="1" fontAlgn="auto" latinLnBrk="0" hangingPunct="1">
              <a:spcBef>
                <a:spcPts val="600"/>
              </a:spcBef>
              <a:buClrTx/>
              <a:buSzTx/>
              <a:buFont typeface="Wingdings" panose="05000000000000000000" pitchFamily="2" charset="2"/>
              <a:buChar char="q"/>
              <a:tabLst/>
              <a:defRPr/>
            </a:pPr>
            <a:r>
              <a:rPr kumimoji="0" lang="en-US" sz="165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Used to recover from security violation and </a:t>
            </a:r>
            <a:r>
              <a:rPr kumimoji="0" lang="en-US" sz="1650" b="1" i="0" u="none" strike="noStrike" kern="1200" cap="none" spc="0" normalizeH="0" baseline="0" noProof="0" dirty="0">
                <a:ln>
                  <a:noFill/>
                </a:ln>
                <a:solidFill>
                  <a:srgbClr val="FF0000"/>
                </a:solidFill>
                <a:effectLst/>
                <a:uLnTx/>
                <a:uFillTx/>
                <a:latin typeface="Calibri"/>
                <a:ea typeface="+mn-ea"/>
                <a:cs typeface="Times New Roman" panose="02020603050405020304" pitchFamily="18" charset="0"/>
              </a:rPr>
              <a:t>restore information and systems </a:t>
            </a:r>
            <a:r>
              <a:rPr kumimoji="0" lang="en-US" sz="165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to a persistent state</a:t>
            </a:r>
          </a:p>
          <a:p>
            <a:pPr marL="287338" lvl="0" indent="-287338">
              <a:spcBef>
                <a:spcPts val="600"/>
              </a:spcBef>
              <a:buFont typeface="Wingdings" panose="05000000000000000000" pitchFamily="2" charset="2"/>
              <a:buChar char="q"/>
              <a:defRPr/>
            </a:pPr>
            <a:r>
              <a:rPr kumimoji="0" lang="en-US" sz="165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Examples include disaster recovery, business continuity plans, backup systems, </a:t>
            </a:r>
            <a:r>
              <a:rPr lang="en-US" sz="1650" dirty="0">
                <a:solidFill>
                  <a:prstClr val="black"/>
                </a:solidFill>
                <a:cs typeface="Times New Roman" panose="02020603050405020304" pitchFamily="18" charset="0"/>
              </a:rPr>
              <a:t>and other processes</a:t>
            </a:r>
            <a:endParaRPr kumimoji="0" lang="en-US" sz="1650" b="0"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endParaRPr>
          </a:p>
        </p:txBody>
      </p:sp>
      <p:sp>
        <p:nvSpPr>
          <p:cNvPr id="25" name="Title 1">
            <a:extLst>
              <a:ext uri="{FF2B5EF4-FFF2-40B4-BE49-F238E27FC236}">
                <a16:creationId xmlns:a16="http://schemas.microsoft.com/office/drawing/2014/main" id="{1AD90F25-FFD0-44C1-B1C4-95ECD780C9BD}"/>
              </a:ext>
            </a:extLst>
          </p:cNvPr>
          <p:cNvSpPr txBox="1">
            <a:spLocks/>
          </p:cNvSpPr>
          <p:nvPr/>
        </p:nvSpPr>
        <p:spPr>
          <a:xfrm>
            <a:off x="1981202" y="195989"/>
            <a:ext cx="8229597" cy="584775"/>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algn="ctr"/>
            <a:r>
              <a:rPr lang="en-IN" sz="3600" b="1" dirty="0"/>
              <a:t>Types of Physical Security Controls</a:t>
            </a:r>
          </a:p>
        </p:txBody>
      </p:sp>
    </p:spTree>
    <p:extLst>
      <p:ext uri="{BB962C8B-B14F-4D97-AF65-F5344CB8AC3E}">
        <p14:creationId xmlns:p14="http://schemas.microsoft.com/office/powerpoint/2010/main" val="3406579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2E18825-A540-4B4D-92AB-92CE697FE3DF}"/>
              </a:ext>
            </a:extLst>
          </p:cNvPr>
          <p:cNvSpPr txBox="1">
            <a:spLocks/>
          </p:cNvSpPr>
          <p:nvPr/>
        </p:nvSpPr>
        <p:spPr>
          <a:xfrm>
            <a:off x="3338747" y="278557"/>
            <a:ext cx="5514506" cy="584775"/>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algn="ctr"/>
            <a:r>
              <a:rPr lang="en-IN" sz="3400" b="1" dirty="0"/>
              <a:t>Location Considerations </a:t>
            </a:r>
          </a:p>
        </p:txBody>
      </p:sp>
      <p:pic>
        <p:nvPicPr>
          <p:cNvPr id="29" name="Picture 2" descr="E:\haja Premium\Maraga\OfficewithPark.png">
            <a:extLst>
              <a:ext uri="{FF2B5EF4-FFF2-40B4-BE49-F238E27FC236}">
                <a16:creationId xmlns:a16="http://schemas.microsoft.com/office/drawing/2014/main" id="{0A61B863-2626-40D0-9FFE-898E023A84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9462" y="2004675"/>
            <a:ext cx="5319115" cy="3854816"/>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158" name="Straight Connector 157">
            <a:extLst>
              <a:ext uri="{FF2B5EF4-FFF2-40B4-BE49-F238E27FC236}">
                <a16:creationId xmlns:a16="http://schemas.microsoft.com/office/drawing/2014/main" id="{5753310C-AA5C-4CE7-9A99-6BB312743781}"/>
              </a:ext>
            </a:extLst>
          </p:cNvPr>
          <p:cNvCxnSpPr>
            <a:stCxn id="163" idx="4"/>
            <a:endCxn id="166" idx="0"/>
          </p:cNvCxnSpPr>
          <p:nvPr/>
        </p:nvCxnSpPr>
        <p:spPr>
          <a:xfrm>
            <a:off x="811638" y="2323880"/>
            <a:ext cx="0" cy="339389"/>
          </a:xfrm>
          <a:prstGeom prst="line">
            <a:avLst/>
          </a:prstGeom>
          <a:noFill/>
          <a:ln w="9525" cap="flat" cmpd="sng" algn="ctr">
            <a:solidFill>
              <a:srgbClr val="1F497D"/>
            </a:solidFill>
            <a:prstDash val="solid"/>
          </a:ln>
          <a:effectLst/>
        </p:spPr>
      </p:cxnSp>
      <p:cxnSp>
        <p:nvCxnSpPr>
          <p:cNvPr id="159" name="Straight Connector 158">
            <a:extLst>
              <a:ext uri="{FF2B5EF4-FFF2-40B4-BE49-F238E27FC236}">
                <a16:creationId xmlns:a16="http://schemas.microsoft.com/office/drawing/2014/main" id="{CD51B668-3718-41F8-8343-70E8469615CC}"/>
              </a:ext>
            </a:extLst>
          </p:cNvPr>
          <p:cNvCxnSpPr>
            <a:stCxn id="166" idx="4"/>
            <a:endCxn id="169" idx="0"/>
          </p:cNvCxnSpPr>
          <p:nvPr/>
        </p:nvCxnSpPr>
        <p:spPr>
          <a:xfrm>
            <a:off x="811638" y="3205061"/>
            <a:ext cx="0" cy="339389"/>
          </a:xfrm>
          <a:prstGeom prst="line">
            <a:avLst/>
          </a:prstGeom>
          <a:noFill/>
          <a:ln w="9525" cap="flat" cmpd="sng" algn="ctr">
            <a:solidFill>
              <a:srgbClr val="1F497D"/>
            </a:solidFill>
            <a:prstDash val="solid"/>
          </a:ln>
          <a:effectLst/>
        </p:spPr>
      </p:cxnSp>
      <p:cxnSp>
        <p:nvCxnSpPr>
          <p:cNvPr id="160" name="Straight Connector 159">
            <a:extLst>
              <a:ext uri="{FF2B5EF4-FFF2-40B4-BE49-F238E27FC236}">
                <a16:creationId xmlns:a16="http://schemas.microsoft.com/office/drawing/2014/main" id="{DC9B08D7-C67B-448F-ACCB-9EC39D4B9A3C}"/>
              </a:ext>
            </a:extLst>
          </p:cNvPr>
          <p:cNvCxnSpPr>
            <a:cxnSpLocks/>
            <a:stCxn id="169" idx="4"/>
            <a:endCxn id="172" idx="0"/>
          </p:cNvCxnSpPr>
          <p:nvPr/>
        </p:nvCxnSpPr>
        <p:spPr>
          <a:xfrm>
            <a:off x="811638" y="4086242"/>
            <a:ext cx="0" cy="339389"/>
          </a:xfrm>
          <a:prstGeom prst="line">
            <a:avLst/>
          </a:prstGeom>
          <a:noFill/>
          <a:ln w="9525" cap="flat" cmpd="sng" algn="ctr">
            <a:solidFill>
              <a:srgbClr val="1F497D"/>
            </a:solidFill>
            <a:prstDash val="solid"/>
          </a:ln>
          <a:effectLst/>
        </p:spPr>
      </p:cxnSp>
      <p:cxnSp>
        <p:nvCxnSpPr>
          <p:cNvPr id="161" name="Straight Connector 160">
            <a:extLst>
              <a:ext uri="{FF2B5EF4-FFF2-40B4-BE49-F238E27FC236}">
                <a16:creationId xmlns:a16="http://schemas.microsoft.com/office/drawing/2014/main" id="{29F151A9-42DA-4023-8199-AB6E1BB188ED}"/>
              </a:ext>
            </a:extLst>
          </p:cNvPr>
          <p:cNvCxnSpPr>
            <a:cxnSpLocks/>
            <a:stCxn id="172" idx="4"/>
            <a:endCxn id="175" idx="0"/>
          </p:cNvCxnSpPr>
          <p:nvPr/>
        </p:nvCxnSpPr>
        <p:spPr>
          <a:xfrm>
            <a:off x="811638" y="4967423"/>
            <a:ext cx="0" cy="422436"/>
          </a:xfrm>
          <a:prstGeom prst="line">
            <a:avLst/>
          </a:prstGeom>
          <a:noFill/>
          <a:ln w="9525" cap="flat" cmpd="sng" algn="ctr">
            <a:solidFill>
              <a:srgbClr val="1F497D"/>
            </a:solidFill>
            <a:prstDash val="solid"/>
          </a:ln>
          <a:effectLst/>
        </p:spPr>
      </p:cxnSp>
      <p:sp>
        <p:nvSpPr>
          <p:cNvPr id="162" name="Rectangle 161">
            <a:extLst>
              <a:ext uri="{FF2B5EF4-FFF2-40B4-BE49-F238E27FC236}">
                <a16:creationId xmlns:a16="http://schemas.microsoft.com/office/drawing/2014/main" id="{2A7A1AA8-41AA-45E7-A0E1-2E5D8049135B}"/>
              </a:ext>
            </a:extLst>
          </p:cNvPr>
          <p:cNvSpPr/>
          <p:nvPr/>
        </p:nvSpPr>
        <p:spPr>
          <a:xfrm>
            <a:off x="1286948" y="1852929"/>
            <a:ext cx="3136804" cy="400110"/>
          </a:xfrm>
          <a:prstGeom prst="rect">
            <a:avLst/>
          </a:prstGeom>
        </p:spPr>
        <p:txBody>
          <a:bodyPr wrap="square" anchor="ctr">
            <a:spAutoFit/>
          </a:bodyPr>
          <a:lstStyle/>
          <a:p>
            <a:pPr marL="0" marR="0" lvl="0" indent="0" defTabSz="914400" eaLnBrk="1" fontAlgn="auto" latinLnBrk="0" hangingPunct="1">
              <a:lnSpc>
                <a:spcPct val="100000"/>
              </a:lnSpc>
              <a:spcBef>
                <a:spcPts val="60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rPr>
              <a:t>Visibility of assets</a:t>
            </a:r>
          </a:p>
        </p:txBody>
      </p:sp>
      <p:sp>
        <p:nvSpPr>
          <p:cNvPr id="163" name="Oval 162">
            <a:extLst>
              <a:ext uri="{FF2B5EF4-FFF2-40B4-BE49-F238E27FC236}">
                <a16:creationId xmlns:a16="http://schemas.microsoft.com/office/drawing/2014/main" id="{F6941E0D-11E0-4B03-BD76-3508E12CD2E2}"/>
              </a:ext>
            </a:extLst>
          </p:cNvPr>
          <p:cNvSpPr/>
          <p:nvPr/>
        </p:nvSpPr>
        <p:spPr>
          <a:xfrm>
            <a:off x="543424" y="1782088"/>
            <a:ext cx="536428" cy="541792"/>
          </a:xfrm>
          <a:prstGeom prst="ellipse">
            <a:avLst/>
          </a:prstGeom>
          <a:solidFill>
            <a:srgbClr val="4F81BD"/>
          </a:solidFill>
          <a:ln w="25400" cap="flat" cmpd="sng" algn="ctr">
            <a:noFill/>
            <a:prstDash val="solid"/>
          </a:ln>
          <a:effectLst/>
        </p:spPr>
        <p:txBody>
          <a:bodyPr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prstClr val="black">
                  <a:lumMod val="95000"/>
                  <a:lumOff val="5000"/>
                </a:prstClr>
              </a:solidFill>
              <a:effectLst/>
              <a:uLnTx/>
              <a:uFillTx/>
              <a:latin typeface="Rockwell" panose="02060603020205020403" pitchFamily="18" charset="0"/>
            </a:endParaRPr>
          </a:p>
        </p:txBody>
      </p:sp>
      <p:sp>
        <p:nvSpPr>
          <p:cNvPr id="164" name="TextBox 163">
            <a:extLst>
              <a:ext uri="{FF2B5EF4-FFF2-40B4-BE49-F238E27FC236}">
                <a16:creationId xmlns:a16="http://schemas.microsoft.com/office/drawing/2014/main" id="{65D58F0D-B632-42C6-B3E5-F5003ED460B7}"/>
              </a:ext>
            </a:extLst>
          </p:cNvPr>
          <p:cNvSpPr txBox="1"/>
          <p:nvPr/>
        </p:nvSpPr>
        <p:spPr>
          <a:xfrm>
            <a:off x="613507" y="1775985"/>
            <a:ext cx="396262" cy="553998"/>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lumMod val="95000"/>
                    <a:lumOff val="5000"/>
                  </a:prstClr>
                </a:solidFill>
                <a:effectLst/>
                <a:uLnTx/>
                <a:uFillTx/>
                <a:latin typeface="Rockwell" panose="02060603020205020403" pitchFamily="18" charset="0"/>
              </a:rPr>
              <a:t>1</a:t>
            </a:r>
          </a:p>
        </p:txBody>
      </p:sp>
      <p:sp>
        <p:nvSpPr>
          <p:cNvPr id="165" name="Rectangle 164">
            <a:extLst>
              <a:ext uri="{FF2B5EF4-FFF2-40B4-BE49-F238E27FC236}">
                <a16:creationId xmlns:a16="http://schemas.microsoft.com/office/drawing/2014/main" id="{24A95E7D-BA5F-4954-83EF-2A88F0E8CE28}"/>
              </a:ext>
            </a:extLst>
          </p:cNvPr>
          <p:cNvSpPr/>
          <p:nvPr/>
        </p:nvSpPr>
        <p:spPr>
          <a:xfrm>
            <a:off x="1286947" y="2734110"/>
            <a:ext cx="3593353" cy="400110"/>
          </a:xfrm>
          <a:prstGeom prst="rect">
            <a:avLst/>
          </a:prstGeom>
        </p:spPr>
        <p:txBody>
          <a:bodyPr wrap="square" anchor="ctr">
            <a:spAutoFit/>
          </a:bodyPr>
          <a:lstStyle/>
          <a:p>
            <a:pPr marL="0" marR="0" lvl="0" indent="0" defTabSz="914400" eaLnBrk="1" fontAlgn="auto" latinLnBrk="0" hangingPunct="1">
              <a:lnSpc>
                <a:spcPct val="100000"/>
              </a:lnSpc>
              <a:spcBef>
                <a:spcPts val="600"/>
              </a:spcBef>
              <a:spcAft>
                <a:spcPts val="0"/>
              </a:spcAft>
              <a:buClrTx/>
              <a:buSzTx/>
              <a:buFontTx/>
              <a:buNone/>
              <a:tabLst/>
              <a:defRPr/>
            </a:pPr>
            <a:r>
              <a:rPr kumimoji="0" lang="en-US" sz="2000" b="1" i="0" u="none" strike="noStrike" kern="0" cap="none" spc="0" normalizeH="0" baseline="0" noProof="0" dirty="0">
                <a:ln>
                  <a:noFill/>
                </a:ln>
                <a:solidFill>
                  <a:schemeClr val="tx1">
                    <a:lumMod val="95000"/>
                    <a:lumOff val="5000"/>
                  </a:schemeClr>
                </a:solidFill>
                <a:effectLst/>
                <a:uLnTx/>
                <a:uFillTx/>
              </a:rPr>
              <a:t>Neighboring buildings</a:t>
            </a:r>
          </a:p>
        </p:txBody>
      </p:sp>
      <p:sp>
        <p:nvSpPr>
          <p:cNvPr id="166" name="Oval 165">
            <a:extLst>
              <a:ext uri="{FF2B5EF4-FFF2-40B4-BE49-F238E27FC236}">
                <a16:creationId xmlns:a16="http://schemas.microsoft.com/office/drawing/2014/main" id="{13388798-57D4-46B6-B4E5-21F923E7F149}"/>
              </a:ext>
            </a:extLst>
          </p:cNvPr>
          <p:cNvSpPr/>
          <p:nvPr/>
        </p:nvSpPr>
        <p:spPr>
          <a:xfrm>
            <a:off x="543424" y="2663269"/>
            <a:ext cx="536428" cy="541792"/>
          </a:xfrm>
          <a:prstGeom prst="ellipse">
            <a:avLst/>
          </a:prstGeom>
          <a:solidFill>
            <a:sysClr val="window" lastClr="FFFFFF">
              <a:lumMod val="65000"/>
            </a:sysClr>
          </a:solidFill>
          <a:ln w="25400" cap="flat" cmpd="sng" algn="ctr">
            <a:noFill/>
            <a:prstDash val="solid"/>
          </a:ln>
          <a:effectLst/>
        </p:spPr>
        <p:txBody>
          <a:bodyPr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prstClr val="black">
                  <a:lumMod val="95000"/>
                  <a:lumOff val="5000"/>
                </a:prstClr>
              </a:solidFill>
              <a:effectLst/>
              <a:uLnTx/>
              <a:uFillTx/>
              <a:latin typeface="Rockwell" panose="02060603020205020403" pitchFamily="18" charset="0"/>
            </a:endParaRPr>
          </a:p>
        </p:txBody>
      </p:sp>
      <p:sp>
        <p:nvSpPr>
          <p:cNvPr id="167" name="TextBox 166">
            <a:extLst>
              <a:ext uri="{FF2B5EF4-FFF2-40B4-BE49-F238E27FC236}">
                <a16:creationId xmlns:a16="http://schemas.microsoft.com/office/drawing/2014/main" id="{9F32FC3F-75FD-4418-94EF-C0EFFD862452}"/>
              </a:ext>
            </a:extLst>
          </p:cNvPr>
          <p:cNvSpPr txBox="1"/>
          <p:nvPr/>
        </p:nvSpPr>
        <p:spPr>
          <a:xfrm>
            <a:off x="613507" y="2661588"/>
            <a:ext cx="396262" cy="553998"/>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lumMod val="95000"/>
                    <a:lumOff val="5000"/>
                  </a:prstClr>
                </a:solidFill>
                <a:effectLst/>
                <a:uLnTx/>
                <a:uFillTx/>
                <a:latin typeface="Rockwell" panose="02060603020205020403" pitchFamily="18" charset="0"/>
              </a:rPr>
              <a:t>2</a:t>
            </a:r>
          </a:p>
        </p:txBody>
      </p:sp>
      <p:sp>
        <p:nvSpPr>
          <p:cNvPr id="168" name="Rectangle 167">
            <a:extLst>
              <a:ext uri="{FF2B5EF4-FFF2-40B4-BE49-F238E27FC236}">
                <a16:creationId xmlns:a16="http://schemas.microsoft.com/office/drawing/2014/main" id="{487C850D-A9B4-4EBC-9B87-241C93523A27}"/>
              </a:ext>
            </a:extLst>
          </p:cNvPr>
          <p:cNvSpPr/>
          <p:nvPr/>
        </p:nvSpPr>
        <p:spPr>
          <a:xfrm>
            <a:off x="1286947" y="3615291"/>
            <a:ext cx="3048409" cy="400110"/>
          </a:xfrm>
          <a:prstGeom prst="rect">
            <a:avLst/>
          </a:prstGeom>
        </p:spPr>
        <p:txBody>
          <a:bodyPr wrap="square" anchor="ctr">
            <a:spAutoFit/>
          </a:bodyPr>
          <a:lstStyle/>
          <a:p>
            <a:pPr marL="0" marR="0" lvl="0" indent="0" defTabSz="914400" eaLnBrk="1" fontAlgn="auto" latinLnBrk="0" hangingPunct="1">
              <a:lnSpc>
                <a:spcPct val="100000"/>
              </a:lnSpc>
              <a:spcBef>
                <a:spcPts val="60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rPr>
              <a:t>Local considerations</a:t>
            </a:r>
          </a:p>
        </p:txBody>
      </p:sp>
      <p:sp>
        <p:nvSpPr>
          <p:cNvPr id="169" name="Oval 168">
            <a:extLst>
              <a:ext uri="{FF2B5EF4-FFF2-40B4-BE49-F238E27FC236}">
                <a16:creationId xmlns:a16="http://schemas.microsoft.com/office/drawing/2014/main" id="{A6F96E9B-7FC6-4BDB-9F68-35445F179FBC}"/>
              </a:ext>
            </a:extLst>
          </p:cNvPr>
          <p:cNvSpPr/>
          <p:nvPr/>
        </p:nvSpPr>
        <p:spPr>
          <a:xfrm>
            <a:off x="543424" y="3544450"/>
            <a:ext cx="536428" cy="541792"/>
          </a:xfrm>
          <a:prstGeom prst="ellipse">
            <a:avLst/>
          </a:prstGeom>
          <a:solidFill>
            <a:srgbClr val="F79646">
              <a:lumMod val="75000"/>
            </a:srgbClr>
          </a:solidFill>
          <a:ln w="25400" cap="flat" cmpd="sng" algn="ctr">
            <a:noFill/>
            <a:prstDash val="solid"/>
          </a:ln>
          <a:effectLst/>
        </p:spPr>
        <p:txBody>
          <a:bodyPr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prstClr val="black">
                  <a:lumMod val="95000"/>
                  <a:lumOff val="5000"/>
                </a:prstClr>
              </a:solidFill>
              <a:effectLst/>
              <a:uLnTx/>
              <a:uFillTx/>
              <a:latin typeface="Rockwell" panose="02060603020205020403" pitchFamily="18" charset="0"/>
            </a:endParaRPr>
          </a:p>
        </p:txBody>
      </p:sp>
      <p:sp>
        <p:nvSpPr>
          <p:cNvPr id="170" name="TextBox 169">
            <a:extLst>
              <a:ext uri="{FF2B5EF4-FFF2-40B4-BE49-F238E27FC236}">
                <a16:creationId xmlns:a16="http://schemas.microsoft.com/office/drawing/2014/main" id="{264A105B-B486-4D3D-9ECC-2DDA251CB88F}"/>
              </a:ext>
            </a:extLst>
          </p:cNvPr>
          <p:cNvSpPr txBox="1"/>
          <p:nvPr/>
        </p:nvSpPr>
        <p:spPr>
          <a:xfrm>
            <a:off x="613507" y="3538347"/>
            <a:ext cx="396262" cy="553998"/>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lumMod val="95000"/>
                    <a:lumOff val="5000"/>
                  </a:prstClr>
                </a:solidFill>
                <a:effectLst/>
                <a:uLnTx/>
                <a:uFillTx/>
                <a:latin typeface="Rockwell" panose="02060603020205020403" pitchFamily="18" charset="0"/>
              </a:rPr>
              <a:t>3</a:t>
            </a:r>
          </a:p>
        </p:txBody>
      </p:sp>
      <p:sp>
        <p:nvSpPr>
          <p:cNvPr id="171" name="Rectangle 170">
            <a:extLst>
              <a:ext uri="{FF2B5EF4-FFF2-40B4-BE49-F238E27FC236}">
                <a16:creationId xmlns:a16="http://schemas.microsoft.com/office/drawing/2014/main" id="{6451A64A-C33D-48E7-A47D-D6855C8D1649}"/>
              </a:ext>
            </a:extLst>
          </p:cNvPr>
          <p:cNvSpPr/>
          <p:nvPr/>
        </p:nvSpPr>
        <p:spPr>
          <a:xfrm>
            <a:off x="1286948" y="4496472"/>
            <a:ext cx="3573198" cy="400110"/>
          </a:xfrm>
          <a:prstGeom prst="rect">
            <a:avLst/>
          </a:prstGeom>
        </p:spPr>
        <p:txBody>
          <a:bodyPr wrap="square" anchor="ctr">
            <a:spAutoFit/>
          </a:bodyPr>
          <a:lstStyle/>
          <a:p>
            <a:pPr marL="0" marR="0" lvl="0" indent="0" defTabSz="914400" eaLnBrk="1" fontAlgn="auto" latinLnBrk="0" hangingPunct="1">
              <a:lnSpc>
                <a:spcPct val="100000"/>
              </a:lnSpc>
              <a:spcBef>
                <a:spcPts val="60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rPr>
              <a:t>Impact of catastrophic events</a:t>
            </a:r>
          </a:p>
        </p:txBody>
      </p:sp>
      <p:sp>
        <p:nvSpPr>
          <p:cNvPr id="172" name="Oval 171">
            <a:extLst>
              <a:ext uri="{FF2B5EF4-FFF2-40B4-BE49-F238E27FC236}">
                <a16:creationId xmlns:a16="http://schemas.microsoft.com/office/drawing/2014/main" id="{0239EC4A-BCC6-4C1A-99FD-373CBD4C679A}"/>
              </a:ext>
            </a:extLst>
          </p:cNvPr>
          <p:cNvSpPr/>
          <p:nvPr/>
        </p:nvSpPr>
        <p:spPr>
          <a:xfrm>
            <a:off x="543424" y="4425631"/>
            <a:ext cx="536428" cy="541792"/>
          </a:xfrm>
          <a:prstGeom prst="ellipse">
            <a:avLst/>
          </a:prstGeom>
          <a:solidFill>
            <a:srgbClr val="92D050"/>
          </a:solidFill>
          <a:ln w="25400" cap="flat" cmpd="sng" algn="ctr">
            <a:noFill/>
            <a:prstDash val="solid"/>
          </a:ln>
          <a:effectLst/>
        </p:spPr>
        <p:txBody>
          <a:bodyPr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prstClr val="black">
                  <a:lumMod val="95000"/>
                  <a:lumOff val="5000"/>
                </a:prstClr>
              </a:solidFill>
              <a:effectLst/>
              <a:uLnTx/>
              <a:uFillTx/>
              <a:latin typeface="Rockwell" panose="02060603020205020403" pitchFamily="18" charset="0"/>
            </a:endParaRPr>
          </a:p>
        </p:txBody>
      </p:sp>
      <p:sp>
        <p:nvSpPr>
          <p:cNvPr id="173" name="TextBox 172">
            <a:extLst>
              <a:ext uri="{FF2B5EF4-FFF2-40B4-BE49-F238E27FC236}">
                <a16:creationId xmlns:a16="http://schemas.microsoft.com/office/drawing/2014/main" id="{50D61E02-A669-41B9-A6FE-B328604B3699}"/>
              </a:ext>
            </a:extLst>
          </p:cNvPr>
          <p:cNvSpPr txBox="1"/>
          <p:nvPr/>
        </p:nvSpPr>
        <p:spPr>
          <a:xfrm>
            <a:off x="613507" y="4422696"/>
            <a:ext cx="396262" cy="553998"/>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lumMod val="95000"/>
                    <a:lumOff val="5000"/>
                  </a:prstClr>
                </a:solidFill>
                <a:effectLst/>
                <a:uLnTx/>
                <a:uFillTx/>
                <a:latin typeface="Rockwell" panose="02060603020205020403" pitchFamily="18" charset="0"/>
              </a:rPr>
              <a:t>4</a:t>
            </a:r>
          </a:p>
        </p:txBody>
      </p:sp>
      <p:sp>
        <p:nvSpPr>
          <p:cNvPr id="174" name="Rectangle 173">
            <a:extLst>
              <a:ext uri="{FF2B5EF4-FFF2-40B4-BE49-F238E27FC236}">
                <a16:creationId xmlns:a16="http://schemas.microsoft.com/office/drawing/2014/main" id="{DCD6A7F5-788A-469E-A659-C1DB27E23E2C}"/>
              </a:ext>
            </a:extLst>
          </p:cNvPr>
          <p:cNvSpPr/>
          <p:nvPr/>
        </p:nvSpPr>
        <p:spPr>
          <a:xfrm>
            <a:off x="1286948" y="5460700"/>
            <a:ext cx="3200814" cy="400110"/>
          </a:xfrm>
          <a:prstGeom prst="rect">
            <a:avLst/>
          </a:prstGeom>
        </p:spPr>
        <p:txBody>
          <a:bodyPr wrap="square" anchor="ctr">
            <a:spAutoFit/>
          </a:bodyPr>
          <a:lstStyle/>
          <a:p>
            <a:pPr marL="0" marR="0" lvl="0" indent="0" defTabSz="914400" eaLnBrk="1" fontAlgn="auto" latinLnBrk="0" hangingPunct="1">
              <a:lnSpc>
                <a:spcPct val="100000"/>
              </a:lnSpc>
              <a:spcBef>
                <a:spcPts val="600"/>
              </a:spcBef>
              <a:spcAft>
                <a:spcPts val="0"/>
              </a:spcAft>
              <a:buClrTx/>
              <a:buSzTx/>
              <a:buFontTx/>
              <a:buNone/>
              <a:tabLst/>
              <a:defRPr/>
            </a:pPr>
            <a:r>
              <a:rPr kumimoji="0" lang="en-US" sz="2000" b="1" i="0" u="none" strike="noStrike" kern="0" cap="none" spc="0" normalizeH="0" baseline="0" noProof="0" dirty="0">
                <a:ln>
                  <a:noFill/>
                </a:ln>
                <a:solidFill>
                  <a:prstClr val="black"/>
                </a:solidFill>
                <a:effectLst/>
                <a:uLnTx/>
                <a:uFillTx/>
              </a:rPr>
              <a:t>Joint tenancy risks</a:t>
            </a:r>
          </a:p>
        </p:txBody>
      </p:sp>
      <p:sp>
        <p:nvSpPr>
          <p:cNvPr id="175" name="Oval 174">
            <a:extLst>
              <a:ext uri="{FF2B5EF4-FFF2-40B4-BE49-F238E27FC236}">
                <a16:creationId xmlns:a16="http://schemas.microsoft.com/office/drawing/2014/main" id="{7324AF7A-4A13-43A3-A487-7A9E83B13DB8}"/>
              </a:ext>
            </a:extLst>
          </p:cNvPr>
          <p:cNvSpPr/>
          <p:nvPr/>
        </p:nvSpPr>
        <p:spPr>
          <a:xfrm>
            <a:off x="543424" y="5389859"/>
            <a:ext cx="536428" cy="541792"/>
          </a:xfrm>
          <a:prstGeom prst="ellipse">
            <a:avLst/>
          </a:prstGeom>
          <a:solidFill>
            <a:srgbClr val="FFC000"/>
          </a:solidFill>
          <a:ln w="25400" cap="flat" cmpd="sng" algn="ctr">
            <a:noFill/>
            <a:prstDash val="solid"/>
          </a:ln>
          <a:effectLst/>
        </p:spPr>
        <p:txBody>
          <a:bodyPr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prstClr val="black">
                  <a:lumMod val="95000"/>
                  <a:lumOff val="5000"/>
                </a:prstClr>
              </a:solidFill>
              <a:effectLst/>
              <a:uLnTx/>
              <a:uFillTx/>
              <a:latin typeface="Rockwell" panose="02060603020205020403" pitchFamily="18" charset="0"/>
            </a:endParaRPr>
          </a:p>
        </p:txBody>
      </p:sp>
      <p:sp>
        <p:nvSpPr>
          <p:cNvPr id="176" name="TextBox 175">
            <a:extLst>
              <a:ext uri="{FF2B5EF4-FFF2-40B4-BE49-F238E27FC236}">
                <a16:creationId xmlns:a16="http://schemas.microsoft.com/office/drawing/2014/main" id="{864C06F6-D5DB-4A1D-B6F8-7F934E5B6212}"/>
              </a:ext>
            </a:extLst>
          </p:cNvPr>
          <p:cNvSpPr txBox="1"/>
          <p:nvPr/>
        </p:nvSpPr>
        <p:spPr>
          <a:xfrm>
            <a:off x="613507" y="5378536"/>
            <a:ext cx="396262" cy="553998"/>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lumMod val="95000"/>
                    <a:lumOff val="5000"/>
                  </a:prstClr>
                </a:solidFill>
                <a:effectLst/>
                <a:uLnTx/>
                <a:uFillTx/>
                <a:latin typeface="Rockwell" panose="02060603020205020403" pitchFamily="18" charset="0"/>
              </a:rPr>
              <a:t>5</a:t>
            </a:r>
          </a:p>
        </p:txBody>
      </p:sp>
      <p:cxnSp>
        <p:nvCxnSpPr>
          <p:cNvPr id="177" name="Straight Connector 176">
            <a:extLst>
              <a:ext uri="{FF2B5EF4-FFF2-40B4-BE49-F238E27FC236}">
                <a16:creationId xmlns:a16="http://schemas.microsoft.com/office/drawing/2014/main" id="{636520E4-26B4-4A0E-A493-687B8456F86E}"/>
              </a:ext>
            </a:extLst>
          </p:cNvPr>
          <p:cNvCxnSpPr>
            <a:cxnSpLocks/>
          </p:cNvCxnSpPr>
          <p:nvPr/>
        </p:nvCxnSpPr>
        <p:spPr>
          <a:xfrm>
            <a:off x="5567860" y="1524000"/>
            <a:ext cx="0" cy="4816166"/>
          </a:xfrm>
          <a:prstGeom prst="line">
            <a:avLst/>
          </a:prstGeom>
          <a:noFill/>
          <a:ln w="9525" cap="flat" cmpd="sng" algn="ctr">
            <a:solidFill>
              <a:sysClr val="window" lastClr="FFFFFF">
                <a:lumMod val="75000"/>
              </a:sysClr>
            </a:solidFill>
            <a:prstDash val="sysDash"/>
            <a:headEnd type="oval" w="med" len="med"/>
            <a:tailEnd type="oval" w="med" len="med"/>
          </a:ln>
          <a:effectLst/>
        </p:spPr>
      </p:cxnSp>
    </p:spTree>
    <p:extLst>
      <p:ext uri="{BB962C8B-B14F-4D97-AF65-F5344CB8AC3E}">
        <p14:creationId xmlns:p14="http://schemas.microsoft.com/office/powerpoint/2010/main" val="3981700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76DD17D-523A-4D02-BDEA-4A704020EE4D}"/>
              </a:ext>
            </a:extLst>
          </p:cNvPr>
          <p:cNvSpPr/>
          <p:nvPr/>
        </p:nvSpPr>
        <p:spPr>
          <a:xfrm>
            <a:off x="-2629" y="1170626"/>
            <a:ext cx="6776541" cy="538919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Прямоугольник 121">
            <a:extLst>
              <a:ext uri="{FF2B5EF4-FFF2-40B4-BE49-F238E27FC236}">
                <a16:creationId xmlns:a16="http://schemas.microsoft.com/office/drawing/2014/main" id="{A5FC0220-57E5-4A98-9410-3F1A93EC748A}"/>
              </a:ext>
            </a:extLst>
          </p:cNvPr>
          <p:cNvSpPr/>
          <p:nvPr/>
        </p:nvSpPr>
        <p:spPr>
          <a:xfrm>
            <a:off x="147141" y="1341455"/>
            <a:ext cx="6477000" cy="5047536"/>
          </a:xfrm>
          <a:prstGeom prst="rect">
            <a:avLst/>
          </a:prstGeom>
        </p:spPr>
        <p:txBody>
          <a:bodyPr wrap="square" anchor="ctr">
            <a:spAutoFit/>
          </a:bodyPr>
          <a:lstStyle/>
          <a:p>
            <a:pPr marL="347663" lvl="1" indent="-347663">
              <a:spcBef>
                <a:spcPts val="2400"/>
              </a:spcBef>
              <a:buFont typeface="Wingdings" panose="05000000000000000000" pitchFamily="2" charset="2"/>
              <a:buChar char="q"/>
            </a:pPr>
            <a:r>
              <a:rPr lang="en-US" dirty="0"/>
              <a:t>Identify what are the </a:t>
            </a:r>
            <a:r>
              <a:rPr lang="en-US" b="1" dirty="0">
                <a:solidFill>
                  <a:srgbClr val="FF0000"/>
                </a:solidFill>
              </a:rPr>
              <a:t>critical infrastructures</a:t>
            </a:r>
          </a:p>
          <a:p>
            <a:pPr marL="347663" lvl="1" indent="-347663">
              <a:spcBef>
                <a:spcPts val="2400"/>
              </a:spcBef>
              <a:buFont typeface="Wingdings" panose="05000000000000000000" pitchFamily="2" charset="2"/>
              <a:buChar char="q"/>
            </a:pPr>
            <a:r>
              <a:rPr lang="en-US" dirty="0"/>
              <a:t>Have a separate location for the server and storage room</a:t>
            </a:r>
          </a:p>
          <a:p>
            <a:pPr marL="347663" lvl="1" indent="-347663">
              <a:spcBef>
                <a:spcPts val="2400"/>
              </a:spcBef>
              <a:buFont typeface="Wingdings" panose="05000000000000000000" pitchFamily="2" charset="2"/>
              <a:buChar char="q"/>
            </a:pPr>
            <a:r>
              <a:rPr lang="en-US" dirty="0"/>
              <a:t>Identify what safety measures are required for these systems</a:t>
            </a:r>
          </a:p>
          <a:p>
            <a:pPr marL="347663" lvl="1" indent="-347663">
              <a:spcBef>
                <a:spcPts val="2400"/>
              </a:spcBef>
              <a:buFont typeface="Wingdings" panose="05000000000000000000" pitchFamily="2" charset="2"/>
              <a:buChar char="q"/>
            </a:pPr>
            <a:r>
              <a:rPr lang="en-US" dirty="0"/>
              <a:t>Have </a:t>
            </a:r>
            <a:r>
              <a:rPr lang="en-US" b="1" dirty="0">
                <a:solidFill>
                  <a:srgbClr val="FF0000"/>
                </a:solidFill>
              </a:rPr>
              <a:t>emergency exits </a:t>
            </a:r>
          </a:p>
          <a:p>
            <a:pPr marL="347663" lvl="1" indent="-347663">
              <a:spcBef>
                <a:spcPts val="2400"/>
              </a:spcBef>
              <a:buFont typeface="Wingdings" panose="05000000000000000000" pitchFamily="2" charset="2"/>
              <a:buChar char="q"/>
            </a:pPr>
            <a:r>
              <a:rPr lang="en-US" dirty="0"/>
              <a:t>Make plans to manage environment hazards </a:t>
            </a:r>
          </a:p>
          <a:p>
            <a:pPr marL="347663" lvl="1" indent="-347663">
              <a:spcBef>
                <a:spcPts val="2400"/>
              </a:spcBef>
              <a:buFont typeface="Wingdings" panose="05000000000000000000" pitchFamily="2" charset="2"/>
              <a:buChar char="q"/>
            </a:pPr>
            <a:r>
              <a:rPr lang="en-US" dirty="0"/>
              <a:t>Define who will be responsible for managing these systems</a:t>
            </a:r>
          </a:p>
          <a:p>
            <a:pPr marL="347663" lvl="1" indent="-347663">
              <a:spcBef>
                <a:spcPts val="2400"/>
              </a:spcBef>
              <a:buFont typeface="Wingdings" panose="05000000000000000000" pitchFamily="2" charset="2"/>
              <a:buChar char="q"/>
            </a:pPr>
            <a:r>
              <a:rPr lang="en-US" dirty="0"/>
              <a:t>Establish procedures explaining how they should be protected</a:t>
            </a:r>
          </a:p>
          <a:p>
            <a:pPr marL="347663" lvl="1" indent="-347663">
              <a:spcBef>
                <a:spcPts val="2400"/>
              </a:spcBef>
              <a:buFont typeface="Wingdings" panose="05000000000000000000" pitchFamily="2" charset="2"/>
              <a:buChar char="q"/>
            </a:pPr>
            <a:r>
              <a:rPr lang="en-US" dirty="0"/>
              <a:t>Use a proper </a:t>
            </a:r>
            <a:r>
              <a:rPr lang="en-US" b="1" dirty="0">
                <a:solidFill>
                  <a:srgbClr val="FF0000"/>
                </a:solidFill>
              </a:rPr>
              <a:t>sanitation system</a:t>
            </a:r>
            <a:r>
              <a:rPr lang="en-US" dirty="0"/>
              <a:t> such as manholes, sewers etc.</a:t>
            </a:r>
          </a:p>
          <a:p>
            <a:pPr marL="347663" lvl="1" indent="-347663">
              <a:spcBef>
                <a:spcPts val="2400"/>
              </a:spcBef>
              <a:buFont typeface="Wingdings" panose="05000000000000000000" pitchFamily="2" charset="2"/>
              <a:buChar char="q"/>
            </a:pPr>
            <a:r>
              <a:rPr lang="en-US" dirty="0"/>
              <a:t>Keep parking away from the main building</a:t>
            </a:r>
          </a:p>
        </p:txBody>
      </p:sp>
      <p:sp>
        <p:nvSpPr>
          <p:cNvPr id="8" name="Title 1">
            <a:extLst>
              <a:ext uri="{FF2B5EF4-FFF2-40B4-BE49-F238E27FC236}">
                <a16:creationId xmlns:a16="http://schemas.microsoft.com/office/drawing/2014/main" id="{68CFC48E-4392-42E7-8A28-8BC060B4D800}"/>
              </a:ext>
            </a:extLst>
          </p:cNvPr>
          <p:cNvSpPr txBox="1">
            <a:spLocks/>
          </p:cNvSpPr>
          <p:nvPr/>
        </p:nvSpPr>
        <p:spPr>
          <a:xfrm>
            <a:off x="-5259" y="302663"/>
            <a:ext cx="6781800" cy="584775"/>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algn="ctr"/>
            <a:r>
              <a:rPr lang="en-IN" sz="3200" b="1" dirty="0"/>
              <a:t>Site Architecture Considerations </a:t>
            </a:r>
          </a:p>
        </p:txBody>
      </p:sp>
      <p:pic>
        <p:nvPicPr>
          <p:cNvPr id="5" name="Picture Placeholder 4">
            <a:extLst>
              <a:ext uri="{FF2B5EF4-FFF2-40B4-BE49-F238E27FC236}">
                <a16:creationId xmlns:a16="http://schemas.microsoft.com/office/drawing/2014/main" id="{8361169E-4B35-4AE7-94BF-13909A2CB5EF}"/>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33510" r="14768"/>
          <a:stretch/>
        </p:blipFill>
        <p:spPr>
          <a:xfrm>
            <a:off x="6781800" y="-19456"/>
            <a:ext cx="5410200" cy="6575207"/>
          </a:xfrm>
        </p:spPr>
      </p:pic>
    </p:spTree>
    <p:extLst>
      <p:ext uri="{BB962C8B-B14F-4D97-AF65-F5344CB8AC3E}">
        <p14:creationId xmlns:p14="http://schemas.microsoft.com/office/powerpoint/2010/main" val="4097745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Placeholder 5" descr="A picture containing red, chair&#10;&#10;Description automatically generated">
            <a:extLst>
              <a:ext uri="{FF2B5EF4-FFF2-40B4-BE49-F238E27FC236}">
                <a16:creationId xmlns:a16="http://schemas.microsoft.com/office/drawing/2014/main" id="{3DF47FEE-C5C4-4B98-8B48-5FA4E14F8FB2}"/>
              </a:ext>
            </a:extLst>
          </p:cNvPr>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5045" r="5045"/>
          <a:stretch>
            <a:fillRect/>
          </a:stretch>
        </p:blipFill>
        <p:spPr>
          <a:xfrm>
            <a:off x="7848600" y="0"/>
            <a:ext cx="4343400" cy="6555318"/>
          </a:xfrm>
        </p:spPr>
      </p:pic>
      <p:sp>
        <p:nvSpPr>
          <p:cNvPr id="31" name="TextBox 30">
            <a:extLst>
              <a:ext uri="{FF2B5EF4-FFF2-40B4-BE49-F238E27FC236}">
                <a16:creationId xmlns:a16="http://schemas.microsoft.com/office/drawing/2014/main" id="{AD418F0A-1D1F-4930-94B6-BBFB9AF9F45A}"/>
              </a:ext>
            </a:extLst>
          </p:cNvPr>
          <p:cNvSpPr txBox="1"/>
          <p:nvPr/>
        </p:nvSpPr>
        <p:spPr>
          <a:xfrm>
            <a:off x="4409486" y="5277335"/>
            <a:ext cx="1991267" cy="400110"/>
          </a:xfrm>
          <a:prstGeom prst="rect">
            <a:avLst/>
          </a:prstGeom>
          <a:noFill/>
        </p:spPr>
        <p:txBody>
          <a:bodyPr wrap="square" rtlCol="0">
            <a:spAutoFit/>
          </a:bodyPr>
          <a:lstStyle/>
          <a:p>
            <a:pPr defTabSz="609539" eaLnBrk="0" fontAlgn="base" hangingPunct="0">
              <a:spcBef>
                <a:spcPct val="0"/>
              </a:spcBef>
              <a:spcAft>
                <a:spcPct val="0"/>
              </a:spcAft>
            </a:pPr>
            <a:r>
              <a:rPr lang="en-US" sz="2000" b="1" dirty="0">
                <a:solidFill>
                  <a:srgbClr val="FFFFFF"/>
                </a:solidFill>
                <a:latin typeface="Roboto" panose="02000000000000000000" pitchFamily="2" charset="0"/>
                <a:ea typeface="Roboto" panose="02000000000000000000" pitchFamily="2" charset="0"/>
                <a:cs typeface="Open Sans" panose="020B0606030504020204" pitchFamily="34" charset="0"/>
              </a:rPr>
              <a:t>Name Here</a:t>
            </a:r>
            <a:endParaRPr lang="ru-RU" sz="2000" b="1" dirty="0">
              <a:solidFill>
                <a:srgbClr val="FFFFFF"/>
              </a:solidFill>
              <a:latin typeface="Roboto" panose="02000000000000000000" pitchFamily="2" charset="0"/>
              <a:ea typeface="Roboto" panose="02000000000000000000" pitchFamily="2" charset="0"/>
              <a:cs typeface="Open Sans" panose="020B0606030504020204" pitchFamily="34" charset="0"/>
            </a:endParaRPr>
          </a:p>
        </p:txBody>
      </p:sp>
      <p:sp>
        <p:nvSpPr>
          <p:cNvPr id="34" name="TextBox 33">
            <a:extLst>
              <a:ext uri="{FF2B5EF4-FFF2-40B4-BE49-F238E27FC236}">
                <a16:creationId xmlns:a16="http://schemas.microsoft.com/office/drawing/2014/main" id="{EDC85B3C-B46A-4BC5-BF64-1F415FB38704}"/>
              </a:ext>
            </a:extLst>
          </p:cNvPr>
          <p:cNvSpPr txBox="1"/>
          <p:nvPr/>
        </p:nvSpPr>
        <p:spPr>
          <a:xfrm>
            <a:off x="7063659" y="5277335"/>
            <a:ext cx="1991267" cy="400110"/>
          </a:xfrm>
          <a:prstGeom prst="rect">
            <a:avLst/>
          </a:prstGeom>
          <a:noFill/>
        </p:spPr>
        <p:txBody>
          <a:bodyPr wrap="square" rtlCol="0">
            <a:spAutoFit/>
          </a:bodyPr>
          <a:lstStyle/>
          <a:p>
            <a:pPr defTabSz="609539" eaLnBrk="0" fontAlgn="base" hangingPunct="0">
              <a:spcBef>
                <a:spcPct val="0"/>
              </a:spcBef>
              <a:spcAft>
                <a:spcPct val="0"/>
              </a:spcAft>
            </a:pPr>
            <a:r>
              <a:rPr lang="en-US" sz="2000" b="1" dirty="0">
                <a:solidFill>
                  <a:srgbClr val="FFFFFF"/>
                </a:solidFill>
                <a:latin typeface="Roboto" panose="02000000000000000000" pitchFamily="2" charset="0"/>
                <a:ea typeface="Roboto" panose="02000000000000000000" pitchFamily="2" charset="0"/>
                <a:cs typeface="Open Sans" panose="020B0606030504020204" pitchFamily="34" charset="0"/>
              </a:rPr>
              <a:t>Name Here</a:t>
            </a:r>
            <a:endParaRPr lang="ru-RU" sz="2000" b="1" dirty="0">
              <a:solidFill>
                <a:srgbClr val="FFFFFF"/>
              </a:solidFill>
              <a:latin typeface="Roboto" panose="02000000000000000000" pitchFamily="2" charset="0"/>
              <a:ea typeface="Roboto" panose="02000000000000000000" pitchFamily="2" charset="0"/>
              <a:cs typeface="Open Sans" panose="020B0606030504020204" pitchFamily="34" charset="0"/>
            </a:endParaRPr>
          </a:p>
        </p:txBody>
      </p:sp>
      <p:graphicFrame>
        <p:nvGraphicFramePr>
          <p:cNvPr id="14" name="Table 13">
            <a:extLst>
              <a:ext uri="{FF2B5EF4-FFF2-40B4-BE49-F238E27FC236}">
                <a16:creationId xmlns:a16="http://schemas.microsoft.com/office/drawing/2014/main" id="{7818E66B-7D02-4D80-9C21-FD21791E2EEA}"/>
              </a:ext>
            </a:extLst>
          </p:cNvPr>
          <p:cNvGraphicFramePr>
            <a:graphicFrameLocks noGrp="1"/>
          </p:cNvGraphicFramePr>
          <p:nvPr>
            <p:extLst>
              <p:ext uri="{D42A27DB-BD31-4B8C-83A1-F6EECF244321}">
                <p14:modId xmlns:p14="http://schemas.microsoft.com/office/powerpoint/2010/main" val="2670759838"/>
              </p:ext>
            </p:extLst>
          </p:nvPr>
        </p:nvGraphicFramePr>
        <p:xfrm>
          <a:off x="967660" y="4038600"/>
          <a:ext cx="9166940" cy="2436367"/>
        </p:xfrm>
        <a:graphic>
          <a:graphicData uri="http://schemas.openxmlformats.org/drawingml/2006/table">
            <a:tbl>
              <a:tblPr firstRow="1" bandRow="1">
                <a:effectLst>
                  <a:outerShdw blurRad="63500" sx="102000" sy="102000" algn="ctr" rotWithShape="0">
                    <a:prstClr val="black">
                      <a:alpha val="40000"/>
                    </a:prstClr>
                  </a:outerShdw>
                </a:effectLst>
              </a:tblPr>
              <a:tblGrid>
                <a:gridCol w="598768">
                  <a:extLst>
                    <a:ext uri="{9D8B030D-6E8A-4147-A177-3AD203B41FA5}">
                      <a16:colId xmlns:a16="http://schemas.microsoft.com/office/drawing/2014/main" val="266504301"/>
                    </a:ext>
                  </a:extLst>
                </a:gridCol>
                <a:gridCol w="2352578">
                  <a:extLst>
                    <a:ext uri="{9D8B030D-6E8A-4147-A177-3AD203B41FA5}">
                      <a16:colId xmlns:a16="http://schemas.microsoft.com/office/drawing/2014/main" val="1449494995"/>
                    </a:ext>
                  </a:extLst>
                </a:gridCol>
                <a:gridCol w="648987">
                  <a:extLst>
                    <a:ext uri="{9D8B030D-6E8A-4147-A177-3AD203B41FA5}">
                      <a16:colId xmlns:a16="http://schemas.microsoft.com/office/drawing/2014/main" val="1137033660"/>
                    </a:ext>
                  </a:extLst>
                </a:gridCol>
                <a:gridCol w="486740">
                  <a:extLst>
                    <a:ext uri="{9D8B030D-6E8A-4147-A177-3AD203B41FA5}">
                      <a16:colId xmlns:a16="http://schemas.microsoft.com/office/drawing/2014/main" val="1071127155"/>
                    </a:ext>
                  </a:extLst>
                </a:gridCol>
                <a:gridCol w="1054603">
                  <a:extLst>
                    <a:ext uri="{9D8B030D-6E8A-4147-A177-3AD203B41FA5}">
                      <a16:colId xmlns:a16="http://schemas.microsoft.com/office/drawing/2014/main" val="3237169897"/>
                    </a:ext>
                  </a:extLst>
                </a:gridCol>
                <a:gridCol w="1054603">
                  <a:extLst>
                    <a:ext uri="{9D8B030D-6E8A-4147-A177-3AD203B41FA5}">
                      <a16:colId xmlns:a16="http://schemas.microsoft.com/office/drawing/2014/main" val="3260533452"/>
                    </a:ext>
                  </a:extLst>
                </a:gridCol>
                <a:gridCol w="1622467">
                  <a:extLst>
                    <a:ext uri="{9D8B030D-6E8A-4147-A177-3AD203B41FA5}">
                      <a16:colId xmlns:a16="http://schemas.microsoft.com/office/drawing/2014/main" val="1468430158"/>
                    </a:ext>
                  </a:extLst>
                </a:gridCol>
                <a:gridCol w="1348194">
                  <a:extLst>
                    <a:ext uri="{9D8B030D-6E8A-4147-A177-3AD203B41FA5}">
                      <a16:colId xmlns:a16="http://schemas.microsoft.com/office/drawing/2014/main" val="233285196"/>
                    </a:ext>
                  </a:extLst>
                </a:gridCol>
              </a:tblGrid>
              <a:tr h="285115">
                <a:tc rowSpan="2">
                  <a:txBody>
                    <a:bodyPr/>
                    <a:lstStyle>
                      <a:lvl1pPr marL="0" algn="l" defTabSz="914309" rtl="0" eaLnBrk="1" latinLnBrk="0" hangingPunct="1">
                        <a:defRPr sz="1800" b="1" kern="1200">
                          <a:solidFill>
                            <a:schemeClr val="lt1"/>
                          </a:solidFill>
                          <a:latin typeface="Calibri"/>
                        </a:defRPr>
                      </a:lvl1pPr>
                      <a:lvl2pPr marL="457154" algn="l" defTabSz="914309" rtl="0" eaLnBrk="1" latinLnBrk="0" hangingPunct="1">
                        <a:defRPr sz="1800" b="1" kern="1200">
                          <a:solidFill>
                            <a:schemeClr val="lt1"/>
                          </a:solidFill>
                          <a:latin typeface="Calibri"/>
                        </a:defRPr>
                      </a:lvl2pPr>
                      <a:lvl3pPr marL="914309" algn="l" defTabSz="914309" rtl="0" eaLnBrk="1" latinLnBrk="0" hangingPunct="1">
                        <a:defRPr sz="1800" b="1" kern="1200">
                          <a:solidFill>
                            <a:schemeClr val="lt1"/>
                          </a:solidFill>
                          <a:latin typeface="Calibri"/>
                        </a:defRPr>
                      </a:lvl3pPr>
                      <a:lvl4pPr marL="1371463" algn="l" defTabSz="914309" rtl="0" eaLnBrk="1" latinLnBrk="0" hangingPunct="1">
                        <a:defRPr sz="1800" b="1" kern="1200">
                          <a:solidFill>
                            <a:schemeClr val="lt1"/>
                          </a:solidFill>
                          <a:latin typeface="Calibri"/>
                        </a:defRPr>
                      </a:lvl4pPr>
                      <a:lvl5pPr marL="1828617" algn="l" defTabSz="914309" rtl="0" eaLnBrk="1" latinLnBrk="0" hangingPunct="1">
                        <a:defRPr sz="1800" b="1" kern="1200">
                          <a:solidFill>
                            <a:schemeClr val="lt1"/>
                          </a:solidFill>
                          <a:latin typeface="Calibri"/>
                        </a:defRPr>
                      </a:lvl5pPr>
                      <a:lvl6pPr marL="2285771" algn="l" defTabSz="914309" rtl="0" eaLnBrk="1" latinLnBrk="0" hangingPunct="1">
                        <a:defRPr sz="1800" b="1" kern="1200">
                          <a:solidFill>
                            <a:schemeClr val="lt1"/>
                          </a:solidFill>
                          <a:latin typeface="Calibri"/>
                        </a:defRPr>
                      </a:lvl6pPr>
                      <a:lvl7pPr marL="2742926" algn="l" defTabSz="914309" rtl="0" eaLnBrk="1" latinLnBrk="0" hangingPunct="1">
                        <a:defRPr sz="1800" b="1" kern="1200">
                          <a:solidFill>
                            <a:schemeClr val="lt1"/>
                          </a:solidFill>
                          <a:latin typeface="Calibri"/>
                        </a:defRPr>
                      </a:lvl7pPr>
                      <a:lvl8pPr marL="3200080" algn="l" defTabSz="914309" rtl="0" eaLnBrk="1" latinLnBrk="0" hangingPunct="1">
                        <a:defRPr sz="1800" b="1" kern="1200">
                          <a:solidFill>
                            <a:schemeClr val="lt1"/>
                          </a:solidFill>
                          <a:latin typeface="Calibri"/>
                        </a:defRPr>
                      </a:lvl8pPr>
                      <a:lvl9pPr marL="3657234" algn="l" defTabSz="914309" rtl="0" eaLnBrk="1" latinLnBrk="0" hangingPunct="1">
                        <a:defRPr sz="1800" b="1" kern="1200">
                          <a:solidFill>
                            <a:schemeClr val="lt1"/>
                          </a:solidFill>
                          <a:latin typeface="Calibri"/>
                        </a:defRPr>
                      </a:lvl9pPr>
                    </a:lstStyle>
                    <a:p>
                      <a:pPr algn="ctr"/>
                      <a:r>
                        <a:rPr lang="en-US" sz="1400" b="1" dirty="0">
                          <a:solidFill>
                            <a:srgbClr val="FFFF00"/>
                          </a:solidFill>
                        </a:rPr>
                        <a:t>Fire Class</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rowSpan="2">
                  <a:txBody>
                    <a:bodyPr/>
                    <a:lstStyle>
                      <a:lvl1pPr marL="0" algn="l" defTabSz="914309" rtl="0" eaLnBrk="1" latinLnBrk="0" hangingPunct="1">
                        <a:defRPr sz="1800" b="1" kern="1200">
                          <a:solidFill>
                            <a:schemeClr val="lt1"/>
                          </a:solidFill>
                          <a:latin typeface="Calibri"/>
                        </a:defRPr>
                      </a:lvl1pPr>
                      <a:lvl2pPr marL="457154" algn="l" defTabSz="914309" rtl="0" eaLnBrk="1" latinLnBrk="0" hangingPunct="1">
                        <a:defRPr sz="1800" b="1" kern="1200">
                          <a:solidFill>
                            <a:schemeClr val="lt1"/>
                          </a:solidFill>
                          <a:latin typeface="Calibri"/>
                        </a:defRPr>
                      </a:lvl2pPr>
                      <a:lvl3pPr marL="914309" algn="l" defTabSz="914309" rtl="0" eaLnBrk="1" latinLnBrk="0" hangingPunct="1">
                        <a:defRPr sz="1800" b="1" kern="1200">
                          <a:solidFill>
                            <a:schemeClr val="lt1"/>
                          </a:solidFill>
                          <a:latin typeface="Calibri"/>
                        </a:defRPr>
                      </a:lvl3pPr>
                      <a:lvl4pPr marL="1371463" algn="l" defTabSz="914309" rtl="0" eaLnBrk="1" latinLnBrk="0" hangingPunct="1">
                        <a:defRPr sz="1800" b="1" kern="1200">
                          <a:solidFill>
                            <a:schemeClr val="lt1"/>
                          </a:solidFill>
                          <a:latin typeface="Calibri"/>
                        </a:defRPr>
                      </a:lvl4pPr>
                      <a:lvl5pPr marL="1828617" algn="l" defTabSz="914309" rtl="0" eaLnBrk="1" latinLnBrk="0" hangingPunct="1">
                        <a:defRPr sz="1800" b="1" kern="1200">
                          <a:solidFill>
                            <a:schemeClr val="lt1"/>
                          </a:solidFill>
                          <a:latin typeface="Calibri"/>
                        </a:defRPr>
                      </a:lvl5pPr>
                      <a:lvl6pPr marL="2285771" algn="l" defTabSz="914309" rtl="0" eaLnBrk="1" latinLnBrk="0" hangingPunct="1">
                        <a:defRPr sz="1800" b="1" kern="1200">
                          <a:solidFill>
                            <a:schemeClr val="lt1"/>
                          </a:solidFill>
                          <a:latin typeface="Calibri"/>
                        </a:defRPr>
                      </a:lvl6pPr>
                      <a:lvl7pPr marL="2742926" algn="l" defTabSz="914309" rtl="0" eaLnBrk="1" latinLnBrk="0" hangingPunct="1">
                        <a:defRPr sz="1800" b="1" kern="1200">
                          <a:solidFill>
                            <a:schemeClr val="lt1"/>
                          </a:solidFill>
                          <a:latin typeface="Calibri"/>
                        </a:defRPr>
                      </a:lvl7pPr>
                      <a:lvl8pPr marL="3200080" algn="l" defTabSz="914309" rtl="0" eaLnBrk="1" latinLnBrk="0" hangingPunct="1">
                        <a:defRPr sz="1800" b="1" kern="1200">
                          <a:solidFill>
                            <a:schemeClr val="lt1"/>
                          </a:solidFill>
                          <a:latin typeface="Calibri"/>
                        </a:defRPr>
                      </a:lvl8pPr>
                      <a:lvl9pPr marL="3657234" algn="l" defTabSz="914309" rtl="0" eaLnBrk="1" latinLnBrk="0" hangingPunct="1">
                        <a:defRPr sz="1800" b="1" kern="1200">
                          <a:solidFill>
                            <a:schemeClr val="lt1"/>
                          </a:solidFill>
                          <a:latin typeface="Calibri"/>
                        </a:defRPr>
                      </a:lvl9pPr>
                    </a:lstStyle>
                    <a:p>
                      <a:pPr algn="ctr"/>
                      <a:r>
                        <a:rPr lang="en-US" sz="1400" b="1" dirty="0">
                          <a:solidFill>
                            <a:srgbClr val="FFFF00"/>
                          </a:solidFill>
                        </a:rPr>
                        <a:t>Fire Source</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gridSpan="6">
                  <a:txBody>
                    <a:bodyPr/>
                    <a:lstStyle>
                      <a:lvl1pPr marL="0" algn="l" defTabSz="914309" rtl="0" eaLnBrk="1" latinLnBrk="0" hangingPunct="1">
                        <a:defRPr sz="1800" b="1" kern="1200">
                          <a:solidFill>
                            <a:schemeClr val="lt1"/>
                          </a:solidFill>
                          <a:latin typeface="Calibri"/>
                        </a:defRPr>
                      </a:lvl1pPr>
                      <a:lvl2pPr marL="457154" algn="l" defTabSz="914309" rtl="0" eaLnBrk="1" latinLnBrk="0" hangingPunct="1">
                        <a:defRPr sz="1800" b="1" kern="1200">
                          <a:solidFill>
                            <a:schemeClr val="lt1"/>
                          </a:solidFill>
                          <a:latin typeface="Calibri"/>
                        </a:defRPr>
                      </a:lvl2pPr>
                      <a:lvl3pPr marL="914309" algn="l" defTabSz="914309" rtl="0" eaLnBrk="1" latinLnBrk="0" hangingPunct="1">
                        <a:defRPr sz="1800" b="1" kern="1200">
                          <a:solidFill>
                            <a:schemeClr val="lt1"/>
                          </a:solidFill>
                          <a:latin typeface="Calibri"/>
                        </a:defRPr>
                      </a:lvl3pPr>
                      <a:lvl4pPr marL="1371463" algn="l" defTabSz="914309" rtl="0" eaLnBrk="1" latinLnBrk="0" hangingPunct="1">
                        <a:defRPr sz="1800" b="1" kern="1200">
                          <a:solidFill>
                            <a:schemeClr val="lt1"/>
                          </a:solidFill>
                          <a:latin typeface="Calibri"/>
                        </a:defRPr>
                      </a:lvl4pPr>
                      <a:lvl5pPr marL="1828617" algn="l" defTabSz="914309" rtl="0" eaLnBrk="1" latinLnBrk="0" hangingPunct="1">
                        <a:defRPr sz="1800" b="1" kern="1200">
                          <a:solidFill>
                            <a:schemeClr val="lt1"/>
                          </a:solidFill>
                          <a:latin typeface="Calibri"/>
                        </a:defRPr>
                      </a:lvl5pPr>
                      <a:lvl6pPr marL="2285771" algn="l" defTabSz="914309" rtl="0" eaLnBrk="1" latinLnBrk="0" hangingPunct="1">
                        <a:defRPr sz="1800" b="1" kern="1200">
                          <a:solidFill>
                            <a:schemeClr val="lt1"/>
                          </a:solidFill>
                          <a:latin typeface="Calibri"/>
                        </a:defRPr>
                      </a:lvl6pPr>
                      <a:lvl7pPr marL="2742926" algn="l" defTabSz="914309" rtl="0" eaLnBrk="1" latinLnBrk="0" hangingPunct="1">
                        <a:defRPr sz="1800" b="1" kern="1200">
                          <a:solidFill>
                            <a:schemeClr val="lt1"/>
                          </a:solidFill>
                          <a:latin typeface="Calibri"/>
                        </a:defRPr>
                      </a:lvl7pPr>
                      <a:lvl8pPr marL="3200080" algn="l" defTabSz="914309" rtl="0" eaLnBrk="1" latinLnBrk="0" hangingPunct="1">
                        <a:defRPr sz="1800" b="1" kern="1200">
                          <a:solidFill>
                            <a:schemeClr val="lt1"/>
                          </a:solidFill>
                          <a:latin typeface="Calibri"/>
                        </a:defRPr>
                      </a:lvl8pPr>
                      <a:lvl9pPr marL="3657234" algn="l" defTabSz="914309" rtl="0" eaLnBrk="1" latinLnBrk="0" hangingPunct="1">
                        <a:defRPr sz="1800" b="1" kern="1200">
                          <a:solidFill>
                            <a:schemeClr val="lt1"/>
                          </a:solidFill>
                          <a:latin typeface="Calibri"/>
                        </a:defRPr>
                      </a:lvl9pPr>
                    </a:lstStyle>
                    <a:p>
                      <a:pPr algn="ctr"/>
                      <a:r>
                        <a:rPr lang="en-US" sz="1400" b="1" dirty="0">
                          <a:solidFill>
                            <a:srgbClr val="FFFF00"/>
                          </a:solidFill>
                        </a:rPr>
                        <a:t>Suppressant</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32421720"/>
                  </a:ext>
                </a:extLst>
              </a:tr>
              <a:tr h="427672">
                <a:tc vMerge="1">
                  <a:txBody>
                    <a:bodyPr/>
                    <a:lstStyle/>
                    <a:p>
                      <a:endParaRPr lang="en-US"/>
                    </a:p>
                  </a:txBody>
                  <a:tcPr/>
                </a:tc>
                <a:tc vMerge="1">
                  <a:txBody>
                    <a:bodyPr/>
                    <a:lstStyle/>
                    <a:p>
                      <a:endParaRPr lang="en-US"/>
                    </a:p>
                  </a:txBody>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200" b="1" dirty="0"/>
                        <a:t>Water</a:t>
                      </a:r>
                    </a:p>
                  </a:txBody>
                  <a:tcPr marL="45720" marR="45720" anchor="ctr">
                    <a:lnL w="38100" cmpd="sng">
                      <a:solidFill>
                        <a:sysClr val="window" lastClr="FFFFFF"/>
                      </a:solidFill>
                    </a:lnL>
                    <a:lnR w="12700" cap="flat" cmpd="sng" algn="ctr">
                      <a:solidFill>
                        <a:sysClr val="windowText" lastClr="000000"/>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200" b="1" dirty="0"/>
                        <a:t>Foam</a:t>
                      </a:r>
                    </a:p>
                  </a:txBody>
                  <a:tcPr marL="45720" marR="4572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200" b="1" dirty="0"/>
                        <a:t>Dry Chemical</a:t>
                      </a:r>
                    </a:p>
                  </a:txBody>
                  <a:tcPr marL="45720" marR="4572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200" b="1" dirty="0"/>
                        <a:t>Wet Chemical</a:t>
                      </a:r>
                    </a:p>
                  </a:txBody>
                  <a:tcPr marL="45720" marR="4572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200" b="1" dirty="0"/>
                        <a:t>Clean Agents and CO</a:t>
                      </a:r>
                      <a:r>
                        <a:rPr lang="en-US" sz="1200" b="1" baseline="-25000" dirty="0"/>
                        <a:t>2</a:t>
                      </a:r>
                    </a:p>
                  </a:txBody>
                  <a:tcPr marL="45720" marR="4572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200" b="1" dirty="0"/>
                        <a:t>Special Chemicals</a:t>
                      </a:r>
                    </a:p>
                  </a:txBody>
                  <a:tcPr marL="45720" marR="45720" anchor="ctr">
                    <a:lnL w="12700" cap="flat" cmpd="sng" algn="ctr">
                      <a:solidFill>
                        <a:sysClr val="windowText" lastClr="000000"/>
                      </a:solidFill>
                      <a:prstDash val="solid"/>
                      <a:round/>
                      <a:headEnd type="none" w="med" len="med"/>
                      <a:tailEnd type="none" w="med" len="med"/>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2427453205"/>
                  </a:ext>
                </a:extLst>
              </a:tr>
              <a:tr h="484695">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400" dirty="0"/>
                        <a:t>A</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r>
                        <a:rPr lang="en-US" sz="1400" dirty="0"/>
                        <a:t>Ordinary solid combustibles</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400" dirty="0"/>
                        <a:t>Y</a:t>
                      </a:r>
                    </a:p>
                  </a:txBody>
                  <a:tcPr anchor="ctr">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400" dirty="0"/>
                        <a:t>Y</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400" dirty="0"/>
                        <a:t>Y</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400" dirty="0"/>
                        <a:t>Y</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endParaRPr lang="en-US" sz="140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endParaRPr lang="en-US" sz="1400" dirty="0"/>
                    </a:p>
                  </a:txBody>
                  <a:tcPr anchor="ctr">
                    <a:lnL w="12700" cap="flat" cmpd="sng" algn="ctr">
                      <a:solidFill>
                        <a:sysClr val="windowText" lastClr="00000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3594217940"/>
                  </a:ext>
                </a:extLst>
              </a:tr>
              <a:tr h="285115">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400" dirty="0"/>
                        <a:t>B</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r>
                        <a:rPr lang="en-US" sz="1400" dirty="0">
                          <a:effectLst/>
                        </a:rPr>
                        <a:t>Flammable liquids &amp; gases</a:t>
                      </a:r>
                      <a:endParaRPr lang="en-US" sz="1400" dirty="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endParaRPr lang="en-US" sz="1400" dirty="0"/>
                    </a:p>
                  </a:txBody>
                  <a:tcPr anchor="ctr">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400" dirty="0"/>
                        <a:t>Y</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400" dirty="0"/>
                        <a:t>Y</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endParaRPr lang="en-US" sz="140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400" dirty="0"/>
                        <a:t>Y</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endParaRPr lang="en-US" sz="1400" dirty="0"/>
                    </a:p>
                  </a:txBody>
                  <a:tcPr anchor="ctr">
                    <a:lnL w="12700" cap="flat" cmpd="sng" algn="ctr">
                      <a:solidFill>
                        <a:sysClr val="windowText" lastClr="00000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2826276582"/>
                  </a:ext>
                </a:extLst>
              </a:tr>
              <a:tr h="285115">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400" dirty="0"/>
                        <a:t>C</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r>
                        <a:rPr lang="en-US" sz="1400" dirty="0"/>
                        <a:t>Electrical equipment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endParaRPr lang="en-US" sz="1400" dirty="0"/>
                    </a:p>
                  </a:txBody>
                  <a:tcPr anchor="ctr">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endParaRPr lang="en-US" sz="140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400" dirty="0"/>
                        <a:t>Y</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endParaRPr lang="en-US" sz="140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400" dirty="0"/>
                        <a:t>Y</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endParaRPr lang="en-US" sz="1400" dirty="0"/>
                    </a:p>
                  </a:txBody>
                  <a:tcPr anchor="ctr">
                    <a:lnL w="12700" cap="flat" cmpd="sng" algn="ctr">
                      <a:solidFill>
                        <a:sysClr val="windowText" lastClr="00000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404828079"/>
                  </a:ext>
                </a:extLst>
              </a:tr>
              <a:tr h="285115">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400" dirty="0"/>
                        <a:t>D</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r>
                        <a:rPr lang="en-US" sz="1400" dirty="0">
                          <a:effectLst/>
                        </a:rPr>
                        <a:t>Combustible metals</a:t>
                      </a:r>
                      <a:endParaRPr lang="en-US" sz="1400" dirty="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endParaRPr lang="en-US" sz="1400" dirty="0"/>
                    </a:p>
                  </a:txBody>
                  <a:tcPr anchor="ctr">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400" dirty="0"/>
                        <a:t>Y</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endParaRPr lang="en-US" sz="140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endParaRPr lang="en-US" sz="140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endParaRPr lang="en-US" sz="140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400" dirty="0"/>
                        <a:t>Y</a:t>
                      </a:r>
                    </a:p>
                  </a:txBody>
                  <a:tcPr anchor="ctr">
                    <a:lnL w="12700" cap="flat" cmpd="sng" algn="ctr">
                      <a:solidFill>
                        <a:sysClr val="windowText" lastClr="00000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2331349018"/>
                  </a:ext>
                </a:extLst>
              </a:tr>
              <a:tr h="285115">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400" dirty="0"/>
                        <a:t>K</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r>
                        <a:rPr lang="en-US" sz="1400" dirty="0">
                          <a:effectLst/>
                        </a:rPr>
                        <a:t>Oils and fats</a:t>
                      </a:r>
                      <a:endParaRPr lang="en-US" sz="1400" dirty="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endParaRPr lang="en-US" sz="1400" dirty="0"/>
                    </a:p>
                  </a:txBody>
                  <a:tcPr anchor="ctr">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400" dirty="0"/>
                        <a:t>Y</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endParaRPr lang="en-US" sz="140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r>
                        <a:rPr lang="en-US" sz="1400" dirty="0"/>
                        <a:t>Y</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endParaRPr lang="en-US" sz="140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algn="ctr"/>
                      <a:endParaRPr lang="en-US" sz="1400" dirty="0"/>
                    </a:p>
                  </a:txBody>
                  <a:tcPr anchor="ctr">
                    <a:lnL w="12700" cap="flat" cmpd="sng" algn="ctr">
                      <a:solidFill>
                        <a:sysClr val="windowText" lastClr="000000"/>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481803627"/>
                  </a:ext>
                </a:extLst>
              </a:tr>
            </a:tbl>
          </a:graphicData>
        </a:graphic>
      </p:graphicFrame>
      <p:graphicFrame>
        <p:nvGraphicFramePr>
          <p:cNvPr id="15" name="Table 14">
            <a:extLst>
              <a:ext uri="{FF2B5EF4-FFF2-40B4-BE49-F238E27FC236}">
                <a16:creationId xmlns:a16="http://schemas.microsoft.com/office/drawing/2014/main" id="{80153831-D310-4724-873B-22892CE2AF44}"/>
              </a:ext>
            </a:extLst>
          </p:cNvPr>
          <p:cNvGraphicFramePr>
            <a:graphicFrameLocks noGrp="1"/>
          </p:cNvGraphicFramePr>
          <p:nvPr>
            <p:extLst>
              <p:ext uri="{D42A27DB-BD31-4B8C-83A1-F6EECF244321}">
                <p14:modId xmlns:p14="http://schemas.microsoft.com/office/powerpoint/2010/main" val="1009215915"/>
              </p:ext>
            </p:extLst>
          </p:nvPr>
        </p:nvGraphicFramePr>
        <p:xfrm>
          <a:off x="76200" y="1066801"/>
          <a:ext cx="8610600" cy="2884109"/>
        </p:xfrm>
        <a:graphic>
          <a:graphicData uri="http://schemas.openxmlformats.org/drawingml/2006/table">
            <a:tbl>
              <a:tblPr firstRow="1" bandRow="1">
                <a:effectLst>
                  <a:outerShdw blurRad="63500" sx="102000" sy="102000" algn="ctr" rotWithShape="0">
                    <a:prstClr val="black">
                      <a:alpha val="40000"/>
                    </a:prstClr>
                  </a:outerShdw>
                </a:effectLst>
                <a:tableStyleId>{00A15C55-8517-42AA-B614-E9B94910E393}</a:tableStyleId>
              </a:tblPr>
              <a:tblGrid>
                <a:gridCol w="4305300">
                  <a:extLst>
                    <a:ext uri="{9D8B030D-6E8A-4147-A177-3AD203B41FA5}">
                      <a16:colId xmlns:a16="http://schemas.microsoft.com/office/drawing/2014/main" val="2795162616"/>
                    </a:ext>
                  </a:extLst>
                </a:gridCol>
                <a:gridCol w="4305300">
                  <a:extLst>
                    <a:ext uri="{9D8B030D-6E8A-4147-A177-3AD203B41FA5}">
                      <a16:colId xmlns:a16="http://schemas.microsoft.com/office/drawing/2014/main" val="2545538091"/>
                    </a:ext>
                  </a:extLst>
                </a:gridCol>
              </a:tblGrid>
              <a:tr h="297455">
                <a:tc gridSpan="2">
                  <a:txBody>
                    <a:bodyPr/>
                    <a:lstStyle>
                      <a:lvl1pPr marL="0" algn="l" defTabSz="914309" rtl="0" eaLnBrk="1" latinLnBrk="0" hangingPunct="1">
                        <a:defRPr sz="1800" b="1" kern="1200">
                          <a:solidFill>
                            <a:schemeClr val="lt1"/>
                          </a:solidFill>
                          <a:latin typeface="Calibri"/>
                        </a:defRPr>
                      </a:lvl1pPr>
                      <a:lvl2pPr marL="457154" algn="l" defTabSz="914309" rtl="0" eaLnBrk="1" latinLnBrk="0" hangingPunct="1">
                        <a:defRPr sz="1800" b="1" kern="1200">
                          <a:solidFill>
                            <a:schemeClr val="lt1"/>
                          </a:solidFill>
                          <a:latin typeface="Calibri"/>
                        </a:defRPr>
                      </a:lvl2pPr>
                      <a:lvl3pPr marL="914309" algn="l" defTabSz="914309" rtl="0" eaLnBrk="1" latinLnBrk="0" hangingPunct="1">
                        <a:defRPr sz="1800" b="1" kern="1200">
                          <a:solidFill>
                            <a:schemeClr val="lt1"/>
                          </a:solidFill>
                          <a:latin typeface="Calibri"/>
                        </a:defRPr>
                      </a:lvl3pPr>
                      <a:lvl4pPr marL="1371463" algn="l" defTabSz="914309" rtl="0" eaLnBrk="1" latinLnBrk="0" hangingPunct="1">
                        <a:defRPr sz="1800" b="1" kern="1200">
                          <a:solidFill>
                            <a:schemeClr val="lt1"/>
                          </a:solidFill>
                          <a:latin typeface="Calibri"/>
                        </a:defRPr>
                      </a:lvl4pPr>
                      <a:lvl5pPr marL="1828617" algn="l" defTabSz="914309" rtl="0" eaLnBrk="1" latinLnBrk="0" hangingPunct="1">
                        <a:defRPr sz="1800" b="1" kern="1200">
                          <a:solidFill>
                            <a:schemeClr val="lt1"/>
                          </a:solidFill>
                          <a:latin typeface="Calibri"/>
                        </a:defRPr>
                      </a:lvl5pPr>
                      <a:lvl6pPr marL="2285771" algn="l" defTabSz="914309" rtl="0" eaLnBrk="1" latinLnBrk="0" hangingPunct="1">
                        <a:defRPr sz="1800" b="1" kern="1200">
                          <a:solidFill>
                            <a:schemeClr val="lt1"/>
                          </a:solidFill>
                          <a:latin typeface="Calibri"/>
                        </a:defRPr>
                      </a:lvl6pPr>
                      <a:lvl7pPr marL="2742926" algn="l" defTabSz="914309" rtl="0" eaLnBrk="1" latinLnBrk="0" hangingPunct="1">
                        <a:defRPr sz="1800" b="1" kern="1200">
                          <a:solidFill>
                            <a:schemeClr val="lt1"/>
                          </a:solidFill>
                          <a:latin typeface="Calibri"/>
                        </a:defRPr>
                      </a:lvl7pPr>
                      <a:lvl8pPr marL="3200080" algn="l" defTabSz="914309" rtl="0" eaLnBrk="1" latinLnBrk="0" hangingPunct="1">
                        <a:defRPr sz="1800" b="1" kern="1200">
                          <a:solidFill>
                            <a:schemeClr val="lt1"/>
                          </a:solidFill>
                          <a:latin typeface="Calibri"/>
                        </a:defRPr>
                      </a:lvl8pPr>
                      <a:lvl9pPr marL="3657234" algn="l" defTabSz="914309" rtl="0" eaLnBrk="1" latinLnBrk="0" hangingPunct="1">
                        <a:defRPr sz="1800" b="1" kern="1200">
                          <a:solidFill>
                            <a:schemeClr val="lt1"/>
                          </a:solidFill>
                          <a:latin typeface="Calibri"/>
                        </a:defRPr>
                      </a:lvl9pPr>
                    </a:lstStyle>
                    <a:p>
                      <a:pPr algn="ctr"/>
                      <a:r>
                        <a:rPr lang="en-US" sz="1600" b="1" dirty="0">
                          <a:solidFill>
                            <a:schemeClr val="bg1"/>
                          </a:solidFill>
                        </a:rPr>
                        <a:t>Types of Fire Fighting Systems</a:t>
                      </a:r>
                      <a:endParaRPr lang="en-US" sz="1600" b="1" dirty="0">
                        <a:solidFill>
                          <a:schemeClr val="bg1"/>
                        </a:solidFill>
                        <a:latin typeface="Rockwell" panose="02060603020205020403" pitchFamily="18" charset="0"/>
                      </a:endParaRPr>
                    </a:p>
                  </a:txBody>
                  <a:tcPr anchor="ctr"/>
                </a:tc>
                <a:tc hMerge="1">
                  <a:txBody>
                    <a:bodyPr/>
                    <a:lstStyle/>
                    <a:p>
                      <a:endParaRPr lang="en-US" dirty="0"/>
                    </a:p>
                  </a:txBody>
                  <a:tcPr/>
                </a:tc>
                <a:extLst>
                  <a:ext uri="{0D108BD9-81ED-4DB2-BD59-A6C34878D82A}">
                    <a16:rowId xmlns:a16="http://schemas.microsoft.com/office/drawing/2014/main" val="1876657254"/>
                  </a:ext>
                </a:extLst>
              </a:tr>
              <a:tr h="506669">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600" b="1" dirty="0"/>
                        <a:t>Active fire protection (manual or automatic)</a:t>
                      </a:r>
                    </a:p>
                  </a:txBody>
                  <a:tcPr anchor="ct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600" b="1" dirty="0"/>
                        <a:t>Passive fire protection (structural consideration)</a:t>
                      </a:r>
                    </a:p>
                  </a:txBody>
                  <a:tcPr anchor="ctr"/>
                </a:tc>
                <a:extLst>
                  <a:ext uri="{0D108BD9-81ED-4DB2-BD59-A6C34878D82A}">
                    <a16:rowId xmlns:a16="http://schemas.microsoft.com/office/drawing/2014/main" val="2271152658"/>
                  </a:ext>
                </a:extLst>
              </a:tr>
              <a:tr h="1786676">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marL="284163" lvl="2" indent="-284163">
                        <a:spcBef>
                          <a:spcPts val="600"/>
                        </a:spcBef>
                        <a:buFont typeface="Wingdings" panose="05000000000000000000" pitchFamily="2" charset="2"/>
                        <a:buChar char="q"/>
                      </a:pPr>
                      <a:r>
                        <a:rPr lang="en-US" sz="1600" dirty="0"/>
                        <a:t>Fire detection</a:t>
                      </a:r>
                    </a:p>
                    <a:p>
                      <a:pPr marL="520700" lvl="3" indent="-236538">
                        <a:spcBef>
                          <a:spcPts val="600"/>
                        </a:spcBef>
                        <a:buFont typeface="Arial" panose="020B0604020202020204" pitchFamily="34" charset="0"/>
                        <a:buChar char="•"/>
                      </a:pPr>
                      <a:r>
                        <a:rPr lang="en-US" sz="1400" dirty="0"/>
                        <a:t>Smoke, flame and heat detectors </a:t>
                      </a:r>
                    </a:p>
                    <a:p>
                      <a:pPr marL="284163" lvl="2" indent="-284163">
                        <a:spcBef>
                          <a:spcPts val="600"/>
                        </a:spcBef>
                        <a:buFont typeface="Wingdings" panose="05000000000000000000" pitchFamily="2" charset="2"/>
                        <a:buChar char="q"/>
                      </a:pPr>
                      <a:r>
                        <a:rPr lang="en-US" sz="1600" dirty="0"/>
                        <a:t>Fire suppression</a:t>
                      </a:r>
                    </a:p>
                    <a:p>
                      <a:pPr marL="520700" lvl="3" indent="-236538">
                        <a:spcBef>
                          <a:spcPts val="600"/>
                        </a:spcBef>
                        <a:buFont typeface="Arial" panose="020B0604020202020204" pitchFamily="34" charset="0"/>
                        <a:buChar char="•"/>
                      </a:pPr>
                      <a:r>
                        <a:rPr lang="en-US" sz="1400" dirty="0"/>
                        <a:t>Fire extinguisher</a:t>
                      </a:r>
                    </a:p>
                    <a:p>
                      <a:pPr marL="520700" lvl="3" indent="-236538">
                        <a:spcBef>
                          <a:spcPts val="600"/>
                        </a:spcBef>
                        <a:buFont typeface="Arial" panose="020B0604020202020204" pitchFamily="34" charset="0"/>
                        <a:buChar char="•"/>
                      </a:pPr>
                      <a:r>
                        <a:rPr lang="en-US" sz="1400" dirty="0"/>
                        <a:t>Standpipe system</a:t>
                      </a:r>
                    </a:p>
                    <a:p>
                      <a:pPr marL="520700" lvl="3" indent="-236538">
                        <a:spcBef>
                          <a:spcPts val="600"/>
                        </a:spcBef>
                        <a:buFont typeface="Arial" panose="020B0604020202020204" pitchFamily="34" charset="0"/>
                        <a:buChar char="•"/>
                      </a:pPr>
                      <a:r>
                        <a:rPr lang="en-US" sz="1400" dirty="0"/>
                        <a:t>Sprinkler systems</a:t>
                      </a:r>
                    </a:p>
                  </a:txBody>
                  <a:tcPr anchor="ctr"/>
                </a:tc>
                <a:tc>
                  <a:txBody>
                    <a:bodyPr/>
                    <a:lstStyle>
                      <a:lvl1pPr marL="0" algn="l" defTabSz="914309" rtl="0" eaLnBrk="1" latinLnBrk="0" hangingPunct="1">
                        <a:defRPr sz="1800" kern="1200">
                          <a:solidFill>
                            <a:schemeClr val="dk1"/>
                          </a:solidFill>
                          <a:latin typeface="Calibri"/>
                        </a:defRPr>
                      </a:lvl1pPr>
                      <a:lvl2pPr marL="457154" algn="l" defTabSz="914309" rtl="0" eaLnBrk="1" latinLnBrk="0" hangingPunct="1">
                        <a:defRPr sz="1800" kern="1200">
                          <a:solidFill>
                            <a:schemeClr val="dk1"/>
                          </a:solidFill>
                          <a:latin typeface="Calibri"/>
                        </a:defRPr>
                      </a:lvl2pPr>
                      <a:lvl3pPr marL="914309" algn="l" defTabSz="914309" rtl="0" eaLnBrk="1" latinLnBrk="0" hangingPunct="1">
                        <a:defRPr sz="1800" kern="1200">
                          <a:solidFill>
                            <a:schemeClr val="dk1"/>
                          </a:solidFill>
                          <a:latin typeface="Calibri"/>
                        </a:defRPr>
                      </a:lvl3pPr>
                      <a:lvl4pPr marL="1371463" algn="l" defTabSz="914309" rtl="0" eaLnBrk="1" latinLnBrk="0" hangingPunct="1">
                        <a:defRPr sz="1800" kern="1200">
                          <a:solidFill>
                            <a:schemeClr val="dk1"/>
                          </a:solidFill>
                          <a:latin typeface="Calibri"/>
                        </a:defRPr>
                      </a:lvl4pPr>
                      <a:lvl5pPr marL="1828617" algn="l" defTabSz="914309" rtl="0" eaLnBrk="1" latinLnBrk="0" hangingPunct="1">
                        <a:defRPr sz="1800" kern="1200">
                          <a:solidFill>
                            <a:schemeClr val="dk1"/>
                          </a:solidFill>
                          <a:latin typeface="Calibri"/>
                        </a:defRPr>
                      </a:lvl5pPr>
                      <a:lvl6pPr marL="2285771" algn="l" defTabSz="914309" rtl="0" eaLnBrk="1" latinLnBrk="0" hangingPunct="1">
                        <a:defRPr sz="1800" kern="1200">
                          <a:solidFill>
                            <a:schemeClr val="dk1"/>
                          </a:solidFill>
                          <a:latin typeface="Calibri"/>
                        </a:defRPr>
                      </a:lvl6pPr>
                      <a:lvl7pPr marL="2742926" algn="l" defTabSz="914309" rtl="0" eaLnBrk="1" latinLnBrk="0" hangingPunct="1">
                        <a:defRPr sz="1800" kern="1200">
                          <a:solidFill>
                            <a:schemeClr val="dk1"/>
                          </a:solidFill>
                          <a:latin typeface="Calibri"/>
                        </a:defRPr>
                      </a:lvl7pPr>
                      <a:lvl8pPr marL="3200080" algn="l" defTabSz="914309" rtl="0" eaLnBrk="1" latinLnBrk="0" hangingPunct="1">
                        <a:defRPr sz="1800" kern="1200">
                          <a:solidFill>
                            <a:schemeClr val="dk1"/>
                          </a:solidFill>
                          <a:latin typeface="Calibri"/>
                        </a:defRPr>
                      </a:lvl8pPr>
                      <a:lvl9pPr marL="3657234" algn="l" defTabSz="914309" rtl="0" eaLnBrk="1" latinLnBrk="0" hangingPunct="1">
                        <a:defRPr sz="1800" kern="1200">
                          <a:solidFill>
                            <a:schemeClr val="dk1"/>
                          </a:solidFill>
                          <a:latin typeface="Calibri"/>
                        </a:defRPr>
                      </a:lvl9pPr>
                    </a:lstStyle>
                    <a:p>
                      <a:pPr marL="236538" lvl="2" indent="-236538">
                        <a:spcBef>
                          <a:spcPts val="600"/>
                        </a:spcBef>
                        <a:buFont typeface="Wingdings" panose="05000000000000000000" pitchFamily="2" charset="2"/>
                        <a:buChar char="q"/>
                      </a:pPr>
                      <a:r>
                        <a:rPr lang="en-US" sz="1400" dirty="0"/>
                        <a:t>Use of fire-resistant construction materials</a:t>
                      </a:r>
                    </a:p>
                    <a:p>
                      <a:pPr marL="236538" lvl="2" indent="-236538">
                        <a:spcBef>
                          <a:spcPts val="600"/>
                        </a:spcBef>
                        <a:buFont typeface="Wingdings" panose="05000000000000000000" pitchFamily="2" charset="2"/>
                        <a:buChar char="q"/>
                      </a:pPr>
                      <a:r>
                        <a:rPr lang="en-US" sz="1400" dirty="0"/>
                        <a:t>Compartmentalization of the overall building</a:t>
                      </a:r>
                    </a:p>
                    <a:p>
                      <a:pPr marL="236538" lvl="2" indent="-236538">
                        <a:spcBef>
                          <a:spcPts val="600"/>
                        </a:spcBef>
                        <a:buFont typeface="Wingdings" panose="05000000000000000000" pitchFamily="2" charset="2"/>
                        <a:buChar char="q"/>
                      </a:pPr>
                      <a:r>
                        <a:rPr lang="en-US" sz="1400" dirty="0"/>
                        <a:t>Emergency exits  </a:t>
                      </a:r>
                    </a:p>
                    <a:p>
                      <a:pPr marL="236538" lvl="2" indent="-236538">
                        <a:spcBef>
                          <a:spcPts val="600"/>
                        </a:spcBef>
                        <a:buFont typeface="Wingdings" panose="05000000000000000000" pitchFamily="2" charset="2"/>
                        <a:buChar char="q"/>
                      </a:pPr>
                      <a:r>
                        <a:rPr lang="en-US" sz="1400" dirty="0"/>
                        <a:t>Minimizing inflammable sources</a:t>
                      </a:r>
                    </a:p>
                    <a:p>
                      <a:pPr marL="236538" lvl="2" indent="-236538">
                        <a:spcBef>
                          <a:spcPts val="600"/>
                        </a:spcBef>
                        <a:buFont typeface="Wingdings" panose="05000000000000000000" pitchFamily="2" charset="2"/>
                        <a:buChar char="q"/>
                      </a:pPr>
                      <a:r>
                        <a:rPr lang="en-US" sz="1400" dirty="0"/>
                        <a:t>Maintenance of fire fighting systems</a:t>
                      </a:r>
                    </a:p>
                    <a:p>
                      <a:pPr marL="236538" lvl="2" indent="-236538">
                        <a:spcBef>
                          <a:spcPts val="600"/>
                        </a:spcBef>
                        <a:buFont typeface="Wingdings" panose="05000000000000000000" pitchFamily="2" charset="2"/>
                        <a:buChar char="q"/>
                      </a:pPr>
                      <a:r>
                        <a:rPr lang="en-US" sz="1400" dirty="0"/>
                        <a:t>Emergency procedures</a:t>
                      </a:r>
                    </a:p>
                    <a:p>
                      <a:pPr marL="236538" lvl="2" indent="-236538">
                        <a:spcBef>
                          <a:spcPts val="600"/>
                        </a:spcBef>
                        <a:buFont typeface="Wingdings" panose="05000000000000000000" pitchFamily="2" charset="2"/>
                        <a:buChar char="q"/>
                      </a:pPr>
                      <a:r>
                        <a:rPr lang="en-US" sz="1400" dirty="0"/>
                        <a:t>Educating the occupants</a:t>
                      </a:r>
                    </a:p>
                  </a:txBody>
                  <a:tcPr anchor="ctr"/>
                </a:tc>
                <a:extLst>
                  <a:ext uri="{0D108BD9-81ED-4DB2-BD59-A6C34878D82A}">
                    <a16:rowId xmlns:a16="http://schemas.microsoft.com/office/drawing/2014/main" val="951835882"/>
                  </a:ext>
                </a:extLst>
              </a:tr>
            </a:tbl>
          </a:graphicData>
        </a:graphic>
      </p:graphicFrame>
      <p:sp>
        <p:nvSpPr>
          <p:cNvPr id="16" name="Title 1">
            <a:extLst>
              <a:ext uri="{FF2B5EF4-FFF2-40B4-BE49-F238E27FC236}">
                <a16:creationId xmlns:a16="http://schemas.microsoft.com/office/drawing/2014/main" id="{43A525EE-4C2A-4915-9265-8E4D587D5AF5}"/>
              </a:ext>
            </a:extLst>
          </p:cNvPr>
          <p:cNvSpPr txBox="1">
            <a:spLocks/>
          </p:cNvSpPr>
          <p:nvPr/>
        </p:nvSpPr>
        <p:spPr>
          <a:xfrm>
            <a:off x="202328" y="210317"/>
            <a:ext cx="7467597" cy="584775"/>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marL="0" marR="0" lvl="0" indent="0" algn="ctr" defTabSz="565168" rtl="0" eaLnBrk="1" fontAlgn="auto" latinLnBrk="0" hangingPunct="1">
              <a:lnSpc>
                <a:spcPct val="100000"/>
              </a:lnSpc>
              <a:spcBef>
                <a:spcPct val="0"/>
              </a:spcBef>
              <a:spcAft>
                <a:spcPts val="0"/>
              </a:spcAft>
              <a:buClrTx/>
              <a:buSzTx/>
              <a:buFontTx/>
              <a:buNone/>
              <a:tabLst/>
              <a:defRPr/>
            </a:pPr>
            <a:r>
              <a:rPr kumimoji="0" lang="en-IN" sz="3600" b="1" i="0" u="none" strike="noStrike" kern="1200" cap="none" spc="0" normalizeH="0" baseline="0" noProof="0" dirty="0">
                <a:ln>
                  <a:noFill/>
                </a:ln>
                <a:effectLst/>
                <a:uLnTx/>
                <a:uFillTx/>
                <a:latin typeface="Rockwell" panose="02060603020205020403" pitchFamily="18" charset="0"/>
                <a:ea typeface="+mj-ea"/>
                <a:cs typeface="+mj-cs"/>
              </a:rPr>
              <a:t>Fire Fighting Systems</a:t>
            </a:r>
          </a:p>
        </p:txBody>
      </p:sp>
    </p:spTree>
    <p:extLst>
      <p:ext uri="{BB962C8B-B14F-4D97-AF65-F5344CB8AC3E}">
        <p14:creationId xmlns:p14="http://schemas.microsoft.com/office/powerpoint/2010/main" val="2652073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 name="Freeform 81">
            <a:extLst>
              <a:ext uri="{FF2B5EF4-FFF2-40B4-BE49-F238E27FC236}">
                <a16:creationId xmlns:a16="http://schemas.microsoft.com/office/drawing/2014/main" id="{2BB0AD3C-6454-4908-97B1-D085BB5C9F59}"/>
              </a:ext>
            </a:extLst>
          </p:cNvPr>
          <p:cNvSpPr>
            <a:spLocks noChangeArrowheads="1"/>
          </p:cNvSpPr>
          <p:nvPr/>
        </p:nvSpPr>
        <p:spPr bwMode="auto">
          <a:xfrm>
            <a:off x="0" y="1041120"/>
            <a:ext cx="12191999" cy="1195206"/>
          </a:xfrm>
          <a:custGeom>
            <a:avLst/>
            <a:gdLst>
              <a:gd name="T0" fmla="*/ 7817 w 8504"/>
              <a:gd name="T1" fmla="*/ 1895 h 1896"/>
              <a:gd name="T2" fmla="*/ 8503 w 8504"/>
              <a:gd name="T3" fmla="*/ 946 h 1896"/>
              <a:gd name="T4" fmla="*/ 7817 w 8504"/>
              <a:gd name="T5" fmla="*/ 0 h 1896"/>
              <a:gd name="T6" fmla="*/ 0 w 8504"/>
              <a:gd name="T7" fmla="*/ 0 h 1896"/>
              <a:gd name="T8" fmla="*/ 0 w 8504"/>
              <a:gd name="T9" fmla="*/ 1895 h 1896"/>
              <a:gd name="T10" fmla="*/ 7817 w 8504"/>
              <a:gd name="T11" fmla="*/ 1895 h 1896"/>
            </a:gdLst>
            <a:ahLst/>
            <a:cxnLst>
              <a:cxn ang="0">
                <a:pos x="T0" y="T1"/>
              </a:cxn>
              <a:cxn ang="0">
                <a:pos x="T2" y="T3"/>
              </a:cxn>
              <a:cxn ang="0">
                <a:pos x="T4" y="T5"/>
              </a:cxn>
              <a:cxn ang="0">
                <a:pos x="T6" y="T7"/>
              </a:cxn>
              <a:cxn ang="0">
                <a:pos x="T8" y="T9"/>
              </a:cxn>
              <a:cxn ang="0">
                <a:pos x="T10" y="T11"/>
              </a:cxn>
            </a:cxnLst>
            <a:rect l="0" t="0" r="r" b="b"/>
            <a:pathLst>
              <a:path w="8504" h="1896">
                <a:moveTo>
                  <a:pt x="7817" y="1895"/>
                </a:moveTo>
                <a:lnTo>
                  <a:pt x="8503" y="946"/>
                </a:lnTo>
                <a:lnTo>
                  <a:pt x="7817" y="0"/>
                </a:lnTo>
                <a:lnTo>
                  <a:pt x="0" y="0"/>
                </a:lnTo>
                <a:lnTo>
                  <a:pt x="0" y="1895"/>
                </a:lnTo>
                <a:lnTo>
                  <a:pt x="7817" y="1895"/>
                </a:lnTo>
              </a:path>
            </a:pathLst>
          </a:custGeom>
          <a:solidFill>
            <a:schemeClr val="accent3">
              <a:lumMod val="20000"/>
              <a:lumOff val="80000"/>
            </a:schemeClr>
          </a:solidFill>
          <a:ln>
            <a:noFill/>
          </a:ln>
          <a:effec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20CA3780-87CF-4949-ADE8-5544A04101E2}"/>
              </a:ext>
            </a:extLst>
          </p:cNvPr>
          <p:cNvSpPr/>
          <p:nvPr/>
        </p:nvSpPr>
        <p:spPr>
          <a:xfrm>
            <a:off x="228600" y="1284781"/>
            <a:ext cx="11111087" cy="707886"/>
          </a:xfrm>
          <a:prstGeom prst="rect">
            <a:avLst/>
          </a:prstGeom>
        </p:spPr>
        <p:txBody>
          <a:bodyPr wrap="square" anchor="ctr">
            <a:spAutoFit/>
          </a:bodyPr>
          <a:lstStyle/>
          <a:p>
            <a:pPr marL="338138" marR="0" lvl="0" indent="-338138" defTabSz="91440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2000" b="0" i="0" u="none" strike="noStrike" kern="0" cap="none" spc="0" normalizeH="0" baseline="0" noProof="0" dirty="0">
                <a:ln>
                  <a:noFill/>
                </a:ln>
                <a:solidFill>
                  <a:prstClr val="black"/>
                </a:solidFill>
                <a:effectLst/>
                <a:uLnTx/>
                <a:uFillTx/>
              </a:rPr>
              <a:t>Physical barriers </a:t>
            </a:r>
            <a:r>
              <a:rPr kumimoji="0" lang="en-US" sz="2000" b="1" i="0" u="none" strike="noStrike" kern="0" cap="none" spc="0" normalizeH="0" baseline="0" noProof="0" dirty="0">
                <a:ln>
                  <a:noFill/>
                </a:ln>
                <a:solidFill>
                  <a:srgbClr val="FF0000"/>
                </a:solidFill>
                <a:effectLst/>
                <a:uLnTx/>
                <a:uFillTx/>
              </a:rPr>
              <a:t>restrict unauthorized people from entering the building</a:t>
            </a:r>
            <a:r>
              <a:rPr kumimoji="0" lang="en-US" sz="2000" b="0" i="0" u="none" strike="noStrike" kern="0" cap="none" spc="0" normalizeH="0" baseline="0" noProof="0" dirty="0">
                <a:ln>
                  <a:noFill/>
                </a:ln>
                <a:solidFill>
                  <a:prstClr val="black"/>
                </a:solidFill>
                <a:effectLst/>
                <a:uLnTx/>
                <a:uFillTx/>
              </a:rPr>
              <a:t>; always use a combination of barriers to deter unauthorized entry</a:t>
            </a:r>
          </a:p>
        </p:txBody>
      </p:sp>
      <p:sp>
        <p:nvSpPr>
          <p:cNvPr id="35" name="Title 6">
            <a:extLst>
              <a:ext uri="{FF2B5EF4-FFF2-40B4-BE49-F238E27FC236}">
                <a16:creationId xmlns:a16="http://schemas.microsoft.com/office/drawing/2014/main" id="{B2BBD81B-763B-4438-B5F4-0E4AAE13CE50}"/>
              </a:ext>
            </a:extLst>
          </p:cNvPr>
          <p:cNvSpPr txBox="1">
            <a:spLocks/>
          </p:cNvSpPr>
          <p:nvPr/>
        </p:nvSpPr>
        <p:spPr>
          <a:xfrm>
            <a:off x="3749042" y="189859"/>
            <a:ext cx="4693917" cy="707578"/>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marL="0" marR="0" lvl="0" indent="0" algn="ctr" defTabSz="565168" rtl="0" eaLnBrk="1" fontAlgn="auto" latinLnBrk="0" hangingPunct="1">
              <a:lnSpc>
                <a:spcPct val="100000"/>
              </a:lnSpc>
              <a:spcBef>
                <a:spcPct val="0"/>
              </a:spcBef>
              <a:spcAft>
                <a:spcPts val="0"/>
              </a:spcAft>
              <a:buClrTx/>
              <a:buSzTx/>
              <a:buFontTx/>
              <a:buNone/>
              <a:tabLst/>
              <a:defRPr/>
            </a:pPr>
            <a:r>
              <a:rPr kumimoji="0" lang="en-IN" sz="4000" b="1" i="0" u="none" strike="noStrike" kern="1200" cap="none" spc="0" normalizeH="0" baseline="0" noProof="0" dirty="0">
                <a:ln>
                  <a:noFill/>
                </a:ln>
                <a:effectLst/>
                <a:uLnTx/>
                <a:uFillTx/>
                <a:latin typeface="Rockwell" panose="02060603020205020403" pitchFamily="18" charset="0"/>
                <a:ea typeface="+mj-ea"/>
                <a:cs typeface="+mj-cs"/>
              </a:rPr>
              <a:t>Physical Barriers</a:t>
            </a:r>
          </a:p>
        </p:txBody>
      </p:sp>
      <p:sp>
        <p:nvSpPr>
          <p:cNvPr id="22" name="Rectangle 21">
            <a:extLst>
              <a:ext uri="{FF2B5EF4-FFF2-40B4-BE49-F238E27FC236}">
                <a16:creationId xmlns:a16="http://schemas.microsoft.com/office/drawing/2014/main" id="{8FBCE248-4E04-418C-B848-75974420FA54}"/>
              </a:ext>
            </a:extLst>
          </p:cNvPr>
          <p:cNvSpPr/>
          <p:nvPr/>
        </p:nvSpPr>
        <p:spPr>
          <a:xfrm>
            <a:off x="0" y="3124200"/>
            <a:ext cx="12192000" cy="3428999"/>
          </a:xfrm>
          <a:prstGeom prst="rect">
            <a:avLst/>
          </a:prstGeom>
          <a:solidFill>
            <a:schemeClr val="accent5">
              <a:lumMod val="20000"/>
              <a:lumOff val="80000"/>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Lato Light"/>
              <a:ea typeface="+mn-ea"/>
              <a:cs typeface="+mn-cs"/>
            </a:endParaRPr>
          </a:p>
        </p:txBody>
      </p:sp>
      <p:sp>
        <p:nvSpPr>
          <p:cNvPr id="24" name="TextBox 23">
            <a:extLst>
              <a:ext uri="{FF2B5EF4-FFF2-40B4-BE49-F238E27FC236}">
                <a16:creationId xmlns:a16="http://schemas.microsoft.com/office/drawing/2014/main" id="{4C6AE1E5-5416-4CB5-9B8C-8B72466119A1}"/>
              </a:ext>
            </a:extLst>
          </p:cNvPr>
          <p:cNvSpPr txBox="1"/>
          <p:nvPr/>
        </p:nvSpPr>
        <p:spPr>
          <a:xfrm>
            <a:off x="9728343" y="4876800"/>
            <a:ext cx="2036741" cy="1200329"/>
          </a:xfrm>
          <a:prstGeom prst="rect">
            <a:avLst/>
          </a:prstGeom>
          <a:noFill/>
        </p:spPr>
        <p:txBody>
          <a:bodyPr wrap="square" rtlCol="0" anchor="t">
            <a:spAutoFit/>
          </a:bodyPr>
          <a:lstStyle/>
          <a:p>
            <a:pPr marL="346075" indent="-346075">
              <a:spcBef>
                <a:spcPts val="1800"/>
              </a:spcBef>
              <a:buFont typeface="Wingdings" panose="05000000000000000000" pitchFamily="2" charset="2"/>
              <a:buChar char="§"/>
            </a:pPr>
            <a:r>
              <a:rPr lang="en-US" dirty="0"/>
              <a:t>Include doors, windows, grills, glass, curtains, etc.</a:t>
            </a:r>
          </a:p>
        </p:txBody>
      </p:sp>
      <p:sp>
        <p:nvSpPr>
          <p:cNvPr id="25" name="TextBox 24">
            <a:extLst>
              <a:ext uri="{FF2B5EF4-FFF2-40B4-BE49-F238E27FC236}">
                <a16:creationId xmlns:a16="http://schemas.microsoft.com/office/drawing/2014/main" id="{4ED92D38-16A6-41D4-AE10-A17B6B531D27}"/>
              </a:ext>
            </a:extLst>
          </p:cNvPr>
          <p:cNvSpPr txBox="1"/>
          <p:nvPr/>
        </p:nvSpPr>
        <p:spPr>
          <a:xfrm>
            <a:off x="9601200" y="3929177"/>
            <a:ext cx="2291026" cy="707886"/>
          </a:xfrm>
          <a:prstGeom prst="rect">
            <a:avLst/>
          </a:prstGeom>
          <a:noFill/>
        </p:spPr>
        <p:txBody>
          <a:bodyPr wrap="square" rtlCol="0">
            <a:spAutoFit/>
          </a:bodyPr>
          <a:lstStyle/>
          <a:p>
            <a:pPr algn="ctr"/>
            <a:r>
              <a:rPr lang="en-US" sz="2000" b="1" dirty="0">
                <a:solidFill>
                  <a:srgbClr val="0070C0"/>
                </a:solidFill>
                <a:latin typeface="Rockwell" pitchFamily="18" charset="0"/>
              </a:rPr>
              <a:t>Other Physical barriers</a:t>
            </a:r>
          </a:p>
        </p:txBody>
      </p:sp>
      <p:sp>
        <p:nvSpPr>
          <p:cNvPr id="28" name="TextBox 27">
            <a:extLst>
              <a:ext uri="{FF2B5EF4-FFF2-40B4-BE49-F238E27FC236}">
                <a16:creationId xmlns:a16="http://schemas.microsoft.com/office/drawing/2014/main" id="{987579B5-9937-4FF8-8579-1B11B406B813}"/>
              </a:ext>
            </a:extLst>
          </p:cNvPr>
          <p:cNvSpPr txBox="1"/>
          <p:nvPr/>
        </p:nvSpPr>
        <p:spPr>
          <a:xfrm>
            <a:off x="553955" y="4876800"/>
            <a:ext cx="2113045" cy="923330"/>
          </a:xfrm>
          <a:prstGeom prst="rect">
            <a:avLst/>
          </a:prstGeom>
          <a:noFill/>
        </p:spPr>
        <p:txBody>
          <a:bodyPr wrap="square" rtlCol="0" anchor="t">
            <a:spAutoFit/>
          </a:bodyPr>
          <a:lstStyle/>
          <a:p>
            <a:pPr marL="346075" indent="-346075">
              <a:spcBef>
                <a:spcPts val="1800"/>
              </a:spcBef>
              <a:buFont typeface="Wingdings" panose="05000000000000000000" pitchFamily="2" charset="2"/>
              <a:buChar char="§"/>
            </a:pPr>
            <a:r>
              <a:rPr lang="en-US" dirty="0"/>
              <a:t>First line of defense to stop trespassers</a:t>
            </a:r>
          </a:p>
        </p:txBody>
      </p:sp>
      <p:sp>
        <p:nvSpPr>
          <p:cNvPr id="29" name="TextBox 28">
            <a:extLst>
              <a:ext uri="{FF2B5EF4-FFF2-40B4-BE49-F238E27FC236}">
                <a16:creationId xmlns:a16="http://schemas.microsoft.com/office/drawing/2014/main" id="{32974508-D9DD-415A-A70A-C7DD8A2A361D}"/>
              </a:ext>
            </a:extLst>
          </p:cNvPr>
          <p:cNvSpPr txBox="1"/>
          <p:nvPr/>
        </p:nvSpPr>
        <p:spPr>
          <a:xfrm>
            <a:off x="46837" y="3929177"/>
            <a:ext cx="2935941" cy="707886"/>
          </a:xfrm>
          <a:prstGeom prst="rect">
            <a:avLst/>
          </a:prstGeom>
          <a:noFill/>
        </p:spPr>
        <p:txBody>
          <a:bodyPr wrap="square" rtlCol="0">
            <a:spAutoFit/>
          </a:bodyPr>
          <a:lstStyle/>
          <a:p>
            <a:pPr algn="ctr"/>
            <a:r>
              <a:rPr lang="en-US" sz="2000" b="1" dirty="0">
                <a:solidFill>
                  <a:srgbClr val="0070C0"/>
                </a:solidFill>
                <a:latin typeface="Rockwell" pitchFamily="18" charset="0"/>
              </a:rPr>
              <a:t>Fences/Electric fences/Metal Rails</a:t>
            </a:r>
          </a:p>
        </p:txBody>
      </p:sp>
      <p:sp>
        <p:nvSpPr>
          <p:cNvPr id="32" name="TextBox 31">
            <a:extLst>
              <a:ext uri="{FF2B5EF4-FFF2-40B4-BE49-F238E27FC236}">
                <a16:creationId xmlns:a16="http://schemas.microsoft.com/office/drawing/2014/main" id="{2ABD0635-DECD-4C7D-9BC1-759BF019941B}"/>
              </a:ext>
            </a:extLst>
          </p:cNvPr>
          <p:cNvSpPr txBox="1"/>
          <p:nvPr/>
        </p:nvSpPr>
        <p:spPr>
          <a:xfrm>
            <a:off x="3385030" y="4876800"/>
            <a:ext cx="2113045" cy="1200329"/>
          </a:xfrm>
          <a:prstGeom prst="rect">
            <a:avLst/>
          </a:prstGeom>
          <a:noFill/>
        </p:spPr>
        <p:txBody>
          <a:bodyPr wrap="square" rtlCol="0" anchor="t">
            <a:spAutoFit/>
          </a:bodyPr>
          <a:lstStyle/>
          <a:p>
            <a:pPr marL="346075" lvl="0" indent="-346075">
              <a:spcBef>
                <a:spcPts val="1800"/>
              </a:spcBef>
              <a:buFont typeface="Wingdings" panose="05000000000000000000" pitchFamily="2" charset="2"/>
              <a:buChar char="§"/>
            </a:pPr>
            <a:r>
              <a:rPr lang="en-US" dirty="0"/>
              <a:t>It is used to control vehicular and pedestrian traffic</a:t>
            </a:r>
          </a:p>
        </p:txBody>
      </p:sp>
      <p:sp>
        <p:nvSpPr>
          <p:cNvPr id="33" name="TextBox 32">
            <a:extLst>
              <a:ext uri="{FF2B5EF4-FFF2-40B4-BE49-F238E27FC236}">
                <a16:creationId xmlns:a16="http://schemas.microsoft.com/office/drawing/2014/main" id="{AEE01C8A-7A4C-42F0-BF96-DF3407420FCA}"/>
              </a:ext>
            </a:extLst>
          </p:cNvPr>
          <p:cNvSpPr txBox="1"/>
          <p:nvPr/>
        </p:nvSpPr>
        <p:spPr>
          <a:xfrm>
            <a:off x="3721322" y="4083065"/>
            <a:ext cx="1250663" cy="400110"/>
          </a:xfrm>
          <a:prstGeom prst="rect">
            <a:avLst/>
          </a:prstGeom>
          <a:noFill/>
        </p:spPr>
        <p:txBody>
          <a:bodyPr wrap="none" rtlCol="0">
            <a:spAutoFit/>
          </a:bodyPr>
          <a:lstStyle/>
          <a:p>
            <a:pPr lvl="0" algn="ctr"/>
            <a:r>
              <a:rPr lang="en-US" sz="2000" b="1" dirty="0">
                <a:solidFill>
                  <a:srgbClr val="0070C0"/>
                </a:solidFill>
                <a:latin typeface="Rockwell" pitchFamily="18" charset="0"/>
              </a:rPr>
              <a:t>Bollards</a:t>
            </a:r>
          </a:p>
        </p:txBody>
      </p:sp>
      <p:sp>
        <p:nvSpPr>
          <p:cNvPr id="61" name="TextBox 60">
            <a:extLst>
              <a:ext uri="{FF2B5EF4-FFF2-40B4-BE49-F238E27FC236}">
                <a16:creationId xmlns:a16="http://schemas.microsoft.com/office/drawing/2014/main" id="{C8ADA150-AB56-48F9-AC8D-04230142FB0E}"/>
              </a:ext>
            </a:extLst>
          </p:cNvPr>
          <p:cNvSpPr txBox="1"/>
          <p:nvPr/>
        </p:nvSpPr>
        <p:spPr>
          <a:xfrm>
            <a:off x="6462857" y="4876800"/>
            <a:ext cx="2113045" cy="923330"/>
          </a:xfrm>
          <a:prstGeom prst="rect">
            <a:avLst/>
          </a:prstGeom>
          <a:noFill/>
        </p:spPr>
        <p:txBody>
          <a:bodyPr wrap="square" rtlCol="0" anchor="t">
            <a:spAutoFit/>
          </a:bodyPr>
          <a:lstStyle/>
          <a:p>
            <a:pPr marL="346075" lvl="0" indent="-346075">
              <a:spcBef>
                <a:spcPts val="1800"/>
              </a:spcBef>
              <a:buFont typeface="Wingdings" panose="05000000000000000000" pitchFamily="2" charset="2"/>
              <a:buChar char="§"/>
            </a:pPr>
            <a:r>
              <a:rPr lang="en-US" dirty="0"/>
              <a:t>It facilitates entry and access controls</a:t>
            </a:r>
          </a:p>
        </p:txBody>
      </p:sp>
      <p:sp>
        <p:nvSpPr>
          <p:cNvPr id="62" name="TextBox 61">
            <a:extLst>
              <a:ext uri="{FF2B5EF4-FFF2-40B4-BE49-F238E27FC236}">
                <a16:creationId xmlns:a16="http://schemas.microsoft.com/office/drawing/2014/main" id="{B6EAC4A1-0DDF-403F-809C-EC9922163C06}"/>
              </a:ext>
            </a:extLst>
          </p:cNvPr>
          <p:cNvSpPr txBox="1"/>
          <p:nvPr/>
        </p:nvSpPr>
        <p:spPr>
          <a:xfrm>
            <a:off x="6760895" y="4083065"/>
            <a:ext cx="1487844" cy="400110"/>
          </a:xfrm>
          <a:prstGeom prst="rect">
            <a:avLst/>
          </a:prstGeom>
          <a:noFill/>
        </p:spPr>
        <p:txBody>
          <a:bodyPr wrap="none" rtlCol="0">
            <a:spAutoFit/>
          </a:bodyPr>
          <a:lstStyle/>
          <a:p>
            <a:pPr algn="ctr"/>
            <a:r>
              <a:rPr lang="en-US" sz="2000" b="1" dirty="0">
                <a:solidFill>
                  <a:srgbClr val="0070C0"/>
                </a:solidFill>
                <a:latin typeface="Rockwell" pitchFamily="18" charset="0"/>
              </a:rPr>
              <a:t>Turnstiles</a:t>
            </a:r>
          </a:p>
        </p:txBody>
      </p:sp>
      <p:pic>
        <p:nvPicPr>
          <p:cNvPr id="68" name="Picture 8" descr="https://encrypted-tbn3.gstatic.com/images?q=tbn:ANd9GcS-LxT86wQ3cvAsuzJdU9rPEAHC-C5N_c6sGksSmFhKJ-aTUYPt">
            <a:extLst>
              <a:ext uri="{FF2B5EF4-FFF2-40B4-BE49-F238E27FC236}">
                <a16:creationId xmlns:a16="http://schemas.microsoft.com/office/drawing/2014/main" id="{B70E7650-3E7E-40DF-909A-37D8E66F495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0100" y="2579914"/>
            <a:ext cx="1129414" cy="1024128"/>
          </a:xfrm>
          <a:prstGeom prst="rect">
            <a:avLst/>
          </a:prstGeom>
          <a:ln w="38100" cap="sq" cmpd="sng">
            <a:solidFill>
              <a:sysClr val="window" lastClr="FFFFFF"/>
            </a:solidFill>
            <a:miter lim="800000"/>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9" name="Picture 2" descr="https://encrypted-tbn3.gstatic.com/images?q=tbn:ANd9GcTOiiiuQDIsY7hSBz65xmByuUCMsqdy8g9X90zKuB8rKgiCIklz">
            <a:extLst>
              <a:ext uri="{FF2B5EF4-FFF2-40B4-BE49-F238E27FC236}">
                <a16:creationId xmlns:a16="http://schemas.microsoft.com/office/drawing/2014/main" id="{1BF9B27F-7B14-4381-8853-74555E2C208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5666"/>
          <a:stretch/>
        </p:blipFill>
        <p:spPr bwMode="auto">
          <a:xfrm>
            <a:off x="3826162" y="2552629"/>
            <a:ext cx="1033872" cy="1078699"/>
          </a:xfrm>
          <a:prstGeom prst="rect">
            <a:avLst/>
          </a:prstGeom>
          <a:ln w="38100" cap="sq" cmpd="sng">
            <a:solidFill>
              <a:sysClr val="window" lastClr="FFFFFF"/>
            </a:solidFill>
            <a:miter lim="800000"/>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0" name="Picture 69">
            <a:extLst>
              <a:ext uri="{FF2B5EF4-FFF2-40B4-BE49-F238E27FC236}">
                <a16:creationId xmlns:a16="http://schemas.microsoft.com/office/drawing/2014/main" id="{E783C96C-6643-4B6B-8787-3C4E3CB63B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6682" y="2554904"/>
            <a:ext cx="1809092" cy="1074148"/>
          </a:xfrm>
          <a:prstGeom prst="rect">
            <a:avLst/>
          </a:prstGeom>
          <a:effectLst>
            <a:outerShdw blurRad="63500" sx="102000" sy="102000" algn="ctr" rotWithShape="0">
              <a:prstClr val="black">
                <a:alpha val="40000"/>
              </a:prstClr>
            </a:outerShdw>
          </a:effectLst>
        </p:spPr>
      </p:pic>
      <p:pic>
        <p:nvPicPr>
          <p:cNvPr id="71" name="Picture 70">
            <a:extLst>
              <a:ext uri="{FF2B5EF4-FFF2-40B4-BE49-F238E27FC236}">
                <a16:creationId xmlns:a16="http://schemas.microsoft.com/office/drawing/2014/main" id="{7243DE21-D34B-4161-8F43-442F372DE55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2500" r="8151"/>
          <a:stretch/>
        </p:blipFill>
        <p:spPr>
          <a:xfrm>
            <a:off x="10162423" y="2579914"/>
            <a:ext cx="1168580" cy="1024128"/>
          </a:xfrm>
          <a:prstGeom prst="rect">
            <a:avLst/>
          </a:prstGeom>
          <a:ln w="38100">
            <a:solidFill>
              <a:sysClr val="window" lastClr="FFFFFF">
                <a:lumMod val="95000"/>
              </a:sysClr>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0140379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Placeholder 10" descr="A picture containing text&#10;&#10;Description automatically generated">
            <a:extLst>
              <a:ext uri="{FF2B5EF4-FFF2-40B4-BE49-F238E27FC236}">
                <a16:creationId xmlns:a16="http://schemas.microsoft.com/office/drawing/2014/main" id="{4AD8EA37-7AB0-4862-BDF6-3324BB0E9F8A}"/>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1832" t="779" r="40921" b="1519"/>
          <a:stretch/>
        </p:blipFill>
        <p:spPr>
          <a:xfrm>
            <a:off x="6497420" y="0"/>
            <a:ext cx="5692775" cy="6556157"/>
          </a:xfrm>
        </p:spPr>
      </p:pic>
      <p:sp>
        <p:nvSpPr>
          <p:cNvPr id="251" name="Freeform 8"/>
          <p:cNvSpPr>
            <a:spLocks noChangeArrowheads="1"/>
          </p:cNvSpPr>
          <p:nvPr/>
        </p:nvSpPr>
        <p:spPr bwMode="auto">
          <a:xfrm>
            <a:off x="27432" y="2355509"/>
            <a:ext cx="7897368" cy="1015687"/>
          </a:xfrm>
          <a:custGeom>
            <a:avLst/>
            <a:gdLst>
              <a:gd name="T0" fmla="*/ 15364 w 15365"/>
              <a:gd name="T1" fmla="*/ 2994 h 2995"/>
              <a:gd name="T2" fmla="*/ 0 w 15365"/>
              <a:gd name="T3" fmla="*/ 2994 h 2995"/>
              <a:gd name="T4" fmla="*/ 0 w 15365"/>
              <a:gd name="T5" fmla="*/ 0 h 2995"/>
              <a:gd name="T6" fmla="*/ 15364 w 15365"/>
              <a:gd name="T7" fmla="*/ 0 h 2995"/>
              <a:gd name="T8" fmla="*/ 15364 w 15365"/>
              <a:gd name="T9" fmla="*/ 2994 h 2995"/>
            </a:gdLst>
            <a:ahLst/>
            <a:cxnLst>
              <a:cxn ang="0">
                <a:pos x="T0" y="T1"/>
              </a:cxn>
              <a:cxn ang="0">
                <a:pos x="T2" y="T3"/>
              </a:cxn>
              <a:cxn ang="0">
                <a:pos x="T4" y="T5"/>
              </a:cxn>
              <a:cxn ang="0">
                <a:pos x="T6" y="T7"/>
              </a:cxn>
              <a:cxn ang="0">
                <a:pos x="T8" y="T9"/>
              </a:cxn>
            </a:cxnLst>
            <a:rect l="0" t="0" r="r" b="b"/>
            <a:pathLst>
              <a:path w="15365" h="2995">
                <a:moveTo>
                  <a:pt x="15364" y="2994"/>
                </a:moveTo>
                <a:lnTo>
                  <a:pt x="0" y="2994"/>
                </a:lnTo>
                <a:lnTo>
                  <a:pt x="0" y="0"/>
                </a:lnTo>
                <a:lnTo>
                  <a:pt x="15364" y="0"/>
                </a:lnTo>
                <a:lnTo>
                  <a:pt x="15364" y="2994"/>
                </a:lnTo>
              </a:path>
            </a:pathLst>
          </a:custGeom>
          <a:solidFill>
            <a:schemeClr val="accent2">
              <a:lumMod val="40000"/>
              <a:lumOff val="60000"/>
            </a:schemeClr>
          </a:solidFill>
          <a:ln>
            <a:noFill/>
          </a:ln>
          <a:effectLst/>
        </p:spPr>
        <p:txBody>
          <a:bodyPr wrap="none" anchor="ctr"/>
          <a:lstStyle/>
          <a:p>
            <a:pPr defTabSz="914217"/>
            <a:endParaRPr lang="en-US" dirty="0">
              <a:solidFill>
                <a:prstClr val="black"/>
              </a:solidFill>
              <a:latin typeface="Calibri" panose="020F0502020204030204"/>
            </a:endParaRPr>
          </a:p>
        </p:txBody>
      </p:sp>
      <p:sp>
        <p:nvSpPr>
          <p:cNvPr id="87" name="Freeform 2"/>
          <p:cNvSpPr>
            <a:spLocks noChangeArrowheads="1"/>
          </p:cNvSpPr>
          <p:nvPr/>
        </p:nvSpPr>
        <p:spPr bwMode="auto">
          <a:xfrm>
            <a:off x="1103288" y="1341319"/>
            <a:ext cx="8269312" cy="1014191"/>
          </a:xfrm>
          <a:custGeom>
            <a:avLst/>
            <a:gdLst>
              <a:gd name="T0" fmla="*/ 12579 w 12580"/>
              <a:gd name="T1" fmla="*/ 2990 h 2991"/>
              <a:gd name="T2" fmla="*/ 0 w 12580"/>
              <a:gd name="T3" fmla="*/ 2990 h 2991"/>
              <a:gd name="T4" fmla="*/ 0 w 12580"/>
              <a:gd name="T5" fmla="*/ 0 h 2991"/>
              <a:gd name="T6" fmla="*/ 12579 w 12580"/>
              <a:gd name="T7" fmla="*/ 0 h 2991"/>
              <a:gd name="T8" fmla="*/ 12579 w 12580"/>
              <a:gd name="T9" fmla="*/ 2990 h 2991"/>
            </a:gdLst>
            <a:ahLst/>
            <a:cxnLst>
              <a:cxn ang="0">
                <a:pos x="T0" y="T1"/>
              </a:cxn>
              <a:cxn ang="0">
                <a:pos x="T2" y="T3"/>
              </a:cxn>
              <a:cxn ang="0">
                <a:pos x="T4" y="T5"/>
              </a:cxn>
              <a:cxn ang="0">
                <a:pos x="T6" y="T7"/>
              </a:cxn>
              <a:cxn ang="0">
                <a:pos x="T8" y="T9"/>
              </a:cxn>
            </a:cxnLst>
            <a:rect l="0" t="0" r="r" b="b"/>
            <a:pathLst>
              <a:path w="12580" h="2991">
                <a:moveTo>
                  <a:pt x="12579" y="2990"/>
                </a:moveTo>
                <a:lnTo>
                  <a:pt x="0" y="2990"/>
                </a:lnTo>
                <a:lnTo>
                  <a:pt x="0" y="0"/>
                </a:lnTo>
                <a:lnTo>
                  <a:pt x="12579" y="0"/>
                </a:lnTo>
                <a:lnTo>
                  <a:pt x="12579" y="2990"/>
                </a:lnTo>
              </a:path>
            </a:pathLst>
          </a:custGeom>
          <a:solidFill>
            <a:schemeClr val="accent1">
              <a:lumMod val="40000"/>
              <a:lumOff val="60000"/>
            </a:schemeClr>
          </a:solidFill>
          <a:ln>
            <a:noFill/>
          </a:ln>
          <a:effectLst/>
        </p:spPr>
        <p:txBody>
          <a:bodyPr wrap="none" anchor="ctr"/>
          <a:lstStyle/>
          <a:p>
            <a:pPr defTabSz="914217"/>
            <a:endParaRPr lang="en-US" dirty="0">
              <a:solidFill>
                <a:prstClr val="black"/>
              </a:solidFill>
              <a:latin typeface="Calibri" panose="020F0502020204030204"/>
            </a:endParaRPr>
          </a:p>
        </p:txBody>
      </p:sp>
      <p:sp>
        <p:nvSpPr>
          <p:cNvPr id="249" name="Freeform 12"/>
          <p:cNvSpPr>
            <a:spLocks noChangeArrowheads="1"/>
          </p:cNvSpPr>
          <p:nvPr/>
        </p:nvSpPr>
        <p:spPr bwMode="auto">
          <a:xfrm>
            <a:off x="972751" y="852174"/>
            <a:ext cx="1406013" cy="1497351"/>
          </a:xfrm>
          <a:custGeom>
            <a:avLst/>
            <a:gdLst>
              <a:gd name="T0" fmla="*/ 0 w 4143"/>
              <a:gd name="T1" fmla="*/ 1445 h 4414"/>
              <a:gd name="T2" fmla="*/ 3228 w 4143"/>
              <a:gd name="T3" fmla="*/ 0 h 4414"/>
              <a:gd name="T4" fmla="*/ 4142 w 4143"/>
              <a:gd name="T5" fmla="*/ 1036 h 4414"/>
              <a:gd name="T6" fmla="*/ 3439 w 4143"/>
              <a:gd name="T7" fmla="*/ 2940 h 4414"/>
              <a:gd name="T8" fmla="*/ 0 w 4143"/>
              <a:gd name="T9" fmla="*/ 4413 h 4414"/>
              <a:gd name="T10" fmla="*/ 0 w 4143"/>
              <a:gd name="T11" fmla="*/ 1445 h 4414"/>
            </a:gdLst>
            <a:ahLst/>
            <a:cxnLst>
              <a:cxn ang="0">
                <a:pos x="T0" y="T1"/>
              </a:cxn>
              <a:cxn ang="0">
                <a:pos x="T2" y="T3"/>
              </a:cxn>
              <a:cxn ang="0">
                <a:pos x="T4" y="T5"/>
              </a:cxn>
              <a:cxn ang="0">
                <a:pos x="T6" y="T7"/>
              </a:cxn>
              <a:cxn ang="0">
                <a:pos x="T8" y="T9"/>
              </a:cxn>
              <a:cxn ang="0">
                <a:pos x="T10" y="T11"/>
              </a:cxn>
            </a:cxnLst>
            <a:rect l="0" t="0" r="r" b="b"/>
            <a:pathLst>
              <a:path w="4143" h="4414">
                <a:moveTo>
                  <a:pt x="0" y="1445"/>
                </a:moveTo>
                <a:lnTo>
                  <a:pt x="3228" y="0"/>
                </a:lnTo>
                <a:lnTo>
                  <a:pt x="4142" y="1036"/>
                </a:lnTo>
                <a:lnTo>
                  <a:pt x="3439" y="2940"/>
                </a:lnTo>
                <a:lnTo>
                  <a:pt x="0" y="4413"/>
                </a:lnTo>
                <a:lnTo>
                  <a:pt x="0" y="1445"/>
                </a:lnTo>
              </a:path>
            </a:pathLst>
          </a:custGeom>
          <a:solidFill>
            <a:schemeClr val="accent5">
              <a:lumMod val="60000"/>
              <a:lumOff val="40000"/>
            </a:schemeClr>
          </a:solidFill>
          <a:ln>
            <a:noFill/>
          </a:ln>
          <a:effectLst/>
        </p:spPr>
        <p:txBody>
          <a:bodyPr wrap="none" anchor="ctr"/>
          <a:lstStyle/>
          <a:p>
            <a:pPr defTabSz="914217"/>
            <a:endParaRPr lang="en-US" dirty="0">
              <a:solidFill>
                <a:prstClr val="black"/>
              </a:solidFill>
              <a:latin typeface="Calibri" panose="020F0502020204030204"/>
            </a:endParaRPr>
          </a:p>
        </p:txBody>
      </p:sp>
      <p:sp>
        <p:nvSpPr>
          <p:cNvPr id="228" name="Freeform 135"/>
          <p:cNvSpPr>
            <a:spLocks noChangeArrowheads="1"/>
          </p:cNvSpPr>
          <p:nvPr/>
        </p:nvSpPr>
        <p:spPr bwMode="auto">
          <a:xfrm>
            <a:off x="2069141" y="836408"/>
            <a:ext cx="309623" cy="999232"/>
          </a:xfrm>
          <a:custGeom>
            <a:avLst/>
            <a:gdLst>
              <a:gd name="T0" fmla="*/ 0 w 915"/>
              <a:gd name="T1" fmla="*/ 0 h 2947"/>
              <a:gd name="T2" fmla="*/ 759 w 915"/>
              <a:gd name="T3" fmla="*/ 1058 h 2947"/>
              <a:gd name="T4" fmla="*/ 211 w 915"/>
              <a:gd name="T5" fmla="*/ 2946 h 2947"/>
              <a:gd name="T6" fmla="*/ 914 w 915"/>
              <a:gd name="T7" fmla="*/ 1035 h 2947"/>
              <a:gd name="T8" fmla="*/ 0 w 915"/>
              <a:gd name="T9" fmla="*/ 0 h 2947"/>
            </a:gdLst>
            <a:ahLst/>
            <a:cxnLst>
              <a:cxn ang="0">
                <a:pos x="T0" y="T1"/>
              </a:cxn>
              <a:cxn ang="0">
                <a:pos x="T2" y="T3"/>
              </a:cxn>
              <a:cxn ang="0">
                <a:pos x="T4" y="T5"/>
              </a:cxn>
              <a:cxn ang="0">
                <a:pos x="T6" y="T7"/>
              </a:cxn>
              <a:cxn ang="0">
                <a:pos x="T8" y="T9"/>
              </a:cxn>
            </a:cxnLst>
            <a:rect l="0" t="0" r="r" b="b"/>
            <a:pathLst>
              <a:path w="915" h="2947">
                <a:moveTo>
                  <a:pt x="0" y="0"/>
                </a:moveTo>
                <a:lnTo>
                  <a:pt x="759" y="1058"/>
                </a:lnTo>
                <a:lnTo>
                  <a:pt x="211" y="2946"/>
                </a:lnTo>
                <a:lnTo>
                  <a:pt x="914" y="1035"/>
                </a:lnTo>
                <a:lnTo>
                  <a:pt x="0" y="0"/>
                </a:lnTo>
              </a:path>
            </a:pathLst>
          </a:custGeom>
          <a:solidFill>
            <a:schemeClr val="accent1">
              <a:lumMod val="50000"/>
            </a:schemeClr>
          </a:solidFill>
          <a:ln>
            <a:noFill/>
          </a:ln>
          <a:effectLst/>
        </p:spPr>
        <p:txBody>
          <a:bodyPr wrap="none" anchor="ctr"/>
          <a:lstStyle/>
          <a:p>
            <a:pPr defTabSz="914217"/>
            <a:endParaRPr lang="en-US" dirty="0">
              <a:solidFill>
                <a:prstClr val="black"/>
              </a:solidFill>
              <a:latin typeface="Calibri" panose="020F0502020204030204"/>
            </a:endParaRPr>
          </a:p>
        </p:txBody>
      </p:sp>
      <p:sp>
        <p:nvSpPr>
          <p:cNvPr id="258" name="Freeform 16"/>
          <p:cNvSpPr>
            <a:spLocks noChangeArrowheads="1"/>
          </p:cNvSpPr>
          <p:nvPr/>
        </p:nvSpPr>
        <p:spPr bwMode="auto">
          <a:xfrm>
            <a:off x="-4100" y="1866365"/>
            <a:ext cx="1406013" cy="1498848"/>
          </a:xfrm>
          <a:custGeom>
            <a:avLst/>
            <a:gdLst>
              <a:gd name="T0" fmla="*/ 0 w 4143"/>
              <a:gd name="T1" fmla="*/ 1445 h 4419"/>
              <a:gd name="T2" fmla="*/ 3228 w 4143"/>
              <a:gd name="T3" fmla="*/ 0 h 4419"/>
              <a:gd name="T4" fmla="*/ 4142 w 4143"/>
              <a:gd name="T5" fmla="*/ 1036 h 4419"/>
              <a:gd name="T6" fmla="*/ 3438 w 4143"/>
              <a:gd name="T7" fmla="*/ 2945 h 4419"/>
              <a:gd name="T8" fmla="*/ 0 w 4143"/>
              <a:gd name="T9" fmla="*/ 4418 h 4419"/>
              <a:gd name="T10" fmla="*/ 0 w 4143"/>
              <a:gd name="T11" fmla="*/ 1445 h 4419"/>
            </a:gdLst>
            <a:ahLst/>
            <a:cxnLst>
              <a:cxn ang="0">
                <a:pos x="T0" y="T1"/>
              </a:cxn>
              <a:cxn ang="0">
                <a:pos x="T2" y="T3"/>
              </a:cxn>
              <a:cxn ang="0">
                <a:pos x="T4" y="T5"/>
              </a:cxn>
              <a:cxn ang="0">
                <a:pos x="T6" y="T7"/>
              </a:cxn>
              <a:cxn ang="0">
                <a:pos x="T8" y="T9"/>
              </a:cxn>
              <a:cxn ang="0">
                <a:pos x="T10" y="T11"/>
              </a:cxn>
            </a:cxnLst>
            <a:rect l="0" t="0" r="r" b="b"/>
            <a:pathLst>
              <a:path w="4143" h="4419">
                <a:moveTo>
                  <a:pt x="0" y="1445"/>
                </a:moveTo>
                <a:lnTo>
                  <a:pt x="3228" y="0"/>
                </a:lnTo>
                <a:lnTo>
                  <a:pt x="4142" y="1036"/>
                </a:lnTo>
                <a:lnTo>
                  <a:pt x="3438" y="2945"/>
                </a:lnTo>
                <a:lnTo>
                  <a:pt x="0" y="4418"/>
                </a:lnTo>
                <a:lnTo>
                  <a:pt x="0" y="1445"/>
                </a:lnTo>
              </a:path>
            </a:pathLst>
          </a:custGeom>
          <a:solidFill>
            <a:schemeClr val="accent2">
              <a:lumMod val="60000"/>
              <a:lumOff val="40000"/>
            </a:schemeClr>
          </a:solidFill>
          <a:ln>
            <a:noFill/>
          </a:ln>
          <a:effectLst/>
        </p:spPr>
        <p:txBody>
          <a:bodyPr wrap="none" anchor="ctr"/>
          <a:lstStyle/>
          <a:p>
            <a:pPr defTabSz="914217"/>
            <a:endParaRPr lang="en-US" dirty="0">
              <a:solidFill>
                <a:prstClr val="black"/>
              </a:solidFill>
              <a:latin typeface="Calibri" panose="020F0502020204030204"/>
            </a:endParaRPr>
          </a:p>
        </p:txBody>
      </p:sp>
      <p:sp>
        <p:nvSpPr>
          <p:cNvPr id="259" name="Freeform 140"/>
          <p:cNvSpPr>
            <a:spLocks noChangeArrowheads="1"/>
          </p:cNvSpPr>
          <p:nvPr/>
        </p:nvSpPr>
        <p:spPr bwMode="auto">
          <a:xfrm>
            <a:off x="1132799" y="1878331"/>
            <a:ext cx="299152" cy="984273"/>
          </a:xfrm>
          <a:custGeom>
            <a:avLst/>
            <a:gdLst>
              <a:gd name="T0" fmla="*/ 0 w 881"/>
              <a:gd name="T1" fmla="*/ 0 h 2902"/>
              <a:gd name="T2" fmla="*/ 731 w 881"/>
              <a:gd name="T3" fmla="*/ 1019 h 2902"/>
              <a:gd name="T4" fmla="*/ 182 w 881"/>
              <a:gd name="T5" fmla="*/ 2901 h 2902"/>
              <a:gd name="T6" fmla="*/ 880 w 881"/>
              <a:gd name="T7" fmla="*/ 1003 h 2902"/>
              <a:gd name="T8" fmla="*/ 764 w 881"/>
              <a:gd name="T9" fmla="*/ 864 h 2902"/>
              <a:gd name="T10" fmla="*/ 0 w 881"/>
              <a:gd name="T11" fmla="*/ 0 h 2902"/>
            </a:gdLst>
            <a:ahLst/>
            <a:cxnLst>
              <a:cxn ang="0">
                <a:pos x="T0" y="T1"/>
              </a:cxn>
              <a:cxn ang="0">
                <a:pos x="T2" y="T3"/>
              </a:cxn>
              <a:cxn ang="0">
                <a:pos x="T4" y="T5"/>
              </a:cxn>
              <a:cxn ang="0">
                <a:pos x="T6" y="T7"/>
              </a:cxn>
              <a:cxn ang="0">
                <a:pos x="T8" y="T9"/>
              </a:cxn>
              <a:cxn ang="0">
                <a:pos x="T10" y="T11"/>
              </a:cxn>
            </a:cxnLst>
            <a:rect l="0" t="0" r="r" b="b"/>
            <a:pathLst>
              <a:path w="881" h="2902">
                <a:moveTo>
                  <a:pt x="0" y="0"/>
                </a:moveTo>
                <a:lnTo>
                  <a:pt x="731" y="1019"/>
                </a:lnTo>
                <a:lnTo>
                  <a:pt x="182" y="2901"/>
                </a:lnTo>
                <a:lnTo>
                  <a:pt x="880" y="1003"/>
                </a:lnTo>
                <a:lnTo>
                  <a:pt x="764" y="864"/>
                </a:lnTo>
                <a:lnTo>
                  <a:pt x="0" y="0"/>
                </a:lnTo>
              </a:path>
            </a:pathLst>
          </a:custGeom>
          <a:solidFill>
            <a:schemeClr val="accent2">
              <a:lumMod val="50000"/>
            </a:schemeClr>
          </a:solidFill>
          <a:ln>
            <a:noFill/>
          </a:ln>
          <a:effectLst/>
        </p:spPr>
        <p:txBody>
          <a:bodyPr wrap="none" anchor="ctr"/>
          <a:lstStyle/>
          <a:p>
            <a:pPr defTabSz="914217"/>
            <a:endParaRPr lang="en-US" dirty="0">
              <a:solidFill>
                <a:prstClr val="black"/>
              </a:solidFill>
              <a:latin typeface="Rockwell" panose="02060603020205020403" pitchFamily="18" charset="0"/>
            </a:endParaRPr>
          </a:p>
        </p:txBody>
      </p:sp>
      <p:sp>
        <p:nvSpPr>
          <p:cNvPr id="260" name="Text Box 2248"/>
          <p:cNvSpPr txBox="1">
            <a:spLocks noChangeArrowheads="1"/>
          </p:cNvSpPr>
          <p:nvPr/>
        </p:nvSpPr>
        <p:spPr bwMode="auto">
          <a:xfrm>
            <a:off x="1311968" y="1199234"/>
            <a:ext cx="589906" cy="61555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9pPr>
          </a:lstStyle>
          <a:p>
            <a:pPr algn="ctr" defTabSz="914217">
              <a:tabLst>
                <a:tab pos="0" algn="l"/>
                <a:tab pos="228600" algn="l"/>
                <a:tab pos="457200" algn="l"/>
                <a:tab pos="685800" algn="l"/>
                <a:tab pos="914400" algn="l"/>
                <a:tab pos="1143000" algn="l"/>
                <a:tab pos="1371600" algn="l"/>
                <a:tab pos="1600200" algn="l"/>
                <a:tab pos="1828800" algn="l"/>
                <a:tab pos="2057400" algn="l"/>
                <a:tab pos="2286000" algn="l"/>
                <a:tab pos="2514600" algn="l"/>
                <a:tab pos="2743200" algn="l"/>
                <a:tab pos="2971800" algn="l"/>
                <a:tab pos="3200400" algn="l"/>
                <a:tab pos="3429000" algn="l"/>
                <a:tab pos="3657600" algn="l"/>
                <a:tab pos="3886200" algn="l"/>
                <a:tab pos="4114800" algn="l"/>
                <a:tab pos="4343400" algn="l"/>
                <a:tab pos="4572000" algn="l"/>
              </a:tabLst>
            </a:pPr>
            <a:r>
              <a:rPr lang="en-US" sz="4000" b="1" dirty="0">
                <a:solidFill>
                  <a:prstClr val="white"/>
                </a:solidFill>
                <a:latin typeface="Rockwell" panose="02060603020205020403" pitchFamily="18" charset="0"/>
                <a:cs typeface="Lato Regular"/>
              </a:rPr>
              <a:t>01</a:t>
            </a:r>
          </a:p>
        </p:txBody>
      </p:sp>
      <p:sp>
        <p:nvSpPr>
          <p:cNvPr id="261" name="Text Box 2248"/>
          <p:cNvSpPr txBox="1">
            <a:spLocks noChangeArrowheads="1"/>
          </p:cNvSpPr>
          <p:nvPr/>
        </p:nvSpPr>
        <p:spPr bwMode="auto">
          <a:xfrm>
            <a:off x="366382" y="2213631"/>
            <a:ext cx="589906" cy="61555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5pPr>
            <a:lvl6pPr marL="25146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6pPr>
            <a:lvl7pPr marL="29718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7pPr>
            <a:lvl8pPr marL="34290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8pPr>
            <a:lvl9pPr marL="3886200" indent="-228600" fontAlgn="base" hangingPunct="0">
              <a:lnSpc>
                <a:spcPct val="93000"/>
              </a:lnSpc>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SimSun" charset="0"/>
                <a:cs typeface="SimSun" charset="0"/>
              </a:defRPr>
            </a:lvl9pPr>
          </a:lstStyle>
          <a:p>
            <a:pPr algn="ctr" defTabSz="914217">
              <a:tabLst>
                <a:tab pos="0" algn="l"/>
                <a:tab pos="228600" algn="l"/>
                <a:tab pos="457200" algn="l"/>
                <a:tab pos="685800" algn="l"/>
                <a:tab pos="914400" algn="l"/>
                <a:tab pos="1143000" algn="l"/>
                <a:tab pos="1371600" algn="l"/>
                <a:tab pos="1600200" algn="l"/>
                <a:tab pos="1828800" algn="l"/>
                <a:tab pos="2057400" algn="l"/>
                <a:tab pos="2286000" algn="l"/>
                <a:tab pos="2514600" algn="l"/>
                <a:tab pos="2743200" algn="l"/>
                <a:tab pos="2971800" algn="l"/>
                <a:tab pos="3200400" algn="l"/>
                <a:tab pos="3429000" algn="l"/>
                <a:tab pos="3657600" algn="l"/>
                <a:tab pos="3886200" algn="l"/>
                <a:tab pos="4114800" algn="l"/>
                <a:tab pos="4343400" algn="l"/>
                <a:tab pos="4572000" algn="l"/>
              </a:tabLst>
            </a:pPr>
            <a:r>
              <a:rPr lang="en-US" sz="4000" b="1" dirty="0">
                <a:solidFill>
                  <a:prstClr val="white"/>
                </a:solidFill>
                <a:latin typeface="Rockwell" panose="02060603020205020403" pitchFamily="18" charset="0"/>
                <a:cs typeface="Lato Regular"/>
              </a:rPr>
              <a:t>02</a:t>
            </a:r>
          </a:p>
        </p:txBody>
      </p:sp>
      <p:sp>
        <p:nvSpPr>
          <p:cNvPr id="34" name="Title 1">
            <a:extLst>
              <a:ext uri="{FF2B5EF4-FFF2-40B4-BE49-F238E27FC236}">
                <a16:creationId xmlns:a16="http://schemas.microsoft.com/office/drawing/2014/main" id="{0705FD8F-A73A-4DB1-B1C9-B71ABA78A615}"/>
              </a:ext>
            </a:extLst>
          </p:cNvPr>
          <p:cNvSpPr txBox="1">
            <a:spLocks/>
          </p:cNvSpPr>
          <p:nvPr/>
        </p:nvSpPr>
        <p:spPr>
          <a:xfrm>
            <a:off x="79261" y="163019"/>
            <a:ext cx="6418159" cy="584775"/>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marL="0" marR="0" lvl="0" indent="0" algn="ctr" defTabSz="565168" rtl="0" eaLnBrk="1" fontAlgn="auto" latinLnBrk="0" hangingPunct="1">
              <a:lnSpc>
                <a:spcPct val="100000"/>
              </a:lnSpc>
              <a:spcBef>
                <a:spcPct val="0"/>
              </a:spcBef>
              <a:spcAft>
                <a:spcPts val="0"/>
              </a:spcAft>
              <a:buClrTx/>
              <a:buSzTx/>
              <a:buFontTx/>
              <a:buNone/>
              <a:tabLst/>
              <a:defRPr/>
            </a:pPr>
            <a:r>
              <a:rPr kumimoji="0" lang="en-IN" sz="3600" b="1" i="0" u="none" strike="noStrike" kern="1200" cap="none" spc="0" normalizeH="0" baseline="0" noProof="0" dirty="0">
                <a:ln>
                  <a:noFill/>
                </a:ln>
                <a:effectLst/>
                <a:uLnTx/>
                <a:uFillTx/>
                <a:latin typeface="Rockwell" panose="02060603020205020403" pitchFamily="18" charset="0"/>
                <a:ea typeface="+mj-ea"/>
                <a:cs typeface="+mj-cs"/>
              </a:rPr>
              <a:t>Security Personnel</a:t>
            </a:r>
          </a:p>
        </p:txBody>
      </p:sp>
      <p:sp>
        <p:nvSpPr>
          <p:cNvPr id="35" name="Прямоугольник 121">
            <a:extLst>
              <a:ext uri="{FF2B5EF4-FFF2-40B4-BE49-F238E27FC236}">
                <a16:creationId xmlns:a16="http://schemas.microsoft.com/office/drawing/2014/main" id="{74671E5D-2E68-4CB8-9BA4-B8AA6E1F95D1}"/>
              </a:ext>
            </a:extLst>
          </p:cNvPr>
          <p:cNvSpPr>
            <a:spLocks noChangeAspect="1"/>
          </p:cNvSpPr>
          <p:nvPr/>
        </p:nvSpPr>
        <p:spPr>
          <a:xfrm>
            <a:off x="2299934" y="1525249"/>
            <a:ext cx="7072666" cy="646331"/>
          </a:xfrm>
          <a:prstGeom prst="rect">
            <a:avLst/>
          </a:prstGeom>
        </p:spPr>
        <p:txBody>
          <a:bodyPr wrap="square" anchor="ctr">
            <a:spAutoFit/>
          </a:bodyPr>
          <a:lstStyle/>
          <a:p>
            <a:pPr marL="344488" indent="-344488">
              <a:spcBef>
                <a:spcPts val="1200"/>
              </a:spcBef>
              <a:buFont typeface="Wingdings" panose="05000000000000000000" pitchFamily="2" charset="2"/>
              <a:buChar char="q"/>
            </a:pPr>
            <a:r>
              <a:rPr lang="en-US" sz="1800" dirty="0"/>
              <a:t>Efficient and well trained </a:t>
            </a:r>
            <a:r>
              <a:rPr lang="en-US" sz="1800" b="1" dirty="0">
                <a:solidFill>
                  <a:srgbClr val="FF0000"/>
                </a:solidFill>
              </a:rPr>
              <a:t>security personnel are critical to </a:t>
            </a:r>
            <a:r>
              <a:rPr lang="en-US" sz="1800" dirty="0"/>
              <a:t>implement, monitor, and maintain the physical security of organization</a:t>
            </a:r>
            <a:r>
              <a:rPr lang="en-US" sz="1800" dirty="0">
                <a:solidFill>
                  <a:srgbClr val="FF0000"/>
                </a:solidFill>
              </a:rPr>
              <a:t> </a:t>
            </a:r>
            <a:endParaRPr lang="en-US" sz="1800" dirty="0"/>
          </a:p>
        </p:txBody>
      </p:sp>
      <p:sp>
        <p:nvSpPr>
          <p:cNvPr id="36" name="Прямоугольник 121">
            <a:extLst>
              <a:ext uri="{FF2B5EF4-FFF2-40B4-BE49-F238E27FC236}">
                <a16:creationId xmlns:a16="http://schemas.microsoft.com/office/drawing/2014/main" id="{D8F92D09-214A-49BA-B074-E185DE977356}"/>
              </a:ext>
            </a:extLst>
          </p:cNvPr>
          <p:cNvSpPr>
            <a:spLocks noChangeAspect="1"/>
          </p:cNvSpPr>
          <p:nvPr/>
        </p:nvSpPr>
        <p:spPr>
          <a:xfrm>
            <a:off x="1295237" y="2540187"/>
            <a:ext cx="6576664" cy="646331"/>
          </a:xfrm>
          <a:prstGeom prst="rect">
            <a:avLst/>
          </a:prstGeom>
        </p:spPr>
        <p:txBody>
          <a:bodyPr wrap="square" anchor="ctr">
            <a:spAutoFit/>
          </a:bodyPr>
          <a:lstStyle/>
          <a:p>
            <a:pPr marL="344488" indent="-344488" fontAlgn="base">
              <a:spcBef>
                <a:spcPts val="1200"/>
              </a:spcBef>
              <a:buFont typeface="Wingdings" panose="05000000000000000000" pitchFamily="2" charset="2"/>
              <a:buChar char="q"/>
            </a:pPr>
            <a:r>
              <a:rPr lang="en-US" sz="1800" dirty="0">
                <a:solidFill>
                  <a:prstClr val="black"/>
                </a:solidFill>
              </a:rPr>
              <a:t>People involved in physical security include guards, safety officer, plant’s security officer/supervisor, etc.</a:t>
            </a:r>
          </a:p>
        </p:txBody>
      </p:sp>
      <p:graphicFrame>
        <p:nvGraphicFramePr>
          <p:cNvPr id="37" name="Table 36">
            <a:extLst>
              <a:ext uri="{FF2B5EF4-FFF2-40B4-BE49-F238E27FC236}">
                <a16:creationId xmlns:a16="http://schemas.microsoft.com/office/drawing/2014/main" id="{02366166-80BB-4822-87FD-F79ADFFB5D53}"/>
              </a:ext>
            </a:extLst>
          </p:cNvPr>
          <p:cNvGraphicFramePr>
            <a:graphicFrameLocks noGrp="1"/>
          </p:cNvGraphicFramePr>
          <p:nvPr>
            <p:extLst>
              <p:ext uri="{D42A27DB-BD31-4B8C-83A1-F6EECF244321}">
                <p14:modId xmlns:p14="http://schemas.microsoft.com/office/powerpoint/2010/main" val="2382369048"/>
              </p:ext>
            </p:extLst>
          </p:nvPr>
        </p:nvGraphicFramePr>
        <p:xfrm>
          <a:off x="369010" y="3646538"/>
          <a:ext cx="5692854" cy="2679920"/>
        </p:xfrm>
        <a:graphic>
          <a:graphicData uri="http://schemas.openxmlformats.org/drawingml/2006/table">
            <a:tbl>
              <a:tblPr firstRow="1" bandRow="1">
                <a:effectLst>
                  <a:outerShdw blurRad="63500" sx="102000" sy="102000" algn="ctr" rotWithShape="0">
                    <a:prstClr val="black">
                      <a:alpha val="40000"/>
                    </a:prstClr>
                  </a:outerShdw>
                </a:effectLst>
                <a:tableStyleId>{7DF18680-E054-41AD-8BC1-D1AEF772440D}</a:tableStyleId>
              </a:tblPr>
              <a:tblGrid>
                <a:gridCol w="1897618">
                  <a:extLst>
                    <a:ext uri="{9D8B030D-6E8A-4147-A177-3AD203B41FA5}">
                      <a16:colId xmlns:a16="http://schemas.microsoft.com/office/drawing/2014/main" val="2914097648"/>
                    </a:ext>
                  </a:extLst>
                </a:gridCol>
                <a:gridCol w="1897618">
                  <a:extLst>
                    <a:ext uri="{9D8B030D-6E8A-4147-A177-3AD203B41FA5}">
                      <a16:colId xmlns:a16="http://schemas.microsoft.com/office/drawing/2014/main" val="3961065729"/>
                    </a:ext>
                  </a:extLst>
                </a:gridCol>
                <a:gridCol w="1897618">
                  <a:extLst>
                    <a:ext uri="{9D8B030D-6E8A-4147-A177-3AD203B41FA5}">
                      <a16:colId xmlns:a16="http://schemas.microsoft.com/office/drawing/2014/main" val="3941605474"/>
                    </a:ext>
                  </a:extLst>
                </a:gridCol>
              </a:tblGrid>
              <a:tr h="577346">
                <a:tc gridSpan="3">
                  <a:txBody>
                    <a:bodyPr/>
                    <a:lstStyle/>
                    <a:p>
                      <a:r>
                        <a:rPr lang="en-US" sz="1700" dirty="0">
                          <a:solidFill>
                            <a:schemeClr val="bg1"/>
                          </a:solidFill>
                        </a:rPr>
                        <a:t>Security</a:t>
                      </a:r>
                      <a:r>
                        <a:rPr lang="en-US" sz="1700" baseline="0" dirty="0">
                          <a:solidFill>
                            <a:schemeClr val="bg1"/>
                          </a:solidFill>
                        </a:rPr>
                        <a:t> personnel should be aware of:</a:t>
                      </a:r>
                      <a:endParaRPr lang="en-US" sz="1700" dirty="0">
                        <a:solidFill>
                          <a:schemeClr val="bg1"/>
                        </a:solidFill>
                        <a:latin typeface="Rockwell" panose="02060603020205020403" pitchFamily="18" charset="0"/>
                      </a:endParaRPr>
                    </a:p>
                  </a:txBody>
                  <a:tcPr anchor="ct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1517466"/>
                  </a:ext>
                </a:extLst>
              </a:tr>
              <a:tr h="105128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Physical security policies and procedures</a:t>
                      </a:r>
                      <a:endParaRPr lang="en-US" sz="1600" b="0" dirty="0"/>
                    </a:p>
                  </a:txBody>
                  <a:tcPr anchor="ctr"/>
                </a:tc>
                <a:tc>
                  <a:txBody>
                    <a:bodyPr/>
                    <a:lstStyle/>
                    <a:p>
                      <a:pPr algn="ctr"/>
                      <a:r>
                        <a:rPr lang="en-US" sz="1600" dirty="0"/>
                        <a:t>Handling emergency situations</a:t>
                      </a:r>
                      <a:endParaRPr lang="en-US" sz="1600" b="0" dirty="0"/>
                    </a:p>
                  </a:txBody>
                  <a:tcPr anchor="ctr"/>
                </a:tc>
                <a:tc>
                  <a:txBody>
                    <a:bodyPr/>
                    <a:lstStyle/>
                    <a:p>
                      <a:pPr algn="ctr"/>
                      <a:r>
                        <a:rPr lang="en-US" sz="1600" dirty="0"/>
                        <a:t>Patrolling procedures</a:t>
                      </a:r>
                      <a:endParaRPr lang="en-US" sz="1600" b="0" dirty="0"/>
                    </a:p>
                  </a:txBody>
                  <a:tcPr anchor="ctr"/>
                </a:tc>
                <a:extLst>
                  <a:ext uri="{0D108BD9-81ED-4DB2-BD59-A6C34878D82A}">
                    <a16:rowId xmlns:a16="http://schemas.microsoft.com/office/drawing/2014/main" val="4095390226"/>
                  </a:ext>
                </a:extLst>
              </a:tr>
              <a:tr h="105128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ko-KR" sz="1600" dirty="0"/>
                        <a:t>First aid and medical assistance</a:t>
                      </a:r>
                      <a:endParaRPr lang="en-US" altLang="ko-KR" sz="1600" b="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Fire prevention</a:t>
                      </a:r>
                      <a:endParaRPr lang="en-US" sz="1600" b="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Trespassers and crowd management</a:t>
                      </a:r>
                      <a:endParaRPr lang="en-US" sz="1600" b="0" dirty="0"/>
                    </a:p>
                  </a:txBody>
                  <a:tcPr anchor="ctr"/>
                </a:tc>
                <a:extLst>
                  <a:ext uri="{0D108BD9-81ED-4DB2-BD59-A6C34878D82A}">
                    <a16:rowId xmlns:a16="http://schemas.microsoft.com/office/drawing/2014/main" val="112842432"/>
                  </a:ext>
                </a:extLst>
              </a:tr>
            </a:tbl>
          </a:graphicData>
        </a:graphic>
      </p:graphicFrame>
    </p:spTree>
    <p:extLst>
      <p:ext uri="{BB962C8B-B14F-4D97-AF65-F5344CB8AC3E}">
        <p14:creationId xmlns:p14="http://schemas.microsoft.com/office/powerpoint/2010/main" val="316888422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F11D19C-2A4E-4E4E-9954-976D2B13FE7F}"/>
              </a:ext>
            </a:extLst>
          </p:cNvPr>
          <p:cNvGrpSpPr/>
          <p:nvPr/>
        </p:nvGrpSpPr>
        <p:grpSpPr>
          <a:xfrm>
            <a:off x="5138969" y="2901996"/>
            <a:ext cx="1914063" cy="1914063"/>
            <a:chOff x="5138969" y="2901996"/>
            <a:chExt cx="1914063" cy="1914063"/>
          </a:xfrm>
        </p:grpSpPr>
        <p:sp>
          <p:nvSpPr>
            <p:cNvPr id="21" name="Freeform 20"/>
            <p:cNvSpPr/>
            <p:nvPr/>
          </p:nvSpPr>
          <p:spPr>
            <a:xfrm>
              <a:off x="5138969" y="2901996"/>
              <a:ext cx="1914063" cy="1914063"/>
            </a:xfrm>
            <a:custGeom>
              <a:avLst/>
              <a:gdLst>
                <a:gd name="connsiteX0" fmla="*/ 0 w 2779864"/>
                <a:gd name="connsiteY0" fmla="*/ 1389932 h 2779864"/>
                <a:gd name="connsiteX1" fmla="*/ 1389932 w 2779864"/>
                <a:gd name="connsiteY1" fmla="*/ 0 h 2779864"/>
                <a:gd name="connsiteX2" fmla="*/ 2779864 w 2779864"/>
                <a:gd name="connsiteY2" fmla="*/ 1389932 h 2779864"/>
                <a:gd name="connsiteX3" fmla="*/ 1389932 w 2779864"/>
                <a:gd name="connsiteY3" fmla="*/ 2779864 h 2779864"/>
                <a:gd name="connsiteX4" fmla="*/ 0 w 2779864"/>
                <a:gd name="connsiteY4" fmla="*/ 1389932 h 2779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9864" h="2779864">
                  <a:moveTo>
                    <a:pt x="0" y="1389932"/>
                  </a:moveTo>
                  <a:cubicBezTo>
                    <a:pt x="0" y="622294"/>
                    <a:pt x="622294" y="0"/>
                    <a:pt x="1389932" y="0"/>
                  </a:cubicBezTo>
                  <a:cubicBezTo>
                    <a:pt x="2157570" y="0"/>
                    <a:pt x="2779864" y="622294"/>
                    <a:pt x="2779864" y="1389932"/>
                  </a:cubicBezTo>
                  <a:cubicBezTo>
                    <a:pt x="2779864" y="2157570"/>
                    <a:pt x="2157570" y="2779864"/>
                    <a:pt x="1389932" y="2779864"/>
                  </a:cubicBezTo>
                  <a:cubicBezTo>
                    <a:pt x="622294" y="2779864"/>
                    <a:pt x="0" y="2157570"/>
                    <a:pt x="0" y="1389932"/>
                  </a:cubicBezTo>
                  <a:close/>
                </a:path>
              </a:pathLst>
            </a:custGeom>
            <a:solidFill>
              <a:schemeClr val="accent5"/>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651" tIns="241651" rIns="241651" bIns="241651" numCol="1" spcCol="1270" anchor="ctr" anchorCtr="0">
              <a:noAutofit/>
            </a:bodyPr>
            <a:lstStyle/>
            <a:p>
              <a:pPr algn="ctr" defTabSz="1333500">
                <a:lnSpc>
                  <a:spcPct val="90000"/>
                </a:lnSpc>
                <a:spcBef>
                  <a:spcPct val="0"/>
                </a:spcBef>
                <a:spcAft>
                  <a:spcPct val="35000"/>
                </a:spcAft>
                <a:defRPr/>
              </a:pPr>
              <a:endParaRPr lang="en-US" sz="3000" dirty="0">
                <a:solidFill>
                  <a:prstClr val="white"/>
                </a:solidFill>
                <a:latin typeface="Calibri" panose="020F0502020204030204"/>
              </a:endParaRPr>
            </a:p>
          </p:txBody>
        </p:sp>
        <p:sp>
          <p:nvSpPr>
            <p:cNvPr id="36" name="Rectangle 35">
              <a:extLst>
                <a:ext uri="{FF2B5EF4-FFF2-40B4-BE49-F238E27FC236}">
                  <a16:creationId xmlns:a16="http://schemas.microsoft.com/office/drawing/2014/main" id="{258DFCED-AFE3-4B31-8F9E-8A4D2A9737F5}"/>
                </a:ext>
              </a:extLst>
            </p:cNvPr>
            <p:cNvSpPr/>
            <p:nvPr/>
          </p:nvSpPr>
          <p:spPr>
            <a:xfrm>
              <a:off x="5274729" y="3474307"/>
              <a:ext cx="1642543" cy="769441"/>
            </a:xfrm>
            <a:prstGeom prst="rect">
              <a:avLst/>
            </a:prstGeom>
          </p:spPr>
          <p:txBody>
            <a:bodyPr wrap="square" anchor="ctr">
              <a:spAutoFit/>
            </a:bodyPr>
            <a:lstStyle/>
            <a:p>
              <a:pPr algn="ctr"/>
              <a:r>
                <a:rPr lang="en-US" sz="2200" b="1" dirty="0">
                  <a:solidFill>
                    <a:schemeClr val="bg1"/>
                  </a:solidFill>
                  <a:latin typeface="Rockwell" pitchFamily="18" charset="0"/>
                </a:rPr>
                <a:t>Types of Locks</a:t>
              </a:r>
            </a:p>
          </p:txBody>
        </p:sp>
      </p:grpSp>
      <p:sp>
        <p:nvSpPr>
          <p:cNvPr id="50" name="Title 6">
            <a:extLst>
              <a:ext uri="{FF2B5EF4-FFF2-40B4-BE49-F238E27FC236}">
                <a16:creationId xmlns:a16="http://schemas.microsoft.com/office/drawing/2014/main" id="{8CCE0D66-C7C7-47D2-A000-B4050C5FB044}"/>
              </a:ext>
            </a:extLst>
          </p:cNvPr>
          <p:cNvSpPr txBox="1">
            <a:spLocks/>
          </p:cNvSpPr>
          <p:nvPr/>
        </p:nvSpPr>
        <p:spPr>
          <a:xfrm>
            <a:off x="4267202" y="273381"/>
            <a:ext cx="3657597" cy="584775"/>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algn="ctr"/>
            <a:r>
              <a:rPr lang="en-IN" sz="3600" b="1" dirty="0"/>
              <a:t>Physical Locks</a:t>
            </a:r>
          </a:p>
        </p:txBody>
      </p:sp>
      <p:sp>
        <p:nvSpPr>
          <p:cNvPr id="26" name="Arrow: Pentagon 47">
            <a:extLst>
              <a:ext uri="{FF2B5EF4-FFF2-40B4-BE49-F238E27FC236}">
                <a16:creationId xmlns:a16="http://schemas.microsoft.com/office/drawing/2014/main" id="{02D7F477-9C74-4A62-AE7B-37ADA8EFA10F}"/>
              </a:ext>
            </a:extLst>
          </p:cNvPr>
          <p:cNvSpPr/>
          <p:nvPr/>
        </p:nvSpPr>
        <p:spPr bwMode="auto">
          <a:xfrm flipH="1">
            <a:off x="6293534" y="4009904"/>
            <a:ext cx="5898464" cy="2509443"/>
          </a:xfrm>
          <a:prstGeom prst="homePlate">
            <a:avLst>
              <a:gd name="adj" fmla="val 41846"/>
            </a:avLst>
          </a:prstGeom>
          <a:solidFill>
            <a:schemeClr val="accent4">
              <a:lumMod val="20000"/>
              <a:lumOff val="80000"/>
            </a:schemeClr>
          </a:solidFill>
          <a:ln>
            <a:noFill/>
          </a:ln>
          <a:effectLst/>
        </p:spPr>
        <p:txBody>
          <a:bodyPr wrap="none" anchor="ctr"/>
          <a:lstStyle/>
          <a:p>
            <a:pPr defTabSz="914217"/>
            <a:endParaRPr lang="en-US" sz="3599" dirty="0">
              <a:solidFill>
                <a:prstClr val="black"/>
              </a:solidFill>
              <a:latin typeface="Calibri" panose="020F0502020204030204"/>
            </a:endParaRPr>
          </a:p>
        </p:txBody>
      </p:sp>
      <p:sp>
        <p:nvSpPr>
          <p:cNvPr id="27" name="Arrow: Pentagon 47">
            <a:extLst>
              <a:ext uri="{FF2B5EF4-FFF2-40B4-BE49-F238E27FC236}">
                <a16:creationId xmlns:a16="http://schemas.microsoft.com/office/drawing/2014/main" id="{296DEFB5-8187-40C2-B384-EA541D19BDA2}"/>
              </a:ext>
            </a:extLst>
          </p:cNvPr>
          <p:cNvSpPr/>
          <p:nvPr/>
        </p:nvSpPr>
        <p:spPr bwMode="auto">
          <a:xfrm flipH="1">
            <a:off x="6293534" y="1177682"/>
            <a:ext cx="5898464" cy="2509443"/>
          </a:xfrm>
          <a:prstGeom prst="homePlate">
            <a:avLst>
              <a:gd name="adj" fmla="val 41846"/>
            </a:avLst>
          </a:prstGeom>
          <a:solidFill>
            <a:schemeClr val="bg1">
              <a:lumMod val="95000"/>
            </a:schemeClr>
          </a:solidFill>
          <a:ln>
            <a:noFill/>
          </a:ln>
          <a:effectLst/>
        </p:spPr>
        <p:txBody>
          <a:bodyPr wrap="none" anchor="ctr"/>
          <a:lstStyle/>
          <a:p>
            <a:pPr defTabSz="914217"/>
            <a:endParaRPr lang="en-US" sz="3599" dirty="0">
              <a:solidFill>
                <a:prstClr val="black"/>
              </a:solidFill>
              <a:latin typeface="Calibri" panose="020F0502020204030204"/>
            </a:endParaRPr>
          </a:p>
        </p:txBody>
      </p:sp>
      <p:sp>
        <p:nvSpPr>
          <p:cNvPr id="28" name="Arrow: Pentagon 47">
            <a:extLst>
              <a:ext uri="{FF2B5EF4-FFF2-40B4-BE49-F238E27FC236}">
                <a16:creationId xmlns:a16="http://schemas.microsoft.com/office/drawing/2014/main" id="{3A3FA45F-B01F-4531-921B-172CDE8288A5}"/>
              </a:ext>
            </a:extLst>
          </p:cNvPr>
          <p:cNvSpPr/>
          <p:nvPr/>
        </p:nvSpPr>
        <p:spPr bwMode="auto">
          <a:xfrm>
            <a:off x="0" y="4009904"/>
            <a:ext cx="5898467" cy="2509443"/>
          </a:xfrm>
          <a:prstGeom prst="homePlate">
            <a:avLst>
              <a:gd name="adj" fmla="val 41846"/>
            </a:avLst>
          </a:prstGeom>
          <a:solidFill>
            <a:schemeClr val="accent2">
              <a:lumMod val="20000"/>
              <a:lumOff val="80000"/>
            </a:schemeClr>
          </a:solidFill>
          <a:ln>
            <a:noFill/>
          </a:ln>
          <a:effectLst/>
        </p:spPr>
        <p:txBody>
          <a:bodyPr wrap="none" anchor="ctr"/>
          <a:lstStyle/>
          <a:p>
            <a:pPr defTabSz="914217"/>
            <a:endParaRPr lang="en-US" sz="3599" dirty="0">
              <a:solidFill>
                <a:prstClr val="black"/>
              </a:solidFill>
              <a:latin typeface="Calibri" panose="020F0502020204030204"/>
            </a:endParaRPr>
          </a:p>
        </p:txBody>
      </p:sp>
      <p:sp>
        <p:nvSpPr>
          <p:cNvPr id="29" name="Arrow: Pentagon 47">
            <a:extLst>
              <a:ext uri="{FF2B5EF4-FFF2-40B4-BE49-F238E27FC236}">
                <a16:creationId xmlns:a16="http://schemas.microsoft.com/office/drawing/2014/main" id="{2ACC8A8F-CF3A-4833-9CC2-7FF60E125E16}"/>
              </a:ext>
            </a:extLst>
          </p:cNvPr>
          <p:cNvSpPr/>
          <p:nvPr/>
        </p:nvSpPr>
        <p:spPr bwMode="auto">
          <a:xfrm>
            <a:off x="0" y="1177682"/>
            <a:ext cx="5898467" cy="2509443"/>
          </a:xfrm>
          <a:prstGeom prst="homePlate">
            <a:avLst>
              <a:gd name="adj" fmla="val 41846"/>
            </a:avLst>
          </a:prstGeom>
          <a:solidFill>
            <a:schemeClr val="accent1">
              <a:lumMod val="20000"/>
              <a:lumOff val="80000"/>
            </a:schemeClr>
          </a:solidFill>
          <a:ln>
            <a:noFill/>
          </a:ln>
          <a:effectLst/>
        </p:spPr>
        <p:txBody>
          <a:bodyPr wrap="none" anchor="ctr"/>
          <a:lstStyle/>
          <a:p>
            <a:pPr defTabSz="914217"/>
            <a:endParaRPr lang="en-US" sz="3599" dirty="0">
              <a:solidFill>
                <a:prstClr val="black"/>
              </a:solidFill>
              <a:latin typeface="Calibri" panose="020F0502020204030204"/>
            </a:endParaRPr>
          </a:p>
        </p:txBody>
      </p:sp>
      <p:sp>
        <p:nvSpPr>
          <p:cNvPr id="30" name="Rectangle 29">
            <a:extLst>
              <a:ext uri="{FF2B5EF4-FFF2-40B4-BE49-F238E27FC236}">
                <a16:creationId xmlns:a16="http://schemas.microsoft.com/office/drawing/2014/main" id="{D77F93AD-15FD-44DD-B757-EC48ECE73EE8}"/>
              </a:ext>
            </a:extLst>
          </p:cNvPr>
          <p:cNvSpPr/>
          <p:nvPr/>
        </p:nvSpPr>
        <p:spPr>
          <a:xfrm>
            <a:off x="304800" y="1616795"/>
            <a:ext cx="2853474" cy="1631216"/>
          </a:xfrm>
          <a:prstGeom prst="rect">
            <a:avLst/>
          </a:prstGeom>
        </p:spPr>
        <p:txBody>
          <a:bodyPr wrap="square" anchor="ctr">
            <a:spAutoFit/>
          </a:bodyPr>
          <a:lstStyle/>
          <a:p>
            <a:r>
              <a:rPr lang="en-IN" sz="2000" b="1" dirty="0">
                <a:solidFill>
                  <a:srgbClr val="FF0000"/>
                </a:solidFill>
              </a:rPr>
              <a:t>Mechanical locks</a:t>
            </a:r>
            <a:r>
              <a:rPr lang="en-IN" sz="2000" b="1" dirty="0"/>
              <a:t>: </a:t>
            </a:r>
          </a:p>
          <a:p>
            <a:r>
              <a:rPr lang="en-US" sz="2000" dirty="0"/>
              <a:t>Uses a combination of springs, tumblers, levers, and latches, and operates by means of physical keys</a:t>
            </a:r>
          </a:p>
        </p:txBody>
      </p:sp>
      <p:sp>
        <p:nvSpPr>
          <p:cNvPr id="31" name="Rectangle 30">
            <a:extLst>
              <a:ext uri="{FF2B5EF4-FFF2-40B4-BE49-F238E27FC236}">
                <a16:creationId xmlns:a16="http://schemas.microsoft.com/office/drawing/2014/main" id="{BC777354-2723-4823-A024-BFE8363A950A}"/>
              </a:ext>
            </a:extLst>
          </p:cNvPr>
          <p:cNvSpPr/>
          <p:nvPr/>
        </p:nvSpPr>
        <p:spPr>
          <a:xfrm>
            <a:off x="8929367" y="1770684"/>
            <a:ext cx="3034033" cy="1323439"/>
          </a:xfrm>
          <a:prstGeom prst="rect">
            <a:avLst/>
          </a:prstGeom>
        </p:spPr>
        <p:txBody>
          <a:bodyPr wrap="square" anchor="ctr">
            <a:spAutoFit/>
          </a:bodyPr>
          <a:lstStyle/>
          <a:p>
            <a:pPr algn="r"/>
            <a:r>
              <a:rPr lang="en-IN" sz="2000" b="1" dirty="0">
                <a:solidFill>
                  <a:srgbClr val="FF0000"/>
                </a:solidFill>
              </a:rPr>
              <a:t>Digital</a:t>
            </a:r>
            <a:r>
              <a:rPr lang="en-IN" sz="2000" dirty="0">
                <a:solidFill>
                  <a:srgbClr val="FF0000"/>
                </a:solidFill>
              </a:rPr>
              <a:t> </a:t>
            </a:r>
            <a:r>
              <a:rPr lang="en-IN" sz="2000" b="1" dirty="0">
                <a:solidFill>
                  <a:srgbClr val="FF0000"/>
                </a:solidFill>
              </a:rPr>
              <a:t>locks</a:t>
            </a:r>
            <a:r>
              <a:rPr lang="en-IN" sz="2000" b="1" dirty="0"/>
              <a:t>:</a:t>
            </a:r>
          </a:p>
          <a:p>
            <a:pPr algn="r"/>
            <a:r>
              <a:rPr lang="en-IN" sz="2000" dirty="0"/>
              <a:t>Requires a </a:t>
            </a:r>
            <a:r>
              <a:rPr lang="en-US" sz="2000" dirty="0"/>
              <a:t>fingerprint, smart card or PIN authentication to unlock</a:t>
            </a:r>
            <a:endParaRPr lang="en-IN" sz="2000" dirty="0"/>
          </a:p>
        </p:txBody>
      </p:sp>
      <p:sp>
        <p:nvSpPr>
          <p:cNvPr id="32" name="Rectangle 31">
            <a:extLst>
              <a:ext uri="{FF2B5EF4-FFF2-40B4-BE49-F238E27FC236}">
                <a16:creationId xmlns:a16="http://schemas.microsoft.com/office/drawing/2014/main" id="{859374F9-BC6B-45F5-9CAB-70340335A911}"/>
              </a:ext>
            </a:extLst>
          </p:cNvPr>
          <p:cNvSpPr/>
          <p:nvPr/>
        </p:nvSpPr>
        <p:spPr>
          <a:xfrm>
            <a:off x="304800" y="4602906"/>
            <a:ext cx="2853474" cy="1323439"/>
          </a:xfrm>
          <a:prstGeom prst="rect">
            <a:avLst/>
          </a:prstGeom>
        </p:spPr>
        <p:txBody>
          <a:bodyPr wrap="square" anchor="ctr">
            <a:spAutoFit/>
          </a:bodyPr>
          <a:lstStyle/>
          <a:p>
            <a:pPr fontAlgn="base">
              <a:spcBef>
                <a:spcPct val="0"/>
              </a:spcBef>
              <a:spcAft>
                <a:spcPct val="0"/>
              </a:spcAft>
            </a:pPr>
            <a:r>
              <a:rPr lang="en-IN" sz="2000" b="1" dirty="0">
                <a:solidFill>
                  <a:srgbClr val="FF0000"/>
                </a:solidFill>
              </a:rPr>
              <a:t>Combination</a:t>
            </a:r>
            <a:r>
              <a:rPr lang="en-IN" sz="2000" dirty="0">
                <a:solidFill>
                  <a:srgbClr val="FF0000"/>
                </a:solidFill>
              </a:rPr>
              <a:t>  </a:t>
            </a:r>
            <a:r>
              <a:rPr lang="en-IN" sz="2000" b="1" dirty="0">
                <a:solidFill>
                  <a:srgbClr val="FF0000"/>
                </a:solidFill>
              </a:rPr>
              <a:t>locks</a:t>
            </a:r>
            <a:r>
              <a:rPr lang="en-IN" sz="2000" b="1" dirty="0"/>
              <a:t>:</a:t>
            </a:r>
          </a:p>
          <a:p>
            <a:pPr fontAlgn="base">
              <a:spcBef>
                <a:spcPct val="0"/>
              </a:spcBef>
              <a:spcAft>
                <a:spcPct val="0"/>
              </a:spcAft>
            </a:pPr>
            <a:r>
              <a:rPr lang="en-IN" sz="2000" dirty="0"/>
              <a:t>Requires a </a:t>
            </a:r>
            <a:r>
              <a:rPr lang="en-US" sz="2000" dirty="0"/>
              <a:t>sequence of numbers or symbols to unlock</a:t>
            </a:r>
            <a:endParaRPr lang="en-IN" sz="2000" dirty="0"/>
          </a:p>
        </p:txBody>
      </p:sp>
      <p:sp>
        <p:nvSpPr>
          <p:cNvPr id="33" name="Rectangle 32">
            <a:extLst>
              <a:ext uri="{FF2B5EF4-FFF2-40B4-BE49-F238E27FC236}">
                <a16:creationId xmlns:a16="http://schemas.microsoft.com/office/drawing/2014/main" id="{8B6AB1D6-BEA7-4EB5-9027-EF0B6E9B55F1}"/>
              </a:ext>
            </a:extLst>
          </p:cNvPr>
          <p:cNvSpPr/>
          <p:nvPr/>
        </p:nvSpPr>
        <p:spPr>
          <a:xfrm>
            <a:off x="8637914" y="4449017"/>
            <a:ext cx="3325486" cy="1631216"/>
          </a:xfrm>
          <a:prstGeom prst="rect">
            <a:avLst/>
          </a:prstGeom>
        </p:spPr>
        <p:txBody>
          <a:bodyPr wrap="square" anchor="ctr">
            <a:spAutoFit/>
          </a:bodyPr>
          <a:lstStyle/>
          <a:p>
            <a:pPr algn="r" fontAlgn="base">
              <a:spcBef>
                <a:spcPct val="0"/>
              </a:spcBef>
              <a:spcAft>
                <a:spcPct val="0"/>
              </a:spcAft>
            </a:pPr>
            <a:r>
              <a:rPr lang="en-US" sz="2000" b="1" dirty="0">
                <a:solidFill>
                  <a:srgbClr val="FF0000"/>
                </a:solidFill>
              </a:rPr>
              <a:t>Electronic</a:t>
            </a:r>
            <a:r>
              <a:rPr lang="en-US" sz="2000" b="1" dirty="0"/>
              <a:t> </a:t>
            </a:r>
            <a:r>
              <a:rPr lang="en-IN" sz="2000" b="1" dirty="0"/>
              <a:t>/</a:t>
            </a:r>
            <a:r>
              <a:rPr lang="en-IN" sz="2000" b="1" dirty="0">
                <a:solidFill>
                  <a:srgbClr val="FF0000"/>
                </a:solidFill>
              </a:rPr>
              <a:t>Electric</a:t>
            </a:r>
            <a:r>
              <a:rPr lang="en-IN" sz="2000" dirty="0"/>
              <a:t> </a:t>
            </a:r>
            <a:r>
              <a:rPr lang="en-IN" sz="2000" b="1" dirty="0"/>
              <a:t>/</a:t>
            </a:r>
            <a:r>
              <a:rPr lang="en-IN" sz="2000" b="1" dirty="0">
                <a:solidFill>
                  <a:srgbClr val="FF0000"/>
                </a:solidFill>
              </a:rPr>
              <a:t>Electromagnetic</a:t>
            </a:r>
            <a:r>
              <a:rPr lang="en-IN" sz="2000" b="1" dirty="0"/>
              <a:t> </a:t>
            </a:r>
            <a:r>
              <a:rPr lang="en-IN" sz="2000" b="1" dirty="0">
                <a:solidFill>
                  <a:srgbClr val="FF0000"/>
                </a:solidFill>
              </a:rPr>
              <a:t>locks</a:t>
            </a:r>
            <a:r>
              <a:rPr lang="en-IN" sz="2000" b="1" dirty="0"/>
              <a:t>:</a:t>
            </a:r>
          </a:p>
          <a:p>
            <a:pPr algn="r" fontAlgn="base">
              <a:spcBef>
                <a:spcPct val="0"/>
              </a:spcBef>
              <a:spcAft>
                <a:spcPct val="0"/>
              </a:spcAft>
            </a:pPr>
            <a:r>
              <a:rPr lang="en-US" sz="2000" dirty="0"/>
              <a:t>Uses magnets, solenoids and motors to operate by supplying or removing power</a:t>
            </a:r>
          </a:p>
        </p:txBody>
      </p:sp>
      <p:pic>
        <p:nvPicPr>
          <p:cNvPr id="34" name="Picture 2" descr="https://upload.wikimedia.org/wikipedia/commons/thumb/6/67/Combination_lock.jpg/220px-Combination_lock.jpg">
            <a:extLst>
              <a:ext uri="{FF2B5EF4-FFF2-40B4-BE49-F238E27FC236}">
                <a16:creationId xmlns:a16="http://schemas.microsoft.com/office/drawing/2014/main" id="{A0D923F6-E025-428D-A995-036CDE1758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7344" y="4724520"/>
            <a:ext cx="1075323" cy="1080211"/>
          </a:xfrm>
          <a:prstGeom prst="rect">
            <a:avLst/>
          </a:prstGeom>
          <a:noFill/>
          <a:ln w="38100" cap="sq">
            <a:solidFill>
              <a:schemeClr val="bg1"/>
            </a:solidFill>
            <a:miter lim="800000"/>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5" name="Picture 4" descr="http://www.kaba.co.uk/media-resized/469996/v5/resized410x200/mechanical-locks-gege-pextra.jpg">
            <a:extLst>
              <a:ext uri="{FF2B5EF4-FFF2-40B4-BE49-F238E27FC236}">
                <a16:creationId xmlns:a16="http://schemas.microsoft.com/office/drawing/2014/main" id="{5C5079DC-5FA3-4697-9ABA-0EE02FA092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5263" y="1894742"/>
            <a:ext cx="1075323" cy="1075323"/>
          </a:xfrm>
          <a:prstGeom prst="rect">
            <a:avLst/>
          </a:prstGeom>
          <a:noFill/>
          <a:ln w="38100" cap="sq">
            <a:solidFill>
              <a:schemeClr val="bg1"/>
            </a:solidFill>
            <a:miter lim="800000"/>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7" name="Picture 8" descr="http://electriclock.net/image/data/Std%20Magnet%20on%20door%20(2).jpg">
            <a:extLst>
              <a:ext uri="{FF2B5EF4-FFF2-40B4-BE49-F238E27FC236}">
                <a16:creationId xmlns:a16="http://schemas.microsoft.com/office/drawing/2014/main" id="{6DA80D74-A406-4F0D-A318-911750A1F60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42811" y="4813876"/>
            <a:ext cx="943854" cy="901498"/>
          </a:xfrm>
          <a:prstGeom prst="rect">
            <a:avLst/>
          </a:prstGeom>
          <a:noFill/>
          <a:ln w="38100" cap="sq">
            <a:solidFill>
              <a:schemeClr val="bg1"/>
            </a:solidFill>
            <a:miter lim="800000"/>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4" name="Picture 10" descr="http://thegadgetflow.com/wp-content/uploads/2013/09/Fingerprint-Digital-Door-Lock-by-Samsung.jpg">
            <a:extLst>
              <a:ext uri="{FF2B5EF4-FFF2-40B4-BE49-F238E27FC236}">
                <a16:creationId xmlns:a16="http://schemas.microsoft.com/office/drawing/2014/main" id="{2931F3F8-FC82-493A-B5BD-8A0219A86F45}"/>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68" r="41783"/>
          <a:stretch/>
        </p:blipFill>
        <p:spPr bwMode="auto">
          <a:xfrm>
            <a:off x="7044962" y="1885906"/>
            <a:ext cx="817635" cy="1092994"/>
          </a:xfrm>
          <a:prstGeom prst="rect">
            <a:avLst/>
          </a:prstGeom>
          <a:noFill/>
          <a:ln w="38100" cap="sq">
            <a:solidFill>
              <a:schemeClr val="bg1"/>
            </a:solidFill>
            <a:miter lim="800000"/>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cxnSp>
        <p:nvCxnSpPr>
          <p:cNvPr id="45" name="Straight Connector 44">
            <a:extLst>
              <a:ext uri="{FF2B5EF4-FFF2-40B4-BE49-F238E27FC236}">
                <a16:creationId xmlns:a16="http://schemas.microsoft.com/office/drawing/2014/main" id="{84683C2E-706D-4BAC-88B0-6A348B4E836D}"/>
              </a:ext>
            </a:extLst>
          </p:cNvPr>
          <p:cNvCxnSpPr>
            <a:cxnSpLocks/>
          </p:cNvCxnSpPr>
          <p:nvPr/>
        </p:nvCxnSpPr>
        <p:spPr>
          <a:xfrm>
            <a:off x="8445062" y="4109715"/>
            <a:ext cx="0" cy="2309821"/>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426E7A20-A692-4D10-9A55-F93478D08FC9}"/>
              </a:ext>
            </a:extLst>
          </p:cNvPr>
          <p:cNvCxnSpPr>
            <a:cxnSpLocks/>
          </p:cNvCxnSpPr>
          <p:nvPr/>
        </p:nvCxnSpPr>
        <p:spPr>
          <a:xfrm>
            <a:off x="8445062" y="1277493"/>
            <a:ext cx="0" cy="2309821"/>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4FF9FAE7-7441-4D0D-BF48-A2803556A783}"/>
              </a:ext>
            </a:extLst>
          </p:cNvPr>
          <p:cNvCxnSpPr>
            <a:cxnSpLocks/>
          </p:cNvCxnSpPr>
          <p:nvPr/>
        </p:nvCxnSpPr>
        <p:spPr>
          <a:xfrm>
            <a:off x="3429000" y="1277493"/>
            <a:ext cx="0" cy="2309821"/>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D4B10B5-1E09-44AE-A00F-FBAC06A07B30}"/>
              </a:ext>
            </a:extLst>
          </p:cNvPr>
          <p:cNvCxnSpPr>
            <a:cxnSpLocks/>
          </p:cNvCxnSpPr>
          <p:nvPr/>
        </p:nvCxnSpPr>
        <p:spPr>
          <a:xfrm>
            <a:off x="3429000" y="4109715"/>
            <a:ext cx="0" cy="2309821"/>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173173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Placeholder 3" descr="A picture containing floor, indoor, room, furniture&#10;&#10;Description automatically generated">
            <a:extLst>
              <a:ext uri="{FF2B5EF4-FFF2-40B4-BE49-F238E27FC236}">
                <a16:creationId xmlns:a16="http://schemas.microsoft.com/office/drawing/2014/main" id="{12D4C012-E302-4F22-A61E-C07ECEB9DF8E}"/>
              </a:ext>
            </a:extLst>
          </p:cNvPr>
          <p:cNvPicPr>
            <a:picLocks noGrp="1" noChangeAspect="1"/>
          </p:cNvPicPr>
          <p:nvPr>
            <p:ph type="pic" sz="quarter" idx="10"/>
          </p:nvPr>
        </p:nvPicPr>
        <p:blipFill>
          <a:blip r:embed="rId2" cstate="print">
            <a:alphaModFix amt="35000"/>
            <a:extLst>
              <a:ext uri="{28A0092B-C50C-407E-A947-70E740481C1C}">
                <a14:useLocalDpi xmlns:a14="http://schemas.microsoft.com/office/drawing/2010/main" val="0"/>
              </a:ext>
            </a:extLst>
          </a:blip>
          <a:srcRect t="34393" b="34393"/>
          <a:stretch>
            <a:fillRect/>
          </a:stretch>
        </p:blipFill>
        <p:spPr>
          <a:xfrm>
            <a:off x="-1588" y="4019550"/>
            <a:ext cx="12192001" cy="2536825"/>
          </a:xfrm>
        </p:spPr>
      </p:pic>
      <p:sp>
        <p:nvSpPr>
          <p:cNvPr id="12" name="Round Same Side Corner Rectangle 21">
            <a:extLst>
              <a:ext uri="{FF2B5EF4-FFF2-40B4-BE49-F238E27FC236}">
                <a16:creationId xmlns:a16="http://schemas.microsoft.com/office/drawing/2014/main" id="{916CF17E-3732-4CB5-ACF8-5DFE4EEFA065}"/>
              </a:ext>
            </a:extLst>
          </p:cNvPr>
          <p:cNvSpPr/>
          <p:nvPr/>
        </p:nvSpPr>
        <p:spPr>
          <a:xfrm rot="5400000">
            <a:off x="5013674" y="-4040048"/>
            <a:ext cx="1713314" cy="11740662"/>
          </a:xfrm>
          <a:prstGeom prst="round2SameRect">
            <a:avLst>
              <a:gd name="adj1" fmla="val 50000"/>
              <a:gd name="adj2" fmla="val 0"/>
            </a:avLst>
          </a:prstGeom>
          <a:solidFill>
            <a:schemeClr val="accent6">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9419" tIns="109710" rIns="219419" bIns="109710" rtlCol="0" anchor="ctr"/>
          <a:lstStyle/>
          <a:p>
            <a:pPr marL="0" marR="0" lvl="0" indent="0" algn="ctr" defTabSz="1828434" rtl="0" eaLnBrk="1" fontAlgn="auto" latinLnBrk="0" hangingPunct="1">
              <a:lnSpc>
                <a:spcPct val="100000"/>
              </a:lnSpc>
              <a:spcBef>
                <a:spcPts val="0"/>
              </a:spcBef>
              <a:spcAft>
                <a:spcPts val="0"/>
              </a:spcAft>
              <a:buClrTx/>
              <a:buSzTx/>
              <a:buFontTx/>
              <a:buNone/>
              <a:tabLst/>
              <a:defRPr/>
            </a:pPr>
            <a:endParaRPr kumimoji="0" lang="bg-BG" sz="3600" b="0" i="0" u="none" strike="noStrike" kern="1200" cap="none" spc="0" normalizeH="0" baseline="0" noProof="0" dirty="0">
              <a:ln>
                <a:noFill/>
              </a:ln>
              <a:solidFill>
                <a:prstClr val="white"/>
              </a:solidFill>
              <a:effectLst/>
              <a:uLnTx/>
              <a:uFillTx/>
              <a:latin typeface="Lato Light"/>
              <a:ea typeface="+mn-ea"/>
              <a:cs typeface="+mn-cs"/>
            </a:endParaRPr>
          </a:p>
        </p:txBody>
      </p:sp>
      <p:pic>
        <p:nvPicPr>
          <p:cNvPr id="16" name="Picture 4" descr="Ci Tech 10-2 Hand Held Metal Detector">
            <a:extLst>
              <a:ext uri="{FF2B5EF4-FFF2-40B4-BE49-F238E27FC236}">
                <a16:creationId xmlns:a16="http://schemas.microsoft.com/office/drawing/2014/main" id="{CE1B61D5-BFB3-4C7F-BB39-41AC3B8191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3102" y="3197770"/>
            <a:ext cx="1419911" cy="2535555"/>
          </a:xfrm>
          <a:prstGeom prst="rect">
            <a:avLst/>
          </a:prstGeom>
          <a:solidFill>
            <a:schemeClr val="bg1"/>
          </a:solidFill>
          <a:ln w="57150" cap="sq" cmpd="sng">
            <a:solidFill>
              <a:schemeClr val="bg1"/>
            </a:solidFill>
            <a:miter lim="800000"/>
          </a:ln>
          <a:effectLst>
            <a:outerShdw blurRad="63500" sx="102000" sy="102000" algn="ctr" rotWithShape="0">
              <a:prstClr val="black">
                <a:alpha val="40000"/>
              </a:prstClr>
            </a:outerShdw>
          </a:effectLst>
        </p:spPr>
      </p:pic>
      <p:pic>
        <p:nvPicPr>
          <p:cNvPr id="17" name="Picture 2" descr="http://img.directindustry.com/images_di/photo-g/x-ray-inspection-machines-35168-2464877.jpg">
            <a:extLst>
              <a:ext uri="{FF2B5EF4-FFF2-40B4-BE49-F238E27FC236}">
                <a16:creationId xmlns:a16="http://schemas.microsoft.com/office/drawing/2014/main" id="{35A45B25-6BE2-497F-B22D-F85731788AE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303" t="6372" r="2749" b="2901"/>
          <a:stretch/>
        </p:blipFill>
        <p:spPr bwMode="auto">
          <a:xfrm>
            <a:off x="4033802" y="3228711"/>
            <a:ext cx="3821695" cy="2504614"/>
          </a:xfrm>
          <a:prstGeom prst="rect">
            <a:avLst/>
          </a:prstGeom>
          <a:noFill/>
          <a:ln w="57150" cap="sq" cmpd="sng">
            <a:solidFill>
              <a:schemeClr val="bg1"/>
            </a:solidFill>
            <a:miter lim="800000"/>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8" name="Picture 17" descr="http://static.ddmcdn.com/gif/airport-security-detector1.jpg">
            <a:extLst>
              <a:ext uri="{FF2B5EF4-FFF2-40B4-BE49-F238E27FC236}">
                <a16:creationId xmlns:a16="http://schemas.microsoft.com/office/drawing/2014/main" id="{97E8E4DE-B4D4-4987-A643-F99D5012D5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96285" y="3284520"/>
            <a:ext cx="1955132" cy="2448805"/>
          </a:xfrm>
          <a:prstGeom prst="rect">
            <a:avLst/>
          </a:prstGeom>
          <a:noFill/>
          <a:ln w="57150" cap="sq" cmpd="sng">
            <a:solidFill>
              <a:schemeClr val="bg1"/>
            </a:solidFill>
            <a:miter lim="800000"/>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6CAE5FBA-8BC2-49AB-88B5-FA9FDD50FE66}"/>
              </a:ext>
            </a:extLst>
          </p:cNvPr>
          <p:cNvSpPr/>
          <p:nvPr/>
        </p:nvSpPr>
        <p:spPr>
          <a:xfrm>
            <a:off x="1293706" y="2772480"/>
            <a:ext cx="1578702" cy="338554"/>
          </a:xfrm>
          <a:prstGeom prst="rect">
            <a:avLst/>
          </a:prstGeom>
        </p:spPr>
        <p:txBody>
          <a:bodyPr wrap="none" anchor="ctr">
            <a:spAutoFit/>
          </a:bodyPr>
          <a:lstStyle/>
          <a:p>
            <a:r>
              <a:rPr lang="en-US" sz="1600" b="1" dirty="0">
                <a:solidFill>
                  <a:prstClr val="black"/>
                </a:solidFill>
              </a:rPr>
              <a:t>Metal detectors </a:t>
            </a:r>
          </a:p>
        </p:txBody>
      </p:sp>
      <p:sp>
        <p:nvSpPr>
          <p:cNvPr id="26" name="Rectangle 25">
            <a:extLst>
              <a:ext uri="{FF2B5EF4-FFF2-40B4-BE49-F238E27FC236}">
                <a16:creationId xmlns:a16="http://schemas.microsoft.com/office/drawing/2014/main" id="{C9D7FC6E-1E38-47FC-AD67-1E67C16109CA}"/>
              </a:ext>
            </a:extLst>
          </p:cNvPr>
          <p:cNvSpPr/>
          <p:nvPr/>
        </p:nvSpPr>
        <p:spPr>
          <a:xfrm>
            <a:off x="4807030" y="2772480"/>
            <a:ext cx="2275238" cy="338554"/>
          </a:xfrm>
          <a:prstGeom prst="rect">
            <a:avLst/>
          </a:prstGeom>
        </p:spPr>
        <p:txBody>
          <a:bodyPr wrap="none" anchor="ctr">
            <a:spAutoFit/>
          </a:bodyPr>
          <a:lstStyle/>
          <a:p>
            <a:r>
              <a:rPr lang="en-US" sz="1600" b="1" dirty="0">
                <a:solidFill>
                  <a:prstClr val="black"/>
                </a:solidFill>
              </a:rPr>
              <a:t>X-ray inspection systems</a:t>
            </a:r>
          </a:p>
        </p:txBody>
      </p:sp>
      <p:sp>
        <p:nvSpPr>
          <p:cNvPr id="27" name="Rectangle 26">
            <a:extLst>
              <a:ext uri="{FF2B5EF4-FFF2-40B4-BE49-F238E27FC236}">
                <a16:creationId xmlns:a16="http://schemas.microsoft.com/office/drawing/2014/main" id="{04A2945F-7B8B-4CD7-A88D-0B3672C5F4CF}"/>
              </a:ext>
            </a:extLst>
          </p:cNvPr>
          <p:cNvSpPr/>
          <p:nvPr/>
        </p:nvSpPr>
        <p:spPr>
          <a:xfrm>
            <a:off x="8736947" y="2772480"/>
            <a:ext cx="2673809" cy="338554"/>
          </a:xfrm>
          <a:prstGeom prst="rect">
            <a:avLst/>
          </a:prstGeom>
        </p:spPr>
        <p:txBody>
          <a:bodyPr wrap="none" anchor="ctr">
            <a:spAutoFit/>
          </a:bodyPr>
          <a:lstStyle/>
          <a:p>
            <a:r>
              <a:rPr lang="en-US" sz="1600" b="1" dirty="0">
                <a:solidFill>
                  <a:prstClr val="black"/>
                </a:solidFill>
              </a:rPr>
              <a:t>Walkthrough metal detectors</a:t>
            </a:r>
          </a:p>
        </p:txBody>
      </p:sp>
      <p:sp>
        <p:nvSpPr>
          <p:cNvPr id="30" name="Rectangle 29">
            <a:extLst>
              <a:ext uri="{FF2B5EF4-FFF2-40B4-BE49-F238E27FC236}">
                <a16:creationId xmlns:a16="http://schemas.microsoft.com/office/drawing/2014/main" id="{ACE5146D-6B91-4E83-9A2E-936B01814180}"/>
              </a:ext>
            </a:extLst>
          </p:cNvPr>
          <p:cNvSpPr/>
          <p:nvPr/>
        </p:nvSpPr>
        <p:spPr>
          <a:xfrm>
            <a:off x="923520" y="1153175"/>
            <a:ext cx="10487236" cy="1354217"/>
          </a:xfrm>
          <a:prstGeom prst="rect">
            <a:avLst/>
          </a:prstGeom>
        </p:spPr>
        <p:txBody>
          <a:bodyPr wrap="square" anchor="ctr">
            <a:spAutoFit/>
          </a:bodyPr>
          <a:lstStyle/>
          <a:p>
            <a:pPr marL="347663" indent="-347663" fontAlgn="base">
              <a:spcBef>
                <a:spcPts val="1200"/>
              </a:spcBef>
              <a:buFont typeface="Wingdings" panose="05000000000000000000" pitchFamily="2" charset="2"/>
              <a:buChar char="q"/>
            </a:pPr>
            <a:r>
              <a:rPr lang="en-US" sz="1800" dirty="0">
                <a:cs typeface="Arial" pitchFamily="34" charset="0"/>
              </a:rPr>
              <a:t>Contraband includes materials</a:t>
            </a:r>
            <a:r>
              <a:rPr lang="en-US" sz="1800" b="1" dirty="0">
                <a:cs typeface="Arial" pitchFamily="34" charset="0"/>
              </a:rPr>
              <a:t> </a:t>
            </a:r>
            <a:r>
              <a:rPr lang="en-US" sz="1800" dirty="0">
                <a:cs typeface="Arial" pitchFamily="34" charset="0"/>
              </a:rPr>
              <a:t>that are banned from entering the environment such as </a:t>
            </a:r>
            <a:r>
              <a:rPr lang="en-US" sz="1800" b="1" dirty="0">
                <a:solidFill>
                  <a:srgbClr val="FF0000"/>
                </a:solidFill>
                <a:cs typeface="Arial" pitchFamily="34" charset="0"/>
              </a:rPr>
              <a:t>explosives</a:t>
            </a:r>
            <a:r>
              <a:rPr lang="en-US" sz="1800" dirty="0">
                <a:cs typeface="Arial" pitchFamily="34" charset="0"/>
              </a:rPr>
              <a:t>, bombs, weapons, etc.</a:t>
            </a:r>
          </a:p>
          <a:p>
            <a:pPr marL="347663" indent="-347663" fontAlgn="base">
              <a:spcBef>
                <a:spcPts val="1200"/>
              </a:spcBef>
              <a:buFont typeface="Wingdings" panose="05000000000000000000" pitchFamily="2" charset="2"/>
              <a:buChar char="q"/>
            </a:pPr>
            <a:r>
              <a:rPr lang="en-US" sz="1800" dirty="0">
                <a:cs typeface="Arial" pitchFamily="34" charset="0"/>
              </a:rPr>
              <a:t>Use different tools such as handheld </a:t>
            </a:r>
            <a:r>
              <a:rPr lang="en-US" sz="1800" b="1" dirty="0">
                <a:solidFill>
                  <a:srgbClr val="FF0000"/>
                </a:solidFill>
                <a:cs typeface="Arial" pitchFamily="34" charset="0"/>
              </a:rPr>
              <a:t>metal detectors</a:t>
            </a:r>
            <a:r>
              <a:rPr lang="en-US" sz="1800" dirty="0">
                <a:cs typeface="Arial" pitchFamily="34" charset="0"/>
              </a:rPr>
              <a:t>, walkthrough metal detectors, X-ray inspection systems, etc. to detect contraband materials</a:t>
            </a:r>
          </a:p>
        </p:txBody>
      </p:sp>
      <p:sp>
        <p:nvSpPr>
          <p:cNvPr id="20" name="Title 3">
            <a:extLst>
              <a:ext uri="{FF2B5EF4-FFF2-40B4-BE49-F238E27FC236}">
                <a16:creationId xmlns:a16="http://schemas.microsoft.com/office/drawing/2014/main" id="{22ADFDDC-F189-473D-8D2D-5D87BA7A7B28}"/>
              </a:ext>
            </a:extLst>
          </p:cNvPr>
          <p:cNvSpPr txBox="1">
            <a:spLocks/>
          </p:cNvSpPr>
          <p:nvPr/>
        </p:nvSpPr>
        <p:spPr>
          <a:xfrm>
            <a:off x="304802" y="210317"/>
            <a:ext cx="11582397" cy="584775"/>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algn="ctr"/>
            <a:r>
              <a:rPr lang="en-US" sz="3600" b="1" dirty="0"/>
              <a:t>Concealed Weapon/Contraband Detection Devices</a:t>
            </a:r>
            <a:endParaRPr lang="en-IN" sz="3600" b="1" dirty="0"/>
          </a:p>
        </p:txBody>
      </p:sp>
      <p:grpSp>
        <p:nvGrpSpPr>
          <p:cNvPr id="13" name="Group 12">
            <a:extLst>
              <a:ext uri="{FF2B5EF4-FFF2-40B4-BE49-F238E27FC236}">
                <a16:creationId xmlns:a16="http://schemas.microsoft.com/office/drawing/2014/main" id="{7A2D3EA1-EAF2-40EC-897D-A7C3F04C65B3}"/>
              </a:ext>
            </a:extLst>
          </p:cNvPr>
          <p:cNvGrpSpPr/>
          <p:nvPr/>
        </p:nvGrpSpPr>
        <p:grpSpPr>
          <a:xfrm>
            <a:off x="152400" y="1497180"/>
            <a:ext cx="666206" cy="666206"/>
            <a:chOff x="152400" y="1264920"/>
            <a:chExt cx="666206" cy="666206"/>
          </a:xfrm>
        </p:grpSpPr>
        <p:sp>
          <p:nvSpPr>
            <p:cNvPr id="14" name="Oval 13">
              <a:extLst>
                <a:ext uri="{FF2B5EF4-FFF2-40B4-BE49-F238E27FC236}">
                  <a16:creationId xmlns:a16="http://schemas.microsoft.com/office/drawing/2014/main" id="{CB0751AE-F761-4288-989F-E63F250415ED}"/>
                </a:ext>
              </a:extLst>
            </p:cNvPr>
            <p:cNvSpPr/>
            <p:nvPr/>
          </p:nvSpPr>
          <p:spPr>
            <a:xfrm>
              <a:off x="152400" y="1264920"/>
              <a:ext cx="666206" cy="666206"/>
            </a:xfrm>
            <a:prstGeom prst="ellipse">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Light"/>
                <a:ea typeface="+mn-ea"/>
                <a:cs typeface="+mn-cs"/>
              </a:endParaRPr>
            </a:p>
          </p:txBody>
        </p:sp>
        <p:sp>
          <p:nvSpPr>
            <p:cNvPr id="15" name="Freeform 97">
              <a:extLst>
                <a:ext uri="{FF2B5EF4-FFF2-40B4-BE49-F238E27FC236}">
                  <a16:creationId xmlns:a16="http://schemas.microsoft.com/office/drawing/2014/main" id="{C68F8147-AF37-4D0F-AA69-1D5DAFFBDA52}"/>
                </a:ext>
              </a:extLst>
            </p:cNvPr>
            <p:cNvSpPr>
              <a:spLocks noChangeArrowheads="1"/>
            </p:cNvSpPr>
            <p:nvPr/>
          </p:nvSpPr>
          <p:spPr bwMode="auto">
            <a:xfrm>
              <a:off x="311313" y="1433592"/>
              <a:ext cx="348380" cy="328863"/>
            </a:xfrm>
            <a:custGeom>
              <a:avLst/>
              <a:gdLst>
                <a:gd name="T0" fmla="*/ 103587 w 497"/>
                <a:gd name="T1" fmla="*/ 104160 h 426"/>
                <a:gd name="T2" fmla="*/ 103587 w 497"/>
                <a:gd name="T3" fmla="*/ 104160 h 426"/>
                <a:gd name="T4" fmla="*/ 123403 w 497"/>
                <a:gd name="T5" fmla="*/ 104160 h 426"/>
                <a:gd name="T6" fmla="*/ 123403 w 497"/>
                <a:gd name="T7" fmla="*/ 124000 h 426"/>
                <a:gd name="T8" fmla="*/ 223387 w 497"/>
                <a:gd name="T9" fmla="*/ 124000 h 426"/>
                <a:gd name="T10" fmla="*/ 219333 w 497"/>
                <a:gd name="T11" fmla="*/ 59971 h 426"/>
                <a:gd name="T12" fmla="*/ 199517 w 497"/>
                <a:gd name="T13" fmla="*/ 36073 h 426"/>
                <a:gd name="T14" fmla="*/ 163487 w 497"/>
                <a:gd name="T15" fmla="*/ 36073 h 426"/>
                <a:gd name="T16" fmla="*/ 151777 w 497"/>
                <a:gd name="T17" fmla="*/ 12175 h 426"/>
                <a:gd name="T18" fmla="*/ 135113 w 497"/>
                <a:gd name="T19" fmla="*/ 0 h 426"/>
                <a:gd name="T20" fmla="*/ 87373 w 497"/>
                <a:gd name="T21" fmla="*/ 0 h 426"/>
                <a:gd name="T22" fmla="*/ 75663 w 497"/>
                <a:gd name="T23" fmla="*/ 12175 h 426"/>
                <a:gd name="T24" fmla="*/ 59900 w 497"/>
                <a:gd name="T25" fmla="*/ 36073 h 426"/>
                <a:gd name="T26" fmla="*/ 23870 w 497"/>
                <a:gd name="T27" fmla="*/ 36073 h 426"/>
                <a:gd name="T28" fmla="*/ 4053 w 497"/>
                <a:gd name="T29" fmla="*/ 59971 h 426"/>
                <a:gd name="T30" fmla="*/ 0 w 497"/>
                <a:gd name="T31" fmla="*/ 124000 h 426"/>
                <a:gd name="T32" fmla="*/ 103587 w 497"/>
                <a:gd name="T33" fmla="*/ 124000 h 426"/>
                <a:gd name="T34" fmla="*/ 103587 w 497"/>
                <a:gd name="T35" fmla="*/ 104160 h 426"/>
                <a:gd name="T36" fmla="*/ 83770 w 497"/>
                <a:gd name="T37" fmla="*/ 23898 h 426"/>
                <a:gd name="T38" fmla="*/ 83770 w 497"/>
                <a:gd name="T39" fmla="*/ 23898 h 426"/>
                <a:gd name="T40" fmla="*/ 95480 w 497"/>
                <a:gd name="T41" fmla="*/ 16233 h 426"/>
                <a:gd name="T42" fmla="*/ 127907 w 497"/>
                <a:gd name="T43" fmla="*/ 16233 h 426"/>
                <a:gd name="T44" fmla="*/ 139166 w 497"/>
                <a:gd name="T45" fmla="*/ 23898 h 426"/>
                <a:gd name="T46" fmla="*/ 143670 w 497"/>
                <a:gd name="T47" fmla="*/ 36073 h 426"/>
                <a:gd name="T48" fmla="*/ 79717 w 497"/>
                <a:gd name="T49" fmla="*/ 36073 h 426"/>
                <a:gd name="T50" fmla="*/ 83770 w 497"/>
                <a:gd name="T51" fmla="*/ 23898 h 426"/>
                <a:gd name="T52" fmla="*/ 123403 w 497"/>
                <a:gd name="T53" fmla="*/ 160073 h 426"/>
                <a:gd name="T54" fmla="*/ 123403 w 497"/>
                <a:gd name="T55" fmla="*/ 160073 h 426"/>
                <a:gd name="T56" fmla="*/ 103587 w 497"/>
                <a:gd name="T57" fmla="*/ 160073 h 426"/>
                <a:gd name="T58" fmla="*/ 103587 w 497"/>
                <a:gd name="T59" fmla="*/ 136175 h 426"/>
                <a:gd name="T60" fmla="*/ 4053 w 497"/>
                <a:gd name="T61" fmla="*/ 136175 h 426"/>
                <a:gd name="T62" fmla="*/ 7656 w 497"/>
                <a:gd name="T63" fmla="*/ 171797 h 426"/>
                <a:gd name="T64" fmla="*/ 27923 w 497"/>
                <a:gd name="T65" fmla="*/ 191637 h 426"/>
                <a:gd name="T66" fmla="*/ 195463 w 497"/>
                <a:gd name="T67" fmla="*/ 191637 h 426"/>
                <a:gd name="T68" fmla="*/ 215280 w 497"/>
                <a:gd name="T69" fmla="*/ 171797 h 426"/>
                <a:gd name="T70" fmla="*/ 219333 w 497"/>
                <a:gd name="T71" fmla="*/ 136175 h 426"/>
                <a:gd name="T72" fmla="*/ 123403 w 497"/>
                <a:gd name="T73" fmla="*/ 136175 h 426"/>
                <a:gd name="T74" fmla="*/ 123403 w 497"/>
                <a:gd name="T75" fmla="*/ 160073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bg1"/>
            </a:solidFill>
            <a:ln>
              <a:noFill/>
            </a:ln>
            <a:effectLst/>
          </p:spPr>
          <p:txBody>
            <a:bodyPr wrap="none" lIns="34290" tIns="17145" rIns="34290" bIns="1714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grpSp>
    </p:spTree>
    <p:extLst>
      <p:ext uri="{BB962C8B-B14F-4D97-AF65-F5344CB8AC3E}">
        <p14:creationId xmlns:p14="http://schemas.microsoft.com/office/powerpoint/2010/main" val="405505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4" descr="C:\Users\Administrator\Desktop\manstrap1.jpg">
            <a:extLst>
              <a:ext uri="{FF2B5EF4-FFF2-40B4-BE49-F238E27FC236}">
                <a16:creationId xmlns:a16="http://schemas.microsoft.com/office/drawing/2014/main" id="{B25285C8-EA2F-4276-B357-DA31D17FA8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1" y="1311316"/>
            <a:ext cx="5333999" cy="4985827"/>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2">
            <a:extLst>
              <a:ext uri="{FF2B5EF4-FFF2-40B4-BE49-F238E27FC236}">
                <a16:creationId xmlns:a16="http://schemas.microsoft.com/office/drawing/2014/main" id="{3D376051-910E-45EA-AD01-0A216A8E8A8B}"/>
              </a:ext>
            </a:extLst>
          </p:cNvPr>
          <p:cNvSpPr txBox="1">
            <a:spLocks/>
          </p:cNvSpPr>
          <p:nvPr/>
        </p:nvSpPr>
        <p:spPr>
          <a:xfrm>
            <a:off x="4876802" y="261414"/>
            <a:ext cx="2438397" cy="707578"/>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algn="ctr"/>
            <a:r>
              <a:rPr lang="en-IN" sz="4000" b="1" dirty="0"/>
              <a:t>Mantrap</a:t>
            </a:r>
          </a:p>
        </p:txBody>
      </p:sp>
      <p:grpSp>
        <p:nvGrpSpPr>
          <p:cNvPr id="2" name="Group 1">
            <a:extLst>
              <a:ext uri="{FF2B5EF4-FFF2-40B4-BE49-F238E27FC236}">
                <a16:creationId xmlns:a16="http://schemas.microsoft.com/office/drawing/2014/main" id="{3853027A-D6C2-48F1-8846-F227BB157BFD}"/>
              </a:ext>
            </a:extLst>
          </p:cNvPr>
          <p:cNvGrpSpPr/>
          <p:nvPr/>
        </p:nvGrpSpPr>
        <p:grpSpPr>
          <a:xfrm>
            <a:off x="228600" y="1697314"/>
            <a:ext cx="5867400" cy="4213830"/>
            <a:chOff x="228600" y="1362670"/>
            <a:chExt cx="5867400" cy="4213830"/>
          </a:xfrm>
        </p:grpSpPr>
        <p:sp>
          <p:nvSpPr>
            <p:cNvPr id="7" name="Rectangle 6">
              <a:extLst>
                <a:ext uri="{FF2B5EF4-FFF2-40B4-BE49-F238E27FC236}">
                  <a16:creationId xmlns:a16="http://schemas.microsoft.com/office/drawing/2014/main" id="{62560042-4C44-460B-AEE7-64502F7E1590}"/>
                </a:ext>
              </a:extLst>
            </p:cNvPr>
            <p:cNvSpPr/>
            <p:nvPr/>
          </p:nvSpPr>
          <p:spPr>
            <a:xfrm>
              <a:off x="885057" y="1362670"/>
              <a:ext cx="5210943" cy="923330"/>
            </a:xfrm>
            <a:prstGeom prst="rect">
              <a:avLst/>
            </a:prstGeom>
          </p:spPr>
          <p:txBody>
            <a:bodyPr wrap="square" anchor="ctr">
              <a:spAutoFit/>
            </a:bodyPr>
            <a:lstStyle/>
            <a:p>
              <a:pPr>
                <a:spcBef>
                  <a:spcPts val="1200"/>
                </a:spcBef>
              </a:pPr>
              <a:r>
                <a:rPr lang="en-US" dirty="0">
                  <a:solidFill>
                    <a:prstClr val="black"/>
                  </a:solidFill>
                </a:rPr>
                <a:t>It is a </a:t>
              </a:r>
              <a:r>
                <a:rPr lang="en-US" b="1" dirty="0">
                  <a:solidFill>
                    <a:srgbClr val="FF0000"/>
                  </a:solidFill>
                </a:rPr>
                <a:t>security system </a:t>
              </a:r>
              <a:r>
                <a:rPr lang="en-US" dirty="0">
                  <a:solidFill>
                    <a:prstClr val="black"/>
                  </a:solidFill>
                </a:rPr>
                <a:t>having an entry and exit door on opposite sides, </a:t>
              </a:r>
              <a:r>
                <a:rPr lang="en-US" b="1" dirty="0">
                  <a:solidFill>
                    <a:srgbClr val="FF0000"/>
                  </a:solidFill>
                </a:rPr>
                <a:t>separating non-secure area </a:t>
              </a:r>
              <a:r>
                <a:rPr lang="en-US" dirty="0">
                  <a:solidFill>
                    <a:prstClr val="black"/>
                  </a:solidFill>
                </a:rPr>
                <a:t>from secure area</a:t>
              </a:r>
            </a:p>
          </p:txBody>
        </p:sp>
        <p:sp>
          <p:nvSpPr>
            <p:cNvPr id="12" name="Rectangle 11">
              <a:extLst>
                <a:ext uri="{FF2B5EF4-FFF2-40B4-BE49-F238E27FC236}">
                  <a16:creationId xmlns:a16="http://schemas.microsoft.com/office/drawing/2014/main" id="{206FB8BB-3AD6-4424-A373-D3A2B80AFD34}"/>
                </a:ext>
              </a:extLst>
            </p:cNvPr>
            <p:cNvSpPr/>
            <p:nvPr/>
          </p:nvSpPr>
          <p:spPr>
            <a:xfrm>
              <a:off x="885057" y="2743200"/>
              <a:ext cx="5210943" cy="1477328"/>
            </a:xfrm>
            <a:prstGeom prst="rect">
              <a:avLst/>
            </a:prstGeom>
          </p:spPr>
          <p:txBody>
            <a:bodyPr wrap="square" anchor="ctr">
              <a:spAutoFit/>
            </a:bodyPr>
            <a:lstStyle/>
            <a:p>
              <a:pPr>
                <a:spcBef>
                  <a:spcPts val="1200"/>
                </a:spcBef>
              </a:pPr>
              <a:r>
                <a:rPr lang="en-US" dirty="0">
                  <a:solidFill>
                    <a:prstClr val="black"/>
                  </a:solidFill>
                </a:rPr>
                <a:t>It allows only one door to be opened at a time, people enter the mantrap, request access and if granted they are permitted to exit. If access is not granted they are held inside until </a:t>
              </a:r>
              <a:r>
                <a:rPr lang="en-US" b="1" dirty="0">
                  <a:solidFill>
                    <a:srgbClr val="FF0000"/>
                  </a:solidFill>
                </a:rPr>
                <a:t>security personnel </a:t>
              </a:r>
              <a:r>
                <a:rPr lang="en-US" dirty="0">
                  <a:solidFill>
                    <a:prstClr val="black"/>
                  </a:solidFill>
                </a:rPr>
                <a:t>unlocks the mantrap</a:t>
              </a:r>
              <a:r>
                <a:rPr lang="en-US" b="1" dirty="0">
                  <a:solidFill>
                    <a:srgbClr val="FF0000"/>
                  </a:solidFill>
                </a:rPr>
                <a:t> </a:t>
              </a:r>
            </a:p>
          </p:txBody>
        </p:sp>
        <p:sp>
          <p:nvSpPr>
            <p:cNvPr id="13" name="Rectangle 12">
              <a:extLst>
                <a:ext uri="{FF2B5EF4-FFF2-40B4-BE49-F238E27FC236}">
                  <a16:creationId xmlns:a16="http://schemas.microsoft.com/office/drawing/2014/main" id="{B8C3EA81-3AEF-4D7A-8CC5-149E175497B3}"/>
                </a:ext>
              </a:extLst>
            </p:cNvPr>
            <p:cNvSpPr/>
            <p:nvPr/>
          </p:nvSpPr>
          <p:spPr>
            <a:xfrm>
              <a:off x="885057" y="4653170"/>
              <a:ext cx="5210943" cy="923330"/>
            </a:xfrm>
            <a:prstGeom prst="rect">
              <a:avLst/>
            </a:prstGeom>
          </p:spPr>
          <p:txBody>
            <a:bodyPr wrap="square" anchor="ctr">
              <a:spAutoFit/>
            </a:bodyPr>
            <a:lstStyle/>
            <a:p>
              <a:pPr>
                <a:spcBef>
                  <a:spcPts val="1200"/>
                </a:spcBef>
              </a:pPr>
              <a:r>
                <a:rPr lang="en-US" dirty="0"/>
                <a:t>Passing these doors is allowed only through </a:t>
              </a:r>
              <a:r>
                <a:rPr lang="en-US" b="1" dirty="0">
                  <a:solidFill>
                    <a:srgbClr val="FF0000"/>
                  </a:solidFill>
                </a:rPr>
                <a:t>access control mechanisms </a:t>
              </a:r>
              <a:r>
                <a:rPr lang="en-US" dirty="0"/>
                <a:t>such as access cards, password, voice recognition, biometrics, etc.</a:t>
              </a:r>
            </a:p>
          </p:txBody>
        </p:sp>
        <p:grpSp>
          <p:nvGrpSpPr>
            <p:cNvPr id="14" name="Group 13">
              <a:extLst>
                <a:ext uri="{FF2B5EF4-FFF2-40B4-BE49-F238E27FC236}">
                  <a16:creationId xmlns:a16="http://schemas.microsoft.com/office/drawing/2014/main" id="{DF4DD6AC-ED7E-4864-AF9E-6C5D9B9FBA66}"/>
                </a:ext>
              </a:extLst>
            </p:cNvPr>
            <p:cNvGrpSpPr>
              <a:grpSpLocks noChangeAspect="1"/>
            </p:cNvGrpSpPr>
            <p:nvPr/>
          </p:nvGrpSpPr>
          <p:grpSpPr>
            <a:xfrm>
              <a:off x="228600" y="4880968"/>
              <a:ext cx="511063" cy="511063"/>
              <a:chOff x="5632609" y="3667046"/>
              <a:chExt cx="524512" cy="524512"/>
            </a:xfrm>
          </p:grpSpPr>
          <p:sp>
            <p:nvSpPr>
              <p:cNvPr id="21" name="Oval 20">
                <a:extLst>
                  <a:ext uri="{FF2B5EF4-FFF2-40B4-BE49-F238E27FC236}">
                    <a16:creationId xmlns:a16="http://schemas.microsoft.com/office/drawing/2014/main" id="{91828860-51A8-49D8-A6B4-A6CD75EB8A0E}"/>
                  </a:ext>
                </a:extLst>
              </p:cNvPr>
              <p:cNvSpPr/>
              <p:nvPr/>
            </p:nvSpPr>
            <p:spPr>
              <a:xfrm>
                <a:off x="5632609" y="3667046"/>
                <a:ext cx="524512" cy="524512"/>
              </a:xfrm>
              <a:prstGeom prst="ellipse">
                <a:avLst/>
              </a:prstGeom>
              <a:solidFill>
                <a:srgbClr val="D55143"/>
              </a:solidFill>
              <a:ln w="38100" cap="flat" cmpd="sng" algn="ctr">
                <a:solidFill>
                  <a:srgbClr val="D55143">
                    <a:lumMod val="75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Lato Light"/>
                  <a:ea typeface="+mn-ea"/>
                  <a:cs typeface="+mn-cs"/>
                </a:endParaRPr>
              </a:p>
            </p:txBody>
          </p:sp>
          <p:sp>
            <p:nvSpPr>
              <p:cNvPr id="22" name="Right Arrow 371">
                <a:extLst>
                  <a:ext uri="{FF2B5EF4-FFF2-40B4-BE49-F238E27FC236}">
                    <a16:creationId xmlns:a16="http://schemas.microsoft.com/office/drawing/2014/main" id="{074A03BB-5ECB-4032-936C-43ACC510B188}"/>
                  </a:ext>
                </a:extLst>
              </p:cNvPr>
              <p:cNvSpPr/>
              <p:nvPr/>
            </p:nvSpPr>
            <p:spPr>
              <a:xfrm>
                <a:off x="5787829" y="3805824"/>
                <a:ext cx="257487" cy="246957"/>
              </a:xfrm>
              <a:prstGeom prst="rightArrow">
                <a:avLst/>
              </a:prstGeom>
              <a:solidFill>
                <a:sysClr val="window" lastClr="FFFFFF"/>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Lato Light"/>
                  <a:ea typeface="+mn-ea"/>
                  <a:cs typeface="+mn-cs"/>
                </a:endParaRPr>
              </a:p>
            </p:txBody>
          </p:sp>
        </p:grpSp>
        <p:grpSp>
          <p:nvGrpSpPr>
            <p:cNvPr id="15" name="Group 14">
              <a:extLst>
                <a:ext uri="{FF2B5EF4-FFF2-40B4-BE49-F238E27FC236}">
                  <a16:creationId xmlns:a16="http://schemas.microsoft.com/office/drawing/2014/main" id="{B4B87D90-BBCA-4887-8221-70A55A9CCF1D}"/>
                </a:ext>
              </a:extLst>
            </p:cNvPr>
            <p:cNvGrpSpPr>
              <a:grpSpLocks noChangeAspect="1"/>
            </p:cNvGrpSpPr>
            <p:nvPr/>
          </p:nvGrpSpPr>
          <p:grpSpPr>
            <a:xfrm>
              <a:off x="228600" y="1563624"/>
              <a:ext cx="511063" cy="511063"/>
              <a:chOff x="5632609" y="3667046"/>
              <a:chExt cx="524512" cy="524512"/>
            </a:xfrm>
          </p:grpSpPr>
          <p:sp>
            <p:nvSpPr>
              <p:cNvPr id="19" name="Oval 18">
                <a:extLst>
                  <a:ext uri="{FF2B5EF4-FFF2-40B4-BE49-F238E27FC236}">
                    <a16:creationId xmlns:a16="http://schemas.microsoft.com/office/drawing/2014/main" id="{D07C394C-B34D-4F20-ADD9-31C6123EBFDB}"/>
                  </a:ext>
                </a:extLst>
              </p:cNvPr>
              <p:cNvSpPr/>
              <p:nvPr/>
            </p:nvSpPr>
            <p:spPr>
              <a:xfrm>
                <a:off x="5632609" y="3667046"/>
                <a:ext cx="524512" cy="524512"/>
              </a:xfrm>
              <a:prstGeom prst="ellipse">
                <a:avLst/>
              </a:prstGeom>
              <a:solidFill>
                <a:srgbClr val="D55143"/>
              </a:solidFill>
              <a:ln w="38100" cap="flat" cmpd="sng" algn="ctr">
                <a:solidFill>
                  <a:srgbClr val="D55143">
                    <a:lumMod val="75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Lato Light"/>
                  <a:ea typeface="+mn-ea"/>
                  <a:cs typeface="+mn-cs"/>
                </a:endParaRPr>
              </a:p>
            </p:txBody>
          </p:sp>
          <p:sp>
            <p:nvSpPr>
              <p:cNvPr id="20" name="Right Arrow 365">
                <a:extLst>
                  <a:ext uri="{FF2B5EF4-FFF2-40B4-BE49-F238E27FC236}">
                    <a16:creationId xmlns:a16="http://schemas.microsoft.com/office/drawing/2014/main" id="{4D115AF1-79C2-4ED8-A8B9-7F30B51306AE}"/>
                  </a:ext>
                </a:extLst>
              </p:cNvPr>
              <p:cNvSpPr/>
              <p:nvPr/>
            </p:nvSpPr>
            <p:spPr>
              <a:xfrm>
                <a:off x="5787829" y="3805824"/>
                <a:ext cx="257487" cy="246957"/>
              </a:xfrm>
              <a:prstGeom prst="rightArrow">
                <a:avLst/>
              </a:prstGeom>
              <a:solidFill>
                <a:sysClr val="window" lastClr="FFFFFF"/>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Lato Light"/>
                  <a:ea typeface="+mn-ea"/>
                  <a:cs typeface="+mn-cs"/>
                </a:endParaRPr>
              </a:p>
            </p:txBody>
          </p:sp>
        </p:grpSp>
        <p:grpSp>
          <p:nvGrpSpPr>
            <p:cNvPr id="16" name="Group 15">
              <a:extLst>
                <a:ext uri="{FF2B5EF4-FFF2-40B4-BE49-F238E27FC236}">
                  <a16:creationId xmlns:a16="http://schemas.microsoft.com/office/drawing/2014/main" id="{4BB4600A-41A6-4C33-8026-C75F030D75E7}"/>
                </a:ext>
              </a:extLst>
            </p:cNvPr>
            <p:cNvGrpSpPr>
              <a:grpSpLocks noChangeAspect="1"/>
            </p:cNvGrpSpPr>
            <p:nvPr/>
          </p:nvGrpSpPr>
          <p:grpSpPr>
            <a:xfrm>
              <a:off x="228600" y="3222296"/>
              <a:ext cx="511063" cy="511063"/>
              <a:chOff x="5632609" y="3667046"/>
              <a:chExt cx="524512" cy="524512"/>
            </a:xfrm>
          </p:grpSpPr>
          <p:sp>
            <p:nvSpPr>
              <p:cNvPr id="17" name="Oval 16">
                <a:extLst>
                  <a:ext uri="{FF2B5EF4-FFF2-40B4-BE49-F238E27FC236}">
                    <a16:creationId xmlns:a16="http://schemas.microsoft.com/office/drawing/2014/main" id="{D68DD17D-95AA-4148-8FAA-3D46EE50B1DA}"/>
                  </a:ext>
                </a:extLst>
              </p:cNvPr>
              <p:cNvSpPr/>
              <p:nvPr/>
            </p:nvSpPr>
            <p:spPr>
              <a:xfrm>
                <a:off x="5632609" y="3667046"/>
                <a:ext cx="524512" cy="524512"/>
              </a:xfrm>
              <a:prstGeom prst="ellipse">
                <a:avLst/>
              </a:prstGeom>
              <a:solidFill>
                <a:srgbClr val="D55143"/>
              </a:solidFill>
              <a:ln w="38100" cap="flat" cmpd="sng" algn="ctr">
                <a:solidFill>
                  <a:srgbClr val="D55143">
                    <a:lumMod val="75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Lato Light"/>
                  <a:ea typeface="+mn-ea"/>
                  <a:cs typeface="+mn-cs"/>
                </a:endParaRPr>
              </a:p>
            </p:txBody>
          </p:sp>
          <p:sp>
            <p:nvSpPr>
              <p:cNvPr id="18" name="Right Arrow 368">
                <a:extLst>
                  <a:ext uri="{FF2B5EF4-FFF2-40B4-BE49-F238E27FC236}">
                    <a16:creationId xmlns:a16="http://schemas.microsoft.com/office/drawing/2014/main" id="{1493CBCF-2BAA-41A6-8355-A7989CCAE6AB}"/>
                  </a:ext>
                </a:extLst>
              </p:cNvPr>
              <p:cNvSpPr/>
              <p:nvPr/>
            </p:nvSpPr>
            <p:spPr>
              <a:xfrm>
                <a:off x="5787829" y="3805824"/>
                <a:ext cx="257487" cy="246957"/>
              </a:xfrm>
              <a:prstGeom prst="rightArrow">
                <a:avLst/>
              </a:prstGeom>
              <a:solidFill>
                <a:sysClr val="window" lastClr="FFFFFF"/>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Lato Light"/>
                  <a:ea typeface="+mn-ea"/>
                  <a:cs typeface="+mn-cs"/>
                </a:endParaRPr>
              </a:p>
            </p:txBody>
          </p:sp>
        </p:grpSp>
      </p:grpSp>
    </p:spTree>
    <p:extLst>
      <p:ext uri="{BB962C8B-B14F-4D97-AF65-F5344CB8AC3E}">
        <p14:creationId xmlns:p14="http://schemas.microsoft.com/office/powerpoint/2010/main" val="2734992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descr="Text&#10;&#10;Description automatically generated">
            <a:extLst>
              <a:ext uri="{FF2B5EF4-FFF2-40B4-BE49-F238E27FC236}">
                <a16:creationId xmlns:a16="http://schemas.microsoft.com/office/drawing/2014/main" id="{50A493EC-AA22-4F70-8335-5F186B9CAE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13434" y="1679635"/>
            <a:ext cx="6760901" cy="4225563"/>
          </a:xfrm>
          <a:prstGeom prst="rect">
            <a:avLst/>
          </a:prstGeom>
        </p:spPr>
      </p:pic>
      <p:sp>
        <p:nvSpPr>
          <p:cNvPr id="3" name="Rectangle: Rounded Corners 2">
            <a:extLst>
              <a:ext uri="{FF2B5EF4-FFF2-40B4-BE49-F238E27FC236}">
                <a16:creationId xmlns:a16="http://schemas.microsoft.com/office/drawing/2014/main" id="{064474AB-9341-4191-A1B8-EFD43BF715ED}"/>
              </a:ext>
            </a:extLst>
          </p:cNvPr>
          <p:cNvSpPr/>
          <p:nvPr/>
        </p:nvSpPr>
        <p:spPr>
          <a:xfrm>
            <a:off x="0" y="991054"/>
            <a:ext cx="4495800" cy="5568766"/>
          </a:xfrm>
          <a:prstGeom prst="roundRect">
            <a:avLst>
              <a:gd name="adj" fmla="val 0"/>
            </a:avLst>
          </a:prstGeom>
          <a:solidFill>
            <a:schemeClr val="accent2">
              <a:lumMod val="40000"/>
              <a:lumOff val="6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srgbClr val="3F3F3F"/>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B57FC5E-DF07-4A5B-AE91-2A1657EDF9DB}"/>
              </a:ext>
            </a:extLst>
          </p:cNvPr>
          <p:cNvSpPr/>
          <p:nvPr/>
        </p:nvSpPr>
        <p:spPr>
          <a:xfrm>
            <a:off x="4495800" y="3656"/>
            <a:ext cx="7696200" cy="975613"/>
          </a:xfrm>
          <a:prstGeom prst="rect">
            <a:avLst/>
          </a:prstGeom>
          <a:solidFill>
            <a:schemeClr val="accent2">
              <a:lumMod val="40000"/>
              <a:lumOff val="6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Lato Light"/>
            </a:endParaRPr>
          </a:p>
        </p:txBody>
      </p:sp>
      <p:sp>
        <p:nvSpPr>
          <p:cNvPr id="5" name="TextBox 4">
            <a:extLst>
              <a:ext uri="{FF2B5EF4-FFF2-40B4-BE49-F238E27FC236}">
                <a16:creationId xmlns:a16="http://schemas.microsoft.com/office/drawing/2014/main" id="{43045646-4F9B-4D4B-BB14-585FE10CA1EB}"/>
              </a:ext>
            </a:extLst>
          </p:cNvPr>
          <p:cNvSpPr txBox="1"/>
          <p:nvPr/>
        </p:nvSpPr>
        <p:spPr>
          <a:xfrm>
            <a:off x="5562162" y="168297"/>
            <a:ext cx="5563477" cy="646331"/>
          </a:xfrm>
          <a:prstGeom prst="rect">
            <a:avLst/>
          </a:prstGeom>
          <a:noFill/>
        </p:spPr>
        <p:txBody>
          <a:bodyPr wrap="square" rtlCol="0" anchor="ctr">
            <a:spAutoFit/>
          </a:bodyPr>
          <a:lstStyle/>
          <a:p>
            <a:pPr algn="ctr" defTabSz="914217">
              <a:defRPr/>
            </a:pPr>
            <a:r>
              <a:rPr lang="en-US" sz="3600" b="1" dirty="0">
                <a:solidFill>
                  <a:prstClr val="black">
                    <a:lumMod val="75000"/>
                    <a:lumOff val="25000"/>
                  </a:prstClr>
                </a:solidFill>
                <a:latin typeface="Rockwell" panose="02060603020205020403" pitchFamily="18" charset="0"/>
              </a:rPr>
              <a:t>Warning Signs</a:t>
            </a:r>
          </a:p>
        </p:txBody>
      </p:sp>
      <p:sp>
        <p:nvSpPr>
          <p:cNvPr id="6" name="Rectangle 5">
            <a:extLst>
              <a:ext uri="{FF2B5EF4-FFF2-40B4-BE49-F238E27FC236}">
                <a16:creationId xmlns:a16="http://schemas.microsoft.com/office/drawing/2014/main" id="{4F4A3A72-3A31-4580-8E78-C4E62998A326}"/>
              </a:ext>
            </a:extLst>
          </p:cNvPr>
          <p:cNvSpPr/>
          <p:nvPr/>
        </p:nvSpPr>
        <p:spPr>
          <a:xfrm>
            <a:off x="1346876" y="1597444"/>
            <a:ext cx="2615524" cy="1631216"/>
          </a:xfrm>
          <a:prstGeom prst="rect">
            <a:avLst/>
          </a:prstGeom>
        </p:spPr>
        <p:txBody>
          <a:bodyPr wrap="square" anchor="ctr">
            <a:spAutoFit/>
          </a:bodyPr>
          <a:lstStyle/>
          <a:p>
            <a:pPr marL="0" marR="0" lvl="3" indent="0" defTabSz="914400" eaLnBrk="1" fontAlgn="auto" latinLnBrk="0" hangingPunct="1">
              <a:lnSpc>
                <a:spcPct val="100000"/>
              </a:lnSpc>
              <a:spcBef>
                <a:spcPts val="240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rPr>
              <a:t>Warning signs are used to ensure someone does not inadvertently intrude in any </a:t>
            </a:r>
            <a:r>
              <a:rPr kumimoji="0" lang="en-US" sz="2000" b="1" i="0" u="none" strike="noStrike" kern="0" cap="none" spc="0" normalizeH="0" baseline="0" noProof="0" dirty="0">
                <a:ln>
                  <a:noFill/>
                </a:ln>
                <a:solidFill>
                  <a:srgbClr val="FF0000"/>
                </a:solidFill>
                <a:effectLst/>
                <a:uLnTx/>
                <a:uFillTx/>
              </a:rPr>
              <a:t>restricted areas</a:t>
            </a:r>
          </a:p>
        </p:txBody>
      </p:sp>
      <p:sp>
        <p:nvSpPr>
          <p:cNvPr id="7" name="Rectangle 6">
            <a:extLst>
              <a:ext uri="{FF2B5EF4-FFF2-40B4-BE49-F238E27FC236}">
                <a16:creationId xmlns:a16="http://schemas.microsoft.com/office/drawing/2014/main" id="{99988FE4-236E-494E-A078-28E5031D32C5}"/>
              </a:ext>
            </a:extLst>
          </p:cNvPr>
          <p:cNvSpPr/>
          <p:nvPr/>
        </p:nvSpPr>
        <p:spPr>
          <a:xfrm>
            <a:off x="1342460" y="4142355"/>
            <a:ext cx="2615524" cy="1323439"/>
          </a:xfrm>
          <a:prstGeom prst="rect">
            <a:avLst/>
          </a:prstGeom>
        </p:spPr>
        <p:txBody>
          <a:bodyPr wrap="square" anchor="ctr">
            <a:spAutoFit/>
          </a:bodyPr>
          <a:lstStyle/>
          <a:p>
            <a:pPr marL="0" marR="0" lvl="3" indent="0" defTabSz="914400" eaLnBrk="1" fontAlgn="auto" latinLnBrk="0" hangingPunct="1">
              <a:lnSpc>
                <a:spcPct val="100000"/>
              </a:lnSpc>
              <a:spcBef>
                <a:spcPts val="240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rPr>
              <a:t>Appropriate warning signs should be placed at each access control point </a:t>
            </a:r>
          </a:p>
        </p:txBody>
      </p:sp>
      <p:grpSp>
        <p:nvGrpSpPr>
          <p:cNvPr id="8" name="Group 7">
            <a:extLst>
              <a:ext uri="{FF2B5EF4-FFF2-40B4-BE49-F238E27FC236}">
                <a16:creationId xmlns:a16="http://schemas.microsoft.com/office/drawing/2014/main" id="{92245953-3F93-4D6A-844F-BD3B973F5977}"/>
              </a:ext>
            </a:extLst>
          </p:cNvPr>
          <p:cNvGrpSpPr/>
          <p:nvPr/>
        </p:nvGrpSpPr>
        <p:grpSpPr>
          <a:xfrm>
            <a:off x="319509" y="2072098"/>
            <a:ext cx="681909" cy="681909"/>
            <a:chOff x="145781" y="1515253"/>
            <a:chExt cx="512328" cy="512328"/>
          </a:xfrm>
        </p:grpSpPr>
        <p:sp>
          <p:nvSpPr>
            <p:cNvPr id="9" name="Oval 8">
              <a:extLst>
                <a:ext uri="{FF2B5EF4-FFF2-40B4-BE49-F238E27FC236}">
                  <a16:creationId xmlns:a16="http://schemas.microsoft.com/office/drawing/2014/main" id="{B6D4F0B0-F9C0-493F-8B82-55CF0C1E9749}"/>
                </a:ext>
              </a:extLst>
            </p:cNvPr>
            <p:cNvSpPr/>
            <p:nvPr/>
          </p:nvSpPr>
          <p:spPr>
            <a:xfrm>
              <a:off x="145781" y="1515253"/>
              <a:ext cx="512328" cy="512328"/>
            </a:xfrm>
            <a:prstGeom prst="ellipse">
              <a:avLst/>
            </a:prstGeom>
            <a:solidFill>
              <a:schemeClr val="accent2">
                <a:lumMod val="50000"/>
              </a:schemeClr>
            </a:solidFill>
            <a:ln w="38100" cap="flat" cmpd="sng" algn="ctr">
              <a:solidFill>
                <a:srgbClr val="08090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F3F3F"/>
                </a:solidFill>
                <a:effectLst/>
                <a:uLnTx/>
                <a:uFillTx/>
                <a:latin typeface="Calibri" panose="020F0502020204030204"/>
                <a:ea typeface="+mn-ea"/>
                <a:cs typeface="+mn-cs"/>
              </a:endParaRPr>
            </a:p>
          </p:txBody>
        </p:sp>
        <p:sp>
          <p:nvSpPr>
            <p:cNvPr id="10" name="Freeform 102">
              <a:extLst>
                <a:ext uri="{FF2B5EF4-FFF2-40B4-BE49-F238E27FC236}">
                  <a16:creationId xmlns:a16="http://schemas.microsoft.com/office/drawing/2014/main" id="{2EF1AC27-C306-40A0-B75C-046A5022FD69}"/>
                </a:ext>
              </a:extLst>
            </p:cNvPr>
            <p:cNvSpPr>
              <a:spLocks noChangeAspect="1" noChangeArrowheads="1"/>
            </p:cNvSpPr>
            <p:nvPr/>
          </p:nvSpPr>
          <p:spPr bwMode="auto">
            <a:xfrm>
              <a:off x="248537" y="1622803"/>
              <a:ext cx="306816" cy="297228"/>
            </a:xfrm>
            <a:custGeom>
              <a:avLst/>
              <a:gdLst>
                <a:gd name="T0" fmla="*/ 72822069 w 566"/>
                <a:gd name="T1" fmla="*/ 67317282 h 545"/>
                <a:gd name="T2" fmla="*/ 72822069 w 566"/>
                <a:gd name="T3" fmla="*/ 67317282 h 545"/>
                <a:gd name="T4" fmla="*/ 69213295 w 566"/>
                <a:gd name="T5" fmla="*/ 70970385 h 545"/>
                <a:gd name="T6" fmla="*/ 66506355 w 566"/>
                <a:gd name="T7" fmla="*/ 70970385 h 545"/>
                <a:gd name="T8" fmla="*/ 66506355 w 566"/>
                <a:gd name="T9" fmla="*/ 70970385 h 545"/>
                <a:gd name="T10" fmla="*/ 49106547 w 566"/>
                <a:gd name="T11" fmla="*/ 57141401 h 545"/>
                <a:gd name="T12" fmla="*/ 24617716 w 566"/>
                <a:gd name="T13" fmla="*/ 70970385 h 545"/>
                <a:gd name="T14" fmla="*/ 24617716 w 566"/>
                <a:gd name="T15" fmla="*/ 70970385 h 545"/>
                <a:gd name="T16" fmla="*/ 22684444 w 566"/>
                <a:gd name="T17" fmla="*/ 70970385 h 545"/>
                <a:gd name="T18" fmla="*/ 20880057 w 566"/>
                <a:gd name="T19" fmla="*/ 70970385 h 545"/>
                <a:gd name="T20" fmla="*/ 902194 w 566"/>
                <a:gd name="T21" fmla="*/ 56228306 h 545"/>
                <a:gd name="T22" fmla="*/ 0 w 566"/>
                <a:gd name="T23" fmla="*/ 52444813 h 545"/>
                <a:gd name="T24" fmla="*/ 0 w 566"/>
                <a:gd name="T25" fmla="*/ 3652741 h 545"/>
                <a:gd name="T26" fmla="*/ 3608775 w 566"/>
                <a:gd name="T27" fmla="*/ 0 h 545"/>
                <a:gd name="T28" fmla="*/ 5413162 w 566"/>
                <a:gd name="T29" fmla="*/ 913095 h 545"/>
                <a:gd name="T30" fmla="*/ 5413162 w 566"/>
                <a:gd name="T31" fmla="*/ 913095 h 545"/>
                <a:gd name="T32" fmla="*/ 22684444 w 566"/>
                <a:gd name="T33" fmla="*/ 13828622 h 545"/>
                <a:gd name="T34" fmla="*/ 48204353 w 566"/>
                <a:gd name="T35" fmla="*/ 0 h 545"/>
                <a:gd name="T36" fmla="*/ 48204353 w 566"/>
                <a:gd name="T37" fmla="*/ 0 h 545"/>
                <a:gd name="T38" fmla="*/ 49106547 w 566"/>
                <a:gd name="T39" fmla="*/ 0 h 545"/>
                <a:gd name="T40" fmla="*/ 51942013 w 566"/>
                <a:gd name="T41" fmla="*/ 913095 h 545"/>
                <a:gd name="T42" fmla="*/ 51942013 w 566"/>
                <a:gd name="T43" fmla="*/ 913095 h 545"/>
                <a:gd name="T44" fmla="*/ 71017682 w 566"/>
                <a:gd name="T45" fmla="*/ 15655173 h 545"/>
                <a:gd name="T46" fmla="*/ 71017682 w 566"/>
                <a:gd name="T47" fmla="*/ 15655173 h 545"/>
                <a:gd name="T48" fmla="*/ 71017682 w 566"/>
                <a:gd name="T49" fmla="*/ 15655173 h 545"/>
                <a:gd name="T50" fmla="*/ 71017682 w 566"/>
                <a:gd name="T51" fmla="*/ 15655173 h 545"/>
                <a:gd name="T52" fmla="*/ 72822069 w 566"/>
                <a:gd name="T53" fmla="*/ 18394820 h 545"/>
                <a:gd name="T54" fmla="*/ 72822069 w 566"/>
                <a:gd name="T55" fmla="*/ 67317282 h 545"/>
                <a:gd name="T56" fmla="*/ 19075669 w 566"/>
                <a:gd name="T57" fmla="*/ 59881048 h 545"/>
                <a:gd name="T58" fmla="*/ 19075669 w 566"/>
                <a:gd name="T59" fmla="*/ 59881048 h 545"/>
                <a:gd name="T60" fmla="*/ 19075669 w 566"/>
                <a:gd name="T61" fmla="*/ 20221371 h 545"/>
                <a:gd name="T62" fmla="*/ 7217908 w 566"/>
                <a:gd name="T63" fmla="*/ 10958585 h 545"/>
                <a:gd name="T64" fmla="*/ 7217908 w 566"/>
                <a:gd name="T65" fmla="*/ 50618623 h 545"/>
                <a:gd name="T66" fmla="*/ 19075669 w 566"/>
                <a:gd name="T67" fmla="*/ 59881048 h 545"/>
                <a:gd name="T68" fmla="*/ 45497772 w 566"/>
                <a:gd name="T69" fmla="*/ 10045490 h 545"/>
                <a:gd name="T70" fmla="*/ 45497772 w 566"/>
                <a:gd name="T71" fmla="*/ 10045490 h 545"/>
                <a:gd name="T72" fmla="*/ 26422103 w 566"/>
                <a:gd name="T73" fmla="*/ 20221371 h 545"/>
                <a:gd name="T74" fmla="*/ 26422103 w 566"/>
                <a:gd name="T75" fmla="*/ 61707599 h 545"/>
                <a:gd name="T76" fmla="*/ 45497772 w 566"/>
                <a:gd name="T77" fmla="*/ 50618623 h 545"/>
                <a:gd name="T78" fmla="*/ 45497772 w 566"/>
                <a:gd name="T79" fmla="*/ 10045490 h 545"/>
                <a:gd name="T80" fmla="*/ 65604161 w 566"/>
                <a:gd name="T81" fmla="*/ 20221371 h 545"/>
                <a:gd name="T82" fmla="*/ 65604161 w 566"/>
                <a:gd name="T83" fmla="*/ 20221371 h 545"/>
                <a:gd name="T84" fmla="*/ 52844206 w 566"/>
                <a:gd name="T85" fmla="*/ 10958585 h 545"/>
                <a:gd name="T86" fmla="*/ 52844206 w 566"/>
                <a:gd name="T87" fmla="*/ 50618623 h 545"/>
                <a:gd name="T88" fmla="*/ 65604161 w 566"/>
                <a:gd name="T89" fmla="*/ 59881048 h 545"/>
                <a:gd name="T90" fmla="*/ 65604161 w 566"/>
                <a:gd name="T91" fmla="*/ 20221371 h 54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66" h="545">
                  <a:moveTo>
                    <a:pt x="565" y="516"/>
                  </a:moveTo>
                  <a:lnTo>
                    <a:pt x="565" y="516"/>
                  </a:lnTo>
                  <a:cubicBezTo>
                    <a:pt x="565" y="537"/>
                    <a:pt x="551" y="544"/>
                    <a:pt x="537" y="544"/>
                  </a:cubicBezTo>
                  <a:cubicBezTo>
                    <a:pt x="530" y="544"/>
                    <a:pt x="523" y="544"/>
                    <a:pt x="516" y="544"/>
                  </a:cubicBezTo>
                  <a:cubicBezTo>
                    <a:pt x="381" y="438"/>
                    <a:pt x="381" y="438"/>
                    <a:pt x="381" y="438"/>
                  </a:cubicBezTo>
                  <a:cubicBezTo>
                    <a:pt x="191" y="544"/>
                    <a:pt x="191" y="544"/>
                    <a:pt x="191" y="544"/>
                  </a:cubicBezTo>
                  <a:cubicBezTo>
                    <a:pt x="183" y="544"/>
                    <a:pt x="183" y="544"/>
                    <a:pt x="176" y="544"/>
                  </a:cubicBezTo>
                  <a:cubicBezTo>
                    <a:pt x="169" y="544"/>
                    <a:pt x="162" y="544"/>
                    <a:pt x="162" y="544"/>
                  </a:cubicBezTo>
                  <a:cubicBezTo>
                    <a:pt x="7" y="431"/>
                    <a:pt x="7" y="431"/>
                    <a:pt x="7" y="431"/>
                  </a:cubicBezTo>
                  <a:cubicBezTo>
                    <a:pt x="0" y="424"/>
                    <a:pt x="0" y="417"/>
                    <a:pt x="0" y="402"/>
                  </a:cubicBezTo>
                  <a:cubicBezTo>
                    <a:pt x="0" y="28"/>
                    <a:pt x="0" y="28"/>
                    <a:pt x="0" y="28"/>
                  </a:cubicBezTo>
                  <a:cubicBezTo>
                    <a:pt x="0" y="14"/>
                    <a:pt x="7" y="0"/>
                    <a:pt x="28" y="0"/>
                  </a:cubicBezTo>
                  <a:cubicBezTo>
                    <a:pt x="35" y="0"/>
                    <a:pt x="35" y="0"/>
                    <a:pt x="42" y="7"/>
                  </a:cubicBezTo>
                  <a:cubicBezTo>
                    <a:pt x="176" y="106"/>
                    <a:pt x="176" y="106"/>
                    <a:pt x="176" y="106"/>
                  </a:cubicBezTo>
                  <a:cubicBezTo>
                    <a:pt x="374" y="0"/>
                    <a:pt x="374" y="0"/>
                    <a:pt x="374" y="0"/>
                  </a:cubicBezTo>
                  <a:lnTo>
                    <a:pt x="381" y="0"/>
                  </a:lnTo>
                  <a:cubicBezTo>
                    <a:pt x="389" y="0"/>
                    <a:pt x="396" y="0"/>
                    <a:pt x="403" y="7"/>
                  </a:cubicBezTo>
                  <a:cubicBezTo>
                    <a:pt x="551" y="120"/>
                    <a:pt x="551" y="120"/>
                    <a:pt x="551" y="120"/>
                  </a:cubicBezTo>
                  <a:cubicBezTo>
                    <a:pt x="558" y="127"/>
                    <a:pt x="565" y="134"/>
                    <a:pt x="565" y="141"/>
                  </a:cubicBezTo>
                  <a:lnTo>
                    <a:pt x="565" y="516"/>
                  </a:lnTo>
                  <a:close/>
                  <a:moveTo>
                    <a:pt x="148" y="459"/>
                  </a:moveTo>
                  <a:lnTo>
                    <a:pt x="148" y="459"/>
                  </a:lnTo>
                  <a:cubicBezTo>
                    <a:pt x="148" y="155"/>
                    <a:pt x="148" y="155"/>
                    <a:pt x="148" y="155"/>
                  </a:cubicBezTo>
                  <a:cubicBezTo>
                    <a:pt x="56" y="84"/>
                    <a:pt x="56" y="84"/>
                    <a:pt x="56" y="84"/>
                  </a:cubicBezTo>
                  <a:cubicBezTo>
                    <a:pt x="56" y="388"/>
                    <a:pt x="56" y="388"/>
                    <a:pt x="56" y="388"/>
                  </a:cubicBezTo>
                  <a:lnTo>
                    <a:pt x="148" y="459"/>
                  </a:lnTo>
                  <a:close/>
                  <a:moveTo>
                    <a:pt x="353" y="77"/>
                  </a:moveTo>
                  <a:lnTo>
                    <a:pt x="353" y="77"/>
                  </a:lnTo>
                  <a:cubicBezTo>
                    <a:pt x="205" y="155"/>
                    <a:pt x="205" y="155"/>
                    <a:pt x="205" y="155"/>
                  </a:cubicBezTo>
                  <a:cubicBezTo>
                    <a:pt x="205" y="473"/>
                    <a:pt x="205" y="473"/>
                    <a:pt x="205" y="473"/>
                  </a:cubicBezTo>
                  <a:cubicBezTo>
                    <a:pt x="353" y="388"/>
                    <a:pt x="353" y="388"/>
                    <a:pt x="353" y="388"/>
                  </a:cubicBezTo>
                  <a:lnTo>
                    <a:pt x="353" y="77"/>
                  </a:lnTo>
                  <a:close/>
                  <a:moveTo>
                    <a:pt x="509" y="155"/>
                  </a:moveTo>
                  <a:lnTo>
                    <a:pt x="509" y="155"/>
                  </a:lnTo>
                  <a:cubicBezTo>
                    <a:pt x="410" y="84"/>
                    <a:pt x="410" y="84"/>
                    <a:pt x="410" y="84"/>
                  </a:cubicBezTo>
                  <a:cubicBezTo>
                    <a:pt x="410" y="388"/>
                    <a:pt x="410" y="388"/>
                    <a:pt x="410" y="388"/>
                  </a:cubicBezTo>
                  <a:cubicBezTo>
                    <a:pt x="509" y="459"/>
                    <a:pt x="509" y="459"/>
                    <a:pt x="509" y="459"/>
                  </a:cubicBezTo>
                  <a:lnTo>
                    <a:pt x="509" y="155"/>
                  </a:lnTo>
                  <a:close/>
                </a:path>
              </a:pathLst>
            </a:custGeom>
            <a:solidFill>
              <a:srgbClr val="FFFFFF"/>
            </a:soli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11" name="Group 10">
            <a:extLst>
              <a:ext uri="{FF2B5EF4-FFF2-40B4-BE49-F238E27FC236}">
                <a16:creationId xmlns:a16="http://schemas.microsoft.com/office/drawing/2014/main" id="{DA991725-241E-4EEF-B15D-E9A5C3DA9ED8}"/>
              </a:ext>
            </a:extLst>
          </p:cNvPr>
          <p:cNvGrpSpPr/>
          <p:nvPr/>
        </p:nvGrpSpPr>
        <p:grpSpPr>
          <a:xfrm>
            <a:off x="319912" y="4463120"/>
            <a:ext cx="681909" cy="681909"/>
            <a:chOff x="146184" y="3997893"/>
            <a:chExt cx="512328" cy="512328"/>
          </a:xfrm>
        </p:grpSpPr>
        <p:sp>
          <p:nvSpPr>
            <p:cNvPr id="12" name="Oval 11">
              <a:extLst>
                <a:ext uri="{FF2B5EF4-FFF2-40B4-BE49-F238E27FC236}">
                  <a16:creationId xmlns:a16="http://schemas.microsoft.com/office/drawing/2014/main" id="{10F5A614-3F7E-4A77-A523-0CFF9A95B057}"/>
                </a:ext>
              </a:extLst>
            </p:cNvPr>
            <p:cNvSpPr/>
            <p:nvPr/>
          </p:nvSpPr>
          <p:spPr>
            <a:xfrm>
              <a:off x="146184" y="3997893"/>
              <a:ext cx="512328" cy="512328"/>
            </a:xfrm>
            <a:prstGeom prst="ellipse">
              <a:avLst/>
            </a:prstGeom>
            <a:solidFill>
              <a:schemeClr val="accent2">
                <a:lumMod val="50000"/>
              </a:schemeClr>
            </a:solidFill>
            <a:ln w="38100" cap="flat" cmpd="sng" algn="ctr">
              <a:solidFill>
                <a:srgbClr val="08090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F3F3F"/>
                </a:solidFill>
                <a:effectLst/>
                <a:uLnTx/>
                <a:uFillTx/>
                <a:latin typeface="Calibri" panose="020F0502020204030204"/>
                <a:ea typeface="+mn-ea"/>
                <a:cs typeface="+mn-cs"/>
              </a:endParaRPr>
            </a:p>
          </p:txBody>
        </p:sp>
        <p:sp>
          <p:nvSpPr>
            <p:cNvPr id="13" name="Freeform 228">
              <a:extLst>
                <a:ext uri="{FF2B5EF4-FFF2-40B4-BE49-F238E27FC236}">
                  <a16:creationId xmlns:a16="http://schemas.microsoft.com/office/drawing/2014/main" id="{C1792D9A-F91A-42EF-9DC3-FF6C2636CF45}"/>
                </a:ext>
              </a:extLst>
            </p:cNvPr>
            <p:cNvSpPr>
              <a:spLocks noChangeAspect="1"/>
            </p:cNvSpPr>
            <p:nvPr/>
          </p:nvSpPr>
          <p:spPr bwMode="auto">
            <a:xfrm>
              <a:off x="259253" y="4109989"/>
              <a:ext cx="286191" cy="288137"/>
            </a:xfrm>
            <a:custGeom>
              <a:avLst/>
              <a:gdLst>
                <a:gd name="T0" fmla="*/ 233363 w 68"/>
                <a:gd name="T1" fmla="*/ 10365 h 68"/>
                <a:gd name="T2" fmla="*/ 199045 w 68"/>
                <a:gd name="T3" fmla="*/ 210764 h 68"/>
                <a:gd name="T4" fmla="*/ 195613 w 68"/>
                <a:gd name="T5" fmla="*/ 217674 h 68"/>
                <a:gd name="T6" fmla="*/ 192181 w 68"/>
                <a:gd name="T7" fmla="*/ 217674 h 68"/>
                <a:gd name="T8" fmla="*/ 188749 w 68"/>
                <a:gd name="T9" fmla="*/ 217674 h 68"/>
                <a:gd name="T10" fmla="*/ 130409 w 68"/>
                <a:gd name="T11" fmla="*/ 193488 h 68"/>
                <a:gd name="T12" fmla="*/ 96091 w 68"/>
                <a:gd name="T13" fmla="*/ 231495 h 68"/>
                <a:gd name="T14" fmla="*/ 89227 w 68"/>
                <a:gd name="T15" fmla="*/ 234950 h 68"/>
                <a:gd name="T16" fmla="*/ 89227 w 68"/>
                <a:gd name="T17" fmla="*/ 234950 h 68"/>
                <a:gd name="T18" fmla="*/ 82363 w 68"/>
                <a:gd name="T19" fmla="*/ 224585 h 68"/>
                <a:gd name="T20" fmla="*/ 82363 w 68"/>
                <a:gd name="T21" fmla="*/ 179668 h 68"/>
                <a:gd name="T22" fmla="*/ 195613 w 68"/>
                <a:gd name="T23" fmla="*/ 41462 h 68"/>
                <a:gd name="T24" fmla="*/ 54909 w 68"/>
                <a:gd name="T25" fmla="*/ 162392 h 68"/>
                <a:gd name="T26" fmla="*/ 3432 w 68"/>
                <a:gd name="T27" fmla="*/ 141661 h 68"/>
                <a:gd name="T28" fmla="*/ 0 w 68"/>
                <a:gd name="T29" fmla="*/ 134751 h 68"/>
                <a:gd name="T30" fmla="*/ 3432 w 68"/>
                <a:gd name="T31" fmla="*/ 124385 h 68"/>
                <a:gd name="T32" fmla="*/ 219636 w 68"/>
                <a:gd name="T33" fmla="*/ 0 h 68"/>
                <a:gd name="T34" fmla="*/ 223068 w 68"/>
                <a:gd name="T35" fmla="*/ 0 h 68"/>
                <a:gd name="T36" fmla="*/ 229931 w 68"/>
                <a:gd name="T37" fmla="*/ 0 h 68"/>
                <a:gd name="T38" fmla="*/ 233363 w 68"/>
                <a:gd name="T39" fmla="*/ 10365 h 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FFFFFF"/>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spTree>
    <p:extLst>
      <p:ext uri="{BB962C8B-B14F-4D97-AF65-F5344CB8AC3E}">
        <p14:creationId xmlns:p14="http://schemas.microsoft.com/office/powerpoint/2010/main" val="2864973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9DACFF1F-C03A-45B5-9ECA-0BA36A8E373C}"/>
              </a:ext>
            </a:extLst>
          </p:cNvPr>
          <p:cNvSpPr txBox="1">
            <a:spLocks/>
          </p:cNvSpPr>
          <p:nvPr/>
        </p:nvSpPr>
        <p:spPr>
          <a:xfrm>
            <a:off x="231231" y="159238"/>
            <a:ext cx="7239000" cy="707578"/>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algn="ctr"/>
            <a:r>
              <a:rPr lang="en-IN" sz="4000" b="1" dirty="0"/>
              <a:t>Alarm System</a:t>
            </a:r>
          </a:p>
        </p:txBody>
      </p:sp>
      <p:pic>
        <p:nvPicPr>
          <p:cNvPr id="3" name="Picture Placeholder 4">
            <a:extLst>
              <a:ext uri="{FF2B5EF4-FFF2-40B4-BE49-F238E27FC236}">
                <a16:creationId xmlns:a16="http://schemas.microsoft.com/office/drawing/2014/main" id="{414D7D5F-EF37-4204-A747-02494EC38EA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1929" r="25945"/>
          <a:stretch/>
        </p:blipFill>
        <p:spPr>
          <a:xfrm>
            <a:off x="7718425" y="0"/>
            <a:ext cx="4473575" cy="6553200"/>
          </a:xfrm>
          <a:prstGeom prst="rect">
            <a:avLst/>
          </a:prstGeom>
        </p:spPr>
      </p:pic>
      <p:sp>
        <p:nvSpPr>
          <p:cNvPr id="4" name="L-Shape 3">
            <a:extLst>
              <a:ext uri="{FF2B5EF4-FFF2-40B4-BE49-F238E27FC236}">
                <a16:creationId xmlns:a16="http://schemas.microsoft.com/office/drawing/2014/main" id="{1941268F-9EE4-403A-A304-D9C61F00A67D}"/>
              </a:ext>
            </a:extLst>
          </p:cNvPr>
          <p:cNvSpPr/>
          <p:nvPr/>
        </p:nvSpPr>
        <p:spPr bwMode="auto">
          <a:xfrm rot="5400000">
            <a:off x="632097" y="772938"/>
            <a:ext cx="1683052" cy="2796302"/>
          </a:xfrm>
          <a:prstGeom prst="corner">
            <a:avLst>
              <a:gd name="adj1" fmla="val 16120"/>
              <a:gd name="adj2" fmla="val 16110"/>
            </a:avLst>
          </a:prstGeom>
          <a:solidFill>
            <a:schemeClr val="accent1"/>
          </a:solidFill>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5" name="L-Shape 4">
            <a:extLst>
              <a:ext uri="{FF2B5EF4-FFF2-40B4-BE49-F238E27FC236}">
                <a16:creationId xmlns:a16="http://schemas.microsoft.com/office/drawing/2014/main" id="{C6D315AF-FF96-41A3-918B-FC8ACA28A6C9}"/>
              </a:ext>
            </a:extLst>
          </p:cNvPr>
          <p:cNvSpPr/>
          <p:nvPr/>
        </p:nvSpPr>
        <p:spPr bwMode="auto">
          <a:xfrm rot="5400000">
            <a:off x="2955977" y="1733103"/>
            <a:ext cx="1683051" cy="2796302"/>
          </a:xfrm>
          <a:prstGeom prst="corner">
            <a:avLst>
              <a:gd name="adj1" fmla="val 16120"/>
              <a:gd name="adj2" fmla="val 16110"/>
            </a:avLst>
          </a:prstGeom>
          <a:solidFill>
            <a:schemeClr val="accent2"/>
          </a:solidFill>
          <a:ln>
            <a:no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6" name="Content Placeholder 2">
            <a:extLst>
              <a:ext uri="{FF2B5EF4-FFF2-40B4-BE49-F238E27FC236}">
                <a16:creationId xmlns:a16="http://schemas.microsoft.com/office/drawing/2014/main" id="{059C804D-7448-4E6D-8007-648392042B29}"/>
              </a:ext>
            </a:extLst>
          </p:cNvPr>
          <p:cNvSpPr txBox="1">
            <a:spLocks/>
          </p:cNvSpPr>
          <p:nvPr/>
        </p:nvSpPr>
        <p:spPr bwMode="auto">
          <a:xfrm>
            <a:off x="384522" y="2196701"/>
            <a:ext cx="2061774" cy="22081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21893" tIns="60946" rIns="121893" bIns="60946"/>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dirty="0"/>
              <a:t>Proper alarm systems should be installed inside and at the entrance to </a:t>
            </a:r>
            <a:r>
              <a:rPr lang="en-US" b="1" dirty="0">
                <a:solidFill>
                  <a:srgbClr val="FF0000"/>
                </a:solidFill>
              </a:rPr>
              <a:t>report</a:t>
            </a:r>
            <a:r>
              <a:rPr lang="en-US" dirty="0"/>
              <a:t> intrusions</a:t>
            </a:r>
            <a:r>
              <a:rPr lang="en-US" b="1" dirty="0"/>
              <a:t>, </a:t>
            </a:r>
            <a:r>
              <a:rPr lang="en-US" dirty="0"/>
              <a:t>suspicious activity, and emergencies</a:t>
            </a:r>
          </a:p>
        </p:txBody>
      </p:sp>
      <p:sp>
        <p:nvSpPr>
          <p:cNvPr id="7" name="Content Placeholder 2">
            <a:extLst>
              <a:ext uri="{FF2B5EF4-FFF2-40B4-BE49-F238E27FC236}">
                <a16:creationId xmlns:a16="http://schemas.microsoft.com/office/drawing/2014/main" id="{2F13C9C9-1437-4923-88C1-4F3E1615BD33}"/>
              </a:ext>
            </a:extLst>
          </p:cNvPr>
          <p:cNvSpPr txBox="1">
            <a:spLocks/>
          </p:cNvSpPr>
          <p:nvPr/>
        </p:nvSpPr>
        <p:spPr bwMode="auto">
          <a:xfrm>
            <a:off x="2712271" y="3163242"/>
            <a:ext cx="2256796" cy="23041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21893" tIns="60946" rIns="121893" bIns="60946"/>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dirty="0"/>
              <a:t>It can be turned on either </a:t>
            </a:r>
            <a:r>
              <a:rPr lang="en-US" b="1" dirty="0">
                <a:solidFill>
                  <a:srgbClr val="FF0000"/>
                </a:solidFill>
              </a:rPr>
              <a:t>automatically</a:t>
            </a:r>
            <a:r>
              <a:rPr lang="en-US" dirty="0"/>
              <a:t> or </a:t>
            </a:r>
            <a:r>
              <a:rPr lang="en-US" b="1" dirty="0">
                <a:solidFill>
                  <a:srgbClr val="FF0000"/>
                </a:solidFill>
              </a:rPr>
              <a:t>manually</a:t>
            </a:r>
            <a:r>
              <a:rPr lang="en-US" dirty="0"/>
              <a:t> by smoke detectors, heat detectors, security personnel, etc.</a:t>
            </a:r>
          </a:p>
        </p:txBody>
      </p:sp>
      <p:sp>
        <p:nvSpPr>
          <p:cNvPr id="8" name="L-Shape 7">
            <a:extLst>
              <a:ext uri="{FF2B5EF4-FFF2-40B4-BE49-F238E27FC236}">
                <a16:creationId xmlns:a16="http://schemas.microsoft.com/office/drawing/2014/main" id="{5A70C308-8053-402C-8847-B03EB9BE55A9}"/>
              </a:ext>
            </a:extLst>
          </p:cNvPr>
          <p:cNvSpPr/>
          <p:nvPr/>
        </p:nvSpPr>
        <p:spPr bwMode="auto">
          <a:xfrm rot="5400000">
            <a:off x="5389185" y="2732277"/>
            <a:ext cx="1683051" cy="2796302"/>
          </a:xfrm>
          <a:prstGeom prst="corner">
            <a:avLst>
              <a:gd name="adj1" fmla="val 16120"/>
              <a:gd name="adj2" fmla="val 16110"/>
            </a:avLst>
          </a:prstGeom>
          <a:solidFill>
            <a:schemeClr val="accent3"/>
          </a:solidFill>
          <a:ln>
            <a:no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9" name="Freeform 16">
            <a:extLst>
              <a:ext uri="{FF2B5EF4-FFF2-40B4-BE49-F238E27FC236}">
                <a16:creationId xmlns:a16="http://schemas.microsoft.com/office/drawing/2014/main" id="{AF00AE4F-1DD9-42F3-BC08-56155306A067}"/>
              </a:ext>
            </a:extLst>
          </p:cNvPr>
          <p:cNvSpPr>
            <a:spLocks noChangeArrowheads="1"/>
          </p:cNvSpPr>
          <p:nvPr/>
        </p:nvSpPr>
        <p:spPr bwMode="auto">
          <a:xfrm>
            <a:off x="6067237" y="3729588"/>
            <a:ext cx="271253" cy="426105"/>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accent3"/>
          </a:solidFill>
          <a:ln>
            <a:noFill/>
          </a:ln>
          <a:effectLst/>
        </p:spPr>
        <p:txBody>
          <a:bodyPr wrap="none" lIns="121893" tIns="60946" rIns="121893" bIns="60946"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D7D31"/>
              </a:solidFill>
              <a:effectLst/>
              <a:uLnTx/>
              <a:uFillTx/>
              <a:latin typeface="Calibri" panose="020F0502020204030204"/>
              <a:ea typeface="SimSun" charset="0"/>
              <a:cs typeface="+mn-cs"/>
            </a:endParaRPr>
          </a:p>
        </p:txBody>
      </p:sp>
      <p:sp>
        <p:nvSpPr>
          <p:cNvPr id="10" name="Content Placeholder 2">
            <a:extLst>
              <a:ext uri="{FF2B5EF4-FFF2-40B4-BE49-F238E27FC236}">
                <a16:creationId xmlns:a16="http://schemas.microsoft.com/office/drawing/2014/main" id="{A1D22D5B-D730-4D7E-A158-51D05CABE41F}"/>
              </a:ext>
            </a:extLst>
          </p:cNvPr>
          <p:cNvSpPr txBox="1">
            <a:spLocks/>
          </p:cNvSpPr>
          <p:nvPr/>
        </p:nvSpPr>
        <p:spPr bwMode="auto">
          <a:xfrm>
            <a:off x="5138712" y="4154628"/>
            <a:ext cx="2701928" cy="23041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21893" tIns="60946" rIns="121893" bIns="60946"/>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dirty="0"/>
              <a:t>It should be </a:t>
            </a:r>
            <a:r>
              <a:rPr lang="en-US" b="1" dirty="0">
                <a:solidFill>
                  <a:srgbClr val="FF0000"/>
                </a:solidFill>
              </a:rPr>
              <a:t>audible</a:t>
            </a:r>
            <a:r>
              <a:rPr lang="en-US" dirty="0"/>
              <a:t> to everyone in the building and set at intervals of 5 minutes such as the first alert, second alert and then the final alert to evacuate</a:t>
            </a:r>
          </a:p>
        </p:txBody>
      </p:sp>
      <p:sp>
        <p:nvSpPr>
          <p:cNvPr id="11" name="AutoShape 39">
            <a:extLst>
              <a:ext uri="{FF2B5EF4-FFF2-40B4-BE49-F238E27FC236}">
                <a16:creationId xmlns:a16="http://schemas.microsoft.com/office/drawing/2014/main" id="{27F0F230-7A68-44F4-8C50-4A738A5C942C}"/>
              </a:ext>
            </a:extLst>
          </p:cNvPr>
          <p:cNvSpPr>
            <a:spLocks/>
          </p:cNvSpPr>
          <p:nvPr/>
        </p:nvSpPr>
        <p:spPr bwMode="auto">
          <a:xfrm>
            <a:off x="1363811" y="1777602"/>
            <a:ext cx="300999" cy="301077"/>
          </a:xfrm>
          <a:custGeom>
            <a:avLst/>
            <a:gdLst>
              <a:gd name="T0" fmla="*/ 10797 w 21595"/>
              <a:gd name="T1" fmla="*/ 10800 h 21600"/>
              <a:gd name="T2" fmla="*/ 10797 w 21595"/>
              <a:gd name="T3" fmla="*/ 10800 h 21600"/>
              <a:gd name="T4" fmla="*/ 10797 w 21595"/>
              <a:gd name="T5" fmla="*/ 10800 h 21600"/>
              <a:gd name="T6" fmla="*/ 10797 w 21595"/>
              <a:gd name="T7" fmla="*/ 10800 h 21600"/>
            </a:gdLst>
            <a:ahLst/>
            <a:cxnLst>
              <a:cxn ang="0">
                <a:pos x="T0" y="T1"/>
              </a:cxn>
              <a:cxn ang="0">
                <a:pos x="T2" y="T3"/>
              </a:cxn>
              <a:cxn ang="0">
                <a:pos x="T4" y="T5"/>
              </a:cxn>
              <a:cxn ang="0">
                <a:pos x="T6" y="T7"/>
              </a:cxn>
            </a:cxnLst>
            <a:rect l="0" t="0" r="r" b="b"/>
            <a:pathLst>
              <a:path w="21595" h="21600">
                <a:moveTo>
                  <a:pt x="8043" y="21599"/>
                </a:moveTo>
                <a:cubicBezTo>
                  <a:pt x="7769" y="21599"/>
                  <a:pt x="7477" y="21507"/>
                  <a:pt x="7164" y="21320"/>
                </a:cubicBezTo>
                <a:cubicBezTo>
                  <a:pt x="6850" y="21132"/>
                  <a:pt x="6608" y="20916"/>
                  <a:pt x="6436" y="20665"/>
                </a:cubicBezTo>
                <a:lnTo>
                  <a:pt x="266" y="11697"/>
                </a:lnTo>
                <a:cubicBezTo>
                  <a:pt x="88" y="11439"/>
                  <a:pt x="0" y="11120"/>
                  <a:pt x="0" y="10741"/>
                </a:cubicBezTo>
                <a:cubicBezTo>
                  <a:pt x="0" y="10362"/>
                  <a:pt x="88" y="10047"/>
                  <a:pt x="266" y="9799"/>
                </a:cubicBezTo>
                <a:lnTo>
                  <a:pt x="2307" y="6831"/>
                </a:lnTo>
                <a:cubicBezTo>
                  <a:pt x="2488" y="6573"/>
                  <a:pt x="2708" y="6445"/>
                  <a:pt x="2970" y="6452"/>
                </a:cubicBezTo>
                <a:cubicBezTo>
                  <a:pt x="3233" y="6459"/>
                  <a:pt x="3448" y="6583"/>
                  <a:pt x="3622" y="6831"/>
                </a:cubicBezTo>
                <a:lnTo>
                  <a:pt x="7903" y="13022"/>
                </a:lnTo>
                <a:cubicBezTo>
                  <a:pt x="8082" y="13280"/>
                  <a:pt x="8302" y="13408"/>
                  <a:pt x="8567" y="13408"/>
                </a:cubicBezTo>
                <a:cubicBezTo>
                  <a:pt x="8827" y="13408"/>
                  <a:pt x="9045" y="13280"/>
                  <a:pt x="9221" y="13022"/>
                </a:cubicBezTo>
                <a:lnTo>
                  <a:pt x="17965" y="393"/>
                </a:lnTo>
                <a:cubicBezTo>
                  <a:pt x="18144" y="127"/>
                  <a:pt x="18364" y="0"/>
                  <a:pt x="18629" y="0"/>
                </a:cubicBezTo>
                <a:cubicBezTo>
                  <a:pt x="18888" y="0"/>
                  <a:pt x="19109" y="127"/>
                  <a:pt x="19292" y="393"/>
                </a:cubicBezTo>
                <a:lnTo>
                  <a:pt x="21333" y="3339"/>
                </a:lnTo>
                <a:cubicBezTo>
                  <a:pt x="21511" y="3601"/>
                  <a:pt x="21600" y="3920"/>
                  <a:pt x="21595" y="4299"/>
                </a:cubicBezTo>
                <a:cubicBezTo>
                  <a:pt x="21590" y="4678"/>
                  <a:pt x="21502" y="4993"/>
                  <a:pt x="21333" y="5241"/>
                </a:cubicBezTo>
                <a:lnTo>
                  <a:pt x="10664" y="20665"/>
                </a:lnTo>
                <a:cubicBezTo>
                  <a:pt x="10482" y="20930"/>
                  <a:pt x="10237" y="21146"/>
                  <a:pt x="9929" y="21330"/>
                </a:cubicBezTo>
                <a:cubicBezTo>
                  <a:pt x="9620" y="21511"/>
                  <a:pt x="9339" y="21599"/>
                  <a:pt x="9079" y="21599"/>
                </a:cubicBezTo>
                <a:lnTo>
                  <a:pt x="8043" y="21599"/>
                </a:lnTo>
                <a:close/>
              </a:path>
            </a:pathLst>
          </a:custGeom>
          <a:solidFill>
            <a:schemeClr val="accent1"/>
          </a:solidFill>
          <a:ln>
            <a:noFill/>
          </a:ln>
          <a:effectLst/>
        </p:spPr>
        <p:txBody>
          <a:bodyPr lIns="50789" tIns="50789" rIns="50789" bIns="50789" anchor="ctr"/>
          <a:lstStyle/>
          <a:p>
            <a:pPr marL="0" marR="0" lvl="0" indent="0" algn="l" defTabSz="457098" rtl="0" eaLnBrk="1" fontAlgn="auto" latinLnBrk="0" hangingPunct="1">
              <a:lnSpc>
                <a:spcPct val="100000"/>
              </a:lnSpc>
              <a:spcBef>
                <a:spcPts val="0"/>
              </a:spcBef>
              <a:spcAft>
                <a:spcPts val="0"/>
              </a:spcAft>
              <a:buClrTx/>
              <a:buSzTx/>
              <a:buFontTx/>
              <a:buNone/>
              <a:tabLst/>
              <a:defRPr/>
            </a:pPr>
            <a:endParaRPr kumimoji="0" lang="es-ES" sz="2900" b="0" i="0" u="none" strike="noStrike" kern="1200" cap="none" spc="0" normalizeH="0" baseline="0" noProof="0" dirty="0">
              <a:ln>
                <a:noFill/>
              </a:ln>
              <a:solidFill>
                <a:srgbClr val="44CEB9"/>
              </a:solidFill>
              <a:effectLst>
                <a:outerShdw blurRad="38100" dist="38100" dir="2700000" algn="tl">
                  <a:srgbClr val="000000"/>
                </a:outerShdw>
              </a:effectLst>
              <a:uLnTx/>
              <a:uFillTx/>
              <a:latin typeface="Gill Sans" charset="0"/>
              <a:ea typeface="+mn-ea"/>
              <a:cs typeface="Gill Sans" charset="0"/>
              <a:sym typeface="Gill Sans" charset="0"/>
            </a:endParaRPr>
          </a:p>
        </p:txBody>
      </p:sp>
      <p:sp>
        <p:nvSpPr>
          <p:cNvPr id="12" name="Freeform 125">
            <a:extLst>
              <a:ext uri="{FF2B5EF4-FFF2-40B4-BE49-F238E27FC236}">
                <a16:creationId xmlns:a16="http://schemas.microsoft.com/office/drawing/2014/main" id="{6ED90D19-51E4-49BA-8093-E7F71E8BDD4E}"/>
              </a:ext>
            </a:extLst>
          </p:cNvPr>
          <p:cNvSpPr>
            <a:spLocks noChangeAspect="1" noChangeArrowheads="1"/>
          </p:cNvSpPr>
          <p:nvPr/>
        </p:nvSpPr>
        <p:spPr bwMode="auto">
          <a:xfrm>
            <a:off x="3617032" y="2746288"/>
            <a:ext cx="360941" cy="360943"/>
          </a:xfrm>
          <a:custGeom>
            <a:avLst/>
            <a:gdLst>
              <a:gd name="T0" fmla="*/ 195663 w 587"/>
              <a:gd name="T1" fmla="*/ 73611 h 588"/>
              <a:gd name="T2" fmla="*/ 195663 w 587"/>
              <a:gd name="T3" fmla="*/ 73611 h 588"/>
              <a:gd name="T4" fmla="*/ 167608 w 587"/>
              <a:gd name="T5" fmla="*/ 101619 h 588"/>
              <a:gd name="T6" fmla="*/ 129483 w 587"/>
              <a:gd name="T7" fmla="*/ 111673 h 588"/>
              <a:gd name="T8" fmla="*/ 152502 w 587"/>
              <a:gd name="T9" fmla="*/ 86538 h 588"/>
              <a:gd name="T10" fmla="*/ 155020 w 587"/>
              <a:gd name="T11" fmla="*/ 86538 h 588"/>
              <a:gd name="T12" fmla="*/ 183074 w 587"/>
              <a:gd name="T13" fmla="*/ 58530 h 588"/>
              <a:gd name="T14" fmla="*/ 183074 w 587"/>
              <a:gd name="T15" fmla="*/ 30522 h 588"/>
              <a:gd name="T16" fmla="*/ 155020 w 587"/>
              <a:gd name="T17" fmla="*/ 30522 h 588"/>
              <a:gd name="T18" fmla="*/ 124447 w 587"/>
              <a:gd name="T19" fmla="*/ 58530 h 588"/>
              <a:gd name="T20" fmla="*/ 124447 w 587"/>
              <a:gd name="T21" fmla="*/ 58530 h 588"/>
              <a:gd name="T22" fmla="*/ 124447 w 587"/>
              <a:gd name="T23" fmla="*/ 58530 h 588"/>
              <a:gd name="T24" fmla="*/ 101788 w 587"/>
              <a:gd name="T25" fmla="*/ 84024 h 588"/>
              <a:gd name="T26" fmla="*/ 111859 w 587"/>
              <a:gd name="T27" fmla="*/ 43448 h 588"/>
              <a:gd name="T28" fmla="*/ 139554 w 587"/>
              <a:gd name="T29" fmla="*/ 15440 h 588"/>
              <a:gd name="T30" fmla="*/ 195663 w 587"/>
              <a:gd name="T31" fmla="*/ 15440 h 588"/>
              <a:gd name="T32" fmla="*/ 195663 w 587"/>
              <a:gd name="T33" fmla="*/ 73611 h 588"/>
              <a:gd name="T34" fmla="*/ 81286 w 587"/>
              <a:gd name="T35" fmla="*/ 147222 h 588"/>
              <a:gd name="T36" fmla="*/ 81286 w 587"/>
              <a:gd name="T37" fmla="*/ 147222 h 588"/>
              <a:gd name="T38" fmla="*/ 81286 w 587"/>
              <a:gd name="T39" fmla="*/ 147222 h 588"/>
              <a:gd name="T40" fmla="*/ 73733 w 587"/>
              <a:gd name="T41" fmla="*/ 149736 h 588"/>
              <a:gd name="T42" fmla="*/ 63303 w 587"/>
              <a:gd name="T43" fmla="*/ 139681 h 588"/>
              <a:gd name="T44" fmla="*/ 65820 w 587"/>
              <a:gd name="T45" fmla="*/ 132141 h 588"/>
              <a:gd name="T46" fmla="*/ 132001 w 587"/>
              <a:gd name="T47" fmla="*/ 66070 h 588"/>
              <a:gd name="T48" fmla="*/ 139554 w 587"/>
              <a:gd name="T49" fmla="*/ 61043 h 588"/>
              <a:gd name="T50" fmla="*/ 149984 w 587"/>
              <a:gd name="T51" fmla="*/ 71097 h 588"/>
              <a:gd name="T52" fmla="*/ 147467 w 587"/>
              <a:gd name="T53" fmla="*/ 78638 h 588"/>
              <a:gd name="T54" fmla="*/ 147467 w 587"/>
              <a:gd name="T55" fmla="*/ 78638 h 588"/>
              <a:gd name="T56" fmla="*/ 81286 w 587"/>
              <a:gd name="T57" fmla="*/ 147222 h 588"/>
              <a:gd name="T58" fmla="*/ 58267 w 587"/>
              <a:gd name="T59" fmla="*/ 124600 h 588"/>
              <a:gd name="T60" fmla="*/ 58267 w 587"/>
              <a:gd name="T61" fmla="*/ 124600 h 588"/>
              <a:gd name="T62" fmla="*/ 30572 w 587"/>
              <a:gd name="T63" fmla="*/ 152249 h 588"/>
              <a:gd name="T64" fmla="*/ 30572 w 587"/>
              <a:gd name="T65" fmla="*/ 180257 h 588"/>
              <a:gd name="T66" fmla="*/ 58267 w 587"/>
              <a:gd name="T67" fmla="*/ 180257 h 588"/>
              <a:gd name="T68" fmla="*/ 86322 w 587"/>
              <a:gd name="T69" fmla="*/ 152249 h 588"/>
              <a:gd name="T70" fmla="*/ 88840 w 587"/>
              <a:gd name="T71" fmla="*/ 152249 h 588"/>
              <a:gd name="T72" fmla="*/ 111859 w 587"/>
              <a:gd name="T73" fmla="*/ 129627 h 588"/>
              <a:gd name="T74" fmla="*/ 101788 w 587"/>
              <a:gd name="T75" fmla="*/ 167690 h 588"/>
              <a:gd name="T76" fmla="*/ 73733 w 587"/>
              <a:gd name="T77" fmla="*/ 195698 h 588"/>
              <a:gd name="T78" fmla="*/ 17624 w 587"/>
              <a:gd name="T79" fmla="*/ 195698 h 588"/>
              <a:gd name="T80" fmla="*/ 17624 w 587"/>
              <a:gd name="T81" fmla="*/ 139681 h 588"/>
              <a:gd name="T82" fmla="*/ 45679 w 587"/>
              <a:gd name="T83" fmla="*/ 111673 h 588"/>
              <a:gd name="T84" fmla="*/ 83804 w 587"/>
              <a:gd name="T85" fmla="*/ 99106 h 588"/>
              <a:gd name="T86" fmla="*/ 58267 w 587"/>
              <a:gd name="T87" fmla="*/ 124600 h 58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87" h="588">
                <a:moveTo>
                  <a:pt x="544" y="205"/>
                </a:moveTo>
                <a:lnTo>
                  <a:pt x="544" y="205"/>
                </a:lnTo>
                <a:cubicBezTo>
                  <a:pt x="466" y="283"/>
                  <a:pt x="466" y="283"/>
                  <a:pt x="466" y="283"/>
                </a:cubicBezTo>
                <a:cubicBezTo>
                  <a:pt x="438" y="311"/>
                  <a:pt x="396" y="319"/>
                  <a:pt x="360" y="311"/>
                </a:cubicBezTo>
                <a:cubicBezTo>
                  <a:pt x="424" y="241"/>
                  <a:pt x="424" y="241"/>
                  <a:pt x="424" y="241"/>
                </a:cubicBezTo>
                <a:cubicBezTo>
                  <a:pt x="424" y="241"/>
                  <a:pt x="424" y="241"/>
                  <a:pt x="431" y="241"/>
                </a:cubicBezTo>
                <a:cubicBezTo>
                  <a:pt x="509" y="163"/>
                  <a:pt x="509" y="163"/>
                  <a:pt x="509" y="163"/>
                </a:cubicBezTo>
                <a:cubicBezTo>
                  <a:pt x="530" y="142"/>
                  <a:pt x="530" y="106"/>
                  <a:pt x="509" y="85"/>
                </a:cubicBezTo>
                <a:cubicBezTo>
                  <a:pt x="487" y="64"/>
                  <a:pt x="452" y="64"/>
                  <a:pt x="431" y="85"/>
                </a:cubicBezTo>
                <a:cubicBezTo>
                  <a:pt x="346" y="163"/>
                  <a:pt x="346" y="163"/>
                  <a:pt x="346" y="163"/>
                </a:cubicBezTo>
                <a:cubicBezTo>
                  <a:pt x="283" y="234"/>
                  <a:pt x="283" y="234"/>
                  <a:pt x="283" y="234"/>
                </a:cubicBezTo>
                <a:cubicBezTo>
                  <a:pt x="268" y="191"/>
                  <a:pt x="283" y="149"/>
                  <a:pt x="311" y="121"/>
                </a:cubicBezTo>
                <a:cubicBezTo>
                  <a:pt x="388" y="43"/>
                  <a:pt x="388" y="43"/>
                  <a:pt x="388" y="43"/>
                </a:cubicBezTo>
                <a:cubicBezTo>
                  <a:pt x="431" y="0"/>
                  <a:pt x="501" y="0"/>
                  <a:pt x="544" y="43"/>
                </a:cubicBezTo>
                <a:cubicBezTo>
                  <a:pt x="586" y="85"/>
                  <a:pt x="586" y="156"/>
                  <a:pt x="544" y="205"/>
                </a:cubicBezTo>
                <a:close/>
                <a:moveTo>
                  <a:pt x="226" y="410"/>
                </a:moveTo>
                <a:lnTo>
                  <a:pt x="226" y="410"/>
                </a:lnTo>
                <a:cubicBezTo>
                  <a:pt x="219" y="417"/>
                  <a:pt x="212" y="417"/>
                  <a:pt x="205" y="417"/>
                </a:cubicBezTo>
                <a:cubicBezTo>
                  <a:pt x="183" y="417"/>
                  <a:pt x="176" y="403"/>
                  <a:pt x="176" y="389"/>
                </a:cubicBezTo>
                <a:cubicBezTo>
                  <a:pt x="176" y="382"/>
                  <a:pt x="176" y="375"/>
                  <a:pt x="183" y="368"/>
                </a:cubicBezTo>
                <a:cubicBezTo>
                  <a:pt x="367" y="184"/>
                  <a:pt x="367" y="184"/>
                  <a:pt x="367" y="184"/>
                </a:cubicBezTo>
                <a:cubicBezTo>
                  <a:pt x="374" y="177"/>
                  <a:pt x="381" y="170"/>
                  <a:pt x="388" y="170"/>
                </a:cubicBezTo>
                <a:cubicBezTo>
                  <a:pt x="410" y="170"/>
                  <a:pt x="417" y="184"/>
                  <a:pt x="417" y="198"/>
                </a:cubicBezTo>
                <a:cubicBezTo>
                  <a:pt x="417" y="205"/>
                  <a:pt x="417" y="212"/>
                  <a:pt x="410" y="219"/>
                </a:cubicBezTo>
                <a:lnTo>
                  <a:pt x="226" y="410"/>
                </a:lnTo>
                <a:close/>
                <a:moveTo>
                  <a:pt x="162" y="347"/>
                </a:moveTo>
                <a:lnTo>
                  <a:pt x="162" y="347"/>
                </a:lnTo>
                <a:cubicBezTo>
                  <a:pt x="85" y="424"/>
                  <a:pt x="85" y="424"/>
                  <a:pt x="85" y="424"/>
                </a:cubicBezTo>
                <a:cubicBezTo>
                  <a:pt x="63" y="446"/>
                  <a:pt x="63" y="481"/>
                  <a:pt x="85" y="502"/>
                </a:cubicBezTo>
                <a:cubicBezTo>
                  <a:pt x="106" y="530"/>
                  <a:pt x="141" y="530"/>
                  <a:pt x="162" y="502"/>
                </a:cubicBezTo>
                <a:cubicBezTo>
                  <a:pt x="240" y="424"/>
                  <a:pt x="240" y="424"/>
                  <a:pt x="240" y="424"/>
                </a:cubicBezTo>
                <a:lnTo>
                  <a:pt x="247" y="424"/>
                </a:lnTo>
                <a:cubicBezTo>
                  <a:pt x="311" y="361"/>
                  <a:pt x="311" y="361"/>
                  <a:pt x="311" y="361"/>
                </a:cubicBezTo>
                <a:cubicBezTo>
                  <a:pt x="318" y="396"/>
                  <a:pt x="311" y="439"/>
                  <a:pt x="283" y="467"/>
                </a:cubicBezTo>
                <a:cubicBezTo>
                  <a:pt x="205" y="545"/>
                  <a:pt x="205" y="545"/>
                  <a:pt x="205" y="545"/>
                </a:cubicBezTo>
                <a:cubicBezTo>
                  <a:pt x="162" y="587"/>
                  <a:pt x="92" y="587"/>
                  <a:pt x="49" y="545"/>
                </a:cubicBezTo>
                <a:cubicBezTo>
                  <a:pt x="0" y="502"/>
                  <a:pt x="0" y="432"/>
                  <a:pt x="49" y="389"/>
                </a:cubicBezTo>
                <a:cubicBezTo>
                  <a:pt x="127" y="311"/>
                  <a:pt x="127" y="311"/>
                  <a:pt x="127" y="311"/>
                </a:cubicBezTo>
                <a:cubicBezTo>
                  <a:pt x="155" y="276"/>
                  <a:pt x="198" y="269"/>
                  <a:pt x="233" y="276"/>
                </a:cubicBezTo>
                <a:cubicBezTo>
                  <a:pt x="162" y="347"/>
                  <a:pt x="162" y="347"/>
                  <a:pt x="162" y="347"/>
                </a:cubicBezTo>
                <a:close/>
              </a:path>
            </a:pathLst>
          </a:custGeom>
          <a:solidFill>
            <a:schemeClr val="accent2"/>
          </a:solidFill>
          <a:ln>
            <a:noFill/>
          </a:ln>
          <a:effectLst/>
        </p:spPr>
        <p:txBody>
          <a:bodyPr lIns="50789" tIns="50789" rIns="50789" bIns="50789"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457098" rtl="0" eaLnBrk="1" fontAlgn="auto" latinLnBrk="0" hangingPunct="1">
              <a:lnSpc>
                <a:spcPct val="100000"/>
              </a:lnSpc>
              <a:spcBef>
                <a:spcPts val="0"/>
              </a:spcBef>
              <a:spcAft>
                <a:spcPts val="0"/>
              </a:spcAft>
              <a:buClrTx/>
              <a:buSzTx/>
              <a:buFontTx/>
              <a:buNone/>
              <a:tabLst/>
              <a:defRPr/>
            </a:pPr>
            <a:endParaRPr kumimoji="0" lang="en-US" sz="2900" b="0" i="0" u="none" strike="noStrike" kern="1200" cap="none" spc="0" normalizeH="0" baseline="0" noProof="0" dirty="0">
              <a:ln>
                <a:noFill/>
              </a:ln>
              <a:solidFill>
                <a:srgbClr val="44CEB9"/>
              </a:solidFill>
              <a:effectLst>
                <a:outerShdw blurRad="38100" dist="38100" dir="2700000" algn="tl">
                  <a:srgbClr val="000000"/>
                </a:outerShdw>
              </a:effectLst>
              <a:uLnTx/>
              <a:uFillTx/>
              <a:latin typeface="Gill Sans" charset="0"/>
              <a:ea typeface="+mn-ea"/>
              <a:cs typeface="+mn-cs"/>
            </a:endParaRPr>
          </a:p>
        </p:txBody>
      </p:sp>
    </p:spTree>
    <p:extLst>
      <p:ext uri="{BB962C8B-B14F-4D97-AF65-F5344CB8AC3E}">
        <p14:creationId xmlns:p14="http://schemas.microsoft.com/office/powerpoint/2010/main" val="4199858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1E9A3087-9C5A-49C3-97A8-00475CEB2681}"/>
              </a:ext>
            </a:extLst>
          </p:cNvPr>
          <p:cNvSpPr/>
          <p:nvPr/>
        </p:nvSpPr>
        <p:spPr>
          <a:xfrm>
            <a:off x="0" y="0"/>
            <a:ext cx="12192000" cy="4343400"/>
          </a:xfrm>
          <a:prstGeom prst="rect">
            <a:avLst/>
          </a:prstGeom>
          <a:solidFill>
            <a:srgbClr val="DEE9F6">
              <a:alpha val="9176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5" name="Title 2">
            <a:extLst>
              <a:ext uri="{FF2B5EF4-FFF2-40B4-BE49-F238E27FC236}">
                <a16:creationId xmlns:a16="http://schemas.microsoft.com/office/drawing/2014/main" id="{B1582259-8A22-43AE-9F01-0081ECEED2D9}"/>
              </a:ext>
            </a:extLst>
          </p:cNvPr>
          <p:cNvSpPr txBox="1">
            <a:spLocks/>
          </p:cNvSpPr>
          <p:nvPr/>
        </p:nvSpPr>
        <p:spPr>
          <a:xfrm>
            <a:off x="3817823" y="210317"/>
            <a:ext cx="4556354" cy="584775"/>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algn="ctr"/>
            <a:r>
              <a:rPr lang="en-IN" sz="3600" b="1" dirty="0"/>
              <a:t>Video Surveillance </a:t>
            </a:r>
          </a:p>
        </p:txBody>
      </p:sp>
      <p:grpSp>
        <p:nvGrpSpPr>
          <p:cNvPr id="49" name="Group 48">
            <a:extLst>
              <a:ext uri="{FF2B5EF4-FFF2-40B4-BE49-F238E27FC236}">
                <a16:creationId xmlns:a16="http://schemas.microsoft.com/office/drawing/2014/main" id="{9F30D4E6-7B81-434C-B275-539C8CCF4D6E}"/>
              </a:ext>
            </a:extLst>
          </p:cNvPr>
          <p:cNvGrpSpPr/>
          <p:nvPr/>
        </p:nvGrpSpPr>
        <p:grpSpPr>
          <a:xfrm>
            <a:off x="457200" y="1360418"/>
            <a:ext cx="429514" cy="430887"/>
            <a:chOff x="5867400" y="1201500"/>
            <a:chExt cx="429514" cy="430887"/>
          </a:xfrm>
        </p:grpSpPr>
        <p:sp>
          <p:nvSpPr>
            <p:cNvPr id="50" name="Oval 49">
              <a:extLst>
                <a:ext uri="{FF2B5EF4-FFF2-40B4-BE49-F238E27FC236}">
                  <a16:creationId xmlns:a16="http://schemas.microsoft.com/office/drawing/2014/main" id="{8444CFBD-40FB-4D2C-85EC-BBA8E1E7D9C7}"/>
                </a:ext>
              </a:extLst>
            </p:cNvPr>
            <p:cNvSpPr/>
            <p:nvPr/>
          </p:nvSpPr>
          <p:spPr>
            <a:xfrm>
              <a:off x="5867400" y="1202185"/>
              <a:ext cx="429514" cy="429514"/>
            </a:xfrm>
            <a:prstGeom prst="ellipse">
              <a:avLst/>
            </a:prstGeom>
            <a:solidFill>
              <a:srgbClr val="C0392B"/>
            </a:solidFill>
            <a:ln w="28575" cap="flat" cmpd="sng" algn="ctr">
              <a:solidFill>
                <a:srgbClr val="44546A"/>
              </a:solidFill>
              <a:prstDash val="solid"/>
              <a:miter lim="800000"/>
            </a:ln>
            <a:effectLst/>
          </p:spPr>
          <p:txBody>
            <a:bodyPr rtlCol="0" anchor="ctr"/>
            <a:lstStyle/>
            <a:p>
              <a:pPr algn="ctr" defTabSz="457200"/>
              <a:endParaRPr lang="en-US" sz="2700" b="1" kern="0" dirty="0">
                <a:solidFill>
                  <a:prstClr val="white"/>
                </a:solidFill>
                <a:latin typeface="Rockwell" panose="02060603020205020403" pitchFamily="18" charset="0"/>
              </a:endParaRPr>
            </a:p>
          </p:txBody>
        </p:sp>
        <p:sp>
          <p:nvSpPr>
            <p:cNvPr id="51" name="TextBox 50">
              <a:extLst>
                <a:ext uri="{FF2B5EF4-FFF2-40B4-BE49-F238E27FC236}">
                  <a16:creationId xmlns:a16="http://schemas.microsoft.com/office/drawing/2014/main" id="{18F1CB7A-848B-4408-9DB3-B616B5F1BE86}"/>
                </a:ext>
              </a:extLst>
            </p:cNvPr>
            <p:cNvSpPr txBox="1"/>
            <p:nvPr/>
          </p:nvSpPr>
          <p:spPr>
            <a:xfrm>
              <a:off x="5912078" y="1201500"/>
              <a:ext cx="340158" cy="430887"/>
            </a:xfrm>
            <a:prstGeom prst="rect">
              <a:avLst/>
            </a:prstGeom>
            <a:noFill/>
          </p:spPr>
          <p:txBody>
            <a:bodyPr wrap="none" rtlCol="0" anchor="ctr">
              <a:spAutoFit/>
            </a:bodyPr>
            <a:lstStyle/>
            <a:p>
              <a:pPr algn="ctr" defTabSz="457200">
                <a:defRPr/>
              </a:pPr>
              <a:r>
                <a:rPr lang="en-US" sz="2200" b="1" kern="0" dirty="0">
                  <a:solidFill>
                    <a:prstClr val="white"/>
                  </a:solidFill>
                  <a:latin typeface="Rockwell" panose="02060603020205020403" pitchFamily="18" charset="0"/>
                </a:rPr>
                <a:t>1</a:t>
              </a:r>
            </a:p>
          </p:txBody>
        </p:sp>
      </p:grpSp>
      <p:grpSp>
        <p:nvGrpSpPr>
          <p:cNvPr id="52" name="Group 51">
            <a:extLst>
              <a:ext uri="{FF2B5EF4-FFF2-40B4-BE49-F238E27FC236}">
                <a16:creationId xmlns:a16="http://schemas.microsoft.com/office/drawing/2014/main" id="{DB36209B-8FCD-4B5A-9117-E5BA1FD1C2D7}"/>
              </a:ext>
            </a:extLst>
          </p:cNvPr>
          <p:cNvGrpSpPr/>
          <p:nvPr/>
        </p:nvGrpSpPr>
        <p:grpSpPr>
          <a:xfrm>
            <a:off x="457200" y="2362657"/>
            <a:ext cx="429514" cy="430887"/>
            <a:chOff x="5638800" y="1959280"/>
            <a:chExt cx="429514" cy="430887"/>
          </a:xfrm>
        </p:grpSpPr>
        <p:sp>
          <p:nvSpPr>
            <p:cNvPr id="53" name="Oval 52">
              <a:extLst>
                <a:ext uri="{FF2B5EF4-FFF2-40B4-BE49-F238E27FC236}">
                  <a16:creationId xmlns:a16="http://schemas.microsoft.com/office/drawing/2014/main" id="{9B9F1F0B-D16B-4A12-B730-6E94E4C28563}"/>
                </a:ext>
              </a:extLst>
            </p:cNvPr>
            <p:cNvSpPr/>
            <p:nvPr/>
          </p:nvSpPr>
          <p:spPr>
            <a:xfrm>
              <a:off x="5638800" y="1959965"/>
              <a:ext cx="429514" cy="429514"/>
            </a:xfrm>
            <a:prstGeom prst="ellipse">
              <a:avLst/>
            </a:prstGeom>
            <a:solidFill>
              <a:srgbClr val="C0392B"/>
            </a:solidFill>
            <a:ln w="28575" cap="flat" cmpd="sng" algn="ctr">
              <a:solidFill>
                <a:srgbClr val="44546A"/>
              </a:solidFill>
              <a:prstDash val="solid"/>
              <a:miter lim="800000"/>
            </a:ln>
            <a:effectLst/>
          </p:spPr>
          <p:txBody>
            <a:bodyPr rtlCol="0" anchor="ctr"/>
            <a:lstStyle/>
            <a:p>
              <a:pPr algn="ctr" defTabSz="457200">
                <a:defRPr/>
              </a:pPr>
              <a:endParaRPr lang="en-US" sz="2700" b="1" kern="0" dirty="0">
                <a:solidFill>
                  <a:prstClr val="white"/>
                </a:solidFill>
                <a:latin typeface="Rockwell" panose="02060603020205020403" pitchFamily="18" charset="0"/>
              </a:endParaRPr>
            </a:p>
          </p:txBody>
        </p:sp>
        <p:sp>
          <p:nvSpPr>
            <p:cNvPr id="54" name="TextBox 53">
              <a:extLst>
                <a:ext uri="{FF2B5EF4-FFF2-40B4-BE49-F238E27FC236}">
                  <a16:creationId xmlns:a16="http://schemas.microsoft.com/office/drawing/2014/main" id="{7BF57C5B-D654-4E5E-AC03-BFA39FD3FC9F}"/>
                </a:ext>
              </a:extLst>
            </p:cNvPr>
            <p:cNvSpPr txBox="1"/>
            <p:nvPr/>
          </p:nvSpPr>
          <p:spPr>
            <a:xfrm>
              <a:off x="5683478" y="1959280"/>
              <a:ext cx="340158" cy="430887"/>
            </a:xfrm>
            <a:prstGeom prst="rect">
              <a:avLst/>
            </a:prstGeom>
            <a:noFill/>
          </p:spPr>
          <p:txBody>
            <a:bodyPr wrap="none" rtlCol="0" anchor="ctr">
              <a:spAutoFit/>
            </a:bodyPr>
            <a:lstStyle/>
            <a:p>
              <a:pPr algn="ctr" defTabSz="457200">
                <a:defRPr/>
              </a:pPr>
              <a:r>
                <a:rPr lang="en-US" sz="2200" b="1" kern="0" dirty="0">
                  <a:solidFill>
                    <a:prstClr val="white"/>
                  </a:solidFill>
                  <a:latin typeface="Rockwell" panose="02060603020205020403" pitchFamily="18" charset="0"/>
                </a:rPr>
                <a:t>2</a:t>
              </a:r>
            </a:p>
          </p:txBody>
        </p:sp>
      </p:grpSp>
      <p:grpSp>
        <p:nvGrpSpPr>
          <p:cNvPr id="55" name="Group 54">
            <a:extLst>
              <a:ext uri="{FF2B5EF4-FFF2-40B4-BE49-F238E27FC236}">
                <a16:creationId xmlns:a16="http://schemas.microsoft.com/office/drawing/2014/main" id="{6B432B5C-21DC-4200-964E-77D13BE055F1}"/>
              </a:ext>
            </a:extLst>
          </p:cNvPr>
          <p:cNvGrpSpPr/>
          <p:nvPr/>
        </p:nvGrpSpPr>
        <p:grpSpPr>
          <a:xfrm>
            <a:off x="457200" y="3370422"/>
            <a:ext cx="429514" cy="430887"/>
            <a:chOff x="5410200" y="2840468"/>
            <a:chExt cx="429514" cy="430887"/>
          </a:xfrm>
        </p:grpSpPr>
        <p:sp>
          <p:nvSpPr>
            <p:cNvPr id="56" name="Oval 55">
              <a:extLst>
                <a:ext uri="{FF2B5EF4-FFF2-40B4-BE49-F238E27FC236}">
                  <a16:creationId xmlns:a16="http://schemas.microsoft.com/office/drawing/2014/main" id="{5F357101-88B0-428A-99F8-BE1CDD7B8789}"/>
                </a:ext>
              </a:extLst>
            </p:cNvPr>
            <p:cNvSpPr/>
            <p:nvPr/>
          </p:nvSpPr>
          <p:spPr>
            <a:xfrm>
              <a:off x="5410200" y="2841154"/>
              <a:ext cx="429514" cy="429514"/>
            </a:xfrm>
            <a:prstGeom prst="ellipse">
              <a:avLst/>
            </a:prstGeom>
            <a:solidFill>
              <a:srgbClr val="C0392B"/>
            </a:solidFill>
            <a:ln w="28575" cap="flat" cmpd="sng" algn="ctr">
              <a:solidFill>
                <a:srgbClr val="44546A"/>
              </a:solidFill>
              <a:prstDash val="solid"/>
              <a:miter lim="800000"/>
            </a:ln>
            <a:effectLst/>
          </p:spPr>
          <p:txBody>
            <a:bodyPr rtlCol="0" anchor="ctr"/>
            <a:lstStyle/>
            <a:p>
              <a:pPr algn="ctr" defTabSz="457200"/>
              <a:endParaRPr lang="en-US" sz="2700" b="1" kern="0" dirty="0">
                <a:solidFill>
                  <a:prstClr val="white"/>
                </a:solidFill>
                <a:latin typeface="Rockwell" panose="02060603020205020403" pitchFamily="18" charset="0"/>
              </a:endParaRPr>
            </a:p>
          </p:txBody>
        </p:sp>
        <p:sp>
          <p:nvSpPr>
            <p:cNvPr id="57" name="TextBox 56">
              <a:extLst>
                <a:ext uri="{FF2B5EF4-FFF2-40B4-BE49-F238E27FC236}">
                  <a16:creationId xmlns:a16="http://schemas.microsoft.com/office/drawing/2014/main" id="{E359357F-58DA-4E97-8BB9-41CC516DA430}"/>
                </a:ext>
              </a:extLst>
            </p:cNvPr>
            <p:cNvSpPr txBox="1"/>
            <p:nvPr/>
          </p:nvSpPr>
          <p:spPr>
            <a:xfrm>
              <a:off x="5454878" y="2840468"/>
              <a:ext cx="340158" cy="430887"/>
            </a:xfrm>
            <a:prstGeom prst="rect">
              <a:avLst/>
            </a:prstGeom>
            <a:noFill/>
          </p:spPr>
          <p:txBody>
            <a:bodyPr wrap="none" rtlCol="0" anchor="ctr">
              <a:spAutoFit/>
            </a:bodyPr>
            <a:lstStyle/>
            <a:p>
              <a:pPr algn="ctr" defTabSz="457200">
                <a:defRPr/>
              </a:pPr>
              <a:r>
                <a:rPr lang="en-US" sz="2200" b="1" kern="0" dirty="0">
                  <a:solidFill>
                    <a:prstClr val="white"/>
                  </a:solidFill>
                  <a:latin typeface="Rockwell" panose="02060603020205020403" pitchFamily="18" charset="0"/>
                </a:rPr>
                <a:t>3</a:t>
              </a:r>
            </a:p>
          </p:txBody>
        </p:sp>
      </p:grpSp>
      <p:sp>
        <p:nvSpPr>
          <p:cNvPr id="58" name="Rectangle 57">
            <a:extLst>
              <a:ext uri="{FF2B5EF4-FFF2-40B4-BE49-F238E27FC236}">
                <a16:creationId xmlns:a16="http://schemas.microsoft.com/office/drawing/2014/main" id="{0594F92C-0258-411C-AD8E-5BC612C489BB}"/>
              </a:ext>
            </a:extLst>
          </p:cNvPr>
          <p:cNvSpPr/>
          <p:nvPr/>
        </p:nvSpPr>
        <p:spPr>
          <a:xfrm>
            <a:off x="1143000" y="1252696"/>
            <a:ext cx="10874732" cy="646331"/>
          </a:xfrm>
          <a:prstGeom prst="rect">
            <a:avLst/>
          </a:prstGeom>
        </p:spPr>
        <p:txBody>
          <a:bodyPr wrap="square" anchor="ctr">
            <a:spAutoFit/>
          </a:bodyPr>
          <a:lstStyle/>
          <a:p>
            <a:pPr>
              <a:spcBef>
                <a:spcPts val="1200"/>
              </a:spcBef>
            </a:pPr>
            <a:r>
              <a:rPr lang="en-US" dirty="0">
                <a:solidFill>
                  <a:prstClr val="black"/>
                </a:solidFill>
              </a:rPr>
              <a:t>Video </a:t>
            </a:r>
            <a:r>
              <a:rPr lang="en-US" dirty="0"/>
              <a:t>surveillance refers to </a:t>
            </a:r>
            <a:r>
              <a:rPr lang="en-US" b="1" dirty="0">
                <a:solidFill>
                  <a:srgbClr val="FF0000"/>
                </a:solidFill>
              </a:rPr>
              <a:t>monitoring activities in and around the premises</a:t>
            </a:r>
            <a:r>
              <a:rPr lang="en-US" dirty="0"/>
              <a:t> using CCTV (Close Circuit Television) systems</a:t>
            </a:r>
          </a:p>
        </p:txBody>
      </p:sp>
      <p:sp>
        <p:nvSpPr>
          <p:cNvPr id="59" name="Rectangle 58">
            <a:extLst>
              <a:ext uri="{FF2B5EF4-FFF2-40B4-BE49-F238E27FC236}">
                <a16:creationId xmlns:a16="http://schemas.microsoft.com/office/drawing/2014/main" id="{DF51FF66-DA46-4F29-AD2E-6E186E829F83}"/>
              </a:ext>
            </a:extLst>
          </p:cNvPr>
          <p:cNvSpPr/>
          <p:nvPr/>
        </p:nvSpPr>
        <p:spPr>
          <a:xfrm>
            <a:off x="1143000" y="2393434"/>
            <a:ext cx="10662536" cy="369332"/>
          </a:xfrm>
          <a:prstGeom prst="rect">
            <a:avLst/>
          </a:prstGeom>
        </p:spPr>
        <p:txBody>
          <a:bodyPr wrap="square" anchor="ctr">
            <a:spAutoFit/>
          </a:bodyPr>
          <a:lstStyle/>
          <a:p>
            <a:pPr>
              <a:spcBef>
                <a:spcPts val="1200"/>
              </a:spcBef>
            </a:pPr>
            <a:r>
              <a:rPr lang="en-US" dirty="0">
                <a:solidFill>
                  <a:prstClr val="black"/>
                </a:solidFill>
              </a:rPr>
              <a:t>CCTV systems can be programmed to </a:t>
            </a:r>
            <a:r>
              <a:rPr lang="en-US" b="1" dirty="0">
                <a:solidFill>
                  <a:srgbClr val="FF0000"/>
                </a:solidFill>
              </a:rPr>
              <a:t>capture motion </a:t>
            </a:r>
            <a:r>
              <a:rPr lang="en-US" dirty="0">
                <a:solidFill>
                  <a:prstClr val="black"/>
                </a:solidFill>
              </a:rPr>
              <a:t>and </a:t>
            </a:r>
            <a:r>
              <a:rPr lang="en-US" b="1" dirty="0">
                <a:solidFill>
                  <a:srgbClr val="FF0000"/>
                </a:solidFill>
              </a:rPr>
              <a:t>trigger alarms </a:t>
            </a:r>
            <a:r>
              <a:rPr lang="en-US" dirty="0"/>
              <a:t>if an intrusion or movement is detected</a:t>
            </a:r>
          </a:p>
        </p:txBody>
      </p:sp>
      <p:sp>
        <p:nvSpPr>
          <p:cNvPr id="60" name="Rectangle 59">
            <a:extLst>
              <a:ext uri="{FF2B5EF4-FFF2-40B4-BE49-F238E27FC236}">
                <a16:creationId xmlns:a16="http://schemas.microsoft.com/office/drawing/2014/main" id="{710E127E-83BE-4034-B046-C3ADB25057DE}"/>
              </a:ext>
            </a:extLst>
          </p:cNvPr>
          <p:cNvSpPr/>
          <p:nvPr/>
        </p:nvSpPr>
        <p:spPr>
          <a:xfrm>
            <a:off x="1143000" y="3124200"/>
            <a:ext cx="10662537" cy="923330"/>
          </a:xfrm>
          <a:prstGeom prst="rect">
            <a:avLst/>
          </a:prstGeom>
        </p:spPr>
        <p:txBody>
          <a:bodyPr wrap="square" anchor="ctr">
            <a:spAutoFit/>
          </a:bodyPr>
          <a:lstStyle/>
          <a:p>
            <a:pPr>
              <a:spcBef>
                <a:spcPts val="1200"/>
              </a:spcBef>
            </a:pPr>
            <a:r>
              <a:rPr lang="en-US" dirty="0">
                <a:solidFill>
                  <a:prstClr val="black"/>
                </a:solidFill>
              </a:rPr>
              <a:t>Surveillance systems should be installed at strategic locations in and around the premises such as parking lots, reception, lobby, work area, server rooms, and areas having output devices such as printers, scanners, fax machine, etc.</a:t>
            </a:r>
          </a:p>
        </p:txBody>
      </p:sp>
      <p:grpSp>
        <p:nvGrpSpPr>
          <p:cNvPr id="5" name="Group 4">
            <a:extLst>
              <a:ext uri="{FF2B5EF4-FFF2-40B4-BE49-F238E27FC236}">
                <a16:creationId xmlns:a16="http://schemas.microsoft.com/office/drawing/2014/main" id="{310F2AF1-4AE9-4B3D-A730-1C4BC4E0BF98}"/>
              </a:ext>
            </a:extLst>
          </p:cNvPr>
          <p:cNvGrpSpPr/>
          <p:nvPr/>
        </p:nvGrpSpPr>
        <p:grpSpPr>
          <a:xfrm>
            <a:off x="1103465" y="4816366"/>
            <a:ext cx="9985070" cy="1242407"/>
            <a:chOff x="1103465" y="5102071"/>
            <a:chExt cx="9985070" cy="1242407"/>
          </a:xfrm>
        </p:grpSpPr>
        <p:sp>
          <p:nvSpPr>
            <p:cNvPr id="38" name="AutoShape 1609">
              <a:extLst>
                <a:ext uri="{FF2B5EF4-FFF2-40B4-BE49-F238E27FC236}">
                  <a16:creationId xmlns:a16="http://schemas.microsoft.com/office/drawing/2014/main" id="{C050834E-BC11-4F75-A0CB-EBCE8A84927C}"/>
                </a:ext>
              </a:extLst>
            </p:cNvPr>
            <p:cNvSpPr>
              <a:spLocks noChangeArrowheads="1"/>
            </p:cNvSpPr>
            <p:nvPr/>
          </p:nvSpPr>
          <p:spPr bwMode="auto">
            <a:xfrm>
              <a:off x="5013557" y="5376911"/>
              <a:ext cx="2388466" cy="692726"/>
            </a:xfrm>
            <a:prstGeom prst="roundRect">
              <a:avLst>
                <a:gd name="adj" fmla="val 12343"/>
              </a:avLst>
            </a:prstGeom>
            <a:noFill/>
            <a:ln w="19050" algn="ctr">
              <a:solidFill>
                <a:schemeClr val="bg1">
                  <a:lumMod val="85000"/>
                </a:schemeClr>
              </a:solidFill>
              <a:round/>
              <a:headEnd/>
              <a:tailEnd/>
            </a:ln>
            <a:effectLst>
              <a:innerShdw blurRad="114300">
                <a:prstClr val="black"/>
              </a:innerShdw>
            </a:effectLst>
          </p:spPr>
          <p:txBody>
            <a:bodyPr wrap="none" anchor="ctr"/>
            <a:lstStyle/>
            <a:p>
              <a:pPr algn="ctr">
                <a:defRPr/>
              </a:pPr>
              <a:r>
                <a:rPr lang="en-US" b="1" kern="0" dirty="0">
                  <a:solidFill>
                    <a:srgbClr val="0070C0"/>
                  </a:solidFill>
                  <a:latin typeface="Rockwell" panose="02060603020205020403" pitchFamily="18" charset="0"/>
                </a:rPr>
                <a:t>Basic Types of </a:t>
              </a:r>
              <a:br>
                <a:rPr lang="en-US" b="1" kern="0" dirty="0">
                  <a:solidFill>
                    <a:srgbClr val="0070C0"/>
                  </a:solidFill>
                  <a:latin typeface="Rockwell" panose="02060603020205020403" pitchFamily="18" charset="0"/>
                </a:rPr>
              </a:br>
              <a:r>
                <a:rPr lang="en-US" b="1" kern="0" dirty="0">
                  <a:solidFill>
                    <a:srgbClr val="0070C0"/>
                  </a:solidFill>
                  <a:latin typeface="Rockwell" panose="02060603020205020403" pitchFamily="18" charset="0"/>
                </a:rPr>
                <a:t>CCTV Camera</a:t>
              </a:r>
            </a:p>
          </p:txBody>
        </p:sp>
        <p:grpSp>
          <p:nvGrpSpPr>
            <p:cNvPr id="39" name="Group 38">
              <a:extLst>
                <a:ext uri="{FF2B5EF4-FFF2-40B4-BE49-F238E27FC236}">
                  <a16:creationId xmlns:a16="http://schemas.microsoft.com/office/drawing/2014/main" id="{34D3B991-0A68-4421-90C5-01F7D4B51CB5}"/>
                </a:ext>
              </a:extLst>
            </p:cNvPr>
            <p:cNvGrpSpPr/>
            <p:nvPr/>
          </p:nvGrpSpPr>
          <p:grpSpPr>
            <a:xfrm>
              <a:off x="1103465" y="5116282"/>
              <a:ext cx="3137133" cy="1213984"/>
              <a:chOff x="709449" y="5116282"/>
              <a:chExt cx="3137133" cy="1213984"/>
            </a:xfrm>
          </p:grpSpPr>
          <p:pic>
            <p:nvPicPr>
              <p:cNvPr id="40" name="Picture 39">
                <a:extLst>
                  <a:ext uri="{FF2B5EF4-FFF2-40B4-BE49-F238E27FC236}">
                    <a16:creationId xmlns:a16="http://schemas.microsoft.com/office/drawing/2014/main" id="{CF190DEF-64A0-4427-8EDC-60114D01F3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27938" y="5116282"/>
                <a:ext cx="1618644" cy="1213984"/>
              </a:xfrm>
              <a:prstGeom prst="rect">
                <a:avLst/>
              </a:prstGeom>
              <a:ln w="76200">
                <a:solidFill>
                  <a:schemeClr val="bg1">
                    <a:lumMod val="95000"/>
                  </a:schemeClr>
                </a:solidFill>
                <a:miter lim="800000"/>
              </a:ln>
              <a:effectLst>
                <a:outerShdw blurRad="63500" sx="102000" sy="102000" algn="ctr" rotWithShape="0">
                  <a:prstClr val="black">
                    <a:alpha val="40000"/>
                  </a:prstClr>
                </a:outerShdw>
                <a:softEdge rad="25400"/>
              </a:effectLst>
            </p:spPr>
          </p:pic>
          <p:sp>
            <p:nvSpPr>
              <p:cNvPr id="41" name="Rectangle 40">
                <a:extLst>
                  <a:ext uri="{FF2B5EF4-FFF2-40B4-BE49-F238E27FC236}">
                    <a16:creationId xmlns:a16="http://schemas.microsoft.com/office/drawing/2014/main" id="{3BDDD070-1267-4637-B614-ECFE668A2848}"/>
                  </a:ext>
                </a:extLst>
              </p:cNvPr>
              <p:cNvSpPr/>
              <p:nvPr/>
            </p:nvSpPr>
            <p:spPr>
              <a:xfrm>
                <a:off x="709449" y="5492442"/>
                <a:ext cx="1403802" cy="461665"/>
              </a:xfrm>
              <a:prstGeom prst="rect">
                <a:avLst/>
              </a:prstGeom>
            </p:spPr>
            <p:txBody>
              <a:bodyPr wrap="square">
                <a:spAutoFit/>
              </a:bodyPr>
              <a:lstStyle/>
              <a:p>
                <a:pPr algn="r"/>
                <a:r>
                  <a:rPr lang="en-US" sz="1200" b="1" dirty="0"/>
                  <a:t>Bullet-type CCTV Camera </a:t>
                </a:r>
              </a:p>
            </p:txBody>
          </p:sp>
        </p:grpSp>
        <p:grpSp>
          <p:nvGrpSpPr>
            <p:cNvPr id="42" name="Group 41">
              <a:extLst>
                <a:ext uri="{FF2B5EF4-FFF2-40B4-BE49-F238E27FC236}">
                  <a16:creationId xmlns:a16="http://schemas.microsoft.com/office/drawing/2014/main" id="{9F0F99C0-4E82-4A3F-9DB1-35243417EDBC}"/>
                </a:ext>
              </a:extLst>
            </p:cNvPr>
            <p:cNvGrpSpPr/>
            <p:nvPr/>
          </p:nvGrpSpPr>
          <p:grpSpPr>
            <a:xfrm>
              <a:off x="8174983" y="5102071"/>
              <a:ext cx="2913552" cy="1242407"/>
              <a:chOff x="7780967" y="5102071"/>
              <a:chExt cx="2913552" cy="1242407"/>
            </a:xfrm>
          </p:grpSpPr>
          <p:sp>
            <p:nvSpPr>
              <p:cNvPr id="43" name="Rectangle 42">
                <a:extLst>
                  <a:ext uri="{FF2B5EF4-FFF2-40B4-BE49-F238E27FC236}">
                    <a16:creationId xmlns:a16="http://schemas.microsoft.com/office/drawing/2014/main" id="{E1F6B6DB-6C08-4A0D-9A70-99DDD87F0832}"/>
                  </a:ext>
                </a:extLst>
              </p:cNvPr>
              <p:cNvSpPr/>
              <p:nvPr/>
            </p:nvSpPr>
            <p:spPr>
              <a:xfrm>
                <a:off x="9233605" y="5492442"/>
                <a:ext cx="1460914" cy="461665"/>
              </a:xfrm>
              <a:prstGeom prst="rect">
                <a:avLst/>
              </a:prstGeom>
            </p:spPr>
            <p:txBody>
              <a:bodyPr wrap="square">
                <a:spAutoFit/>
              </a:bodyPr>
              <a:lstStyle/>
              <a:p>
                <a:r>
                  <a:rPr lang="en-US" sz="1200" b="1" dirty="0"/>
                  <a:t>Dome-type CCTV Camera </a:t>
                </a:r>
              </a:p>
            </p:txBody>
          </p:sp>
          <p:pic>
            <p:nvPicPr>
              <p:cNvPr id="44" name="Picture 43">
                <a:extLst>
                  <a:ext uri="{FF2B5EF4-FFF2-40B4-BE49-F238E27FC236}">
                    <a16:creationId xmlns:a16="http://schemas.microsoft.com/office/drawing/2014/main" id="{07B31682-3298-4E1F-A4B1-A135FE2B49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80967" y="5102071"/>
                <a:ext cx="1337723" cy="1242407"/>
              </a:xfrm>
              <a:prstGeom prst="rect">
                <a:avLst/>
              </a:prstGeom>
              <a:ln w="76200">
                <a:solidFill>
                  <a:schemeClr val="bg1">
                    <a:lumMod val="95000"/>
                  </a:schemeClr>
                </a:solidFill>
                <a:miter lim="800000"/>
              </a:ln>
              <a:effectLst>
                <a:outerShdw blurRad="63500" sx="102000" sy="102000" algn="ctr" rotWithShape="0">
                  <a:prstClr val="black">
                    <a:alpha val="40000"/>
                  </a:prstClr>
                </a:outerShdw>
                <a:softEdge rad="25400"/>
              </a:effectLst>
            </p:spPr>
          </p:pic>
        </p:grpSp>
        <p:sp>
          <p:nvSpPr>
            <p:cNvPr id="45" name="Freeform 1160">
              <a:extLst>
                <a:ext uri="{FF2B5EF4-FFF2-40B4-BE49-F238E27FC236}">
                  <a16:creationId xmlns:a16="http://schemas.microsoft.com/office/drawing/2014/main" id="{2FFDC645-C768-4893-B03E-6CF61D14EA59}"/>
                </a:ext>
              </a:extLst>
            </p:cNvPr>
            <p:cNvSpPr>
              <a:spLocks/>
            </p:cNvSpPr>
            <p:nvPr/>
          </p:nvSpPr>
          <p:spPr bwMode="auto">
            <a:xfrm rot="5400000">
              <a:off x="7491716" y="5417681"/>
              <a:ext cx="431800" cy="611187"/>
            </a:xfrm>
            <a:custGeom>
              <a:avLst/>
              <a:gdLst>
                <a:gd name="T0" fmla="*/ 2147483647 w 1478"/>
                <a:gd name="T1" fmla="*/ 2147483647 h 2216"/>
                <a:gd name="T2" fmla="*/ 2147483647 w 1478"/>
                <a:gd name="T3" fmla="*/ 2147483647 h 2216"/>
                <a:gd name="T4" fmla="*/ 2147483647 w 1478"/>
                <a:gd name="T5" fmla="*/ 2147483647 h 2216"/>
                <a:gd name="T6" fmla="*/ 2147483647 w 1478"/>
                <a:gd name="T7" fmla="*/ 0 h 2216"/>
                <a:gd name="T8" fmla="*/ 0 w 1478"/>
                <a:gd name="T9" fmla="*/ 2147483647 h 2216"/>
                <a:gd name="T10" fmla="*/ 2147483647 w 1478"/>
                <a:gd name="T11" fmla="*/ 2147483647 h 2216"/>
                <a:gd name="T12" fmla="*/ 2147483647 w 1478"/>
                <a:gd name="T13" fmla="*/ 2147483647 h 2216"/>
                <a:gd name="T14" fmla="*/ 2147483647 w 1478"/>
                <a:gd name="T15" fmla="*/ 2147483647 h 2216"/>
                <a:gd name="T16" fmla="*/ 0 60000 65536"/>
                <a:gd name="T17" fmla="*/ 0 60000 65536"/>
                <a:gd name="T18" fmla="*/ 0 60000 65536"/>
                <a:gd name="T19" fmla="*/ 0 60000 65536"/>
                <a:gd name="T20" fmla="*/ 0 60000 65536"/>
                <a:gd name="T21" fmla="*/ 0 60000 65536"/>
                <a:gd name="T22" fmla="*/ 0 60000 65536"/>
                <a:gd name="T23" fmla="*/ 0 60000 65536"/>
                <a:gd name="T24" fmla="*/ 0 w 1478"/>
                <a:gd name="T25" fmla="*/ 0 h 2216"/>
                <a:gd name="T26" fmla="*/ 1478 w 1478"/>
                <a:gd name="T27" fmla="*/ 2216 h 22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78" h="2216">
                  <a:moveTo>
                    <a:pt x="1394" y="2216"/>
                  </a:moveTo>
                  <a:lnTo>
                    <a:pt x="1108" y="738"/>
                  </a:lnTo>
                  <a:lnTo>
                    <a:pt x="1478" y="738"/>
                  </a:lnTo>
                  <a:lnTo>
                    <a:pt x="738" y="0"/>
                  </a:lnTo>
                  <a:lnTo>
                    <a:pt x="0" y="738"/>
                  </a:lnTo>
                  <a:lnTo>
                    <a:pt x="370" y="738"/>
                  </a:lnTo>
                  <a:lnTo>
                    <a:pt x="84" y="2216"/>
                  </a:lnTo>
                  <a:lnTo>
                    <a:pt x="1394" y="2216"/>
                  </a:lnTo>
                  <a:close/>
                </a:path>
              </a:pathLst>
            </a:custGeom>
            <a:solidFill>
              <a:schemeClr val="bg1">
                <a:lumMod val="85000"/>
              </a:schemeClr>
            </a:solidFill>
            <a:ln>
              <a:noFill/>
            </a:ln>
          </p:spPr>
          <p:txBody>
            <a:bodyPr wrap="none" anchor="ctr"/>
            <a:lstStyle/>
            <a:p>
              <a:pPr fontAlgn="base">
                <a:spcBef>
                  <a:spcPct val="0"/>
                </a:spcBef>
                <a:spcAft>
                  <a:spcPct val="0"/>
                </a:spcAft>
              </a:pPr>
              <a:endParaRPr lang="en-US" dirty="0">
                <a:solidFill>
                  <a:prstClr val="black"/>
                </a:solidFill>
                <a:latin typeface="Arial" pitchFamily="34" charset="0"/>
                <a:cs typeface="Arial" pitchFamily="34" charset="0"/>
              </a:endParaRPr>
            </a:p>
          </p:txBody>
        </p:sp>
        <p:sp>
          <p:nvSpPr>
            <p:cNvPr id="46" name="Freeform 1160">
              <a:extLst>
                <a:ext uri="{FF2B5EF4-FFF2-40B4-BE49-F238E27FC236}">
                  <a16:creationId xmlns:a16="http://schemas.microsoft.com/office/drawing/2014/main" id="{9F4BA986-BA0E-4D01-8651-F17C12CCA7BF}"/>
                </a:ext>
              </a:extLst>
            </p:cNvPr>
            <p:cNvSpPr>
              <a:spLocks/>
            </p:cNvSpPr>
            <p:nvPr/>
          </p:nvSpPr>
          <p:spPr bwMode="auto">
            <a:xfrm rot="16200000" flipH="1">
              <a:off x="4492064" y="5417681"/>
              <a:ext cx="431800" cy="611187"/>
            </a:xfrm>
            <a:custGeom>
              <a:avLst/>
              <a:gdLst>
                <a:gd name="T0" fmla="*/ 2147483647 w 1478"/>
                <a:gd name="T1" fmla="*/ 2147483647 h 2216"/>
                <a:gd name="T2" fmla="*/ 2147483647 w 1478"/>
                <a:gd name="T3" fmla="*/ 2147483647 h 2216"/>
                <a:gd name="T4" fmla="*/ 2147483647 w 1478"/>
                <a:gd name="T5" fmla="*/ 2147483647 h 2216"/>
                <a:gd name="T6" fmla="*/ 2147483647 w 1478"/>
                <a:gd name="T7" fmla="*/ 0 h 2216"/>
                <a:gd name="T8" fmla="*/ 0 w 1478"/>
                <a:gd name="T9" fmla="*/ 2147483647 h 2216"/>
                <a:gd name="T10" fmla="*/ 2147483647 w 1478"/>
                <a:gd name="T11" fmla="*/ 2147483647 h 2216"/>
                <a:gd name="T12" fmla="*/ 2147483647 w 1478"/>
                <a:gd name="T13" fmla="*/ 2147483647 h 2216"/>
                <a:gd name="T14" fmla="*/ 2147483647 w 1478"/>
                <a:gd name="T15" fmla="*/ 2147483647 h 2216"/>
                <a:gd name="T16" fmla="*/ 0 60000 65536"/>
                <a:gd name="T17" fmla="*/ 0 60000 65536"/>
                <a:gd name="T18" fmla="*/ 0 60000 65536"/>
                <a:gd name="T19" fmla="*/ 0 60000 65536"/>
                <a:gd name="T20" fmla="*/ 0 60000 65536"/>
                <a:gd name="T21" fmla="*/ 0 60000 65536"/>
                <a:gd name="T22" fmla="*/ 0 60000 65536"/>
                <a:gd name="T23" fmla="*/ 0 60000 65536"/>
                <a:gd name="T24" fmla="*/ 0 w 1478"/>
                <a:gd name="T25" fmla="*/ 0 h 2216"/>
                <a:gd name="T26" fmla="*/ 1478 w 1478"/>
                <a:gd name="T27" fmla="*/ 2216 h 22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78" h="2216">
                  <a:moveTo>
                    <a:pt x="1394" y="2216"/>
                  </a:moveTo>
                  <a:lnTo>
                    <a:pt x="1108" y="738"/>
                  </a:lnTo>
                  <a:lnTo>
                    <a:pt x="1478" y="738"/>
                  </a:lnTo>
                  <a:lnTo>
                    <a:pt x="738" y="0"/>
                  </a:lnTo>
                  <a:lnTo>
                    <a:pt x="0" y="738"/>
                  </a:lnTo>
                  <a:lnTo>
                    <a:pt x="370" y="738"/>
                  </a:lnTo>
                  <a:lnTo>
                    <a:pt x="84" y="2216"/>
                  </a:lnTo>
                  <a:lnTo>
                    <a:pt x="1394" y="2216"/>
                  </a:lnTo>
                  <a:close/>
                </a:path>
              </a:pathLst>
            </a:custGeom>
            <a:solidFill>
              <a:schemeClr val="bg1">
                <a:lumMod val="85000"/>
              </a:schemeClr>
            </a:solidFill>
            <a:ln>
              <a:noFill/>
            </a:ln>
          </p:spPr>
          <p:txBody>
            <a:bodyPr wrap="none" anchor="ctr"/>
            <a:lstStyle/>
            <a:p>
              <a:pPr fontAlgn="base">
                <a:spcBef>
                  <a:spcPct val="0"/>
                </a:spcBef>
                <a:spcAft>
                  <a:spcPct val="0"/>
                </a:spcAft>
              </a:pPr>
              <a:endParaRPr lang="en-US" dirty="0">
                <a:solidFill>
                  <a:prstClr val="black"/>
                </a:solidFill>
                <a:latin typeface="Arial" pitchFamily="34" charset="0"/>
                <a:cs typeface="Arial" pitchFamily="34" charset="0"/>
              </a:endParaRPr>
            </a:p>
          </p:txBody>
        </p:sp>
      </p:grpSp>
    </p:spTree>
    <p:extLst>
      <p:ext uri="{BB962C8B-B14F-4D97-AF65-F5344CB8AC3E}">
        <p14:creationId xmlns:p14="http://schemas.microsoft.com/office/powerpoint/2010/main" val="30509443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1"/>
          <p:cNvSpPr txBox="1">
            <a:spLocks/>
          </p:cNvSpPr>
          <p:nvPr/>
        </p:nvSpPr>
        <p:spPr>
          <a:xfrm>
            <a:off x="2667000" y="-19996"/>
            <a:ext cx="6736192" cy="1090960"/>
          </a:xfrm>
          <a:prstGeom prst="rect">
            <a:avLst/>
          </a:prstGeom>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3200" b="1" dirty="0">
              <a:solidFill>
                <a:srgbClr val="FFC000"/>
              </a:solidFill>
              <a:latin typeface="Rockwell" pitchFamily="18" charset="0"/>
            </a:endParaRPr>
          </a:p>
        </p:txBody>
      </p:sp>
      <p:sp>
        <p:nvSpPr>
          <p:cNvPr id="11" name="Rectangle 10">
            <a:extLst>
              <a:ext uri="{FF2B5EF4-FFF2-40B4-BE49-F238E27FC236}">
                <a16:creationId xmlns:a16="http://schemas.microsoft.com/office/drawing/2014/main" id="{5C936C18-35E4-4437-BBC2-B217B63CBF7B}"/>
              </a:ext>
            </a:extLst>
          </p:cNvPr>
          <p:cNvSpPr/>
          <p:nvPr/>
        </p:nvSpPr>
        <p:spPr>
          <a:xfrm>
            <a:off x="1117672" y="1342698"/>
            <a:ext cx="5359328" cy="923330"/>
          </a:xfrm>
          <a:prstGeom prst="rect">
            <a:avLst/>
          </a:prstGeom>
        </p:spPr>
        <p:txBody>
          <a:bodyPr wrap="square" anchor="ctr">
            <a:spAutoFit/>
          </a:bodyPr>
          <a:lstStyle/>
          <a:p>
            <a:pPr>
              <a:spcBef>
                <a:spcPts val="800"/>
              </a:spcBef>
            </a:pPr>
            <a:r>
              <a:rPr lang="en-US" dirty="0">
                <a:solidFill>
                  <a:prstClr val="black"/>
                </a:solidFill>
              </a:rPr>
              <a:t>Adequate lighting should be provided inside, outside, and at the entrance of the building which </a:t>
            </a:r>
            <a:r>
              <a:rPr lang="en-US" dirty="0"/>
              <a:t>helps in seeing long distances during security patrols</a:t>
            </a:r>
          </a:p>
        </p:txBody>
      </p:sp>
      <p:sp>
        <p:nvSpPr>
          <p:cNvPr id="12" name="Title 3">
            <a:extLst>
              <a:ext uri="{FF2B5EF4-FFF2-40B4-BE49-F238E27FC236}">
                <a16:creationId xmlns:a16="http://schemas.microsoft.com/office/drawing/2014/main" id="{0D3AE19A-9D93-48F1-8C94-379DA50A20A8}"/>
              </a:ext>
            </a:extLst>
          </p:cNvPr>
          <p:cNvSpPr txBox="1">
            <a:spLocks/>
          </p:cNvSpPr>
          <p:nvPr/>
        </p:nvSpPr>
        <p:spPr>
          <a:xfrm>
            <a:off x="3352802" y="210317"/>
            <a:ext cx="5486397" cy="584775"/>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algn="ctr"/>
            <a:r>
              <a:rPr lang="en-IN" sz="3600" b="1" dirty="0"/>
              <a:t>Lighting System</a:t>
            </a:r>
          </a:p>
        </p:txBody>
      </p:sp>
      <p:sp>
        <p:nvSpPr>
          <p:cNvPr id="15" name="Rectangle 14">
            <a:extLst>
              <a:ext uri="{FF2B5EF4-FFF2-40B4-BE49-F238E27FC236}">
                <a16:creationId xmlns:a16="http://schemas.microsoft.com/office/drawing/2014/main" id="{E1369117-98E9-4B08-AEA8-A4A98386A120}"/>
              </a:ext>
            </a:extLst>
          </p:cNvPr>
          <p:cNvSpPr/>
          <p:nvPr/>
        </p:nvSpPr>
        <p:spPr>
          <a:xfrm>
            <a:off x="1117672" y="2997032"/>
            <a:ext cx="5068824" cy="923330"/>
          </a:xfrm>
          <a:prstGeom prst="rect">
            <a:avLst/>
          </a:prstGeom>
        </p:spPr>
        <p:txBody>
          <a:bodyPr wrap="square" anchor="ctr">
            <a:spAutoFit/>
          </a:bodyPr>
          <a:lstStyle/>
          <a:p>
            <a:pPr>
              <a:spcBef>
                <a:spcPts val="800"/>
              </a:spcBef>
            </a:pPr>
            <a:r>
              <a:rPr lang="en-US" dirty="0">
                <a:solidFill>
                  <a:prstClr val="black"/>
                </a:solidFill>
              </a:rPr>
              <a:t>Adequate lighting will </a:t>
            </a:r>
            <a:r>
              <a:rPr lang="en-US" b="1" dirty="0">
                <a:solidFill>
                  <a:srgbClr val="FF0000"/>
                </a:solidFill>
              </a:rPr>
              <a:t>discourage intruders </a:t>
            </a:r>
            <a:r>
              <a:rPr lang="en-US" dirty="0">
                <a:solidFill>
                  <a:prstClr val="black"/>
                </a:solidFill>
              </a:rPr>
              <a:t>from entering the premises and concealing behind stones, bushes, trees, etc.</a:t>
            </a:r>
          </a:p>
        </p:txBody>
      </p:sp>
      <p:sp>
        <p:nvSpPr>
          <p:cNvPr id="16" name="Rectangle 15">
            <a:extLst>
              <a:ext uri="{FF2B5EF4-FFF2-40B4-BE49-F238E27FC236}">
                <a16:creationId xmlns:a16="http://schemas.microsoft.com/office/drawing/2014/main" id="{4229812B-E976-4A49-9448-567EFF34E451}"/>
              </a:ext>
            </a:extLst>
          </p:cNvPr>
          <p:cNvSpPr/>
          <p:nvPr/>
        </p:nvSpPr>
        <p:spPr>
          <a:xfrm>
            <a:off x="1117672" y="4195237"/>
            <a:ext cx="5068824" cy="1826141"/>
          </a:xfrm>
          <a:prstGeom prst="rect">
            <a:avLst/>
          </a:prstGeom>
        </p:spPr>
        <p:txBody>
          <a:bodyPr wrap="square" anchor="ctr">
            <a:spAutoFit/>
          </a:bodyPr>
          <a:lstStyle/>
          <a:p>
            <a:pPr>
              <a:spcBef>
                <a:spcPts val="800"/>
              </a:spcBef>
            </a:pPr>
            <a:r>
              <a:rPr lang="en-US" dirty="0">
                <a:solidFill>
                  <a:prstClr val="black"/>
                </a:solidFill>
              </a:rPr>
              <a:t>Types of lighting systems:</a:t>
            </a:r>
          </a:p>
          <a:p>
            <a:pPr marL="285750" lvl="1" indent="-285750">
              <a:spcBef>
                <a:spcPts val="800"/>
              </a:spcBef>
              <a:buFont typeface="Wingdings" panose="05000000000000000000" pitchFamily="2" charset="2"/>
              <a:buChar char="ü"/>
            </a:pPr>
            <a:r>
              <a:rPr lang="en-US" sz="1700" dirty="0">
                <a:solidFill>
                  <a:prstClr val="black"/>
                </a:solidFill>
              </a:rPr>
              <a:t>Continuous</a:t>
            </a:r>
          </a:p>
          <a:p>
            <a:pPr marL="285750" lvl="1" indent="-285750">
              <a:spcBef>
                <a:spcPts val="800"/>
              </a:spcBef>
              <a:buFont typeface="Wingdings" panose="05000000000000000000" pitchFamily="2" charset="2"/>
              <a:buChar char="ü"/>
            </a:pPr>
            <a:r>
              <a:rPr lang="en-US" sz="1700" dirty="0">
                <a:solidFill>
                  <a:prstClr val="black"/>
                </a:solidFill>
              </a:rPr>
              <a:t>Standby</a:t>
            </a:r>
          </a:p>
          <a:p>
            <a:pPr marL="285750" lvl="1" indent="-285750">
              <a:spcBef>
                <a:spcPts val="800"/>
              </a:spcBef>
              <a:buFont typeface="Wingdings" panose="05000000000000000000" pitchFamily="2" charset="2"/>
              <a:buChar char="ü"/>
            </a:pPr>
            <a:r>
              <a:rPr lang="en-US" sz="1700" dirty="0">
                <a:solidFill>
                  <a:prstClr val="black"/>
                </a:solidFill>
              </a:rPr>
              <a:t>Movable</a:t>
            </a:r>
          </a:p>
          <a:p>
            <a:pPr marL="285750" lvl="1" indent="-285750">
              <a:spcBef>
                <a:spcPts val="800"/>
              </a:spcBef>
              <a:buFont typeface="Wingdings" panose="05000000000000000000" pitchFamily="2" charset="2"/>
              <a:buChar char="ü"/>
            </a:pPr>
            <a:r>
              <a:rPr lang="en-US" sz="1700" dirty="0">
                <a:solidFill>
                  <a:prstClr val="black"/>
                </a:solidFill>
              </a:rPr>
              <a:t>Emergency</a:t>
            </a:r>
          </a:p>
        </p:txBody>
      </p:sp>
      <p:grpSp>
        <p:nvGrpSpPr>
          <p:cNvPr id="4" name="Group 3">
            <a:extLst>
              <a:ext uri="{FF2B5EF4-FFF2-40B4-BE49-F238E27FC236}">
                <a16:creationId xmlns:a16="http://schemas.microsoft.com/office/drawing/2014/main" id="{C3E5D336-7604-47FA-8138-E3925DBD0645}"/>
              </a:ext>
            </a:extLst>
          </p:cNvPr>
          <p:cNvGrpSpPr/>
          <p:nvPr/>
        </p:nvGrpSpPr>
        <p:grpSpPr>
          <a:xfrm>
            <a:off x="304800" y="1451437"/>
            <a:ext cx="705852" cy="705852"/>
            <a:chOff x="304800" y="1630680"/>
            <a:chExt cx="705852" cy="705852"/>
          </a:xfrm>
        </p:grpSpPr>
        <p:sp>
          <p:nvSpPr>
            <p:cNvPr id="20" name="Oval 19">
              <a:extLst>
                <a:ext uri="{FF2B5EF4-FFF2-40B4-BE49-F238E27FC236}">
                  <a16:creationId xmlns:a16="http://schemas.microsoft.com/office/drawing/2014/main" id="{DFEB3A98-DB36-4A4F-B253-AA8C8F1FAC08}"/>
                </a:ext>
              </a:extLst>
            </p:cNvPr>
            <p:cNvSpPr>
              <a:spLocks noChangeAspect="1"/>
            </p:cNvSpPr>
            <p:nvPr/>
          </p:nvSpPr>
          <p:spPr>
            <a:xfrm>
              <a:off x="304800" y="1630680"/>
              <a:ext cx="705852" cy="705852"/>
            </a:xfrm>
            <a:prstGeom prst="ellipse">
              <a:avLst/>
            </a:prstGeom>
            <a:solidFill>
              <a:srgbClr val="30A7DF"/>
            </a:solidFill>
            <a:ln w="28575" cap="flat" cmpd="sng" algn="ctr">
              <a:solidFill>
                <a:srgbClr val="44546A"/>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Light"/>
                <a:ea typeface="+mn-ea"/>
                <a:cs typeface="+mn-cs"/>
              </a:endParaRPr>
            </a:p>
          </p:txBody>
        </p:sp>
        <p:sp>
          <p:nvSpPr>
            <p:cNvPr id="23" name="Freeform 103">
              <a:extLst>
                <a:ext uri="{FF2B5EF4-FFF2-40B4-BE49-F238E27FC236}">
                  <a16:creationId xmlns:a16="http://schemas.microsoft.com/office/drawing/2014/main" id="{2075036D-8E26-4080-90B8-05B991861921}"/>
                </a:ext>
              </a:extLst>
            </p:cNvPr>
            <p:cNvSpPr>
              <a:spLocks noChangeAspect="1" noEditPoints="1"/>
            </p:cNvSpPr>
            <p:nvPr/>
          </p:nvSpPr>
          <p:spPr bwMode="auto">
            <a:xfrm>
              <a:off x="468784" y="1731736"/>
              <a:ext cx="377885" cy="503740"/>
            </a:xfrm>
            <a:custGeom>
              <a:avLst/>
              <a:gdLst>
                <a:gd name="T0" fmla="*/ 127264 w 42"/>
                <a:gd name="T1" fmla="*/ 99500 h 62"/>
                <a:gd name="T2" fmla="*/ 106627 w 42"/>
                <a:gd name="T3" fmla="*/ 140673 h 62"/>
                <a:gd name="T4" fmla="*/ 113506 w 42"/>
                <a:gd name="T5" fmla="*/ 150966 h 62"/>
                <a:gd name="T6" fmla="*/ 110066 w 42"/>
                <a:gd name="T7" fmla="*/ 161259 h 62"/>
                <a:gd name="T8" fmla="*/ 113506 w 42"/>
                <a:gd name="T9" fmla="*/ 168121 h 62"/>
                <a:gd name="T10" fmla="*/ 106627 w 42"/>
                <a:gd name="T11" fmla="*/ 181846 h 62"/>
                <a:gd name="T12" fmla="*/ 106627 w 42"/>
                <a:gd name="T13" fmla="*/ 185277 h 62"/>
                <a:gd name="T14" fmla="*/ 92868 w 42"/>
                <a:gd name="T15" fmla="*/ 199001 h 62"/>
                <a:gd name="T16" fmla="*/ 72231 w 42"/>
                <a:gd name="T17" fmla="*/ 212725 h 62"/>
                <a:gd name="T18" fmla="*/ 51594 w 42"/>
                <a:gd name="T19" fmla="*/ 199001 h 62"/>
                <a:gd name="T20" fmla="*/ 37835 w 42"/>
                <a:gd name="T21" fmla="*/ 185277 h 62"/>
                <a:gd name="T22" fmla="*/ 37835 w 42"/>
                <a:gd name="T23" fmla="*/ 181846 h 62"/>
                <a:gd name="T24" fmla="*/ 30956 w 42"/>
                <a:gd name="T25" fmla="*/ 168121 h 62"/>
                <a:gd name="T26" fmla="*/ 34396 w 42"/>
                <a:gd name="T27" fmla="*/ 161259 h 62"/>
                <a:gd name="T28" fmla="*/ 30956 w 42"/>
                <a:gd name="T29" fmla="*/ 150966 h 62"/>
                <a:gd name="T30" fmla="*/ 37835 w 42"/>
                <a:gd name="T31" fmla="*/ 140673 h 62"/>
                <a:gd name="T32" fmla="*/ 17198 w 42"/>
                <a:gd name="T33" fmla="*/ 99500 h 62"/>
                <a:gd name="T34" fmla="*/ 0 w 42"/>
                <a:gd name="T35" fmla="*/ 61759 h 62"/>
                <a:gd name="T36" fmla="*/ 72231 w 42"/>
                <a:gd name="T37" fmla="*/ 0 h 62"/>
                <a:gd name="T38" fmla="*/ 144462 w 42"/>
                <a:gd name="T39" fmla="*/ 61759 h 62"/>
                <a:gd name="T40" fmla="*/ 127264 w 42"/>
                <a:gd name="T41" fmla="*/ 99500 h 62"/>
                <a:gd name="T42" fmla="*/ 72231 w 42"/>
                <a:gd name="T43" fmla="*/ 20586 h 62"/>
                <a:gd name="T44" fmla="*/ 20637 w 42"/>
                <a:gd name="T45" fmla="*/ 61759 h 62"/>
                <a:gd name="T46" fmla="*/ 27517 w 42"/>
                <a:gd name="T47" fmla="*/ 89207 h 62"/>
                <a:gd name="T48" fmla="*/ 37835 w 42"/>
                <a:gd name="T49" fmla="*/ 96069 h 62"/>
                <a:gd name="T50" fmla="*/ 55033 w 42"/>
                <a:gd name="T51" fmla="*/ 137242 h 62"/>
                <a:gd name="T52" fmla="*/ 89429 w 42"/>
                <a:gd name="T53" fmla="*/ 137242 h 62"/>
                <a:gd name="T54" fmla="*/ 106627 w 42"/>
                <a:gd name="T55" fmla="*/ 96069 h 62"/>
                <a:gd name="T56" fmla="*/ 116945 w 42"/>
                <a:gd name="T57" fmla="*/ 89207 h 62"/>
                <a:gd name="T58" fmla="*/ 123825 w 42"/>
                <a:gd name="T59" fmla="*/ 61759 h 62"/>
                <a:gd name="T60" fmla="*/ 72231 w 42"/>
                <a:gd name="T61" fmla="*/ 20586 h 62"/>
                <a:gd name="T62" fmla="*/ 99748 w 42"/>
                <a:gd name="T63" fmla="*/ 68621 h 62"/>
                <a:gd name="T64" fmla="*/ 92868 w 42"/>
                <a:gd name="T65" fmla="*/ 61759 h 62"/>
                <a:gd name="T66" fmla="*/ 72231 w 42"/>
                <a:gd name="T67" fmla="*/ 51466 h 62"/>
                <a:gd name="T68" fmla="*/ 68791 w 42"/>
                <a:gd name="T69" fmla="*/ 44604 h 62"/>
                <a:gd name="T70" fmla="*/ 72231 w 42"/>
                <a:gd name="T71" fmla="*/ 41173 h 62"/>
                <a:gd name="T72" fmla="*/ 103187 w 42"/>
                <a:gd name="T73" fmla="*/ 61759 h 62"/>
                <a:gd name="T74" fmla="*/ 99748 w 42"/>
                <a:gd name="T75" fmla="*/ 68621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3" name="Group 2">
            <a:extLst>
              <a:ext uri="{FF2B5EF4-FFF2-40B4-BE49-F238E27FC236}">
                <a16:creationId xmlns:a16="http://schemas.microsoft.com/office/drawing/2014/main" id="{3F8F745E-6C81-46C6-99FF-EE5A4C406DF1}"/>
              </a:ext>
            </a:extLst>
          </p:cNvPr>
          <p:cNvGrpSpPr/>
          <p:nvPr/>
        </p:nvGrpSpPr>
        <p:grpSpPr>
          <a:xfrm>
            <a:off x="304800" y="3103409"/>
            <a:ext cx="705852" cy="705852"/>
            <a:chOff x="304800" y="2953512"/>
            <a:chExt cx="705852" cy="705852"/>
          </a:xfrm>
        </p:grpSpPr>
        <p:sp>
          <p:nvSpPr>
            <p:cNvPr id="21" name="Oval 20">
              <a:extLst>
                <a:ext uri="{FF2B5EF4-FFF2-40B4-BE49-F238E27FC236}">
                  <a16:creationId xmlns:a16="http://schemas.microsoft.com/office/drawing/2014/main" id="{586A3935-B181-4E08-8DE8-BF1891AB2C0F}"/>
                </a:ext>
              </a:extLst>
            </p:cNvPr>
            <p:cNvSpPr>
              <a:spLocks noChangeAspect="1"/>
            </p:cNvSpPr>
            <p:nvPr/>
          </p:nvSpPr>
          <p:spPr>
            <a:xfrm>
              <a:off x="304800" y="2953512"/>
              <a:ext cx="705852" cy="705852"/>
            </a:xfrm>
            <a:prstGeom prst="ellipse">
              <a:avLst/>
            </a:prstGeom>
            <a:solidFill>
              <a:srgbClr val="EC5623"/>
            </a:solidFill>
            <a:ln w="28575" cap="flat" cmpd="sng" algn="ctr">
              <a:solidFill>
                <a:srgbClr val="44546A"/>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Light"/>
                <a:ea typeface="+mn-ea"/>
                <a:cs typeface="+mn-cs"/>
              </a:endParaRPr>
            </a:p>
          </p:txBody>
        </p:sp>
        <p:sp>
          <p:nvSpPr>
            <p:cNvPr id="24" name="Freeform 108">
              <a:extLst>
                <a:ext uri="{FF2B5EF4-FFF2-40B4-BE49-F238E27FC236}">
                  <a16:creationId xmlns:a16="http://schemas.microsoft.com/office/drawing/2014/main" id="{3FB8355C-59D6-4103-B351-12B7805BB0A0}"/>
                </a:ext>
              </a:extLst>
            </p:cNvPr>
            <p:cNvSpPr>
              <a:spLocks noChangeAspect="1" noEditPoints="1"/>
            </p:cNvSpPr>
            <p:nvPr/>
          </p:nvSpPr>
          <p:spPr bwMode="auto">
            <a:xfrm>
              <a:off x="471969" y="3098195"/>
              <a:ext cx="371514" cy="416486"/>
            </a:xfrm>
            <a:custGeom>
              <a:avLst/>
              <a:gdLst>
                <a:gd name="T0" fmla="*/ 165100 w 48"/>
                <a:gd name="T1" fmla="*/ 106062 h 58"/>
                <a:gd name="T2" fmla="*/ 85990 w 48"/>
                <a:gd name="T3" fmla="*/ 198438 h 58"/>
                <a:gd name="T4" fmla="*/ 82550 w 48"/>
                <a:gd name="T5" fmla="*/ 198438 h 58"/>
                <a:gd name="T6" fmla="*/ 79110 w 48"/>
                <a:gd name="T7" fmla="*/ 198438 h 58"/>
                <a:gd name="T8" fmla="*/ 0 w 48"/>
                <a:gd name="T9" fmla="*/ 106062 h 58"/>
                <a:gd name="T10" fmla="*/ 0 w 48"/>
                <a:gd name="T11" fmla="*/ 6843 h 58"/>
                <a:gd name="T12" fmla="*/ 6879 w 48"/>
                <a:gd name="T13" fmla="*/ 0 h 58"/>
                <a:gd name="T14" fmla="*/ 158221 w 48"/>
                <a:gd name="T15" fmla="*/ 0 h 58"/>
                <a:gd name="T16" fmla="*/ 165100 w 48"/>
                <a:gd name="T17" fmla="*/ 6843 h 58"/>
                <a:gd name="T18" fmla="*/ 165100 w 48"/>
                <a:gd name="T19" fmla="*/ 106062 h 58"/>
                <a:gd name="T20" fmla="*/ 141023 w 48"/>
                <a:gd name="T21" fmla="*/ 23949 h 58"/>
                <a:gd name="T22" fmla="*/ 82550 w 48"/>
                <a:gd name="T23" fmla="*/ 23949 h 58"/>
                <a:gd name="T24" fmla="*/ 82550 w 48"/>
                <a:gd name="T25" fmla="*/ 171067 h 58"/>
                <a:gd name="T26" fmla="*/ 110067 w 48"/>
                <a:gd name="T27" fmla="*/ 153961 h 58"/>
                <a:gd name="T28" fmla="*/ 141023 w 48"/>
                <a:gd name="T29" fmla="*/ 106062 h 58"/>
                <a:gd name="T30" fmla="*/ 141023 w 48"/>
                <a:gd name="T31" fmla="*/ 23949 h 5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 h="58">
                  <a:moveTo>
                    <a:pt x="48" y="31"/>
                  </a:moveTo>
                  <a:cubicBezTo>
                    <a:pt x="48" y="47"/>
                    <a:pt x="26" y="57"/>
                    <a:pt x="25" y="58"/>
                  </a:cubicBezTo>
                  <a:cubicBezTo>
                    <a:pt x="25" y="58"/>
                    <a:pt x="24" y="58"/>
                    <a:pt x="24" y="58"/>
                  </a:cubicBezTo>
                  <a:cubicBezTo>
                    <a:pt x="24" y="58"/>
                    <a:pt x="23" y="58"/>
                    <a:pt x="23" y="58"/>
                  </a:cubicBezTo>
                  <a:cubicBezTo>
                    <a:pt x="22" y="57"/>
                    <a:pt x="0" y="47"/>
                    <a:pt x="0" y="31"/>
                  </a:cubicBezTo>
                  <a:cubicBezTo>
                    <a:pt x="0" y="2"/>
                    <a:pt x="0" y="2"/>
                    <a:pt x="0" y="2"/>
                  </a:cubicBezTo>
                  <a:cubicBezTo>
                    <a:pt x="0" y="1"/>
                    <a:pt x="1" y="0"/>
                    <a:pt x="2" y="0"/>
                  </a:cubicBezTo>
                  <a:cubicBezTo>
                    <a:pt x="46" y="0"/>
                    <a:pt x="46" y="0"/>
                    <a:pt x="46" y="0"/>
                  </a:cubicBezTo>
                  <a:cubicBezTo>
                    <a:pt x="47" y="0"/>
                    <a:pt x="48" y="1"/>
                    <a:pt x="48" y="2"/>
                  </a:cubicBezTo>
                  <a:lnTo>
                    <a:pt x="48" y="31"/>
                  </a:lnTo>
                  <a:close/>
                  <a:moveTo>
                    <a:pt x="41" y="7"/>
                  </a:moveTo>
                  <a:cubicBezTo>
                    <a:pt x="24" y="7"/>
                    <a:pt x="24" y="7"/>
                    <a:pt x="24" y="7"/>
                  </a:cubicBezTo>
                  <a:cubicBezTo>
                    <a:pt x="24" y="50"/>
                    <a:pt x="24" y="50"/>
                    <a:pt x="24" y="50"/>
                  </a:cubicBezTo>
                  <a:cubicBezTo>
                    <a:pt x="26" y="49"/>
                    <a:pt x="29" y="47"/>
                    <a:pt x="32" y="45"/>
                  </a:cubicBezTo>
                  <a:cubicBezTo>
                    <a:pt x="36" y="42"/>
                    <a:pt x="41" y="37"/>
                    <a:pt x="41" y="31"/>
                  </a:cubicBezTo>
                  <a:lnTo>
                    <a:pt x="41" y="7"/>
                  </a:lnTo>
                  <a:close/>
                </a:path>
              </a:pathLst>
            </a:custGeom>
            <a:solidFill>
              <a:schemeClr val="bg1"/>
            </a:solidFill>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2" name="Group 1">
            <a:extLst>
              <a:ext uri="{FF2B5EF4-FFF2-40B4-BE49-F238E27FC236}">
                <a16:creationId xmlns:a16="http://schemas.microsoft.com/office/drawing/2014/main" id="{6156B0A1-2093-4E2F-8812-CE46FD49568C}"/>
              </a:ext>
            </a:extLst>
          </p:cNvPr>
          <p:cNvGrpSpPr/>
          <p:nvPr/>
        </p:nvGrpSpPr>
        <p:grpSpPr>
          <a:xfrm>
            <a:off x="304800" y="4755381"/>
            <a:ext cx="705852" cy="705852"/>
            <a:chOff x="304800" y="4475748"/>
            <a:chExt cx="705852" cy="705852"/>
          </a:xfrm>
        </p:grpSpPr>
        <p:sp>
          <p:nvSpPr>
            <p:cNvPr id="22" name="Oval 21">
              <a:extLst>
                <a:ext uri="{FF2B5EF4-FFF2-40B4-BE49-F238E27FC236}">
                  <a16:creationId xmlns:a16="http://schemas.microsoft.com/office/drawing/2014/main" id="{8F368949-64A1-4542-92A4-DDEBFCA580F9}"/>
                </a:ext>
              </a:extLst>
            </p:cNvPr>
            <p:cNvSpPr/>
            <p:nvPr/>
          </p:nvSpPr>
          <p:spPr>
            <a:xfrm>
              <a:off x="304800" y="4475748"/>
              <a:ext cx="705852" cy="705852"/>
            </a:xfrm>
            <a:prstGeom prst="ellipse">
              <a:avLst/>
            </a:prstGeom>
            <a:solidFill>
              <a:srgbClr val="FCB616"/>
            </a:solidFill>
            <a:ln w="28575" cap="flat" cmpd="sng" algn="ctr">
              <a:solidFill>
                <a:srgbClr val="44546A"/>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Light"/>
                <a:ea typeface="+mn-ea"/>
                <a:cs typeface="+mn-cs"/>
              </a:endParaRPr>
            </a:p>
          </p:txBody>
        </p:sp>
        <p:sp>
          <p:nvSpPr>
            <p:cNvPr id="25" name="Freeform 156">
              <a:extLst>
                <a:ext uri="{FF2B5EF4-FFF2-40B4-BE49-F238E27FC236}">
                  <a16:creationId xmlns:a16="http://schemas.microsoft.com/office/drawing/2014/main" id="{0BD096B3-CF3D-4DAC-AEF1-9D026EFCD0E4}"/>
                </a:ext>
              </a:extLst>
            </p:cNvPr>
            <p:cNvSpPr>
              <a:spLocks noChangeAspect="1" noEditPoints="1"/>
            </p:cNvSpPr>
            <p:nvPr/>
          </p:nvSpPr>
          <p:spPr bwMode="auto">
            <a:xfrm>
              <a:off x="457076" y="4618903"/>
              <a:ext cx="401301" cy="419542"/>
            </a:xfrm>
            <a:custGeom>
              <a:avLst/>
              <a:gdLst>
                <a:gd name="T0" fmla="*/ 206115 w 61"/>
                <a:gd name="T1" fmla="*/ 147191 h 64"/>
                <a:gd name="T2" fmla="*/ 171762 w 61"/>
                <a:gd name="T3" fmla="*/ 157460 h 64"/>
                <a:gd name="T4" fmla="*/ 171762 w 61"/>
                <a:gd name="T5" fmla="*/ 195114 h 64"/>
                <a:gd name="T6" fmla="*/ 171762 w 61"/>
                <a:gd name="T7" fmla="*/ 198537 h 64"/>
                <a:gd name="T8" fmla="*/ 168327 w 61"/>
                <a:gd name="T9" fmla="*/ 198537 h 64"/>
                <a:gd name="T10" fmla="*/ 130539 w 61"/>
                <a:gd name="T11" fmla="*/ 188268 h 64"/>
                <a:gd name="T12" fmla="*/ 109928 w 61"/>
                <a:gd name="T13" fmla="*/ 219075 h 64"/>
                <a:gd name="T14" fmla="*/ 106493 w 61"/>
                <a:gd name="T15" fmla="*/ 219075 h 64"/>
                <a:gd name="T16" fmla="*/ 103057 w 61"/>
                <a:gd name="T17" fmla="*/ 219075 h 64"/>
                <a:gd name="T18" fmla="*/ 79011 w 61"/>
                <a:gd name="T19" fmla="*/ 188268 h 64"/>
                <a:gd name="T20" fmla="*/ 44658 w 61"/>
                <a:gd name="T21" fmla="*/ 198537 h 64"/>
                <a:gd name="T22" fmla="*/ 41223 w 61"/>
                <a:gd name="T23" fmla="*/ 198537 h 64"/>
                <a:gd name="T24" fmla="*/ 37788 w 61"/>
                <a:gd name="T25" fmla="*/ 195114 h 64"/>
                <a:gd name="T26" fmla="*/ 37788 w 61"/>
                <a:gd name="T27" fmla="*/ 157460 h 64"/>
                <a:gd name="T28" fmla="*/ 3435 w 61"/>
                <a:gd name="T29" fmla="*/ 147191 h 64"/>
                <a:gd name="T30" fmla="*/ 0 w 61"/>
                <a:gd name="T31" fmla="*/ 143768 h 64"/>
                <a:gd name="T32" fmla="*/ 0 w 61"/>
                <a:gd name="T33" fmla="*/ 140345 h 64"/>
                <a:gd name="T34" fmla="*/ 24047 w 61"/>
                <a:gd name="T35" fmla="*/ 109538 h 64"/>
                <a:gd name="T36" fmla="*/ 0 w 61"/>
                <a:gd name="T37" fmla="*/ 78730 h 64"/>
                <a:gd name="T38" fmla="*/ 0 w 61"/>
                <a:gd name="T39" fmla="*/ 75307 h 64"/>
                <a:gd name="T40" fmla="*/ 3435 w 61"/>
                <a:gd name="T41" fmla="*/ 75307 h 64"/>
                <a:gd name="T42" fmla="*/ 37788 w 61"/>
                <a:gd name="T43" fmla="*/ 61615 h 64"/>
                <a:gd name="T44" fmla="*/ 37788 w 61"/>
                <a:gd name="T45" fmla="*/ 23961 h 64"/>
                <a:gd name="T46" fmla="*/ 41223 w 61"/>
                <a:gd name="T47" fmla="*/ 20538 h 64"/>
                <a:gd name="T48" fmla="*/ 44658 w 61"/>
                <a:gd name="T49" fmla="*/ 20538 h 64"/>
                <a:gd name="T50" fmla="*/ 79011 w 61"/>
                <a:gd name="T51" fmla="*/ 34230 h 64"/>
                <a:gd name="T52" fmla="*/ 103057 w 61"/>
                <a:gd name="T53" fmla="*/ 3423 h 64"/>
                <a:gd name="T54" fmla="*/ 109928 w 61"/>
                <a:gd name="T55" fmla="*/ 3423 h 64"/>
                <a:gd name="T56" fmla="*/ 130539 w 61"/>
                <a:gd name="T57" fmla="*/ 34230 h 64"/>
                <a:gd name="T58" fmla="*/ 168327 w 61"/>
                <a:gd name="T59" fmla="*/ 20538 h 64"/>
                <a:gd name="T60" fmla="*/ 171762 w 61"/>
                <a:gd name="T61" fmla="*/ 20538 h 64"/>
                <a:gd name="T62" fmla="*/ 171762 w 61"/>
                <a:gd name="T63" fmla="*/ 23961 h 64"/>
                <a:gd name="T64" fmla="*/ 171762 w 61"/>
                <a:gd name="T65" fmla="*/ 61615 h 64"/>
                <a:gd name="T66" fmla="*/ 206115 w 61"/>
                <a:gd name="T67" fmla="*/ 75307 h 64"/>
                <a:gd name="T68" fmla="*/ 209550 w 61"/>
                <a:gd name="T69" fmla="*/ 75307 h 64"/>
                <a:gd name="T70" fmla="*/ 209550 w 61"/>
                <a:gd name="T71" fmla="*/ 78730 h 64"/>
                <a:gd name="T72" fmla="*/ 188939 w 61"/>
                <a:gd name="T73" fmla="*/ 109538 h 64"/>
                <a:gd name="T74" fmla="*/ 209550 w 61"/>
                <a:gd name="T75" fmla="*/ 140345 h 64"/>
                <a:gd name="T76" fmla="*/ 209550 w 61"/>
                <a:gd name="T77" fmla="*/ 143768 h 64"/>
                <a:gd name="T78" fmla="*/ 206115 w 61"/>
                <a:gd name="T79" fmla="*/ 147191 h 64"/>
                <a:gd name="T80" fmla="*/ 106493 w 61"/>
                <a:gd name="T81" fmla="*/ 41077 h 64"/>
                <a:gd name="T82" fmla="*/ 34352 w 61"/>
                <a:gd name="T83" fmla="*/ 109538 h 64"/>
                <a:gd name="T84" fmla="*/ 106493 w 61"/>
                <a:gd name="T85" fmla="*/ 181421 h 64"/>
                <a:gd name="T86" fmla="*/ 175198 w 61"/>
                <a:gd name="T87" fmla="*/ 109538 h 64"/>
                <a:gd name="T88" fmla="*/ 106493 w 61"/>
                <a:gd name="T89" fmla="*/ 41077 h 6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61" h="64">
                  <a:moveTo>
                    <a:pt x="60" y="43"/>
                  </a:moveTo>
                  <a:cubicBezTo>
                    <a:pt x="50" y="46"/>
                    <a:pt x="50" y="46"/>
                    <a:pt x="50" y="46"/>
                  </a:cubicBezTo>
                  <a:cubicBezTo>
                    <a:pt x="50" y="57"/>
                    <a:pt x="50" y="57"/>
                    <a:pt x="50" y="57"/>
                  </a:cubicBezTo>
                  <a:cubicBezTo>
                    <a:pt x="50" y="58"/>
                    <a:pt x="50" y="58"/>
                    <a:pt x="50" y="58"/>
                  </a:cubicBezTo>
                  <a:cubicBezTo>
                    <a:pt x="49" y="58"/>
                    <a:pt x="49" y="59"/>
                    <a:pt x="49" y="58"/>
                  </a:cubicBezTo>
                  <a:cubicBezTo>
                    <a:pt x="38" y="55"/>
                    <a:pt x="38" y="55"/>
                    <a:pt x="38" y="55"/>
                  </a:cubicBezTo>
                  <a:cubicBezTo>
                    <a:pt x="32" y="64"/>
                    <a:pt x="32" y="64"/>
                    <a:pt x="32" y="64"/>
                  </a:cubicBezTo>
                  <a:cubicBezTo>
                    <a:pt x="31" y="64"/>
                    <a:pt x="31" y="64"/>
                    <a:pt x="31" y="64"/>
                  </a:cubicBezTo>
                  <a:cubicBezTo>
                    <a:pt x="30" y="64"/>
                    <a:pt x="30" y="64"/>
                    <a:pt x="30" y="64"/>
                  </a:cubicBezTo>
                  <a:cubicBezTo>
                    <a:pt x="23" y="55"/>
                    <a:pt x="23" y="55"/>
                    <a:pt x="23" y="55"/>
                  </a:cubicBezTo>
                  <a:cubicBezTo>
                    <a:pt x="13" y="58"/>
                    <a:pt x="13" y="58"/>
                    <a:pt x="13" y="58"/>
                  </a:cubicBezTo>
                  <a:cubicBezTo>
                    <a:pt x="13" y="59"/>
                    <a:pt x="12" y="58"/>
                    <a:pt x="12" y="58"/>
                  </a:cubicBezTo>
                  <a:cubicBezTo>
                    <a:pt x="12" y="58"/>
                    <a:pt x="11" y="58"/>
                    <a:pt x="11" y="57"/>
                  </a:cubicBezTo>
                  <a:cubicBezTo>
                    <a:pt x="11" y="46"/>
                    <a:pt x="11" y="46"/>
                    <a:pt x="11" y="46"/>
                  </a:cubicBezTo>
                  <a:cubicBezTo>
                    <a:pt x="1" y="43"/>
                    <a:pt x="1" y="43"/>
                    <a:pt x="1" y="43"/>
                  </a:cubicBezTo>
                  <a:cubicBezTo>
                    <a:pt x="1" y="43"/>
                    <a:pt x="0" y="43"/>
                    <a:pt x="0" y="42"/>
                  </a:cubicBezTo>
                  <a:cubicBezTo>
                    <a:pt x="0" y="42"/>
                    <a:pt x="0" y="41"/>
                    <a:pt x="0" y="41"/>
                  </a:cubicBezTo>
                  <a:cubicBezTo>
                    <a:pt x="7" y="32"/>
                    <a:pt x="7" y="32"/>
                    <a:pt x="7" y="32"/>
                  </a:cubicBezTo>
                  <a:cubicBezTo>
                    <a:pt x="0" y="23"/>
                    <a:pt x="0" y="23"/>
                    <a:pt x="0" y="23"/>
                  </a:cubicBezTo>
                  <a:cubicBezTo>
                    <a:pt x="0" y="23"/>
                    <a:pt x="0" y="23"/>
                    <a:pt x="0" y="22"/>
                  </a:cubicBezTo>
                  <a:cubicBezTo>
                    <a:pt x="0" y="22"/>
                    <a:pt x="1" y="22"/>
                    <a:pt x="1" y="22"/>
                  </a:cubicBezTo>
                  <a:cubicBezTo>
                    <a:pt x="11" y="18"/>
                    <a:pt x="11" y="18"/>
                    <a:pt x="11" y="18"/>
                  </a:cubicBezTo>
                  <a:cubicBezTo>
                    <a:pt x="11" y="7"/>
                    <a:pt x="11" y="7"/>
                    <a:pt x="11" y="7"/>
                  </a:cubicBezTo>
                  <a:cubicBezTo>
                    <a:pt x="11" y="7"/>
                    <a:pt x="12" y="7"/>
                    <a:pt x="12" y="6"/>
                  </a:cubicBezTo>
                  <a:cubicBezTo>
                    <a:pt x="12" y="6"/>
                    <a:pt x="13" y="6"/>
                    <a:pt x="13" y="6"/>
                  </a:cubicBezTo>
                  <a:cubicBezTo>
                    <a:pt x="23" y="10"/>
                    <a:pt x="23" y="10"/>
                    <a:pt x="23" y="10"/>
                  </a:cubicBezTo>
                  <a:cubicBezTo>
                    <a:pt x="30" y="1"/>
                    <a:pt x="30" y="1"/>
                    <a:pt x="30" y="1"/>
                  </a:cubicBezTo>
                  <a:cubicBezTo>
                    <a:pt x="30" y="0"/>
                    <a:pt x="31" y="0"/>
                    <a:pt x="32" y="1"/>
                  </a:cubicBezTo>
                  <a:cubicBezTo>
                    <a:pt x="38" y="10"/>
                    <a:pt x="38" y="10"/>
                    <a:pt x="38" y="10"/>
                  </a:cubicBezTo>
                  <a:cubicBezTo>
                    <a:pt x="49" y="6"/>
                    <a:pt x="49" y="6"/>
                    <a:pt x="49" y="6"/>
                  </a:cubicBezTo>
                  <a:cubicBezTo>
                    <a:pt x="49" y="6"/>
                    <a:pt x="49" y="6"/>
                    <a:pt x="50" y="6"/>
                  </a:cubicBezTo>
                  <a:cubicBezTo>
                    <a:pt x="50" y="7"/>
                    <a:pt x="50" y="7"/>
                    <a:pt x="50" y="7"/>
                  </a:cubicBezTo>
                  <a:cubicBezTo>
                    <a:pt x="50" y="18"/>
                    <a:pt x="50" y="18"/>
                    <a:pt x="50" y="18"/>
                  </a:cubicBezTo>
                  <a:cubicBezTo>
                    <a:pt x="60" y="22"/>
                    <a:pt x="60" y="22"/>
                    <a:pt x="60" y="22"/>
                  </a:cubicBezTo>
                  <a:cubicBezTo>
                    <a:pt x="61" y="22"/>
                    <a:pt x="61" y="22"/>
                    <a:pt x="61" y="22"/>
                  </a:cubicBezTo>
                  <a:cubicBezTo>
                    <a:pt x="61" y="23"/>
                    <a:pt x="61" y="23"/>
                    <a:pt x="61" y="23"/>
                  </a:cubicBezTo>
                  <a:cubicBezTo>
                    <a:pt x="55" y="32"/>
                    <a:pt x="55" y="32"/>
                    <a:pt x="55" y="32"/>
                  </a:cubicBezTo>
                  <a:cubicBezTo>
                    <a:pt x="61" y="41"/>
                    <a:pt x="61" y="41"/>
                    <a:pt x="61" y="41"/>
                  </a:cubicBezTo>
                  <a:cubicBezTo>
                    <a:pt x="61" y="41"/>
                    <a:pt x="61" y="42"/>
                    <a:pt x="61" y="42"/>
                  </a:cubicBezTo>
                  <a:cubicBezTo>
                    <a:pt x="61" y="43"/>
                    <a:pt x="61" y="43"/>
                    <a:pt x="60" y="43"/>
                  </a:cubicBezTo>
                  <a:close/>
                  <a:moveTo>
                    <a:pt x="31" y="12"/>
                  </a:moveTo>
                  <a:cubicBezTo>
                    <a:pt x="19" y="12"/>
                    <a:pt x="10" y="21"/>
                    <a:pt x="10" y="32"/>
                  </a:cubicBezTo>
                  <a:cubicBezTo>
                    <a:pt x="10" y="44"/>
                    <a:pt x="19" y="53"/>
                    <a:pt x="31" y="53"/>
                  </a:cubicBezTo>
                  <a:cubicBezTo>
                    <a:pt x="42" y="53"/>
                    <a:pt x="51" y="44"/>
                    <a:pt x="51" y="32"/>
                  </a:cubicBezTo>
                  <a:cubicBezTo>
                    <a:pt x="51" y="21"/>
                    <a:pt x="42" y="12"/>
                    <a:pt x="31" y="12"/>
                  </a:cubicBezTo>
                  <a:close/>
                </a:path>
              </a:pathLst>
            </a:custGeom>
            <a:solidFill>
              <a:schemeClr val="bg1"/>
            </a:solidFill>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pic>
        <p:nvPicPr>
          <p:cNvPr id="27" name="Picture 2" descr="D:\Graphics\shutterstock_15013609 large.jpg">
            <a:extLst>
              <a:ext uri="{FF2B5EF4-FFF2-40B4-BE49-F238E27FC236}">
                <a16:creationId xmlns:a16="http://schemas.microsoft.com/office/drawing/2014/main" id="{21F67AEA-25DB-456D-B01D-221923988C7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1886" y="1398226"/>
            <a:ext cx="4761013" cy="3173774"/>
          </a:xfrm>
          <a:prstGeom prst="rect">
            <a:avLst/>
          </a:prstGeom>
          <a:ln w="28575">
            <a:solidFill>
              <a:sysClr val="window" lastClr="FFFFFF"/>
            </a:solidFill>
          </a:ln>
          <a:effectLst>
            <a:outerShdw blurRad="63500" sx="102000" sy="102000" algn="ctr" rotWithShape="0">
              <a:prstClr val="black">
                <a:alpha val="40000"/>
              </a:prstClr>
            </a:outerShdw>
            <a:reflection blurRad="6350" stA="50000" endA="300" endPos="55500" dist="50800" dir="5400000" sy="-100000" algn="bl" rotWithShape="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9927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1DA5D576-D24F-411C-90BE-574483334082}"/>
              </a:ext>
            </a:extLst>
          </p:cNvPr>
          <p:cNvSpPr/>
          <p:nvPr/>
        </p:nvSpPr>
        <p:spPr bwMode="auto">
          <a:xfrm>
            <a:off x="-3355" y="975151"/>
            <a:ext cx="12195355" cy="92560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70" name="Rectangle 69">
            <a:extLst>
              <a:ext uri="{FF2B5EF4-FFF2-40B4-BE49-F238E27FC236}">
                <a16:creationId xmlns:a16="http://schemas.microsoft.com/office/drawing/2014/main" id="{40872EC0-03A4-4B3D-BF5D-657F80B6BDCA}"/>
              </a:ext>
            </a:extLst>
          </p:cNvPr>
          <p:cNvSpPr/>
          <p:nvPr/>
        </p:nvSpPr>
        <p:spPr>
          <a:xfrm>
            <a:off x="152400" y="1114789"/>
            <a:ext cx="11658600" cy="646331"/>
          </a:xfrm>
          <a:prstGeom prst="rect">
            <a:avLst/>
          </a:prstGeom>
        </p:spPr>
        <p:txBody>
          <a:bodyPr wrap="square" anchor="ctr">
            <a:spAutoFit/>
          </a:bodyPr>
          <a:lstStyle/>
          <a:p>
            <a:pPr marL="347663" marR="0" lvl="0" indent="-347663" defTabSz="91440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800" b="0" i="0" u="none" strike="noStrike" kern="0" cap="none" spc="0" normalizeH="0" baseline="0" noProof="0" dirty="0">
                <a:ln>
                  <a:noFill/>
                </a:ln>
                <a:solidFill>
                  <a:prstClr val="black"/>
                </a:solidFill>
                <a:effectLst/>
                <a:uLnTx/>
                <a:uFillTx/>
              </a:rPr>
              <a:t>Use UPS (Uninterruptible Power Supply) systems to manage </a:t>
            </a:r>
            <a:r>
              <a:rPr kumimoji="0" lang="en-US" sz="1800" b="1" i="0" u="none" strike="noStrike" kern="0" cap="none" spc="0" normalizeH="0" baseline="0" noProof="0" dirty="0">
                <a:ln>
                  <a:noFill/>
                </a:ln>
                <a:solidFill>
                  <a:srgbClr val="FF0000"/>
                </a:solidFill>
                <a:effectLst/>
                <a:uLnTx/>
                <a:uFillTx/>
              </a:rPr>
              <a:t>unexpected power disruptions </a:t>
            </a:r>
            <a:r>
              <a:rPr kumimoji="0" lang="en-US" sz="1800" b="0" i="0" u="none" strike="noStrike" kern="0" cap="none" spc="0" normalizeH="0" baseline="0" noProof="0" dirty="0">
                <a:ln>
                  <a:noFill/>
                </a:ln>
                <a:solidFill>
                  <a:prstClr val="black"/>
                </a:solidFill>
                <a:effectLst/>
                <a:uLnTx/>
                <a:uFillTx/>
              </a:rPr>
              <a:t>or </a:t>
            </a:r>
            <a:r>
              <a:rPr kumimoji="0" lang="en-US" sz="1800" b="1" i="0" u="none" strike="noStrike" kern="0" cap="none" spc="0" normalizeH="0" baseline="0" noProof="0" dirty="0">
                <a:ln>
                  <a:noFill/>
                </a:ln>
                <a:solidFill>
                  <a:srgbClr val="FF0000"/>
                </a:solidFill>
                <a:effectLst/>
                <a:uLnTx/>
                <a:uFillTx/>
              </a:rPr>
              <a:t>fluctuations</a:t>
            </a:r>
            <a:r>
              <a:rPr kumimoji="0" lang="en-US" sz="1800" b="0" i="0" u="none" strike="noStrike" kern="0" cap="none" spc="0" normalizeH="0" baseline="0" noProof="0" dirty="0">
                <a:ln>
                  <a:noFill/>
                </a:ln>
                <a:solidFill>
                  <a:prstClr val="black"/>
                </a:solidFill>
                <a:effectLst/>
                <a:uLnTx/>
                <a:uFillTx/>
              </a:rPr>
              <a:t> in primary electric supply that may lead to equipment failure, business disruption or data loss  </a:t>
            </a:r>
          </a:p>
        </p:txBody>
      </p:sp>
      <p:sp>
        <p:nvSpPr>
          <p:cNvPr id="72" name="Title 1">
            <a:extLst>
              <a:ext uri="{FF2B5EF4-FFF2-40B4-BE49-F238E27FC236}">
                <a16:creationId xmlns:a16="http://schemas.microsoft.com/office/drawing/2014/main" id="{FC923A28-46CC-45CD-8BC6-9DEA5AAA880D}"/>
              </a:ext>
            </a:extLst>
          </p:cNvPr>
          <p:cNvSpPr txBox="1">
            <a:spLocks/>
          </p:cNvSpPr>
          <p:nvPr/>
        </p:nvSpPr>
        <p:spPr>
          <a:xfrm>
            <a:off x="4419602" y="194551"/>
            <a:ext cx="3352797" cy="584775"/>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marL="0" marR="0" lvl="0" indent="0" algn="ctr" defTabSz="565168" rtl="0" eaLnBrk="1" fontAlgn="auto" latinLnBrk="0" hangingPunct="1">
              <a:lnSpc>
                <a:spcPct val="100000"/>
              </a:lnSpc>
              <a:spcBef>
                <a:spcPct val="0"/>
              </a:spcBef>
              <a:spcAft>
                <a:spcPts val="0"/>
              </a:spcAft>
              <a:buClrTx/>
              <a:buSzTx/>
              <a:buFontTx/>
              <a:buNone/>
              <a:tabLst/>
              <a:defRPr/>
            </a:pPr>
            <a:r>
              <a:rPr kumimoji="0" lang="en-IN" sz="3600" b="1" i="0" u="none" strike="noStrike" kern="1200" cap="none" spc="0" normalizeH="0" baseline="0" noProof="0" dirty="0">
                <a:ln>
                  <a:noFill/>
                </a:ln>
                <a:effectLst/>
                <a:uLnTx/>
                <a:uFillTx/>
                <a:latin typeface="Rockwell" panose="02060603020205020403" pitchFamily="18" charset="0"/>
                <a:ea typeface="+mj-ea"/>
                <a:cs typeface="+mj-cs"/>
              </a:rPr>
              <a:t>Power Supply</a:t>
            </a:r>
          </a:p>
        </p:txBody>
      </p:sp>
      <p:sp>
        <p:nvSpPr>
          <p:cNvPr id="86" name="Rounded Rectangle 110">
            <a:extLst>
              <a:ext uri="{FF2B5EF4-FFF2-40B4-BE49-F238E27FC236}">
                <a16:creationId xmlns:a16="http://schemas.microsoft.com/office/drawing/2014/main" id="{C770FA56-E6F5-444C-9C4C-E94CF26EE0ED}"/>
              </a:ext>
            </a:extLst>
          </p:cNvPr>
          <p:cNvSpPr/>
          <p:nvPr/>
        </p:nvSpPr>
        <p:spPr>
          <a:xfrm>
            <a:off x="4585417" y="5220353"/>
            <a:ext cx="2883372" cy="51189"/>
          </a:xfrm>
          <a:prstGeom prst="roundRect">
            <a:avLst/>
          </a:prstGeom>
          <a:solidFill>
            <a:srgbClr val="4BACC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87" name="Rounded Rectangle 111">
            <a:extLst>
              <a:ext uri="{FF2B5EF4-FFF2-40B4-BE49-F238E27FC236}">
                <a16:creationId xmlns:a16="http://schemas.microsoft.com/office/drawing/2014/main" id="{88E5A09C-D11C-4F12-A43F-3E85D7FC7B52}"/>
              </a:ext>
            </a:extLst>
          </p:cNvPr>
          <p:cNvSpPr/>
          <p:nvPr/>
        </p:nvSpPr>
        <p:spPr>
          <a:xfrm>
            <a:off x="8837882" y="5220605"/>
            <a:ext cx="2911935" cy="50685"/>
          </a:xfrm>
          <a:prstGeom prst="roundRect">
            <a:avLst/>
          </a:prstGeom>
          <a:solidFill>
            <a:srgbClr val="F7964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88" name="Rounded Rectangle 125">
            <a:extLst>
              <a:ext uri="{FF2B5EF4-FFF2-40B4-BE49-F238E27FC236}">
                <a16:creationId xmlns:a16="http://schemas.microsoft.com/office/drawing/2014/main" id="{99878AAD-5DB0-434D-92E9-BEF3469213D0}"/>
              </a:ext>
            </a:extLst>
          </p:cNvPr>
          <p:cNvSpPr/>
          <p:nvPr/>
        </p:nvSpPr>
        <p:spPr>
          <a:xfrm>
            <a:off x="8837882" y="3358750"/>
            <a:ext cx="2913944" cy="51188"/>
          </a:xfrm>
          <a:prstGeom prst="roundRect">
            <a:avLst/>
          </a:prstGeom>
          <a:solidFill>
            <a:srgbClr val="9BBB5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89" name="Rounded Rectangle 126">
            <a:extLst>
              <a:ext uri="{FF2B5EF4-FFF2-40B4-BE49-F238E27FC236}">
                <a16:creationId xmlns:a16="http://schemas.microsoft.com/office/drawing/2014/main" id="{BAF169A9-52C1-4B2F-870C-04B2DCC99270}"/>
              </a:ext>
            </a:extLst>
          </p:cNvPr>
          <p:cNvSpPr/>
          <p:nvPr/>
        </p:nvSpPr>
        <p:spPr>
          <a:xfrm>
            <a:off x="332950" y="5220353"/>
            <a:ext cx="2883374" cy="51189"/>
          </a:xfrm>
          <a:prstGeom prst="roundRect">
            <a:avLst/>
          </a:prstGeom>
          <a:solidFill>
            <a:srgbClr val="8064A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91" name="Rounded Rectangle 140">
            <a:extLst>
              <a:ext uri="{FF2B5EF4-FFF2-40B4-BE49-F238E27FC236}">
                <a16:creationId xmlns:a16="http://schemas.microsoft.com/office/drawing/2014/main" id="{568DDC57-4235-40F6-8BB3-433FE35BD1E7}"/>
              </a:ext>
            </a:extLst>
          </p:cNvPr>
          <p:cNvSpPr/>
          <p:nvPr/>
        </p:nvSpPr>
        <p:spPr>
          <a:xfrm>
            <a:off x="332951" y="3360136"/>
            <a:ext cx="2883373" cy="48416"/>
          </a:xfrm>
          <a:prstGeom prst="round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92" name="Rounded Rectangle 141">
            <a:extLst>
              <a:ext uri="{FF2B5EF4-FFF2-40B4-BE49-F238E27FC236}">
                <a16:creationId xmlns:a16="http://schemas.microsoft.com/office/drawing/2014/main" id="{1182A01E-B613-48E9-BD89-EFADCEB00D52}"/>
              </a:ext>
            </a:extLst>
          </p:cNvPr>
          <p:cNvSpPr/>
          <p:nvPr/>
        </p:nvSpPr>
        <p:spPr>
          <a:xfrm>
            <a:off x="4585416" y="3358750"/>
            <a:ext cx="2883374" cy="51189"/>
          </a:xfrm>
          <a:prstGeom prst="roundRect">
            <a:avLst/>
          </a:prstGeom>
          <a:solidFill>
            <a:srgbClr val="C0504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94" name="Rectangle 93">
            <a:extLst>
              <a:ext uri="{FF2B5EF4-FFF2-40B4-BE49-F238E27FC236}">
                <a16:creationId xmlns:a16="http://schemas.microsoft.com/office/drawing/2014/main" id="{E0C408D3-DACE-42A3-B15D-5C7AE1387809}"/>
              </a:ext>
            </a:extLst>
          </p:cNvPr>
          <p:cNvSpPr/>
          <p:nvPr/>
        </p:nvSpPr>
        <p:spPr>
          <a:xfrm>
            <a:off x="332951" y="3463162"/>
            <a:ext cx="3172249" cy="584775"/>
          </a:xfrm>
          <a:prstGeom prst="rect">
            <a:avLst/>
          </a:prstGeom>
        </p:spPr>
        <p:txBody>
          <a:bodyPr wrap="square" anchor="ctr">
            <a:spAutoFit/>
          </a:bodyPr>
          <a:lstStyle/>
          <a:p>
            <a:pPr marL="284163" marR="0" lvl="0" indent="-284163"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600" b="0" i="0" u="none" strike="noStrike" kern="0" cap="none" spc="0" normalizeH="0" baseline="0" noProof="0" dirty="0">
                <a:ln>
                  <a:noFill/>
                </a:ln>
                <a:solidFill>
                  <a:prstClr val="black"/>
                </a:solidFill>
                <a:effectLst/>
                <a:uLnTx/>
                <a:uFillTx/>
              </a:rPr>
              <a:t>Most commonly used for personal computers</a:t>
            </a:r>
          </a:p>
        </p:txBody>
      </p:sp>
      <p:sp>
        <p:nvSpPr>
          <p:cNvPr id="95" name="Rectangle 8">
            <a:extLst>
              <a:ext uri="{FF2B5EF4-FFF2-40B4-BE49-F238E27FC236}">
                <a16:creationId xmlns:a16="http://schemas.microsoft.com/office/drawing/2014/main" id="{57F91414-8823-49E3-A596-40A1D80D34D2}"/>
              </a:ext>
            </a:extLst>
          </p:cNvPr>
          <p:cNvSpPr>
            <a:spLocks noChangeArrowheads="1"/>
          </p:cNvSpPr>
          <p:nvPr/>
        </p:nvSpPr>
        <p:spPr bwMode="auto">
          <a:xfrm>
            <a:off x="938872" y="2788784"/>
            <a:ext cx="2400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defRPr/>
            </a:pPr>
            <a:r>
              <a:rPr lang="en-US" b="1" dirty="0">
                <a:solidFill>
                  <a:srgbClr val="0070C0"/>
                </a:solidFill>
                <a:latin typeface="Rockwell" panose="02060603020205020403" pitchFamily="18" charset="0"/>
              </a:rPr>
              <a:t>Standby</a:t>
            </a:r>
          </a:p>
        </p:txBody>
      </p:sp>
      <p:sp>
        <p:nvSpPr>
          <p:cNvPr id="96" name="Rectangle 95">
            <a:extLst>
              <a:ext uri="{FF2B5EF4-FFF2-40B4-BE49-F238E27FC236}">
                <a16:creationId xmlns:a16="http://schemas.microsoft.com/office/drawing/2014/main" id="{AFE8683F-E889-46B8-A656-C43AD98BB3A0}"/>
              </a:ext>
            </a:extLst>
          </p:cNvPr>
          <p:cNvSpPr/>
          <p:nvPr/>
        </p:nvSpPr>
        <p:spPr>
          <a:xfrm>
            <a:off x="5211277" y="2788784"/>
            <a:ext cx="2529589" cy="369332"/>
          </a:xfrm>
          <a:prstGeom prst="rect">
            <a:avLst/>
          </a:prstGeom>
          <a:ln>
            <a:noFill/>
          </a:ln>
        </p:spPr>
        <p:txBody>
          <a:bodyPr wrap="square" anchor="ctr">
            <a:spAutoFit/>
          </a:bodyPr>
          <a:lstStyle/>
          <a:p>
            <a:pPr>
              <a:defRPr/>
            </a:pPr>
            <a:r>
              <a:rPr lang="en-US" b="1" dirty="0">
                <a:solidFill>
                  <a:srgbClr val="C0504D">
                    <a:lumMod val="75000"/>
                  </a:srgbClr>
                </a:solidFill>
                <a:latin typeface="Rockwell" panose="02060603020205020403" pitchFamily="18" charset="0"/>
              </a:rPr>
              <a:t>Line Interactive</a:t>
            </a:r>
          </a:p>
        </p:txBody>
      </p:sp>
      <p:sp>
        <p:nvSpPr>
          <p:cNvPr id="97" name="Rectangle 96">
            <a:extLst>
              <a:ext uri="{FF2B5EF4-FFF2-40B4-BE49-F238E27FC236}">
                <a16:creationId xmlns:a16="http://schemas.microsoft.com/office/drawing/2014/main" id="{7F0AC660-DAE0-4A00-8636-D248ACF10BAF}"/>
              </a:ext>
            </a:extLst>
          </p:cNvPr>
          <p:cNvSpPr/>
          <p:nvPr/>
        </p:nvSpPr>
        <p:spPr>
          <a:xfrm>
            <a:off x="4585417" y="3463162"/>
            <a:ext cx="2883372" cy="830997"/>
          </a:xfrm>
          <a:prstGeom prst="rect">
            <a:avLst/>
          </a:prstGeom>
        </p:spPr>
        <p:txBody>
          <a:bodyPr wrap="square" anchor="ctr">
            <a:spAutoFit/>
          </a:bodyPr>
          <a:lstStyle/>
          <a:p>
            <a:pPr marL="284163" marR="0" lvl="0" indent="-284163"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600" b="0" i="0" u="none" strike="noStrike" kern="0" cap="none" spc="0" normalizeH="0" baseline="0" noProof="0" dirty="0">
                <a:ln>
                  <a:noFill/>
                </a:ln>
                <a:solidFill>
                  <a:prstClr val="black"/>
                </a:solidFill>
                <a:effectLst/>
                <a:uLnTx/>
                <a:uFillTx/>
              </a:rPr>
              <a:t>Most commonly used for small business, web, and departmental servers</a:t>
            </a:r>
          </a:p>
        </p:txBody>
      </p:sp>
      <p:sp>
        <p:nvSpPr>
          <p:cNvPr id="98" name="Rectangle 97">
            <a:extLst>
              <a:ext uri="{FF2B5EF4-FFF2-40B4-BE49-F238E27FC236}">
                <a16:creationId xmlns:a16="http://schemas.microsoft.com/office/drawing/2014/main" id="{5BAEF79A-1C44-4C0E-8464-D1FF3C903FFE}"/>
              </a:ext>
            </a:extLst>
          </p:cNvPr>
          <p:cNvSpPr/>
          <p:nvPr/>
        </p:nvSpPr>
        <p:spPr>
          <a:xfrm>
            <a:off x="9476754" y="2650285"/>
            <a:ext cx="2547080" cy="646331"/>
          </a:xfrm>
          <a:prstGeom prst="rect">
            <a:avLst/>
          </a:prstGeom>
          <a:ln>
            <a:noFill/>
          </a:ln>
        </p:spPr>
        <p:txBody>
          <a:bodyPr wrap="square" anchor="ctr">
            <a:spAutoFit/>
          </a:bodyPr>
          <a:lstStyle/>
          <a:p>
            <a:pPr>
              <a:defRPr/>
            </a:pPr>
            <a:r>
              <a:rPr lang="en-US" b="1" dirty="0">
                <a:solidFill>
                  <a:srgbClr val="9BBB59">
                    <a:lumMod val="75000"/>
                  </a:srgbClr>
                </a:solidFill>
                <a:latin typeface="Rockwell" panose="02060603020205020403" pitchFamily="18" charset="0"/>
              </a:rPr>
              <a:t>Standby on-line hybrid</a:t>
            </a:r>
          </a:p>
        </p:txBody>
      </p:sp>
      <p:sp>
        <p:nvSpPr>
          <p:cNvPr id="99" name="Rectangle 98">
            <a:extLst>
              <a:ext uri="{FF2B5EF4-FFF2-40B4-BE49-F238E27FC236}">
                <a16:creationId xmlns:a16="http://schemas.microsoft.com/office/drawing/2014/main" id="{2EAA5FDF-E5C8-458D-ACFB-6FDF891FDE0B}"/>
              </a:ext>
            </a:extLst>
          </p:cNvPr>
          <p:cNvSpPr/>
          <p:nvPr/>
        </p:nvSpPr>
        <p:spPr>
          <a:xfrm>
            <a:off x="8837882" y="3463162"/>
            <a:ext cx="3036258" cy="584775"/>
          </a:xfrm>
          <a:prstGeom prst="rect">
            <a:avLst/>
          </a:prstGeom>
        </p:spPr>
        <p:txBody>
          <a:bodyPr wrap="square" anchor="ctr">
            <a:spAutoFit/>
          </a:bodyPr>
          <a:lstStyle/>
          <a:p>
            <a:pPr marL="284163" marR="0" lvl="0" indent="-284163"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600" b="0" i="0" u="none" strike="noStrike" kern="0" cap="none" spc="0" normalizeH="0" baseline="0" noProof="0" dirty="0">
                <a:ln>
                  <a:noFill/>
                </a:ln>
                <a:solidFill>
                  <a:prstClr val="black"/>
                </a:solidFill>
                <a:effectLst/>
                <a:uLnTx/>
                <a:uFillTx/>
              </a:rPr>
              <a:t>Most commonly used for server rooms </a:t>
            </a:r>
          </a:p>
        </p:txBody>
      </p:sp>
      <p:sp>
        <p:nvSpPr>
          <p:cNvPr id="100" name="Rectangle 99">
            <a:extLst>
              <a:ext uri="{FF2B5EF4-FFF2-40B4-BE49-F238E27FC236}">
                <a16:creationId xmlns:a16="http://schemas.microsoft.com/office/drawing/2014/main" id="{77362864-7E93-4102-B8B9-3C1EC22DC757}"/>
              </a:ext>
            </a:extLst>
          </p:cNvPr>
          <p:cNvSpPr/>
          <p:nvPr/>
        </p:nvSpPr>
        <p:spPr>
          <a:xfrm>
            <a:off x="944078" y="4678483"/>
            <a:ext cx="1774845" cy="369332"/>
          </a:xfrm>
          <a:prstGeom prst="rect">
            <a:avLst/>
          </a:prstGeom>
          <a:ln>
            <a:noFill/>
          </a:ln>
        </p:spPr>
        <p:txBody>
          <a:bodyPr wrap="none" anchor="ctr">
            <a:spAutoFit/>
          </a:bodyPr>
          <a:lstStyle/>
          <a:p>
            <a:pPr>
              <a:defRPr/>
            </a:pPr>
            <a:r>
              <a:rPr lang="en-US" b="1" dirty="0">
                <a:solidFill>
                  <a:srgbClr val="7030A0"/>
                </a:solidFill>
                <a:latin typeface="Rockwell" panose="02060603020205020403" pitchFamily="18" charset="0"/>
              </a:rPr>
              <a:t>Standby-Ferro</a:t>
            </a:r>
          </a:p>
        </p:txBody>
      </p:sp>
      <p:sp>
        <p:nvSpPr>
          <p:cNvPr id="102" name="Rectangle 101">
            <a:extLst>
              <a:ext uri="{FF2B5EF4-FFF2-40B4-BE49-F238E27FC236}">
                <a16:creationId xmlns:a16="http://schemas.microsoft.com/office/drawing/2014/main" id="{B2CBBAA0-9140-4032-8CA6-4BFD1FA46FF0}"/>
              </a:ext>
            </a:extLst>
          </p:cNvPr>
          <p:cNvSpPr/>
          <p:nvPr/>
        </p:nvSpPr>
        <p:spPr>
          <a:xfrm>
            <a:off x="332950" y="5342386"/>
            <a:ext cx="3026737" cy="1077218"/>
          </a:xfrm>
          <a:prstGeom prst="rect">
            <a:avLst/>
          </a:prstGeom>
        </p:spPr>
        <p:txBody>
          <a:bodyPr wrap="square" anchor="t">
            <a:spAutoFit/>
          </a:bodyPr>
          <a:lstStyle/>
          <a:p>
            <a:pPr marL="284163" marR="0" lvl="0" indent="-284163"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600" b="0" i="0" u="none" strike="noStrike" kern="0" cap="none" spc="0" normalizeH="0" baseline="0" noProof="0" dirty="0">
                <a:ln>
                  <a:noFill/>
                </a:ln>
                <a:solidFill>
                  <a:prstClr val="black"/>
                </a:solidFill>
                <a:effectLst/>
                <a:uLnTx/>
                <a:uFillTx/>
              </a:rPr>
              <a:t>No longer commonly used because it becomes unstable when operating a modern computer power supply load</a:t>
            </a:r>
          </a:p>
        </p:txBody>
      </p:sp>
      <p:sp>
        <p:nvSpPr>
          <p:cNvPr id="103" name="Rectangle 102">
            <a:extLst>
              <a:ext uri="{FF2B5EF4-FFF2-40B4-BE49-F238E27FC236}">
                <a16:creationId xmlns:a16="http://schemas.microsoft.com/office/drawing/2014/main" id="{A1E0FFFB-268E-4943-B290-AD4885AB7262}"/>
              </a:ext>
            </a:extLst>
          </p:cNvPr>
          <p:cNvSpPr/>
          <p:nvPr/>
        </p:nvSpPr>
        <p:spPr>
          <a:xfrm>
            <a:off x="5211957" y="4512730"/>
            <a:ext cx="2695558" cy="646331"/>
          </a:xfrm>
          <a:prstGeom prst="rect">
            <a:avLst/>
          </a:prstGeom>
          <a:ln>
            <a:noFill/>
          </a:ln>
        </p:spPr>
        <p:txBody>
          <a:bodyPr wrap="square" anchor="ctr">
            <a:spAutoFit/>
          </a:bodyPr>
          <a:lstStyle/>
          <a:p>
            <a:pPr>
              <a:defRPr/>
            </a:pPr>
            <a:r>
              <a:rPr lang="en-US" b="1" dirty="0">
                <a:solidFill>
                  <a:srgbClr val="47AAC5"/>
                </a:solidFill>
                <a:latin typeface="Rockwell" panose="02060603020205020403" pitchFamily="18" charset="0"/>
              </a:rPr>
              <a:t>Double Conversion On-Line</a:t>
            </a:r>
          </a:p>
        </p:txBody>
      </p:sp>
      <p:sp>
        <p:nvSpPr>
          <p:cNvPr id="105" name="Rectangle 104">
            <a:extLst>
              <a:ext uri="{FF2B5EF4-FFF2-40B4-BE49-F238E27FC236}">
                <a16:creationId xmlns:a16="http://schemas.microsoft.com/office/drawing/2014/main" id="{C739100D-7CE7-45AC-B9E5-380A01238925}"/>
              </a:ext>
            </a:extLst>
          </p:cNvPr>
          <p:cNvSpPr/>
          <p:nvPr/>
        </p:nvSpPr>
        <p:spPr>
          <a:xfrm>
            <a:off x="4585416" y="5342386"/>
            <a:ext cx="3491783" cy="830997"/>
          </a:xfrm>
          <a:prstGeom prst="rect">
            <a:avLst/>
          </a:prstGeom>
        </p:spPr>
        <p:txBody>
          <a:bodyPr wrap="square" anchor="t">
            <a:spAutoFit/>
          </a:bodyPr>
          <a:lstStyle/>
          <a:p>
            <a:pPr marL="284163" marR="0" lvl="0" indent="-284163"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600" b="0" i="0" u="none" strike="noStrike" kern="0" cap="none" spc="0" normalizeH="0" baseline="0" noProof="0" dirty="0">
                <a:ln>
                  <a:noFill/>
                </a:ln>
                <a:solidFill>
                  <a:prstClr val="black"/>
                </a:solidFill>
                <a:effectLst/>
                <a:uLnTx/>
                <a:uFillTx/>
              </a:rPr>
              <a:t>Generally used in environments where electrical isolation is necessary </a:t>
            </a:r>
          </a:p>
        </p:txBody>
      </p:sp>
      <p:sp>
        <p:nvSpPr>
          <p:cNvPr id="106" name="Rectangle 105">
            <a:extLst>
              <a:ext uri="{FF2B5EF4-FFF2-40B4-BE49-F238E27FC236}">
                <a16:creationId xmlns:a16="http://schemas.microsoft.com/office/drawing/2014/main" id="{A7D92B4D-0C20-4E3B-8A05-FF20D4DA2340}"/>
              </a:ext>
            </a:extLst>
          </p:cNvPr>
          <p:cNvSpPr/>
          <p:nvPr/>
        </p:nvSpPr>
        <p:spPr>
          <a:xfrm>
            <a:off x="8837882" y="5342386"/>
            <a:ext cx="3036258" cy="830997"/>
          </a:xfrm>
          <a:prstGeom prst="rect">
            <a:avLst/>
          </a:prstGeom>
        </p:spPr>
        <p:txBody>
          <a:bodyPr wrap="square" anchor="t">
            <a:spAutoFit/>
          </a:bodyPr>
          <a:lstStyle/>
          <a:p>
            <a:pPr marL="284163" marR="0" lvl="0" indent="-284163"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600" b="0" i="0" u="none" strike="noStrike" kern="0" cap="none" spc="0" normalizeH="0" baseline="0" noProof="0" dirty="0">
                <a:ln>
                  <a:noFill/>
                </a:ln>
                <a:solidFill>
                  <a:prstClr val="black"/>
                </a:solidFill>
                <a:effectLst/>
                <a:uLnTx/>
                <a:uFillTx/>
              </a:rPr>
              <a:t>Can be useful where complete isolation and/or direct connectivity is required</a:t>
            </a:r>
          </a:p>
        </p:txBody>
      </p:sp>
      <p:sp>
        <p:nvSpPr>
          <p:cNvPr id="107" name="Rectangle 106">
            <a:extLst>
              <a:ext uri="{FF2B5EF4-FFF2-40B4-BE49-F238E27FC236}">
                <a16:creationId xmlns:a16="http://schemas.microsoft.com/office/drawing/2014/main" id="{9C30B143-7165-4617-BB86-D5EC69D96B5D}"/>
              </a:ext>
            </a:extLst>
          </p:cNvPr>
          <p:cNvSpPr/>
          <p:nvPr/>
        </p:nvSpPr>
        <p:spPr>
          <a:xfrm>
            <a:off x="9476280" y="4512730"/>
            <a:ext cx="2563320" cy="646331"/>
          </a:xfrm>
          <a:prstGeom prst="rect">
            <a:avLst/>
          </a:prstGeom>
          <a:ln>
            <a:noFill/>
          </a:ln>
        </p:spPr>
        <p:txBody>
          <a:bodyPr wrap="square" anchor="ctr">
            <a:spAutoFit/>
          </a:bodyPr>
          <a:lstStyle/>
          <a:p>
            <a:pPr>
              <a:defRPr/>
            </a:pPr>
            <a:r>
              <a:rPr lang="en-US" b="1" dirty="0">
                <a:solidFill>
                  <a:srgbClr val="F79646">
                    <a:lumMod val="75000"/>
                  </a:srgbClr>
                </a:solidFill>
                <a:latin typeface="Rockwell" panose="02060603020205020403" pitchFamily="18" charset="0"/>
              </a:rPr>
              <a:t>Delta Conversion On-Line</a:t>
            </a:r>
          </a:p>
        </p:txBody>
      </p:sp>
      <p:grpSp>
        <p:nvGrpSpPr>
          <p:cNvPr id="108" name="Group 107">
            <a:extLst>
              <a:ext uri="{FF2B5EF4-FFF2-40B4-BE49-F238E27FC236}">
                <a16:creationId xmlns:a16="http://schemas.microsoft.com/office/drawing/2014/main" id="{7062FDF0-EEBC-495B-8E34-154208E292E2}"/>
              </a:ext>
            </a:extLst>
          </p:cNvPr>
          <p:cNvGrpSpPr/>
          <p:nvPr/>
        </p:nvGrpSpPr>
        <p:grpSpPr>
          <a:xfrm>
            <a:off x="4585416" y="2690804"/>
            <a:ext cx="566928" cy="565293"/>
            <a:chOff x="4585416" y="1683533"/>
            <a:chExt cx="566928" cy="565293"/>
          </a:xfrm>
        </p:grpSpPr>
        <p:sp>
          <p:nvSpPr>
            <p:cNvPr id="109" name="Oval 108">
              <a:extLst>
                <a:ext uri="{FF2B5EF4-FFF2-40B4-BE49-F238E27FC236}">
                  <a16:creationId xmlns:a16="http://schemas.microsoft.com/office/drawing/2014/main" id="{503FB644-1A48-49AC-B46C-29793FFF8E6F}"/>
                </a:ext>
              </a:extLst>
            </p:cNvPr>
            <p:cNvSpPr/>
            <p:nvPr/>
          </p:nvSpPr>
          <p:spPr>
            <a:xfrm flipH="1">
              <a:off x="4585416" y="1683533"/>
              <a:ext cx="566928" cy="565293"/>
            </a:xfrm>
            <a:prstGeom prst="ellipse">
              <a:avLst/>
            </a:prstGeom>
            <a:solidFill>
              <a:srgbClr val="F79646">
                <a:lumMod val="50000"/>
              </a:srgbClr>
            </a:solidFill>
            <a:ln w="28575" cap="flat" cmpd="sng" algn="ctr">
              <a:solidFill>
                <a:srgbClr val="1F497D">
                  <a:lumMod val="20000"/>
                  <a:lumOff val="80000"/>
                </a:srgbClr>
              </a:solid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10" name="Freeform 34">
              <a:extLst>
                <a:ext uri="{FF2B5EF4-FFF2-40B4-BE49-F238E27FC236}">
                  <a16:creationId xmlns:a16="http://schemas.microsoft.com/office/drawing/2014/main" id="{55971CA2-0CB7-4E2B-89C9-77F6433C85F9}"/>
                </a:ext>
              </a:extLst>
            </p:cNvPr>
            <p:cNvSpPr>
              <a:spLocks noChangeAspect="1" noChangeArrowheads="1"/>
            </p:cNvSpPr>
            <p:nvPr/>
          </p:nvSpPr>
          <p:spPr bwMode="auto">
            <a:xfrm>
              <a:off x="4776229" y="1815782"/>
              <a:ext cx="185302" cy="300794"/>
            </a:xfrm>
            <a:custGeom>
              <a:avLst/>
              <a:gdLst>
                <a:gd name="T0" fmla="*/ 126553 w 284"/>
                <a:gd name="T1" fmla="*/ 51794 h 497"/>
                <a:gd name="T2" fmla="*/ 126553 w 284"/>
                <a:gd name="T3" fmla="*/ 51794 h 497"/>
                <a:gd name="T4" fmla="*/ 126553 w 284"/>
                <a:gd name="T5" fmla="*/ 27923 h 497"/>
                <a:gd name="T6" fmla="*/ 63500 w 284"/>
                <a:gd name="T7" fmla="*/ 0 h 497"/>
                <a:gd name="T8" fmla="*/ 0 w 284"/>
                <a:gd name="T9" fmla="*/ 27923 h 497"/>
                <a:gd name="T10" fmla="*/ 0 w 284"/>
                <a:gd name="T11" fmla="*/ 51794 h 497"/>
                <a:gd name="T12" fmla="*/ 43377 w 284"/>
                <a:gd name="T13" fmla="*/ 111694 h 497"/>
                <a:gd name="T14" fmla="*/ 0 w 284"/>
                <a:gd name="T15" fmla="*/ 171594 h 497"/>
                <a:gd name="T16" fmla="*/ 0 w 284"/>
                <a:gd name="T17" fmla="*/ 199518 h 497"/>
                <a:gd name="T18" fmla="*/ 63500 w 284"/>
                <a:gd name="T19" fmla="*/ 223388 h 497"/>
                <a:gd name="T20" fmla="*/ 126553 w 284"/>
                <a:gd name="T21" fmla="*/ 199518 h 497"/>
                <a:gd name="T22" fmla="*/ 126553 w 284"/>
                <a:gd name="T23" fmla="*/ 171594 h 497"/>
                <a:gd name="T24" fmla="*/ 83176 w 284"/>
                <a:gd name="T25" fmla="*/ 111694 h 497"/>
                <a:gd name="T26" fmla="*/ 126553 w 284"/>
                <a:gd name="T27" fmla="*/ 51794 h 497"/>
                <a:gd name="T28" fmla="*/ 19676 w 284"/>
                <a:gd name="T29" fmla="*/ 27923 h 497"/>
                <a:gd name="T30" fmla="*/ 19676 w 284"/>
                <a:gd name="T31" fmla="*/ 27923 h 497"/>
                <a:gd name="T32" fmla="*/ 63500 w 284"/>
                <a:gd name="T33" fmla="*/ 15763 h 497"/>
                <a:gd name="T34" fmla="*/ 106877 w 284"/>
                <a:gd name="T35" fmla="*/ 27923 h 497"/>
                <a:gd name="T36" fmla="*/ 110901 w 284"/>
                <a:gd name="T37" fmla="*/ 31977 h 497"/>
                <a:gd name="T38" fmla="*/ 63500 w 284"/>
                <a:gd name="T39" fmla="*/ 43687 h 497"/>
                <a:gd name="T40" fmla="*/ 15651 w 284"/>
                <a:gd name="T41" fmla="*/ 31977 h 497"/>
                <a:gd name="T42" fmla="*/ 19676 w 284"/>
                <a:gd name="T43" fmla="*/ 27923 h 497"/>
                <a:gd name="T44" fmla="*/ 67525 w 284"/>
                <a:gd name="T45" fmla="*/ 111694 h 497"/>
                <a:gd name="T46" fmla="*/ 67525 w 284"/>
                <a:gd name="T47" fmla="*/ 111694 h 497"/>
                <a:gd name="T48" fmla="*/ 91225 w 284"/>
                <a:gd name="T49" fmla="*/ 147724 h 497"/>
                <a:gd name="T50" fmla="*/ 110901 w 284"/>
                <a:gd name="T51" fmla="*/ 171594 h 497"/>
                <a:gd name="T52" fmla="*/ 110901 w 284"/>
                <a:gd name="T53" fmla="*/ 187357 h 497"/>
                <a:gd name="T54" fmla="*/ 67525 w 284"/>
                <a:gd name="T55" fmla="*/ 159434 h 497"/>
                <a:gd name="T56" fmla="*/ 59475 w 284"/>
                <a:gd name="T57" fmla="*/ 159434 h 497"/>
                <a:gd name="T58" fmla="*/ 15651 w 284"/>
                <a:gd name="T59" fmla="*/ 187357 h 497"/>
                <a:gd name="T60" fmla="*/ 15651 w 284"/>
                <a:gd name="T61" fmla="*/ 171594 h 497"/>
                <a:gd name="T62" fmla="*/ 35775 w 284"/>
                <a:gd name="T63" fmla="*/ 147724 h 497"/>
                <a:gd name="T64" fmla="*/ 59475 w 284"/>
                <a:gd name="T65" fmla="*/ 111694 h 497"/>
                <a:gd name="T66" fmla="*/ 35775 w 284"/>
                <a:gd name="T67" fmla="*/ 79717 h 497"/>
                <a:gd name="T68" fmla="*/ 15651 w 284"/>
                <a:gd name="T69" fmla="*/ 51794 h 497"/>
                <a:gd name="T70" fmla="*/ 15651 w 284"/>
                <a:gd name="T71" fmla="*/ 39633 h 497"/>
                <a:gd name="T72" fmla="*/ 63500 w 284"/>
                <a:gd name="T73" fmla="*/ 51794 h 497"/>
                <a:gd name="T74" fmla="*/ 110901 w 284"/>
                <a:gd name="T75" fmla="*/ 39633 h 497"/>
                <a:gd name="T76" fmla="*/ 110901 w 284"/>
                <a:gd name="T77" fmla="*/ 51794 h 497"/>
                <a:gd name="T78" fmla="*/ 91225 w 284"/>
                <a:gd name="T79" fmla="*/ 79717 h 497"/>
                <a:gd name="T80" fmla="*/ 67525 w 284"/>
                <a:gd name="T81" fmla="*/ 111694 h 4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 h="497">
                  <a:moveTo>
                    <a:pt x="283" y="115"/>
                  </a:moveTo>
                  <a:lnTo>
                    <a:pt x="283" y="115"/>
                  </a:lnTo>
                  <a:cubicBezTo>
                    <a:pt x="283" y="62"/>
                    <a:pt x="283" y="62"/>
                    <a:pt x="283" y="62"/>
                  </a:cubicBezTo>
                  <a:cubicBezTo>
                    <a:pt x="283" y="35"/>
                    <a:pt x="221" y="0"/>
                    <a:pt x="142" y="0"/>
                  </a:cubicBezTo>
                  <a:cubicBezTo>
                    <a:pt x="61" y="0"/>
                    <a:pt x="0" y="35"/>
                    <a:pt x="0" y="62"/>
                  </a:cubicBezTo>
                  <a:cubicBezTo>
                    <a:pt x="0" y="62"/>
                    <a:pt x="0" y="62"/>
                    <a:pt x="0" y="115"/>
                  </a:cubicBezTo>
                  <a:cubicBezTo>
                    <a:pt x="0" y="168"/>
                    <a:pt x="97" y="213"/>
                    <a:pt x="97" y="248"/>
                  </a:cubicBezTo>
                  <a:cubicBezTo>
                    <a:pt x="97" y="292"/>
                    <a:pt x="0" y="328"/>
                    <a:pt x="0" y="381"/>
                  </a:cubicBezTo>
                  <a:cubicBezTo>
                    <a:pt x="0" y="434"/>
                    <a:pt x="0" y="443"/>
                    <a:pt x="0" y="443"/>
                  </a:cubicBezTo>
                  <a:cubicBezTo>
                    <a:pt x="0" y="460"/>
                    <a:pt x="61" y="496"/>
                    <a:pt x="142" y="496"/>
                  </a:cubicBezTo>
                  <a:cubicBezTo>
                    <a:pt x="221" y="496"/>
                    <a:pt x="283" y="460"/>
                    <a:pt x="283" y="443"/>
                  </a:cubicBezTo>
                  <a:cubicBezTo>
                    <a:pt x="283" y="443"/>
                    <a:pt x="283" y="434"/>
                    <a:pt x="283" y="381"/>
                  </a:cubicBezTo>
                  <a:cubicBezTo>
                    <a:pt x="283" y="328"/>
                    <a:pt x="186" y="292"/>
                    <a:pt x="186" y="248"/>
                  </a:cubicBezTo>
                  <a:cubicBezTo>
                    <a:pt x="186" y="213"/>
                    <a:pt x="283" y="168"/>
                    <a:pt x="283" y="115"/>
                  </a:cubicBezTo>
                  <a:close/>
                  <a:moveTo>
                    <a:pt x="44" y="62"/>
                  </a:moveTo>
                  <a:lnTo>
                    <a:pt x="44" y="62"/>
                  </a:lnTo>
                  <a:cubicBezTo>
                    <a:pt x="61" y="53"/>
                    <a:pt x="88" y="35"/>
                    <a:pt x="142" y="35"/>
                  </a:cubicBezTo>
                  <a:cubicBezTo>
                    <a:pt x="195" y="35"/>
                    <a:pt x="239" y="62"/>
                    <a:pt x="239" y="62"/>
                  </a:cubicBezTo>
                  <a:cubicBezTo>
                    <a:pt x="248" y="62"/>
                    <a:pt x="257" y="71"/>
                    <a:pt x="248" y="71"/>
                  </a:cubicBezTo>
                  <a:cubicBezTo>
                    <a:pt x="230" y="88"/>
                    <a:pt x="186" y="97"/>
                    <a:pt x="142" y="97"/>
                  </a:cubicBezTo>
                  <a:cubicBezTo>
                    <a:pt x="97" y="97"/>
                    <a:pt x="53" y="88"/>
                    <a:pt x="35" y="71"/>
                  </a:cubicBezTo>
                  <a:cubicBezTo>
                    <a:pt x="26" y="71"/>
                    <a:pt x="44" y="62"/>
                    <a:pt x="44" y="62"/>
                  </a:cubicBezTo>
                  <a:close/>
                  <a:moveTo>
                    <a:pt x="151" y="248"/>
                  </a:moveTo>
                  <a:lnTo>
                    <a:pt x="151" y="248"/>
                  </a:lnTo>
                  <a:cubicBezTo>
                    <a:pt x="151" y="283"/>
                    <a:pt x="177" y="301"/>
                    <a:pt x="204" y="328"/>
                  </a:cubicBezTo>
                  <a:cubicBezTo>
                    <a:pt x="221" y="345"/>
                    <a:pt x="248" y="372"/>
                    <a:pt x="248" y="381"/>
                  </a:cubicBezTo>
                  <a:cubicBezTo>
                    <a:pt x="248" y="416"/>
                    <a:pt x="248" y="416"/>
                    <a:pt x="248" y="416"/>
                  </a:cubicBezTo>
                  <a:cubicBezTo>
                    <a:pt x="230" y="407"/>
                    <a:pt x="151" y="390"/>
                    <a:pt x="151" y="354"/>
                  </a:cubicBezTo>
                  <a:cubicBezTo>
                    <a:pt x="151" y="337"/>
                    <a:pt x="133" y="337"/>
                    <a:pt x="133" y="354"/>
                  </a:cubicBezTo>
                  <a:cubicBezTo>
                    <a:pt x="133" y="390"/>
                    <a:pt x="61" y="407"/>
                    <a:pt x="35" y="416"/>
                  </a:cubicBezTo>
                  <a:cubicBezTo>
                    <a:pt x="35" y="381"/>
                    <a:pt x="35" y="381"/>
                    <a:pt x="35" y="381"/>
                  </a:cubicBezTo>
                  <a:cubicBezTo>
                    <a:pt x="35" y="372"/>
                    <a:pt x="61" y="345"/>
                    <a:pt x="80" y="328"/>
                  </a:cubicBezTo>
                  <a:cubicBezTo>
                    <a:pt x="106" y="301"/>
                    <a:pt x="133" y="283"/>
                    <a:pt x="133" y="248"/>
                  </a:cubicBezTo>
                  <a:cubicBezTo>
                    <a:pt x="133" y="222"/>
                    <a:pt x="106" y="203"/>
                    <a:pt x="80" y="177"/>
                  </a:cubicBezTo>
                  <a:cubicBezTo>
                    <a:pt x="61" y="159"/>
                    <a:pt x="35" y="132"/>
                    <a:pt x="35" y="115"/>
                  </a:cubicBezTo>
                  <a:cubicBezTo>
                    <a:pt x="35" y="88"/>
                    <a:pt x="35" y="88"/>
                    <a:pt x="35" y="88"/>
                  </a:cubicBezTo>
                  <a:cubicBezTo>
                    <a:pt x="61" y="106"/>
                    <a:pt x="97" y="115"/>
                    <a:pt x="142" y="115"/>
                  </a:cubicBezTo>
                  <a:cubicBezTo>
                    <a:pt x="186" y="115"/>
                    <a:pt x="230" y="106"/>
                    <a:pt x="248" y="88"/>
                  </a:cubicBezTo>
                  <a:cubicBezTo>
                    <a:pt x="248" y="115"/>
                    <a:pt x="248" y="115"/>
                    <a:pt x="248" y="115"/>
                  </a:cubicBezTo>
                  <a:cubicBezTo>
                    <a:pt x="248" y="132"/>
                    <a:pt x="221" y="159"/>
                    <a:pt x="204" y="177"/>
                  </a:cubicBezTo>
                  <a:cubicBezTo>
                    <a:pt x="177" y="203"/>
                    <a:pt x="151" y="222"/>
                    <a:pt x="151" y="248"/>
                  </a:cubicBezTo>
                  <a:close/>
                </a:path>
              </a:pathLst>
            </a:custGeom>
            <a:solidFill>
              <a:sysClr val="window" lastClr="FFFFFF"/>
            </a:solidFill>
            <a:ln>
              <a:noFill/>
            </a:ln>
            <a:effectLst/>
          </p:spPr>
          <p:txBody>
            <a:bodyPr wrap="none" lIns="34290" tIns="17145" rIns="34290" bIns="17145"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111" name="Group 110">
            <a:extLst>
              <a:ext uri="{FF2B5EF4-FFF2-40B4-BE49-F238E27FC236}">
                <a16:creationId xmlns:a16="http://schemas.microsoft.com/office/drawing/2014/main" id="{45DD179A-6EA1-4BF4-96B2-F712C6C6F653}"/>
              </a:ext>
            </a:extLst>
          </p:cNvPr>
          <p:cNvGrpSpPr/>
          <p:nvPr/>
        </p:nvGrpSpPr>
        <p:grpSpPr>
          <a:xfrm>
            <a:off x="332950" y="2690804"/>
            <a:ext cx="565293" cy="565293"/>
            <a:chOff x="332950" y="1683605"/>
            <a:chExt cx="565293" cy="565293"/>
          </a:xfrm>
        </p:grpSpPr>
        <p:sp>
          <p:nvSpPr>
            <p:cNvPr id="112" name="Oval 111">
              <a:extLst>
                <a:ext uri="{FF2B5EF4-FFF2-40B4-BE49-F238E27FC236}">
                  <a16:creationId xmlns:a16="http://schemas.microsoft.com/office/drawing/2014/main" id="{E79976D5-737F-4AEF-9AFD-41B08482891F}"/>
                </a:ext>
              </a:extLst>
            </p:cNvPr>
            <p:cNvSpPr>
              <a:spLocks noChangeAspect="1"/>
            </p:cNvSpPr>
            <p:nvPr/>
          </p:nvSpPr>
          <p:spPr>
            <a:xfrm flipH="1">
              <a:off x="332950" y="1683605"/>
              <a:ext cx="565293" cy="565293"/>
            </a:xfrm>
            <a:prstGeom prst="ellipse">
              <a:avLst/>
            </a:prstGeom>
            <a:solidFill>
              <a:srgbClr val="0070C0"/>
            </a:solidFill>
            <a:ln w="28575" cap="flat" cmpd="sng" algn="ctr">
              <a:solidFill>
                <a:srgbClr val="1F497D">
                  <a:lumMod val="20000"/>
                  <a:lumOff val="80000"/>
                </a:srgbClr>
              </a:solid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13" name="Freeform 127">
              <a:extLst>
                <a:ext uri="{FF2B5EF4-FFF2-40B4-BE49-F238E27FC236}">
                  <a16:creationId xmlns:a16="http://schemas.microsoft.com/office/drawing/2014/main" id="{46C815D7-28AD-4433-A42F-6964071D8819}"/>
                </a:ext>
              </a:extLst>
            </p:cNvPr>
            <p:cNvSpPr>
              <a:spLocks noChangeAspect="1" noChangeArrowheads="1"/>
            </p:cNvSpPr>
            <p:nvPr/>
          </p:nvSpPr>
          <p:spPr bwMode="auto">
            <a:xfrm>
              <a:off x="465199" y="1845720"/>
              <a:ext cx="300794" cy="241062"/>
            </a:xfrm>
            <a:custGeom>
              <a:avLst/>
              <a:gdLst>
                <a:gd name="T0" fmla="*/ 76114 w 497"/>
                <a:gd name="T1" fmla="*/ 87900 h 400"/>
                <a:gd name="T2" fmla="*/ 76114 w 497"/>
                <a:gd name="T3" fmla="*/ 87900 h 400"/>
                <a:gd name="T4" fmla="*/ 111694 w 497"/>
                <a:gd name="T5" fmla="*/ 123329 h 400"/>
                <a:gd name="T6" fmla="*/ 147724 w 497"/>
                <a:gd name="T7" fmla="*/ 87900 h 400"/>
                <a:gd name="T8" fmla="*/ 111694 w 497"/>
                <a:gd name="T9" fmla="*/ 52023 h 400"/>
                <a:gd name="T10" fmla="*/ 76114 w 497"/>
                <a:gd name="T11" fmla="*/ 87900 h 400"/>
                <a:gd name="T12" fmla="*/ 52244 w 497"/>
                <a:gd name="T13" fmla="*/ 75791 h 400"/>
                <a:gd name="T14" fmla="*/ 52244 w 497"/>
                <a:gd name="T15" fmla="*/ 75791 h 400"/>
                <a:gd name="T16" fmla="*/ 111694 w 497"/>
                <a:gd name="T17" fmla="*/ 28254 h 400"/>
                <a:gd name="T18" fmla="*/ 155381 w 497"/>
                <a:gd name="T19" fmla="*/ 43950 h 400"/>
                <a:gd name="T20" fmla="*/ 175648 w 497"/>
                <a:gd name="T21" fmla="*/ 43950 h 400"/>
                <a:gd name="T22" fmla="*/ 175648 w 497"/>
                <a:gd name="T23" fmla="*/ 24217 h 400"/>
                <a:gd name="T24" fmla="*/ 111694 w 497"/>
                <a:gd name="T25" fmla="*/ 0 h 400"/>
                <a:gd name="T26" fmla="*/ 27923 w 497"/>
                <a:gd name="T27" fmla="*/ 64131 h 400"/>
                <a:gd name="T28" fmla="*/ 0 w 497"/>
                <a:gd name="T29" fmla="*/ 64131 h 400"/>
                <a:gd name="T30" fmla="*/ 0 w 497"/>
                <a:gd name="T31" fmla="*/ 87900 h 400"/>
                <a:gd name="T32" fmla="*/ 36030 w 497"/>
                <a:gd name="T33" fmla="*/ 87900 h 400"/>
                <a:gd name="T34" fmla="*/ 52244 w 497"/>
                <a:gd name="T35" fmla="*/ 75791 h 400"/>
                <a:gd name="T36" fmla="*/ 187357 w 497"/>
                <a:gd name="T37" fmla="*/ 87900 h 400"/>
                <a:gd name="T38" fmla="*/ 187357 w 497"/>
                <a:gd name="T39" fmla="*/ 87900 h 400"/>
                <a:gd name="T40" fmla="*/ 171594 w 497"/>
                <a:gd name="T41" fmla="*/ 103597 h 400"/>
                <a:gd name="T42" fmla="*/ 111694 w 497"/>
                <a:gd name="T43" fmla="*/ 151134 h 400"/>
                <a:gd name="T44" fmla="*/ 68007 w 497"/>
                <a:gd name="T45" fmla="*/ 131402 h 400"/>
                <a:gd name="T46" fmla="*/ 48190 w 497"/>
                <a:gd name="T47" fmla="*/ 131402 h 400"/>
                <a:gd name="T48" fmla="*/ 48190 w 497"/>
                <a:gd name="T49" fmla="*/ 151134 h 400"/>
                <a:gd name="T50" fmla="*/ 111694 w 497"/>
                <a:gd name="T51" fmla="*/ 178940 h 400"/>
                <a:gd name="T52" fmla="*/ 195915 w 497"/>
                <a:gd name="T53" fmla="*/ 115257 h 400"/>
                <a:gd name="T54" fmla="*/ 223388 w 497"/>
                <a:gd name="T55" fmla="*/ 115257 h 400"/>
                <a:gd name="T56" fmla="*/ 223388 w 497"/>
                <a:gd name="T57" fmla="*/ 87900 h 400"/>
                <a:gd name="T58" fmla="*/ 187357 w 497"/>
                <a:gd name="T59" fmla="*/ 87900 h 4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97" h="400">
                  <a:moveTo>
                    <a:pt x="169" y="196"/>
                  </a:moveTo>
                  <a:lnTo>
                    <a:pt x="169" y="196"/>
                  </a:lnTo>
                  <a:cubicBezTo>
                    <a:pt x="169" y="240"/>
                    <a:pt x="204" y="275"/>
                    <a:pt x="248" y="275"/>
                  </a:cubicBezTo>
                  <a:cubicBezTo>
                    <a:pt x="292" y="275"/>
                    <a:pt x="328" y="240"/>
                    <a:pt x="328" y="196"/>
                  </a:cubicBezTo>
                  <a:cubicBezTo>
                    <a:pt x="328" y="151"/>
                    <a:pt x="292" y="116"/>
                    <a:pt x="248" y="116"/>
                  </a:cubicBezTo>
                  <a:cubicBezTo>
                    <a:pt x="204" y="116"/>
                    <a:pt x="169" y="151"/>
                    <a:pt x="169" y="196"/>
                  </a:cubicBezTo>
                  <a:close/>
                  <a:moveTo>
                    <a:pt x="116" y="169"/>
                  </a:moveTo>
                  <a:lnTo>
                    <a:pt x="116" y="169"/>
                  </a:lnTo>
                  <a:cubicBezTo>
                    <a:pt x="124" y="107"/>
                    <a:pt x="186" y="63"/>
                    <a:pt x="248" y="63"/>
                  </a:cubicBezTo>
                  <a:cubicBezTo>
                    <a:pt x="284" y="63"/>
                    <a:pt x="319" y="71"/>
                    <a:pt x="345" y="98"/>
                  </a:cubicBezTo>
                  <a:cubicBezTo>
                    <a:pt x="354" y="107"/>
                    <a:pt x="381" y="107"/>
                    <a:pt x="390" y="98"/>
                  </a:cubicBezTo>
                  <a:cubicBezTo>
                    <a:pt x="399" y="89"/>
                    <a:pt x="399" y="71"/>
                    <a:pt x="390" y="54"/>
                  </a:cubicBezTo>
                  <a:cubicBezTo>
                    <a:pt x="354" y="18"/>
                    <a:pt x="301" y="0"/>
                    <a:pt x="248" y="0"/>
                  </a:cubicBezTo>
                  <a:cubicBezTo>
                    <a:pt x="160" y="0"/>
                    <a:pt x="80" y="54"/>
                    <a:pt x="62" y="143"/>
                  </a:cubicBezTo>
                  <a:cubicBezTo>
                    <a:pt x="0" y="143"/>
                    <a:pt x="0" y="143"/>
                    <a:pt x="0" y="143"/>
                  </a:cubicBezTo>
                  <a:cubicBezTo>
                    <a:pt x="0" y="196"/>
                    <a:pt x="0" y="196"/>
                    <a:pt x="0" y="196"/>
                  </a:cubicBezTo>
                  <a:cubicBezTo>
                    <a:pt x="80" y="196"/>
                    <a:pt x="80" y="196"/>
                    <a:pt x="80" y="196"/>
                  </a:cubicBezTo>
                  <a:cubicBezTo>
                    <a:pt x="107" y="196"/>
                    <a:pt x="107" y="178"/>
                    <a:pt x="116" y="169"/>
                  </a:cubicBezTo>
                  <a:close/>
                  <a:moveTo>
                    <a:pt x="416" y="196"/>
                  </a:moveTo>
                  <a:lnTo>
                    <a:pt x="416" y="196"/>
                  </a:lnTo>
                  <a:cubicBezTo>
                    <a:pt x="390" y="196"/>
                    <a:pt x="390" y="222"/>
                    <a:pt x="381" y="231"/>
                  </a:cubicBezTo>
                  <a:cubicBezTo>
                    <a:pt x="372" y="293"/>
                    <a:pt x="319" y="337"/>
                    <a:pt x="248" y="337"/>
                  </a:cubicBezTo>
                  <a:cubicBezTo>
                    <a:pt x="213" y="337"/>
                    <a:pt x="177" y="319"/>
                    <a:pt x="151" y="293"/>
                  </a:cubicBezTo>
                  <a:cubicBezTo>
                    <a:pt x="142" y="284"/>
                    <a:pt x="116" y="284"/>
                    <a:pt x="107" y="293"/>
                  </a:cubicBezTo>
                  <a:cubicBezTo>
                    <a:pt x="97" y="310"/>
                    <a:pt x="97" y="328"/>
                    <a:pt x="107" y="337"/>
                  </a:cubicBezTo>
                  <a:cubicBezTo>
                    <a:pt x="142" y="373"/>
                    <a:pt x="195" y="399"/>
                    <a:pt x="248" y="399"/>
                  </a:cubicBezTo>
                  <a:cubicBezTo>
                    <a:pt x="337" y="399"/>
                    <a:pt x="416" y="337"/>
                    <a:pt x="435" y="257"/>
                  </a:cubicBezTo>
                  <a:cubicBezTo>
                    <a:pt x="496" y="257"/>
                    <a:pt x="496" y="257"/>
                    <a:pt x="496" y="257"/>
                  </a:cubicBezTo>
                  <a:cubicBezTo>
                    <a:pt x="496" y="196"/>
                    <a:pt x="496" y="196"/>
                    <a:pt x="496" y="196"/>
                  </a:cubicBezTo>
                  <a:lnTo>
                    <a:pt x="416" y="196"/>
                  </a:lnTo>
                  <a:close/>
                </a:path>
              </a:pathLst>
            </a:custGeom>
            <a:solidFill>
              <a:sysClr val="window" lastClr="FFFFFF"/>
            </a:solidFill>
            <a:ln>
              <a:noFill/>
            </a:ln>
            <a:effectLst/>
          </p:spPr>
          <p:txBody>
            <a:bodyPr wrap="none" lIns="34290" tIns="17145" rIns="34290" bIns="17145"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114" name="Group 113">
            <a:extLst>
              <a:ext uri="{FF2B5EF4-FFF2-40B4-BE49-F238E27FC236}">
                <a16:creationId xmlns:a16="http://schemas.microsoft.com/office/drawing/2014/main" id="{D8FD7FB5-D6A0-448D-BEB3-13E5B25D2228}"/>
              </a:ext>
            </a:extLst>
          </p:cNvPr>
          <p:cNvGrpSpPr/>
          <p:nvPr/>
        </p:nvGrpSpPr>
        <p:grpSpPr>
          <a:xfrm>
            <a:off x="8834871" y="2690804"/>
            <a:ext cx="565293" cy="565293"/>
            <a:chOff x="8834871" y="1683533"/>
            <a:chExt cx="565293" cy="565293"/>
          </a:xfrm>
        </p:grpSpPr>
        <p:sp>
          <p:nvSpPr>
            <p:cNvPr id="115" name="Oval 114">
              <a:extLst>
                <a:ext uri="{FF2B5EF4-FFF2-40B4-BE49-F238E27FC236}">
                  <a16:creationId xmlns:a16="http://schemas.microsoft.com/office/drawing/2014/main" id="{2DA3C528-7681-460C-849D-1CED834783A9}"/>
                </a:ext>
              </a:extLst>
            </p:cNvPr>
            <p:cNvSpPr/>
            <p:nvPr/>
          </p:nvSpPr>
          <p:spPr>
            <a:xfrm flipH="1">
              <a:off x="8834871" y="1683533"/>
              <a:ext cx="565293" cy="565293"/>
            </a:xfrm>
            <a:prstGeom prst="ellipse">
              <a:avLst/>
            </a:prstGeom>
            <a:solidFill>
              <a:srgbClr val="9BBB59">
                <a:lumMod val="75000"/>
              </a:srgbClr>
            </a:solidFill>
            <a:ln w="28575" cap="flat" cmpd="sng" algn="ctr">
              <a:solidFill>
                <a:srgbClr val="1F497D">
                  <a:lumMod val="20000"/>
                  <a:lumOff val="80000"/>
                </a:srgbClr>
              </a:solid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16" name="Freeform 115">
              <a:extLst>
                <a:ext uri="{FF2B5EF4-FFF2-40B4-BE49-F238E27FC236}">
                  <a16:creationId xmlns:a16="http://schemas.microsoft.com/office/drawing/2014/main" id="{525668A4-A944-42B6-92CF-1F5D3EDC5186}"/>
                </a:ext>
              </a:extLst>
            </p:cNvPr>
            <p:cNvSpPr>
              <a:spLocks noChangeAspect="1" noChangeArrowheads="1"/>
            </p:cNvSpPr>
            <p:nvPr/>
          </p:nvSpPr>
          <p:spPr bwMode="auto">
            <a:xfrm>
              <a:off x="8984383" y="1800057"/>
              <a:ext cx="266268" cy="332245"/>
            </a:xfrm>
            <a:custGeom>
              <a:avLst/>
              <a:gdLst>
                <a:gd name="T0" fmla="*/ 170867 w 400"/>
                <a:gd name="T1" fmla="*/ 55735 h 498"/>
                <a:gd name="T2" fmla="*/ 170867 w 400"/>
                <a:gd name="T3" fmla="*/ 55735 h 498"/>
                <a:gd name="T4" fmla="*/ 103597 w 400"/>
                <a:gd name="T5" fmla="*/ 4045 h 498"/>
                <a:gd name="T6" fmla="*/ 51574 w 400"/>
                <a:gd name="T7" fmla="*/ 67871 h 498"/>
                <a:gd name="T8" fmla="*/ 59647 w 400"/>
                <a:gd name="T9" fmla="*/ 95738 h 498"/>
                <a:gd name="T10" fmla="*/ 4036 w 400"/>
                <a:gd name="T11" fmla="*/ 182936 h 498"/>
                <a:gd name="T12" fmla="*/ 0 w 400"/>
                <a:gd name="T13" fmla="*/ 195072 h 498"/>
                <a:gd name="T14" fmla="*/ 4036 w 400"/>
                <a:gd name="T15" fmla="*/ 214849 h 498"/>
                <a:gd name="T16" fmla="*/ 12109 w 400"/>
                <a:gd name="T17" fmla="*/ 223389 h 498"/>
                <a:gd name="T18" fmla="*/ 27805 w 400"/>
                <a:gd name="T19" fmla="*/ 218894 h 498"/>
                <a:gd name="T20" fmla="*/ 39914 w 400"/>
                <a:gd name="T21" fmla="*/ 211253 h 498"/>
                <a:gd name="T22" fmla="*/ 63683 w 400"/>
                <a:gd name="T23" fmla="*/ 175295 h 498"/>
                <a:gd name="T24" fmla="*/ 63683 w 400"/>
                <a:gd name="T25" fmla="*/ 175295 h 498"/>
                <a:gd name="T26" fmla="*/ 79379 w 400"/>
                <a:gd name="T27" fmla="*/ 171250 h 498"/>
                <a:gd name="T28" fmla="*/ 103597 w 400"/>
                <a:gd name="T29" fmla="*/ 127651 h 498"/>
                <a:gd name="T30" fmla="*/ 131402 w 400"/>
                <a:gd name="T31" fmla="*/ 127651 h 498"/>
                <a:gd name="T32" fmla="*/ 170867 w 400"/>
                <a:gd name="T33" fmla="*/ 55735 h 498"/>
                <a:gd name="T34" fmla="*/ 143062 w 400"/>
                <a:gd name="T35" fmla="*/ 71466 h 498"/>
                <a:gd name="T36" fmla="*/ 143062 w 400"/>
                <a:gd name="T37" fmla="*/ 71466 h 498"/>
                <a:gd name="T38" fmla="*/ 114808 w 400"/>
                <a:gd name="T39" fmla="*/ 63825 h 498"/>
                <a:gd name="T40" fmla="*/ 99112 w 400"/>
                <a:gd name="T41" fmla="*/ 35958 h 498"/>
                <a:gd name="T42" fmla="*/ 139026 w 400"/>
                <a:gd name="T43" fmla="*/ 31913 h 498"/>
                <a:gd name="T44" fmla="*/ 143062 w 400"/>
                <a:gd name="T45" fmla="*/ 71466 h 4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ysClr val="window" lastClr="FFFFFF"/>
            </a:solidFill>
            <a:ln>
              <a:noFill/>
            </a:ln>
            <a:effectLst/>
          </p:spPr>
          <p:txBody>
            <a:bodyPr wrap="none" lIns="34290" tIns="17145" rIns="34290" bIns="17145"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117" name="Group 116">
            <a:extLst>
              <a:ext uri="{FF2B5EF4-FFF2-40B4-BE49-F238E27FC236}">
                <a16:creationId xmlns:a16="http://schemas.microsoft.com/office/drawing/2014/main" id="{A9A23E68-13B8-4C41-B928-94088F681D43}"/>
              </a:ext>
            </a:extLst>
          </p:cNvPr>
          <p:cNvGrpSpPr/>
          <p:nvPr/>
        </p:nvGrpSpPr>
        <p:grpSpPr>
          <a:xfrm>
            <a:off x="317861" y="4553249"/>
            <a:ext cx="565293" cy="565293"/>
            <a:chOff x="317861" y="4255358"/>
            <a:chExt cx="565293" cy="565293"/>
          </a:xfrm>
        </p:grpSpPr>
        <p:sp>
          <p:nvSpPr>
            <p:cNvPr id="118" name="Oval 117">
              <a:extLst>
                <a:ext uri="{FF2B5EF4-FFF2-40B4-BE49-F238E27FC236}">
                  <a16:creationId xmlns:a16="http://schemas.microsoft.com/office/drawing/2014/main" id="{763E0589-025C-42F0-B7AA-DF382882710D}"/>
                </a:ext>
              </a:extLst>
            </p:cNvPr>
            <p:cNvSpPr/>
            <p:nvPr/>
          </p:nvSpPr>
          <p:spPr>
            <a:xfrm flipH="1">
              <a:off x="317861" y="4255358"/>
              <a:ext cx="565293" cy="565293"/>
            </a:xfrm>
            <a:prstGeom prst="ellipse">
              <a:avLst/>
            </a:prstGeom>
            <a:solidFill>
              <a:srgbClr val="7030A0"/>
            </a:solidFill>
            <a:ln w="28575" cap="flat" cmpd="sng" algn="ctr">
              <a:solidFill>
                <a:srgbClr val="1F497D">
                  <a:lumMod val="20000"/>
                  <a:lumOff val="80000"/>
                </a:srgbClr>
              </a:solid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119" name="Group 118">
              <a:extLst>
                <a:ext uri="{FF2B5EF4-FFF2-40B4-BE49-F238E27FC236}">
                  <a16:creationId xmlns:a16="http://schemas.microsoft.com/office/drawing/2014/main" id="{86E034D4-F515-49BA-B868-61BA8BFF25AC}"/>
                </a:ext>
              </a:extLst>
            </p:cNvPr>
            <p:cNvGrpSpPr/>
            <p:nvPr/>
          </p:nvGrpSpPr>
          <p:grpSpPr>
            <a:xfrm>
              <a:off x="488114" y="4362829"/>
              <a:ext cx="224786" cy="350350"/>
              <a:chOff x="6690739" y="2657525"/>
              <a:chExt cx="397528" cy="619585"/>
            </a:xfrm>
          </p:grpSpPr>
          <p:sp>
            <p:nvSpPr>
              <p:cNvPr id="120" name="Freeform 35">
                <a:extLst>
                  <a:ext uri="{FF2B5EF4-FFF2-40B4-BE49-F238E27FC236}">
                    <a16:creationId xmlns:a16="http://schemas.microsoft.com/office/drawing/2014/main" id="{D79D616E-C36F-4D57-B34C-9EFA782EBC21}"/>
                  </a:ext>
                </a:extLst>
              </p:cNvPr>
              <p:cNvSpPr>
                <a:spLocks noChangeAspect="1"/>
              </p:cNvSpPr>
              <p:nvPr/>
            </p:nvSpPr>
            <p:spPr bwMode="auto">
              <a:xfrm>
                <a:off x="6690739" y="2657525"/>
                <a:ext cx="364919" cy="559024"/>
              </a:xfrm>
              <a:custGeom>
                <a:avLst/>
                <a:gdLst>
                  <a:gd name="T0" fmla="*/ 3 w 245"/>
                  <a:gd name="T1" fmla="*/ 249 h 376"/>
                  <a:gd name="T2" fmla="*/ 0 w 245"/>
                  <a:gd name="T3" fmla="*/ 9 h 376"/>
                  <a:gd name="T4" fmla="*/ 99 w 245"/>
                  <a:gd name="T5" fmla="*/ 190 h 376"/>
                  <a:gd name="T6" fmla="*/ 88 w 245"/>
                  <a:gd name="T7" fmla="*/ 238 h 376"/>
                  <a:gd name="T8" fmla="*/ 139 w 245"/>
                  <a:gd name="T9" fmla="*/ 254 h 376"/>
                  <a:gd name="T10" fmla="*/ 156 w 245"/>
                  <a:gd name="T11" fmla="*/ 203 h 376"/>
                  <a:gd name="T12" fmla="*/ 110 w 245"/>
                  <a:gd name="T13" fmla="*/ 184 h 376"/>
                  <a:gd name="T14" fmla="*/ 17 w 245"/>
                  <a:gd name="T15" fmla="*/ 0 h 376"/>
                  <a:gd name="T16" fmla="*/ 212 w 245"/>
                  <a:gd name="T17" fmla="*/ 139 h 376"/>
                  <a:gd name="T18" fmla="*/ 245 w 245"/>
                  <a:gd name="T19" fmla="*/ 315 h 376"/>
                  <a:gd name="T20" fmla="*/ 129 w 245"/>
                  <a:gd name="T21" fmla="*/ 376 h 376"/>
                  <a:gd name="T22" fmla="*/ 3 w 245"/>
                  <a:gd name="T23" fmla="*/ 249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376">
                    <a:moveTo>
                      <a:pt x="3" y="249"/>
                    </a:moveTo>
                    <a:cubicBezTo>
                      <a:pt x="0" y="9"/>
                      <a:pt x="0" y="9"/>
                      <a:pt x="0" y="9"/>
                    </a:cubicBezTo>
                    <a:cubicBezTo>
                      <a:pt x="99" y="190"/>
                      <a:pt x="99" y="190"/>
                      <a:pt x="99" y="190"/>
                    </a:cubicBezTo>
                    <a:cubicBezTo>
                      <a:pt x="84" y="201"/>
                      <a:pt x="79" y="222"/>
                      <a:pt x="88" y="238"/>
                    </a:cubicBezTo>
                    <a:cubicBezTo>
                      <a:pt x="98" y="257"/>
                      <a:pt x="121" y="264"/>
                      <a:pt x="139" y="254"/>
                    </a:cubicBezTo>
                    <a:cubicBezTo>
                      <a:pt x="158" y="245"/>
                      <a:pt x="165" y="221"/>
                      <a:pt x="156" y="203"/>
                    </a:cubicBezTo>
                    <a:cubicBezTo>
                      <a:pt x="147" y="186"/>
                      <a:pt x="127" y="179"/>
                      <a:pt x="110" y="184"/>
                    </a:cubicBezTo>
                    <a:cubicBezTo>
                      <a:pt x="17" y="0"/>
                      <a:pt x="17" y="0"/>
                      <a:pt x="17" y="0"/>
                    </a:cubicBezTo>
                    <a:cubicBezTo>
                      <a:pt x="212" y="139"/>
                      <a:pt x="212" y="139"/>
                      <a:pt x="212" y="139"/>
                    </a:cubicBezTo>
                    <a:cubicBezTo>
                      <a:pt x="245" y="315"/>
                      <a:pt x="245" y="315"/>
                      <a:pt x="245" y="315"/>
                    </a:cubicBezTo>
                    <a:cubicBezTo>
                      <a:pt x="129" y="376"/>
                      <a:pt x="129" y="376"/>
                      <a:pt x="129" y="376"/>
                    </a:cubicBezTo>
                    <a:lnTo>
                      <a:pt x="3" y="249"/>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22" name="Freeform 36">
                <a:extLst>
                  <a:ext uri="{FF2B5EF4-FFF2-40B4-BE49-F238E27FC236}">
                    <a16:creationId xmlns:a16="http://schemas.microsoft.com/office/drawing/2014/main" id="{3EE6512F-CE01-4D9B-BEA1-A77EBEC9D6C6}"/>
                  </a:ext>
                </a:extLst>
              </p:cNvPr>
              <p:cNvSpPr>
                <a:spLocks/>
              </p:cNvSpPr>
              <p:nvPr/>
            </p:nvSpPr>
            <p:spPr bwMode="auto">
              <a:xfrm>
                <a:off x="6889503" y="3135801"/>
                <a:ext cx="198764" cy="141309"/>
              </a:xfrm>
              <a:custGeom>
                <a:avLst/>
                <a:gdLst>
                  <a:gd name="T0" fmla="*/ 128 w 128"/>
                  <a:gd name="T1" fmla="*/ 34 h 91"/>
                  <a:gd name="T2" fmla="*/ 18 w 128"/>
                  <a:gd name="T3" fmla="*/ 91 h 91"/>
                  <a:gd name="T4" fmla="*/ 0 w 128"/>
                  <a:gd name="T5" fmla="*/ 58 h 91"/>
                  <a:gd name="T6" fmla="*/ 110 w 128"/>
                  <a:gd name="T7" fmla="*/ 0 h 91"/>
                  <a:gd name="T8" fmla="*/ 128 w 128"/>
                  <a:gd name="T9" fmla="*/ 34 h 91"/>
                </a:gdLst>
                <a:ahLst/>
                <a:cxnLst>
                  <a:cxn ang="0">
                    <a:pos x="T0" y="T1"/>
                  </a:cxn>
                  <a:cxn ang="0">
                    <a:pos x="T2" y="T3"/>
                  </a:cxn>
                  <a:cxn ang="0">
                    <a:pos x="T4" y="T5"/>
                  </a:cxn>
                  <a:cxn ang="0">
                    <a:pos x="T6" y="T7"/>
                  </a:cxn>
                  <a:cxn ang="0">
                    <a:pos x="T8" y="T9"/>
                  </a:cxn>
                </a:cxnLst>
                <a:rect l="0" t="0" r="r" b="b"/>
                <a:pathLst>
                  <a:path w="128" h="91">
                    <a:moveTo>
                      <a:pt x="128" y="34"/>
                    </a:moveTo>
                    <a:lnTo>
                      <a:pt x="18" y="91"/>
                    </a:lnTo>
                    <a:lnTo>
                      <a:pt x="0" y="58"/>
                    </a:lnTo>
                    <a:lnTo>
                      <a:pt x="110" y="0"/>
                    </a:lnTo>
                    <a:lnTo>
                      <a:pt x="128" y="34"/>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grpSp>
        <p:nvGrpSpPr>
          <p:cNvPr id="123" name="Group 122">
            <a:extLst>
              <a:ext uri="{FF2B5EF4-FFF2-40B4-BE49-F238E27FC236}">
                <a16:creationId xmlns:a16="http://schemas.microsoft.com/office/drawing/2014/main" id="{1A8936E4-D23B-4554-B50D-0C66856F9CAA}"/>
              </a:ext>
            </a:extLst>
          </p:cNvPr>
          <p:cNvGrpSpPr/>
          <p:nvPr/>
        </p:nvGrpSpPr>
        <p:grpSpPr>
          <a:xfrm>
            <a:off x="4585416" y="4553249"/>
            <a:ext cx="565293" cy="565293"/>
            <a:chOff x="4585416" y="4255286"/>
            <a:chExt cx="565293" cy="565293"/>
          </a:xfrm>
        </p:grpSpPr>
        <p:sp>
          <p:nvSpPr>
            <p:cNvPr id="125" name="Oval 124">
              <a:extLst>
                <a:ext uri="{FF2B5EF4-FFF2-40B4-BE49-F238E27FC236}">
                  <a16:creationId xmlns:a16="http://schemas.microsoft.com/office/drawing/2014/main" id="{25CCEE88-BE2F-4736-9CB4-2AE11B8D57EE}"/>
                </a:ext>
              </a:extLst>
            </p:cNvPr>
            <p:cNvSpPr/>
            <p:nvPr/>
          </p:nvSpPr>
          <p:spPr>
            <a:xfrm flipH="1">
              <a:off x="4585416" y="4255286"/>
              <a:ext cx="565293" cy="565293"/>
            </a:xfrm>
            <a:prstGeom prst="ellipse">
              <a:avLst/>
            </a:prstGeom>
            <a:solidFill>
              <a:srgbClr val="6ABAD0"/>
            </a:solidFill>
            <a:ln w="28575" cap="flat" cmpd="sng" algn="ctr">
              <a:solidFill>
                <a:srgbClr val="1F497D">
                  <a:lumMod val="20000"/>
                  <a:lumOff val="80000"/>
                </a:srgbClr>
              </a:solid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26" name="Freeform 123">
              <a:extLst>
                <a:ext uri="{FF2B5EF4-FFF2-40B4-BE49-F238E27FC236}">
                  <a16:creationId xmlns:a16="http://schemas.microsoft.com/office/drawing/2014/main" id="{5402A59A-BDB1-4C7A-97B6-E5B5483101F2}"/>
                </a:ext>
              </a:extLst>
            </p:cNvPr>
            <p:cNvSpPr>
              <a:spLocks noChangeAspect="1" noChangeArrowheads="1"/>
            </p:cNvSpPr>
            <p:nvPr/>
          </p:nvSpPr>
          <p:spPr bwMode="auto">
            <a:xfrm>
              <a:off x="4721253" y="4388197"/>
              <a:ext cx="292613" cy="299470"/>
            </a:xfrm>
            <a:custGeom>
              <a:avLst/>
              <a:gdLst>
                <a:gd name="T0" fmla="*/ 123628 w 452"/>
                <a:gd name="T1" fmla="*/ 135490 h 462"/>
                <a:gd name="T2" fmla="*/ 123628 w 452"/>
                <a:gd name="T3" fmla="*/ 135490 h 462"/>
                <a:gd name="T4" fmla="*/ 195108 w 452"/>
                <a:gd name="T5" fmla="*/ 11703 h 462"/>
                <a:gd name="T6" fmla="*/ 195108 w 452"/>
                <a:gd name="T7" fmla="*/ 8102 h 462"/>
                <a:gd name="T8" fmla="*/ 191062 w 452"/>
                <a:gd name="T9" fmla="*/ 8102 h 462"/>
                <a:gd name="T10" fmla="*/ 71480 w 452"/>
                <a:gd name="T11" fmla="*/ 80124 h 462"/>
                <a:gd name="T12" fmla="*/ 4046 w 452"/>
                <a:gd name="T13" fmla="*/ 135490 h 462"/>
                <a:gd name="T14" fmla="*/ 15735 w 452"/>
                <a:gd name="T15" fmla="*/ 147644 h 462"/>
                <a:gd name="T16" fmla="*/ 39561 w 452"/>
                <a:gd name="T17" fmla="*/ 139542 h 462"/>
                <a:gd name="T18" fmla="*/ 67883 w 452"/>
                <a:gd name="T19" fmla="*/ 167450 h 462"/>
                <a:gd name="T20" fmla="*/ 59791 w 452"/>
                <a:gd name="T21" fmla="*/ 191307 h 462"/>
                <a:gd name="T22" fmla="*/ 67883 w 452"/>
                <a:gd name="T23" fmla="*/ 203461 h 462"/>
                <a:gd name="T24" fmla="*/ 123628 w 452"/>
                <a:gd name="T25" fmla="*/ 135490 h 462"/>
                <a:gd name="T26" fmla="*/ 135317 w 452"/>
                <a:gd name="T27" fmla="*/ 67520 h 462"/>
                <a:gd name="T28" fmla="*/ 135317 w 452"/>
                <a:gd name="T29" fmla="*/ 67520 h 462"/>
                <a:gd name="T30" fmla="*/ 135317 w 452"/>
                <a:gd name="T31" fmla="*/ 43663 h 462"/>
                <a:gd name="T32" fmla="*/ 159143 w 452"/>
                <a:gd name="T33" fmla="*/ 43663 h 462"/>
                <a:gd name="T34" fmla="*/ 159143 w 452"/>
                <a:gd name="T35" fmla="*/ 67520 h 462"/>
                <a:gd name="T36" fmla="*/ 135317 w 452"/>
                <a:gd name="T37" fmla="*/ 67520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ysClr val="window" lastClr="FFFFFF"/>
            </a:solidFill>
            <a:ln>
              <a:noFill/>
            </a:ln>
            <a:effectLst/>
          </p:spPr>
          <p:txBody>
            <a:bodyPr wrap="none" lIns="34290" tIns="17145" rIns="34290" bIns="17145"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127" name="Group 126">
            <a:extLst>
              <a:ext uri="{FF2B5EF4-FFF2-40B4-BE49-F238E27FC236}">
                <a16:creationId xmlns:a16="http://schemas.microsoft.com/office/drawing/2014/main" id="{2A2F8468-CC56-48D9-99EB-E10B43AE973A}"/>
              </a:ext>
            </a:extLst>
          </p:cNvPr>
          <p:cNvGrpSpPr/>
          <p:nvPr/>
        </p:nvGrpSpPr>
        <p:grpSpPr>
          <a:xfrm>
            <a:off x="8849762" y="4553249"/>
            <a:ext cx="565293" cy="565293"/>
            <a:chOff x="8699862" y="4255286"/>
            <a:chExt cx="565293" cy="565293"/>
          </a:xfrm>
        </p:grpSpPr>
        <p:sp>
          <p:nvSpPr>
            <p:cNvPr id="128" name="Oval 127">
              <a:extLst>
                <a:ext uri="{FF2B5EF4-FFF2-40B4-BE49-F238E27FC236}">
                  <a16:creationId xmlns:a16="http://schemas.microsoft.com/office/drawing/2014/main" id="{E442125F-932F-4619-AFCD-6CF790FF097B}"/>
                </a:ext>
              </a:extLst>
            </p:cNvPr>
            <p:cNvSpPr/>
            <p:nvPr/>
          </p:nvSpPr>
          <p:spPr>
            <a:xfrm flipH="1">
              <a:off x="8699862" y="4255286"/>
              <a:ext cx="565293" cy="565293"/>
            </a:xfrm>
            <a:prstGeom prst="ellipse">
              <a:avLst/>
            </a:prstGeom>
            <a:solidFill>
              <a:srgbClr val="F79646">
                <a:lumMod val="75000"/>
              </a:srgbClr>
            </a:solidFill>
            <a:ln w="28575" cap="flat" cmpd="sng" algn="ctr">
              <a:solidFill>
                <a:srgbClr val="1F497D">
                  <a:lumMod val="20000"/>
                  <a:lumOff val="80000"/>
                </a:srgbClr>
              </a:solid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29" name="Freeform 79">
              <a:extLst>
                <a:ext uri="{FF2B5EF4-FFF2-40B4-BE49-F238E27FC236}">
                  <a16:creationId xmlns:a16="http://schemas.microsoft.com/office/drawing/2014/main" id="{DFEF7852-03D9-434F-A7EB-CB56D25DFF79}"/>
                </a:ext>
              </a:extLst>
            </p:cNvPr>
            <p:cNvSpPr>
              <a:spLocks noChangeAspect="1" noChangeArrowheads="1"/>
            </p:cNvSpPr>
            <p:nvPr/>
          </p:nvSpPr>
          <p:spPr bwMode="auto">
            <a:xfrm>
              <a:off x="8821618" y="4375851"/>
              <a:ext cx="321781" cy="324163"/>
            </a:xfrm>
            <a:custGeom>
              <a:avLst/>
              <a:gdLst>
                <a:gd name="T0" fmla="*/ 106933 w 479"/>
                <a:gd name="T1" fmla="*/ 0 h 479"/>
                <a:gd name="T2" fmla="*/ 106933 w 479"/>
                <a:gd name="T3" fmla="*/ 0 h 479"/>
                <a:gd name="T4" fmla="*/ 0 w 479"/>
                <a:gd name="T5" fmla="*/ 107725 h 479"/>
                <a:gd name="T6" fmla="*/ 106933 w 479"/>
                <a:gd name="T7" fmla="*/ 215449 h 479"/>
                <a:gd name="T8" fmla="*/ 213866 w 479"/>
                <a:gd name="T9" fmla="*/ 107725 h 479"/>
                <a:gd name="T10" fmla="*/ 106933 w 479"/>
                <a:gd name="T11" fmla="*/ 0 h 479"/>
                <a:gd name="T12" fmla="*/ 198206 w 479"/>
                <a:gd name="T13" fmla="*/ 107725 h 479"/>
                <a:gd name="T14" fmla="*/ 198206 w 479"/>
                <a:gd name="T15" fmla="*/ 107725 h 479"/>
                <a:gd name="T16" fmla="*/ 178520 w 479"/>
                <a:gd name="T17" fmla="*/ 163615 h 479"/>
                <a:gd name="T18" fmla="*/ 174493 w 479"/>
                <a:gd name="T19" fmla="*/ 147840 h 479"/>
                <a:gd name="T20" fmla="*/ 178520 w 479"/>
                <a:gd name="T21" fmla="*/ 115838 h 479"/>
                <a:gd name="T22" fmla="*/ 166439 w 479"/>
                <a:gd name="T23" fmla="*/ 91949 h 479"/>
                <a:gd name="T24" fmla="*/ 142726 w 479"/>
                <a:gd name="T25" fmla="*/ 80230 h 479"/>
                <a:gd name="T26" fmla="*/ 154806 w 479"/>
                <a:gd name="T27" fmla="*/ 39664 h 479"/>
                <a:gd name="T28" fmla="*/ 131093 w 479"/>
                <a:gd name="T29" fmla="*/ 27945 h 479"/>
                <a:gd name="T30" fmla="*/ 134673 w 479"/>
                <a:gd name="T31" fmla="*/ 23889 h 479"/>
                <a:gd name="T32" fmla="*/ 198206 w 479"/>
                <a:gd name="T33" fmla="*/ 107725 h 479"/>
                <a:gd name="T34" fmla="*/ 94853 w 479"/>
                <a:gd name="T35" fmla="*/ 19832 h 479"/>
                <a:gd name="T36" fmla="*/ 94853 w 479"/>
                <a:gd name="T37" fmla="*/ 19832 h 479"/>
                <a:gd name="T38" fmla="*/ 83220 w 479"/>
                <a:gd name="T39" fmla="*/ 27945 h 479"/>
                <a:gd name="T40" fmla="*/ 67113 w 479"/>
                <a:gd name="T41" fmla="*/ 39664 h 479"/>
                <a:gd name="T42" fmla="*/ 51453 w 479"/>
                <a:gd name="T43" fmla="*/ 59947 h 479"/>
                <a:gd name="T44" fmla="*/ 59507 w 479"/>
                <a:gd name="T45" fmla="*/ 71666 h 479"/>
                <a:gd name="T46" fmla="*/ 79193 w 479"/>
                <a:gd name="T47" fmla="*/ 71666 h 479"/>
                <a:gd name="T48" fmla="*/ 110960 w 479"/>
                <a:gd name="T49" fmla="*/ 107725 h 479"/>
                <a:gd name="T50" fmla="*/ 83220 w 479"/>
                <a:gd name="T51" fmla="*/ 131613 h 479"/>
                <a:gd name="T52" fmla="*/ 79193 w 479"/>
                <a:gd name="T53" fmla="*/ 151896 h 479"/>
                <a:gd name="T54" fmla="*/ 79193 w 479"/>
                <a:gd name="T55" fmla="*/ 175785 h 479"/>
                <a:gd name="T56" fmla="*/ 59507 w 479"/>
                <a:gd name="T57" fmla="*/ 155502 h 479"/>
                <a:gd name="T58" fmla="*/ 55480 w 479"/>
                <a:gd name="T59" fmla="*/ 128008 h 479"/>
                <a:gd name="T60" fmla="*/ 39373 w 479"/>
                <a:gd name="T61" fmla="*/ 107725 h 479"/>
                <a:gd name="T62" fmla="*/ 47426 w 479"/>
                <a:gd name="T63" fmla="*/ 83836 h 479"/>
                <a:gd name="T64" fmla="*/ 23713 w 479"/>
                <a:gd name="T65" fmla="*/ 76173 h 479"/>
                <a:gd name="T66" fmla="*/ 94853 w 479"/>
                <a:gd name="T67" fmla="*/ 19832 h 479"/>
                <a:gd name="T68" fmla="*/ 79193 w 479"/>
                <a:gd name="T69" fmla="*/ 195617 h 479"/>
                <a:gd name="T70" fmla="*/ 79193 w 479"/>
                <a:gd name="T71" fmla="*/ 195617 h 479"/>
                <a:gd name="T72" fmla="*/ 91273 w 479"/>
                <a:gd name="T73" fmla="*/ 187504 h 479"/>
                <a:gd name="T74" fmla="*/ 106933 w 479"/>
                <a:gd name="T75" fmla="*/ 183447 h 479"/>
                <a:gd name="T76" fmla="*/ 131093 w 479"/>
                <a:gd name="T77" fmla="*/ 175785 h 479"/>
                <a:gd name="T78" fmla="*/ 158386 w 479"/>
                <a:gd name="T79" fmla="*/ 183447 h 479"/>
                <a:gd name="T80" fmla="*/ 106933 w 479"/>
                <a:gd name="T81" fmla="*/ 199674 h 479"/>
                <a:gd name="T82" fmla="*/ 79193 w 479"/>
                <a:gd name="T83" fmla="*/ 195617 h 47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ysClr val="window" lastClr="FFFFFF"/>
            </a:solidFill>
            <a:ln>
              <a:noFill/>
            </a:ln>
            <a:effectLst/>
          </p:spPr>
          <p:txBody>
            <a:bodyPr wrap="none" lIns="34290" tIns="17145" rIns="34290" bIns="17145"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sp>
        <p:nvSpPr>
          <p:cNvPr id="131" name="TextBox 130">
            <a:extLst>
              <a:ext uri="{FF2B5EF4-FFF2-40B4-BE49-F238E27FC236}">
                <a16:creationId xmlns:a16="http://schemas.microsoft.com/office/drawing/2014/main" id="{DE1E73AE-AEA0-4F44-9285-FB471FD48A6F}"/>
              </a:ext>
            </a:extLst>
          </p:cNvPr>
          <p:cNvSpPr txBox="1"/>
          <p:nvPr/>
        </p:nvSpPr>
        <p:spPr bwMode="auto">
          <a:xfrm>
            <a:off x="3048762" y="2074438"/>
            <a:ext cx="6094476" cy="369332"/>
          </a:xfrm>
          <a:prstGeom prst="rect">
            <a:avLst/>
          </a:prstGeom>
          <a:noFill/>
          <a:ln w="19050" algn="ctr">
            <a:noFill/>
            <a:miter lim="800000"/>
            <a:headEnd/>
            <a:tailEnd/>
          </a:ln>
          <a:effectLst/>
          <a:extLst>
            <a:ext uri="{AF507438-7753-43e0-B8FC-AC1667EBCBE1}">
              <a14:hiddenEffects xmlns="" xmlns:a14="http://schemas.microsoft.com/office/drawing/2010/main">
                <a:effectLst>
                  <a:outerShdw dist="53882" dir="2700000" algn="ctr" rotWithShape="0">
                    <a:srgbClr val="B2B2B2">
                      <a:alpha val="50000"/>
                    </a:srgbClr>
                  </a:outerShdw>
                </a:effectLst>
              </a14:hiddenEffects>
            </a:ext>
          </a:extLst>
        </p:spPr>
        <p:txBody>
          <a:bodyPr wrap="square">
            <a:spAutoFit/>
          </a:bodyPr>
          <a:lstStyle/>
          <a:p>
            <a:pPr algn="ctr">
              <a:spcBef>
                <a:spcPts val="600"/>
              </a:spcBef>
            </a:pPr>
            <a:r>
              <a:rPr lang="en-US" b="1" dirty="0">
                <a:latin typeface="Rockwell" panose="02060603020205020403" pitchFamily="18" charset="0"/>
              </a:rPr>
              <a:t>Different types of UPS systems (UPS Topologies):</a:t>
            </a:r>
          </a:p>
        </p:txBody>
      </p:sp>
    </p:spTree>
    <p:extLst>
      <p:ext uri="{BB962C8B-B14F-4D97-AF65-F5344CB8AC3E}">
        <p14:creationId xmlns:p14="http://schemas.microsoft.com/office/powerpoint/2010/main" val="343505459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 name="Freeform 95">
            <a:extLst>
              <a:ext uri="{FF2B5EF4-FFF2-40B4-BE49-F238E27FC236}">
                <a16:creationId xmlns:a16="http://schemas.microsoft.com/office/drawing/2014/main" id="{4CA60EB7-2C80-450F-8F52-093E301C245D}"/>
              </a:ext>
            </a:extLst>
          </p:cNvPr>
          <p:cNvSpPr>
            <a:spLocks noChangeArrowheads="1"/>
          </p:cNvSpPr>
          <p:nvPr/>
        </p:nvSpPr>
        <p:spPr bwMode="auto">
          <a:xfrm rot="10800000">
            <a:off x="7834980" y="3978044"/>
            <a:ext cx="4204620" cy="1203556"/>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chemeClr val="bg2"/>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7" name="Freeform 95">
            <a:extLst>
              <a:ext uri="{FF2B5EF4-FFF2-40B4-BE49-F238E27FC236}">
                <a16:creationId xmlns:a16="http://schemas.microsoft.com/office/drawing/2014/main" id="{206C8F3C-FC2A-4636-AF2F-930B86654B0C}"/>
              </a:ext>
            </a:extLst>
          </p:cNvPr>
          <p:cNvSpPr>
            <a:spLocks noChangeArrowheads="1"/>
          </p:cNvSpPr>
          <p:nvPr/>
        </p:nvSpPr>
        <p:spPr bwMode="auto">
          <a:xfrm rot="10800000">
            <a:off x="7844124" y="2149244"/>
            <a:ext cx="4204620" cy="1203556"/>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chemeClr val="accent1">
              <a:lumMod val="20000"/>
              <a:lumOff val="80000"/>
            </a:schemeClr>
          </a:solidFill>
          <a:ln>
            <a:solidFill>
              <a:schemeClr val="accent1">
                <a:lumMod val="60000"/>
                <a:lumOff val="40000"/>
              </a:schemeClr>
            </a:solid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6" name="Freeform 95">
            <a:extLst>
              <a:ext uri="{FF2B5EF4-FFF2-40B4-BE49-F238E27FC236}">
                <a16:creationId xmlns:a16="http://schemas.microsoft.com/office/drawing/2014/main" id="{DC3A2228-C704-43FF-99D0-FF398C92F814}"/>
              </a:ext>
            </a:extLst>
          </p:cNvPr>
          <p:cNvSpPr>
            <a:spLocks noChangeArrowheads="1"/>
          </p:cNvSpPr>
          <p:nvPr/>
        </p:nvSpPr>
        <p:spPr bwMode="auto">
          <a:xfrm>
            <a:off x="173736" y="3825644"/>
            <a:ext cx="4204620" cy="1203556"/>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chemeClr val="bg2"/>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0" name="Freeform 95">
            <a:extLst>
              <a:ext uri="{FF2B5EF4-FFF2-40B4-BE49-F238E27FC236}">
                <a16:creationId xmlns:a16="http://schemas.microsoft.com/office/drawing/2014/main" id="{35103BF7-CB76-4C5C-B284-1E29543AE75C}"/>
              </a:ext>
            </a:extLst>
          </p:cNvPr>
          <p:cNvSpPr>
            <a:spLocks noChangeArrowheads="1"/>
          </p:cNvSpPr>
          <p:nvPr/>
        </p:nvSpPr>
        <p:spPr bwMode="auto">
          <a:xfrm>
            <a:off x="173736" y="2133600"/>
            <a:ext cx="4204620" cy="1203556"/>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chemeClr val="bg2"/>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1" name="Freeform 5"/>
          <p:cNvSpPr>
            <a:spLocks/>
          </p:cNvSpPr>
          <p:nvPr/>
        </p:nvSpPr>
        <p:spPr bwMode="auto">
          <a:xfrm rot="18900000">
            <a:off x="4322081" y="1621502"/>
            <a:ext cx="1839090" cy="2350919"/>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1"/>
          </a:solidFill>
          <a:ln>
            <a:noFill/>
          </a:ln>
        </p:spPr>
        <p:txBody>
          <a:bodyPr vert="horz" wrap="square" lIns="109710" tIns="54855" rIns="109710" bIns="54855"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5"/>
          <p:cNvSpPr>
            <a:spLocks/>
          </p:cNvSpPr>
          <p:nvPr/>
        </p:nvSpPr>
        <p:spPr bwMode="auto">
          <a:xfrm rot="2700000">
            <a:off x="6036121" y="1621807"/>
            <a:ext cx="1839569" cy="2350307"/>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2"/>
          </a:solidFill>
          <a:ln>
            <a:noFill/>
          </a:ln>
        </p:spPr>
        <p:txBody>
          <a:bodyPr vert="horz" wrap="square" lIns="109710" tIns="54855" rIns="109710" bIns="54855"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5"/>
          <p:cNvSpPr>
            <a:spLocks/>
          </p:cNvSpPr>
          <p:nvPr/>
        </p:nvSpPr>
        <p:spPr bwMode="auto">
          <a:xfrm rot="2700000" flipH="1">
            <a:off x="4321839" y="3333464"/>
            <a:ext cx="1839569" cy="2350307"/>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3"/>
          </a:solidFill>
          <a:ln>
            <a:noFill/>
          </a:ln>
        </p:spPr>
        <p:txBody>
          <a:bodyPr vert="horz" wrap="square" lIns="109710" tIns="54855" rIns="109710" bIns="54855"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5"/>
          <p:cNvSpPr>
            <a:spLocks/>
          </p:cNvSpPr>
          <p:nvPr/>
        </p:nvSpPr>
        <p:spPr bwMode="auto">
          <a:xfrm rot="18900000" flipH="1">
            <a:off x="6036359" y="3333159"/>
            <a:ext cx="1839090" cy="2350920"/>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4"/>
          </a:solidFill>
          <a:ln>
            <a:noFill/>
          </a:ln>
        </p:spPr>
        <p:txBody>
          <a:bodyPr vert="horz" wrap="square" lIns="109710" tIns="54855" rIns="109710" bIns="54855"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F99B5D88-39B0-499E-9EDA-334920E05E03}"/>
              </a:ext>
            </a:extLst>
          </p:cNvPr>
          <p:cNvGrpSpPr/>
          <p:nvPr/>
        </p:nvGrpSpPr>
        <p:grpSpPr>
          <a:xfrm>
            <a:off x="4885038" y="2357743"/>
            <a:ext cx="656226" cy="656397"/>
            <a:chOff x="327297" y="2383314"/>
            <a:chExt cx="656226" cy="656397"/>
          </a:xfrm>
        </p:grpSpPr>
        <p:sp>
          <p:nvSpPr>
            <p:cNvPr id="22" name="Oval 21"/>
            <p:cNvSpPr>
              <a:spLocks noChangeAspect="1"/>
            </p:cNvSpPr>
            <p:nvPr/>
          </p:nvSpPr>
          <p:spPr>
            <a:xfrm>
              <a:off x="327297" y="2383314"/>
              <a:ext cx="656226" cy="656397"/>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Freeform 69">
              <a:extLst>
                <a:ext uri="{FF2B5EF4-FFF2-40B4-BE49-F238E27FC236}">
                  <a16:creationId xmlns:a16="http://schemas.microsoft.com/office/drawing/2014/main" id="{745F3F90-7863-430F-8E8D-67224C52A2EF}"/>
                </a:ext>
              </a:extLst>
            </p:cNvPr>
            <p:cNvSpPr>
              <a:spLocks noEditPoints="1"/>
            </p:cNvSpPr>
            <p:nvPr/>
          </p:nvSpPr>
          <p:spPr bwMode="auto">
            <a:xfrm>
              <a:off x="502920" y="2474976"/>
              <a:ext cx="309451" cy="453661"/>
            </a:xfrm>
            <a:custGeom>
              <a:avLst/>
              <a:gdLst/>
              <a:ahLst/>
              <a:cxnLst>
                <a:cxn ang="0">
                  <a:pos x="180" y="76"/>
                </a:cxn>
                <a:cxn ang="0">
                  <a:pos x="167" y="34"/>
                </a:cxn>
                <a:cxn ang="0">
                  <a:pos x="133" y="7"/>
                </a:cxn>
                <a:cxn ang="0">
                  <a:pos x="104" y="0"/>
                </a:cxn>
                <a:cxn ang="0">
                  <a:pos x="62" y="14"/>
                </a:cxn>
                <a:cxn ang="0">
                  <a:pos x="35" y="47"/>
                </a:cxn>
                <a:cxn ang="0">
                  <a:pos x="27" y="132"/>
                </a:cxn>
                <a:cxn ang="0">
                  <a:pos x="17" y="136"/>
                </a:cxn>
                <a:cxn ang="0">
                  <a:pos x="0" y="156"/>
                </a:cxn>
                <a:cxn ang="0">
                  <a:pos x="0" y="276"/>
                </a:cxn>
                <a:cxn ang="0">
                  <a:pos x="8" y="295"/>
                </a:cxn>
                <a:cxn ang="0">
                  <a:pos x="27" y="303"/>
                </a:cxn>
                <a:cxn ang="0">
                  <a:pos x="185" y="303"/>
                </a:cxn>
                <a:cxn ang="0">
                  <a:pos x="205" y="286"/>
                </a:cxn>
                <a:cxn ang="0">
                  <a:pos x="207" y="161"/>
                </a:cxn>
                <a:cxn ang="0">
                  <a:pos x="205" y="150"/>
                </a:cxn>
                <a:cxn ang="0">
                  <a:pos x="185" y="134"/>
                </a:cxn>
                <a:cxn ang="0">
                  <a:pos x="47" y="76"/>
                </a:cxn>
                <a:cxn ang="0">
                  <a:pos x="51" y="54"/>
                </a:cxn>
                <a:cxn ang="0">
                  <a:pos x="71" y="29"/>
                </a:cxn>
                <a:cxn ang="0">
                  <a:pos x="104" y="20"/>
                </a:cxn>
                <a:cxn ang="0">
                  <a:pos x="125" y="24"/>
                </a:cxn>
                <a:cxn ang="0">
                  <a:pos x="151" y="45"/>
                </a:cxn>
                <a:cxn ang="0">
                  <a:pos x="160" y="76"/>
                </a:cxn>
                <a:cxn ang="0">
                  <a:pos x="47" y="76"/>
                </a:cxn>
                <a:cxn ang="0">
                  <a:pos x="187" y="279"/>
                </a:cxn>
                <a:cxn ang="0">
                  <a:pos x="180" y="285"/>
                </a:cxn>
                <a:cxn ang="0">
                  <a:pos x="24" y="283"/>
                </a:cxn>
                <a:cxn ang="0">
                  <a:pos x="18" y="276"/>
                </a:cxn>
                <a:cxn ang="0">
                  <a:pos x="18" y="158"/>
                </a:cxn>
                <a:cxn ang="0">
                  <a:pos x="27" y="152"/>
                </a:cxn>
                <a:cxn ang="0">
                  <a:pos x="183" y="152"/>
                </a:cxn>
                <a:cxn ang="0">
                  <a:pos x="189" y="161"/>
                </a:cxn>
                <a:cxn ang="0">
                  <a:pos x="113" y="190"/>
                </a:cxn>
                <a:cxn ang="0">
                  <a:pos x="111" y="183"/>
                </a:cxn>
                <a:cxn ang="0">
                  <a:pos x="104" y="179"/>
                </a:cxn>
                <a:cxn ang="0">
                  <a:pos x="95" y="187"/>
                </a:cxn>
                <a:cxn ang="0">
                  <a:pos x="95" y="212"/>
                </a:cxn>
                <a:cxn ang="0">
                  <a:pos x="85" y="223"/>
                </a:cxn>
                <a:cxn ang="0">
                  <a:pos x="85" y="236"/>
                </a:cxn>
                <a:cxn ang="0">
                  <a:pos x="104" y="246"/>
                </a:cxn>
                <a:cxn ang="0">
                  <a:pos x="116" y="241"/>
                </a:cxn>
                <a:cxn ang="0">
                  <a:pos x="122" y="228"/>
                </a:cxn>
                <a:cxn ang="0">
                  <a:pos x="116" y="214"/>
                </a:cxn>
              </a:cxnLst>
              <a:rect l="0" t="0" r="r" b="b"/>
              <a:pathLst>
                <a:path w="207" h="303">
                  <a:moveTo>
                    <a:pt x="180" y="132"/>
                  </a:moveTo>
                  <a:lnTo>
                    <a:pt x="180" y="76"/>
                  </a:lnTo>
                  <a:lnTo>
                    <a:pt x="180" y="76"/>
                  </a:lnTo>
                  <a:lnTo>
                    <a:pt x="178" y="62"/>
                  </a:lnTo>
                  <a:lnTo>
                    <a:pt x="172" y="47"/>
                  </a:lnTo>
                  <a:lnTo>
                    <a:pt x="167" y="34"/>
                  </a:lnTo>
                  <a:lnTo>
                    <a:pt x="156" y="24"/>
                  </a:lnTo>
                  <a:lnTo>
                    <a:pt x="145" y="14"/>
                  </a:lnTo>
                  <a:lnTo>
                    <a:pt x="133" y="7"/>
                  </a:lnTo>
                  <a:lnTo>
                    <a:pt x="118" y="2"/>
                  </a:lnTo>
                  <a:lnTo>
                    <a:pt x="104" y="0"/>
                  </a:lnTo>
                  <a:lnTo>
                    <a:pt x="104" y="0"/>
                  </a:lnTo>
                  <a:lnTo>
                    <a:pt x="89" y="2"/>
                  </a:lnTo>
                  <a:lnTo>
                    <a:pt x="75" y="7"/>
                  </a:lnTo>
                  <a:lnTo>
                    <a:pt x="62" y="14"/>
                  </a:lnTo>
                  <a:lnTo>
                    <a:pt x="49" y="24"/>
                  </a:lnTo>
                  <a:lnTo>
                    <a:pt x="40" y="34"/>
                  </a:lnTo>
                  <a:lnTo>
                    <a:pt x="35" y="47"/>
                  </a:lnTo>
                  <a:lnTo>
                    <a:pt x="29" y="62"/>
                  </a:lnTo>
                  <a:lnTo>
                    <a:pt x="27" y="76"/>
                  </a:lnTo>
                  <a:lnTo>
                    <a:pt x="27" y="132"/>
                  </a:lnTo>
                  <a:lnTo>
                    <a:pt x="27" y="132"/>
                  </a:lnTo>
                  <a:lnTo>
                    <a:pt x="22" y="134"/>
                  </a:lnTo>
                  <a:lnTo>
                    <a:pt x="17" y="136"/>
                  </a:lnTo>
                  <a:lnTo>
                    <a:pt x="8" y="141"/>
                  </a:lnTo>
                  <a:lnTo>
                    <a:pt x="2" y="150"/>
                  </a:lnTo>
                  <a:lnTo>
                    <a:pt x="0" y="156"/>
                  </a:lnTo>
                  <a:lnTo>
                    <a:pt x="0" y="161"/>
                  </a:lnTo>
                  <a:lnTo>
                    <a:pt x="0" y="276"/>
                  </a:lnTo>
                  <a:lnTo>
                    <a:pt x="0" y="276"/>
                  </a:lnTo>
                  <a:lnTo>
                    <a:pt x="0" y="281"/>
                  </a:lnTo>
                  <a:lnTo>
                    <a:pt x="2" y="286"/>
                  </a:lnTo>
                  <a:lnTo>
                    <a:pt x="8" y="295"/>
                  </a:lnTo>
                  <a:lnTo>
                    <a:pt x="17" y="301"/>
                  </a:lnTo>
                  <a:lnTo>
                    <a:pt x="22" y="303"/>
                  </a:lnTo>
                  <a:lnTo>
                    <a:pt x="27" y="303"/>
                  </a:lnTo>
                  <a:lnTo>
                    <a:pt x="180" y="303"/>
                  </a:lnTo>
                  <a:lnTo>
                    <a:pt x="180" y="303"/>
                  </a:lnTo>
                  <a:lnTo>
                    <a:pt x="185" y="303"/>
                  </a:lnTo>
                  <a:lnTo>
                    <a:pt x="191" y="301"/>
                  </a:lnTo>
                  <a:lnTo>
                    <a:pt x="200" y="295"/>
                  </a:lnTo>
                  <a:lnTo>
                    <a:pt x="205" y="286"/>
                  </a:lnTo>
                  <a:lnTo>
                    <a:pt x="207" y="281"/>
                  </a:lnTo>
                  <a:lnTo>
                    <a:pt x="207" y="276"/>
                  </a:lnTo>
                  <a:lnTo>
                    <a:pt x="207" y="161"/>
                  </a:lnTo>
                  <a:lnTo>
                    <a:pt x="207" y="161"/>
                  </a:lnTo>
                  <a:lnTo>
                    <a:pt x="207" y="156"/>
                  </a:lnTo>
                  <a:lnTo>
                    <a:pt x="205" y="150"/>
                  </a:lnTo>
                  <a:lnTo>
                    <a:pt x="200" y="141"/>
                  </a:lnTo>
                  <a:lnTo>
                    <a:pt x="191" y="136"/>
                  </a:lnTo>
                  <a:lnTo>
                    <a:pt x="185" y="134"/>
                  </a:lnTo>
                  <a:lnTo>
                    <a:pt x="180" y="132"/>
                  </a:lnTo>
                  <a:lnTo>
                    <a:pt x="180" y="132"/>
                  </a:lnTo>
                  <a:close/>
                  <a:moveTo>
                    <a:pt x="47" y="76"/>
                  </a:moveTo>
                  <a:lnTo>
                    <a:pt x="47" y="76"/>
                  </a:lnTo>
                  <a:lnTo>
                    <a:pt x="47" y="65"/>
                  </a:lnTo>
                  <a:lnTo>
                    <a:pt x="51" y="54"/>
                  </a:lnTo>
                  <a:lnTo>
                    <a:pt x="56" y="45"/>
                  </a:lnTo>
                  <a:lnTo>
                    <a:pt x="64" y="36"/>
                  </a:lnTo>
                  <a:lnTo>
                    <a:pt x="71" y="29"/>
                  </a:lnTo>
                  <a:lnTo>
                    <a:pt x="82" y="24"/>
                  </a:lnTo>
                  <a:lnTo>
                    <a:pt x="93" y="20"/>
                  </a:lnTo>
                  <a:lnTo>
                    <a:pt x="104" y="20"/>
                  </a:lnTo>
                  <a:lnTo>
                    <a:pt x="104" y="20"/>
                  </a:lnTo>
                  <a:lnTo>
                    <a:pt x="114" y="20"/>
                  </a:lnTo>
                  <a:lnTo>
                    <a:pt x="125" y="24"/>
                  </a:lnTo>
                  <a:lnTo>
                    <a:pt x="134" y="29"/>
                  </a:lnTo>
                  <a:lnTo>
                    <a:pt x="143" y="36"/>
                  </a:lnTo>
                  <a:lnTo>
                    <a:pt x="151" y="45"/>
                  </a:lnTo>
                  <a:lnTo>
                    <a:pt x="156" y="54"/>
                  </a:lnTo>
                  <a:lnTo>
                    <a:pt x="160" y="65"/>
                  </a:lnTo>
                  <a:lnTo>
                    <a:pt x="160" y="76"/>
                  </a:lnTo>
                  <a:lnTo>
                    <a:pt x="160" y="132"/>
                  </a:lnTo>
                  <a:lnTo>
                    <a:pt x="47" y="132"/>
                  </a:lnTo>
                  <a:lnTo>
                    <a:pt x="47" y="76"/>
                  </a:lnTo>
                  <a:close/>
                  <a:moveTo>
                    <a:pt x="189" y="276"/>
                  </a:moveTo>
                  <a:lnTo>
                    <a:pt x="189" y="276"/>
                  </a:lnTo>
                  <a:lnTo>
                    <a:pt x="187" y="279"/>
                  </a:lnTo>
                  <a:lnTo>
                    <a:pt x="185" y="281"/>
                  </a:lnTo>
                  <a:lnTo>
                    <a:pt x="183" y="283"/>
                  </a:lnTo>
                  <a:lnTo>
                    <a:pt x="180" y="285"/>
                  </a:lnTo>
                  <a:lnTo>
                    <a:pt x="27" y="285"/>
                  </a:lnTo>
                  <a:lnTo>
                    <a:pt x="27" y="285"/>
                  </a:lnTo>
                  <a:lnTo>
                    <a:pt x="24" y="283"/>
                  </a:lnTo>
                  <a:lnTo>
                    <a:pt x="22" y="281"/>
                  </a:lnTo>
                  <a:lnTo>
                    <a:pt x="18" y="279"/>
                  </a:lnTo>
                  <a:lnTo>
                    <a:pt x="18" y="276"/>
                  </a:lnTo>
                  <a:lnTo>
                    <a:pt x="18" y="161"/>
                  </a:lnTo>
                  <a:lnTo>
                    <a:pt x="18" y="161"/>
                  </a:lnTo>
                  <a:lnTo>
                    <a:pt x="18" y="158"/>
                  </a:lnTo>
                  <a:lnTo>
                    <a:pt x="22" y="154"/>
                  </a:lnTo>
                  <a:lnTo>
                    <a:pt x="24" y="152"/>
                  </a:lnTo>
                  <a:lnTo>
                    <a:pt x="27" y="152"/>
                  </a:lnTo>
                  <a:lnTo>
                    <a:pt x="180" y="152"/>
                  </a:lnTo>
                  <a:lnTo>
                    <a:pt x="180" y="152"/>
                  </a:lnTo>
                  <a:lnTo>
                    <a:pt x="183" y="152"/>
                  </a:lnTo>
                  <a:lnTo>
                    <a:pt x="185" y="154"/>
                  </a:lnTo>
                  <a:lnTo>
                    <a:pt x="187" y="158"/>
                  </a:lnTo>
                  <a:lnTo>
                    <a:pt x="189" y="161"/>
                  </a:lnTo>
                  <a:lnTo>
                    <a:pt x="189" y="276"/>
                  </a:lnTo>
                  <a:close/>
                  <a:moveTo>
                    <a:pt x="113" y="212"/>
                  </a:moveTo>
                  <a:lnTo>
                    <a:pt x="113" y="190"/>
                  </a:lnTo>
                  <a:lnTo>
                    <a:pt x="113" y="190"/>
                  </a:lnTo>
                  <a:lnTo>
                    <a:pt x="113" y="187"/>
                  </a:lnTo>
                  <a:lnTo>
                    <a:pt x="111" y="183"/>
                  </a:lnTo>
                  <a:lnTo>
                    <a:pt x="107" y="181"/>
                  </a:lnTo>
                  <a:lnTo>
                    <a:pt x="104" y="179"/>
                  </a:lnTo>
                  <a:lnTo>
                    <a:pt x="104" y="179"/>
                  </a:lnTo>
                  <a:lnTo>
                    <a:pt x="100" y="181"/>
                  </a:lnTo>
                  <a:lnTo>
                    <a:pt x="96" y="183"/>
                  </a:lnTo>
                  <a:lnTo>
                    <a:pt x="95" y="187"/>
                  </a:lnTo>
                  <a:lnTo>
                    <a:pt x="95" y="190"/>
                  </a:lnTo>
                  <a:lnTo>
                    <a:pt x="95" y="212"/>
                  </a:lnTo>
                  <a:lnTo>
                    <a:pt x="95" y="212"/>
                  </a:lnTo>
                  <a:lnTo>
                    <a:pt x="91" y="214"/>
                  </a:lnTo>
                  <a:lnTo>
                    <a:pt x="87" y="217"/>
                  </a:lnTo>
                  <a:lnTo>
                    <a:pt x="85" y="223"/>
                  </a:lnTo>
                  <a:lnTo>
                    <a:pt x="85" y="228"/>
                  </a:lnTo>
                  <a:lnTo>
                    <a:pt x="85" y="228"/>
                  </a:lnTo>
                  <a:lnTo>
                    <a:pt x="85" y="236"/>
                  </a:lnTo>
                  <a:lnTo>
                    <a:pt x="91" y="241"/>
                  </a:lnTo>
                  <a:lnTo>
                    <a:pt x="96" y="245"/>
                  </a:lnTo>
                  <a:lnTo>
                    <a:pt x="104" y="246"/>
                  </a:lnTo>
                  <a:lnTo>
                    <a:pt x="104" y="246"/>
                  </a:lnTo>
                  <a:lnTo>
                    <a:pt x="111" y="245"/>
                  </a:lnTo>
                  <a:lnTo>
                    <a:pt x="116" y="241"/>
                  </a:lnTo>
                  <a:lnTo>
                    <a:pt x="122" y="236"/>
                  </a:lnTo>
                  <a:lnTo>
                    <a:pt x="122" y="228"/>
                  </a:lnTo>
                  <a:lnTo>
                    <a:pt x="122" y="228"/>
                  </a:lnTo>
                  <a:lnTo>
                    <a:pt x="122" y="223"/>
                  </a:lnTo>
                  <a:lnTo>
                    <a:pt x="120" y="217"/>
                  </a:lnTo>
                  <a:lnTo>
                    <a:pt x="116" y="214"/>
                  </a:lnTo>
                  <a:lnTo>
                    <a:pt x="113" y="212"/>
                  </a:lnTo>
                  <a:lnTo>
                    <a:pt x="113" y="21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8" name="Group 7">
            <a:extLst>
              <a:ext uri="{FF2B5EF4-FFF2-40B4-BE49-F238E27FC236}">
                <a16:creationId xmlns:a16="http://schemas.microsoft.com/office/drawing/2014/main" id="{4E6358C3-D8C2-4AD8-B426-1CE9508EA0BB}"/>
              </a:ext>
            </a:extLst>
          </p:cNvPr>
          <p:cNvGrpSpPr/>
          <p:nvPr/>
        </p:nvGrpSpPr>
        <p:grpSpPr>
          <a:xfrm>
            <a:off x="6582773" y="2357743"/>
            <a:ext cx="656227" cy="656397"/>
            <a:chOff x="8408974" y="2332172"/>
            <a:chExt cx="656227" cy="656397"/>
          </a:xfrm>
        </p:grpSpPr>
        <p:sp>
          <p:nvSpPr>
            <p:cNvPr id="32" name="Oval 31"/>
            <p:cNvSpPr>
              <a:spLocks noChangeAspect="1"/>
            </p:cNvSpPr>
            <p:nvPr/>
          </p:nvSpPr>
          <p:spPr>
            <a:xfrm>
              <a:off x="8408974" y="2332172"/>
              <a:ext cx="656227" cy="656397"/>
            </a:xfrm>
            <a:prstGeom prst="ellips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44" name="Freeform 82">
              <a:extLst>
                <a:ext uri="{FF2B5EF4-FFF2-40B4-BE49-F238E27FC236}">
                  <a16:creationId xmlns:a16="http://schemas.microsoft.com/office/drawing/2014/main" id="{B641D03A-8BB0-49F3-A903-98B12F9C0A88}"/>
                </a:ext>
              </a:extLst>
            </p:cNvPr>
            <p:cNvSpPr>
              <a:spLocks noEditPoints="1"/>
            </p:cNvSpPr>
            <p:nvPr/>
          </p:nvSpPr>
          <p:spPr bwMode="auto">
            <a:xfrm>
              <a:off x="8550917" y="2470360"/>
              <a:ext cx="376558" cy="362801"/>
            </a:xfrm>
            <a:custGeom>
              <a:avLst/>
              <a:gdLst>
                <a:gd name="T0" fmla="*/ 376160 w 248"/>
                <a:gd name="T1" fmla="*/ 294708 h 224"/>
                <a:gd name="T2" fmla="*/ 280526 w 248"/>
                <a:gd name="T3" fmla="*/ 294708 h 224"/>
                <a:gd name="T4" fmla="*/ 255024 w 248"/>
                <a:gd name="T5" fmla="*/ 294708 h 224"/>
                <a:gd name="T6" fmla="*/ 255024 w 248"/>
                <a:gd name="T7" fmla="*/ 326742 h 224"/>
                <a:gd name="T8" fmla="*/ 280526 w 248"/>
                <a:gd name="T9" fmla="*/ 352368 h 224"/>
                <a:gd name="T10" fmla="*/ 280526 w 248"/>
                <a:gd name="T11" fmla="*/ 358775 h 224"/>
                <a:gd name="T12" fmla="*/ 114761 w 248"/>
                <a:gd name="T13" fmla="*/ 358775 h 224"/>
                <a:gd name="T14" fmla="*/ 114761 w 248"/>
                <a:gd name="T15" fmla="*/ 352368 h 224"/>
                <a:gd name="T16" fmla="*/ 140263 w 248"/>
                <a:gd name="T17" fmla="*/ 326742 h 224"/>
                <a:gd name="T18" fmla="*/ 140263 w 248"/>
                <a:gd name="T19" fmla="*/ 294708 h 224"/>
                <a:gd name="T20" fmla="*/ 114761 w 248"/>
                <a:gd name="T21" fmla="*/ 294708 h 224"/>
                <a:gd name="T22" fmla="*/ 19127 w 248"/>
                <a:gd name="T23" fmla="*/ 294708 h 224"/>
                <a:gd name="T24" fmla="*/ 0 w 248"/>
                <a:gd name="T25" fmla="*/ 275488 h 224"/>
                <a:gd name="T26" fmla="*/ 0 w 248"/>
                <a:gd name="T27" fmla="*/ 19220 h 224"/>
                <a:gd name="T28" fmla="*/ 19127 w 248"/>
                <a:gd name="T29" fmla="*/ 0 h 224"/>
                <a:gd name="T30" fmla="*/ 376160 w 248"/>
                <a:gd name="T31" fmla="*/ 0 h 224"/>
                <a:gd name="T32" fmla="*/ 395287 w 248"/>
                <a:gd name="T33" fmla="*/ 19220 h 224"/>
                <a:gd name="T34" fmla="*/ 395287 w 248"/>
                <a:gd name="T35" fmla="*/ 275488 h 224"/>
                <a:gd name="T36" fmla="*/ 376160 w 248"/>
                <a:gd name="T37" fmla="*/ 294708 h 224"/>
                <a:gd name="T38" fmla="*/ 369785 w 248"/>
                <a:gd name="T39" fmla="*/ 25627 h 224"/>
                <a:gd name="T40" fmla="*/ 25502 w 248"/>
                <a:gd name="T41" fmla="*/ 25627 h 224"/>
                <a:gd name="T42" fmla="*/ 25502 w 248"/>
                <a:gd name="T43" fmla="*/ 243454 h 224"/>
                <a:gd name="T44" fmla="*/ 369785 w 248"/>
                <a:gd name="T45" fmla="*/ 243454 h 224"/>
                <a:gd name="T46" fmla="*/ 369785 w 248"/>
                <a:gd name="T47" fmla="*/ 25627 h 224"/>
                <a:gd name="T48" fmla="*/ 159390 w 248"/>
                <a:gd name="T49" fmla="*/ 115321 h 224"/>
                <a:gd name="T50" fmla="*/ 172141 w 248"/>
                <a:gd name="T51" fmla="*/ 121727 h 224"/>
                <a:gd name="T52" fmla="*/ 184892 w 248"/>
                <a:gd name="T53" fmla="*/ 132939 h 224"/>
                <a:gd name="T54" fmla="*/ 223146 w 248"/>
                <a:gd name="T55" fmla="*/ 96100 h 224"/>
                <a:gd name="T56" fmla="*/ 235897 w 248"/>
                <a:gd name="T57" fmla="*/ 89694 h 224"/>
                <a:gd name="T58" fmla="*/ 255024 w 248"/>
                <a:gd name="T59" fmla="*/ 108914 h 224"/>
                <a:gd name="T60" fmla="*/ 248648 w 248"/>
                <a:gd name="T61" fmla="*/ 121727 h 224"/>
                <a:gd name="T62" fmla="*/ 197644 w 248"/>
                <a:gd name="T63" fmla="*/ 172981 h 224"/>
                <a:gd name="T64" fmla="*/ 184892 w 248"/>
                <a:gd name="T65" fmla="*/ 179388 h 224"/>
                <a:gd name="T66" fmla="*/ 172141 w 248"/>
                <a:gd name="T67" fmla="*/ 172981 h 224"/>
                <a:gd name="T68" fmla="*/ 146639 w 248"/>
                <a:gd name="T69" fmla="*/ 147354 h 224"/>
                <a:gd name="T70" fmla="*/ 140263 w 248"/>
                <a:gd name="T71" fmla="*/ 134541 h 224"/>
                <a:gd name="T72" fmla="*/ 159390 w 248"/>
                <a:gd name="T73" fmla="*/ 115321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8" h="224">
                  <a:moveTo>
                    <a:pt x="236" y="184"/>
                  </a:moveTo>
                  <a:cubicBezTo>
                    <a:pt x="176" y="184"/>
                    <a:pt x="176" y="184"/>
                    <a:pt x="176" y="184"/>
                  </a:cubicBezTo>
                  <a:cubicBezTo>
                    <a:pt x="160" y="184"/>
                    <a:pt x="160" y="184"/>
                    <a:pt x="160" y="184"/>
                  </a:cubicBezTo>
                  <a:cubicBezTo>
                    <a:pt x="160" y="204"/>
                    <a:pt x="160" y="204"/>
                    <a:pt x="160" y="204"/>
                  </a:cubicBezTo>
                  <a:cubicBezTo>
                    <a:pt x="176" y="220"/>
                    <a:pt x="176" y="220"/>
                    <a:pt x="176" y="220"/>
                  </a:cubicBezTo>
                  <a:cubicBezTo>
                    <a:pt x="176" y="224"/>
                    <a:pt x="176" y="224"/>
                    <a:pt x="176" y="224"/>
                  </a:cubicBezTo>
                  <a:cubicBezTo>
                    <a:pt x="72" y="224"/>
                    <a:pt x="72" y="224"/>
                    <a:pt x="72" y="224"/>
                  </a:cubicBezTo>
                  <a:cubicBezTo>
                    <a:pt x="72" y="220"/>
                    <a:pt x="72" y="220"/>
                    <a:pt x="72" y="220"/>
                  </a:cubicBezTo>
                  <a:cubicBezTo>
                    <a:pt x="88" y="204"/>
                    <a:pt x="88" y="204"/>
                    <a:pt x="88" y="204"/>
                  </a:cubicBezTo>
                  <a:cubicBezTo>
                    <a:pt x="88" y="184"/>
                    <a:pt x="88" y="184"/>
                    <a:pt x="88" y="184"/>
                  </a:cubicBezTo>
                  <a:cubicBezTo>
                    <a:pt x="72" y="184"/>
                    <a:pt x="72" y="184"/>
                    <a:pt x="72" y="184"/>
                  </a:cubicBezTo>
                  <a:cubicBezTo>
                    <a:pt x="12" y="184"/>
                    <a:pt x="12" y="184"/>
                    <a:pt x="12" y="184"/>
                  </a:cubicBezTo>
                  <a:cubicBezTo>
                    <a:pt x="5" y="184"/>
                    <a:pt x="0" y="179"/>
                    <a:pt x="0" y="172"/>
                  </a:cubicBezTo>
                  <a:cubicBezTo>
                    <a:pt x="0" y="12"/>
                    <a:pt x="0" y="12"/>
                    <a:pt x="0" y="12"/>
                  </a:cubicBezTo>
                  <a:cubicBezTo>
                    <a:pt x="0" y="5"/>
                    <a:pt x="5" y="0"/>
                    <a:pt x="12" y="0"/>
                  </a:cubicBezTo>
                  <a:cubicBezTo>
                    <a:pt x="236" y="0"/>
                    <a:pt x="236" y="0"/>
                    <a:pt x="236" y="0"/>
                  </a:cubicBezTo>
                  <a:cubicBezTo>
                    <a:pt x="243" y="0"/>
                    <a:pt x="248" y="5"/>
                    <a:pt x="248" y="12"/>
                  </a:cubicBezTo>
                  <a:cubicBezTo>
                    <a:pt x="248" y="172"/>
                    <a:pt x="248" y="172"/>
                    <a:pt x="248" y="172"/>
                  </a:cubicBezTo>
                  <a:cubicBezTo>
                    <a:pt x="248" y="179"/>
                    <a:pt x="243" y="184"/>
                    <a:pt x="236" y="184"/>
                  </a:cubicBezTo>
                  <a:moveTo>
                    <a:pt x="232" y="16"/>
                  </a:moveTo>
                  <a:cubicBezTo>
                    <a:pt x="16" y="16"/>
                    <a:pt x="16" y="16"/>
                    <a:pt x="16" y="16"/>
                  </a:cubicBezTo>
                  <a:cubicBezTo>
                    <a:pt x="16" y="152"/>
                    <a:pt x="16" y="152"/>
                    <a:pt x="16" y="152"/>
                  </a:cubicBezTo>
                  <a:cubicBezTo>
                    <a:pt x="232" y="152"/>
                    <a:pt x="232" y="152"/>
                    <a:pt x="232" y="152"/>
                  </a:cubicBezTo>
                  <a:lnTo>
                    <a:pt x="232" y="16"/>
                  </a:lnTo>
                  <a:close/>
                  <a:moveTo>
                    <a:pt x="100" y="72"/>
                  </a:moveTo>
                  <a:cubicBezTo>
                    <a:pt x="103" y="72"/>
                    <a:pt x="106" y="73"/>
                    <a:pt x="108" y="76"/>
                  </a:cubicBezTo>
                  <a:cubicBezTo>
                    <a:pt x="116" y="83"/>
                    <a:pt x="116" y="83"/>
                    <a:pt x="116" y="83"/>
                  </a:cubicBezTo>
                  <a:cubicBezTo>
                    <a:pt x="140" y="60"/>
                    <a:pt x="140" y="60"/>
                    <a:pt x="140" y="60"/>
                  </a:cubicBezTo>
                  <a:cubicBezTo>
                    <a:pt x="142" y="57"/>
                    <a:pt x="145" y="56"/>
                    <a:pt x="148" y="56"/>
                  </a:cubicBezTo>
                  <a:cubicBezTo>
                    <a:pt x="155" y="56"/>
                    <a:pt x="160" y="61"/>
                    <a:pt x="160" y="68"/>
                  </a:cubicBezTo>
                  <a:cubicBezTo>
                    <a:pt x="160" y="71"/>
                    <a:pt x="159" y="74"/>
                    <a:pt x="156" y="76"/>
                  </a:cubicBezTo>
                  <a:cubicBezTo>
                    <a:pt x="124" y="108"/>
                    <a:pt x="124" y="108"/>
                    <a:pt x="124" y="108"/>
                  </a:cubicBezTo>
                  <a:cubicBezTo>
                    <a:pt x="122" y="111"/>
                    <a:pt x="119" y="112"/>
                    <a:pt x="116" y="112"/>
                  </a:cubicBezTo>
                  <a:cubicBezTo>
                    <a:pt x="113" y="112"/>
                    <a:pt x="110" y="111"/>
                    <a:pt x="108" y="108"/>
                  </a:cubicBezTo>
                  <a:cubicBezTo>
                    <a:pt x="92" y="92"/>
                    <a:pt x="92" y="92"/>
                    <a:pt x="92" y="92"/>
                  </a:cubicBezTo>
                  <a:cubicBezTo>
                    <a:pt x="89" y="90"/>
                    <a:pt x="88" y="87"/>
                    <a:pt x="88" y="84"/>
                  </a:cubicBezTo>
                  <a:cubicBezTo>
                    <a:pt x="88" y="77"/>
                    <a:pt x="93" y="72"/>
                    <a:pt x="100" y="72"/>
                  </a:cubicBezTo>
                </a:path>
              </a:pathLst>
            </a:custGeom>
            <a:solidFill>
              <a:schemeClr val="bg1"/>
            </a:solidFill>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 name="Group 5">
            <a:extLst>
              <a:ext uri="{FF2B5EF4-FFF2-40B4-BE49-F238E27FC236}">
                <a16:creationId xmlns:a16="http://schemas.microsoft.com/office/drawing/2014/main" id="{AB6B5D2A-2DF0-497D-845E-38A47B29289C}"/>
              </a:ext>
            </a:extLst>
          </p:cNvPr>
          <p:cNvGrpSpPr/>
          <p:nvPr/>
        </p:nvGrpSpPr>
        <p:grpSpPr>
          <a:xfrm>
            <a:off x="4885038" y="4145472"/>
            <a:ext cx="656226" cy="656397"/>
            <a:chOff x="420733" y="4176833"/>
            <a:chExt cx="656226" cy="656397"/>
          </a:xfrm>
        </p:grpSpPr>
        <p:sp>
          <p:nvSpPr>
            <p:cNvPr id="24" name="Oval 23"/>
            <p:cNvSpPr>
              <a:spLocks noChangeAspect="1"/>
            </p:cNvSpPr>
            <p:nvPr/>
          </p:nvSpPr>
          <p:spPr>
            <a:xfrm>
              <a:off x="420733" y="4176833"/>
              <a:ext cx="656226" cy="656397"/>
            </a:xfrm>
            <a:prstGeom prst="ellipse">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5" name="Freeform 138">
              <a:extLst>
                <a:ext uri="{FF2B5EF4-FFF2-40B4-BE49-F238E27FC236}">
                  <a16:creationId xmlns:a16="http://schemas.microsoft.com/office/drawing/2014/main" id="{E960E2CE-63C2-427F-9BC9-6516A05BE1DC}"/>
                </a:ext>
              </a:extLst>
            </p:cNvPr>
            <p:cNvSpPr>
              <a:spLocks noEditPoints="1"/>
            </p:cNvSpPr>
            <p:nvPr/>
          </p:nvSpPr>
          <p:spPr bwMode="auto">
            <a:xfrm>
              <a:off x="569949" y="4342738"/>
              <a:ext cx="371307" cy="331619"/>
            </a:xfrm>
            <a:custGeom>
              <a:avLst/>
              <a:gdLst>
                <a:gd name="T0" fmla="*/ 172393 w 64"/>
                <a:gd name="T1" fmla="*/ 137160 h 50"/>
                <a:gd name="T2" fmla="*/ 137914 w 64"/>
                <a:gd name="T3" fmla="*/ 171450 h 50"/>
                <a:gd name="T4" fmla="*/ 34479 w 64"/>
                <a:gd name="T5" fmla="*/ 171450 h 50"/>
                <a:gd name="T6" fmla="*/ 0 w 64"/>
                <a:gd name="T7" fmla="*/ 137160 h 50"/>
                <a:gd name="T8" fmla="*/ 0 w 64"/>
                <a:gd name="T9" fmla="*/ 34290 h 50"/>
                <a:gd name="T10" fmla="*/ 34479 w 64"/>
                <a:gd name="T11" fmla="*/ 0 h 50"/>
                <a:gd name="T12" fmla="*/ 137914 w 64"/>
                <a:gd name="T13" fmla="*/ 0 h 50"/>
                <a:gd name="T14" fmla="*/ 151706 w 64"/>
                <a:gd name="T15" fmla="*/ 3429 h 50"/>
                <a:gd name="T16" fmla="*/ 155154 w 64"/>
                <a:gd name="T17" fmla="*/ 6858 h 50"/>
                <a:gd name="T18" fmla="*/ 151706 w 64"/>
                <a:gd name="T19" fmla="*/ 10287 h 50"/>
                <a:gd name="T20" fmla="*/ 144810 w 64"/>
                <a:gd name="T21" fmla="*/ 13716 h 50"/>
                <a:gd name="T22" fmla="*/ 141362 w 64"/>
                <a:gd name="T23" fmla="*/ 17145 h 50"/>
                <a:gd name="T24" fmla="*/ 137914 w 64"/>
                <a:gd name="T25" fmla="*/ 13716 h 50"/>
                <a:gd name="T26" fmla="*/ 34479 w 64"/>
                <a:gd name="T27" fmla="*/ 13716 h 50"/>
                <a:gd name="T28" fmla="*/ 13791 w 64"/>
                <a:gd name="T29" fmla="*/ 34290 h 50"/>
                <a:gd name="T30" fmla="*/ 13791 w 64"/>
                <a:gd name="T31" fmla="*/ 137160 h 50"/>
                <a:gd name="T32" fmla="*/ 34479 w 64"/>
                <a:gd name="T33" fmla="*/ 157734 h 50"/>
                <a:gd name="T34" fmla="*/ 137914 w 64"/>
                <a:gd name="T35" fmla="*/ 157734 h 50"/>
                <a:gd name="T36" fmla="*/ 155154 w 64"/>
                <a:gd name="T37" fmla="*/ 137160 h 50"/>
                <a:gd name="T38" fmla="*/ 155154 w 64"/>
                <a:gd name="T39" fmla="*/ 120015 h 50"/>
                <a:gd name="T40" fmla="*/ 158602 w 64"/>
                <a:gd name="T41" fmla="*/ 120015 h 50"/>
                <a:gd name="T42" fmla="*/ 165497 w 64"/>
                <a:gd name="T43" fmla="*/ 109728 h 50"/>
                <a:gd name="T44" fmla="*/ 168945 w 64"/>
                <a:gd name="T45" fmla="*/ 109728 h 50"/>
                <a:gd name="T46" fmla="*/ 172393 w 64"/>
                <a:gd name="T47" fmla="*/ 113157 h 50"/>
                <a:gd name="T48" fmla="*/ 172393 w 64"/>
                <a:gd name="T49" fmla="*/ 137160 h 50"/>
                <a:gd name="T50" fmla="*/ 196528 w 64"/>
                <a:gd name="T51" fmla="*/ 58293 h 50"/>
                <a:gd name="T52" fmla="*/ 113779 w 64"/>
                <a:gd name="T53" fmla="*/ 140589 h 50"/>
                <a:gd name="T54" fmla="*/ 79301 w 64"/>
                <a:gd name="T55" fmla="*/ 140589 h 50"/>
                <a:gd name="T56" fmla="*/ 79301 w 64"/>
                <a:gd name="T57" fmla="*/ 106299 h 50"/>
                <a:gd name="T58" fmla="*/ 162049 w 64"/>
                <a:gd name="T59" fmla="*/ 24003 h 50"/>
                <a:gd name="T60" fmla="*/ 196528 w 64"/>
                <a:gd name="T61" fmla="*/ 58293 h 50"/>
                <a:gd name="T62" fmla="*/ 124123 w 64"/>
                <a:gd name="T63" fmla="*/ 113157 h 50"/>
                <a:gd name="T64" fmla="*/ 103436 w 64"/>
                <a:gd name="T65" fmla="*/ 96012 h 50"/>
                <a:gd name="T66" fmla="*/ 89644 w 64"/>
                <a:gd name="T67" fmla="*/ 109728 h 50"/>
                <a:gd name="T68" fmla="*/ 89644 w 64"/>
                <a:gd name="T69" fmla="*/ 116586 h 50"/>
                <a:gd name="T70" fmla="*/ 99988 w 64"/>
                <a:gd name="T71" fmla="*/ 116586 h 50"/>
                <a:gd name="T72" fmla="*/ 99988 w 64"/>
                <a:gd name="T73" fmla="*/ 130302 h 50"/>
                <a:gd name="T74" fmla="*/ 106884 w 64"/>
                <a:gd name="T75" fmla="*/ 130302 h 50"/>
                <a:gd name="T76" fmla="*/ 124123 w 64"/>
                <a:gd name="T77" fmla="*/ 113157 h 50"/>
                <a:gd name="T78" fmla="*/ 158602 w 64"/>
                <a:gd name="T79" fmla="*/ 41148 h 50"/>
                <a:gd name="T80" fmla="*/ 117227 w 64"/>
                <a:gd name="T81" fmla="*/ 82296 h 50"/>
                <a:gd name="T82" fmla="*/ 113779 w 64"/>
                <a:gd name="T83" fmla="*/ 89154 h 50"/>
                <a:gd name="T84" fmla="*/ 120675 w 64"/>
                <a:gd name="T85" fmla="*/ 89154 h 50"/>
                <a:gd name="T86" fmla="*/ 162049 w 64"/>
                <a:gd name="T87" fmla="*/ 44577 h 50"/>
                <a:gd name="T88" fmla="*/ 162049 w 64"/>
                <a:gd name="T89" fmla="*/ 41148 h 50"/>
                <a:gd name="T90" fmla="*/ 158602 w 64"/>
                <a:gd name="T91" fmla="*/ 41148 h 50"/>
                <a:gd name="T92" fmla="*/ 203424 w 64"/>
                <a:gd name="T93" fmla="*/ 51435 h 50"/>
                <a:gd name="T94" fmla="*/ 168945 w 64"/>
                <a:gd name="T95" fmla="*/ 13716 h 50"/>
                <a:gd name="T96" fmla="*/ 179289 w 64"/>
                <a:gd name="T97" fmla="*/ 3429 h 50"/>
                <a:gd name="T98" fmla="*/ 196528 w 64"/>
                <a:gd name="T99" fmla="*/ 3429 h 50"/>
                <a:gd name="T100" fmla="*/ 213767 w 64"/>
                <a:gd name="T101" fmla="*/ 24003 h 50"/>
                <a:gd name="T102" fmla="*/ 213767 w 64"/>
                <a:gd name="T103" fmla="*/ 37719 h 50"/>
                <a:gd name="T104" fmla="*/ 203424 w 64"/>
                <a:gd name="T105" fmla="*/ 51435 h 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4" h="50">
                  <a:moveTo>
                    <a:pt x="50" y="40"/>
                  </a:moveTo>
                  <a:cubicBezTo>
                    <a:pt x="50" y="46"/>
                    <a:pt x="45" y="50"/>
                    <a:pt x="40" y="50"/>
                  </a:cubicBezTo>
                  <a:cubicBezTo>
                    <a:pt x="10" y="50"/>
                    <a:pt x="10" y="50"/>
                    <a:pt x="10" y="50"/>
                  </a:cubicBezTo>
                  <a:cubicBezTo>
                    <a:pt x="4" y="50"/>
                    <a:pt x="0" y="46"/>
                    <a:pt x="0" y="40"/>
                  </a:cubicBezTo>
                  <a:cubicBezTo>
                    <a:pt x="0" y="10"/>
                    <a:pt x="0" y="10"/>
                    <a:pt x="0" y="10"/>
                  </a:cubicBezTo>
                  <a:cubicBezTo>
                    <a:pt x="0" y="5"/>
                    <a:pt x="4" y="0"/>
                    <a:pt x="10" y="0"/>
                  </a:cubicBezTo>
                  <a:cubicBezTo>
                    <a:pt x="40" y="0"/>
                    <a:pt x="40" y="0"/>
                    <a:pt x="40" y="0"/>
                  </a:cubicBezTo>
                  <a:cubicBezTo>
                    <a:pt x="41" y="0"/>
                    <a:pt x="43" y="0"/>
                    <a:pt x="44" y="1"/>
                  </a:cubicBezTo>
                  <a:cubicBezTo>
                    <a:pt x="44" y="1"/>
                    <a:pt x="44" y="1"/>
                    <a:pt x="45" y="2"/>
                  </a:cubicBezTo>
                  <a:cubicBezTo>
                    <a:pt x="45" y="2"/>
                    <a:pt x="45" y="2"/>
                    <a:pt x="44" y="3"/>
                  </a:cubicBezTo>
                  <a:cubicBezTo>
                    <a:pt x="42" y="4"/>
                    <a:pt x="42" y="4"/>
                    <a:pt x="42" y="4"/>
                  </a:cubicBezTo>
                  <a:cubicBezTo>
                    <a:pt x="42" y="5"/>
                    <a:pt x="42" y="5"/>
                    <a:pt x="41" y="5"/>
                  </a:cubicBezTo>
                  <a:cubicBezTo>
                    <a:pt x="41" y="5"/>
                    <a:pt x="40" y="4"/>
                    <a:pt x="40" y="4"/>
                  </a:cubicBezTo>
                  <a:cubicBezTo>
                    <a:pt x="10" y="4"/>
                    <a:pt x="10" y="4"/>
                    <a:pt x="10" y="4"/>
                  </a:cubicBezTo>
                  <a:cubicBezTo>
                    <a:pt x="7" y="4"/>
                    <a:pt x="4" y="7"/>
                    <a:pt x="4" y="10"/>
                  </a:cubicBezTo>
                  <a:cubicBezTo>
                    <a:pt x="4" y="40"/>
                    <a:pt x="4" y="40"/>
                    <a:pt x="4" y="40"/>
                  </a:cubicBezTo>
                  <a:cubicBezTo>
                    <a:pt x="4" y="43"/>
                    <a:pt x="7" y="46"/>
                    <a:pt x="10" y="46"/>
                  </a:cubicBezTo>
                  <a:cubicBezTo>
                    <a:pt x="40" y="46"/>
                    <a:pt x="40" y="46"/>
                    <a:pt x="40" y="46"/>
                  </a:cubicBezTo>
                  <a:cubicBezTo>
                    <a:pt x="43" y="46"/>
                    <a:pt x="45" y="43"/>
                    <a:pt x="45" y="40"/>
                  </a:cubicBezTo>
                  <a:cubicBezTo>
                    <a:pt x="45" y="35"/>
                    <a:pt x="45" y="35"/>
                    <a:pt x="45" y="35"/>
                  </a:cubicBezTo>
                  <a:cubicBezTo>
                    <a:pt x="45" y="35"/>
                    <a:pt x="46" y="35"/>
                    <a:pt x="46" y="35"/>
                  </a:cubicBezTo>
                  <a:cubicBezTo>
                    <a:pt x="48" y="32"/>
                    <a:pt x="48" y="32"/>
                    <a:pt x="48" y="32"/>
                  </a:cubicBezTo>
                  <a:cubicBezTo>
                    <a:pt x="48" y="32"/>
                    <a:pt x="49" y="32"/>
                    <a:pt x="49" y="32"/>
                  </a:cubicBezTo>
                  <a:cubicBezTo>
                    <a:pt x="50" y="32"/>
                    <a:pt x="50" y="33"/>
                    <a:pt x="50" y="33"/>
                  </a:cubicBezTo>
                  <a:lnTo>
                    <a:pt x="50" y="40"/>
                  </a:lnTo>
                  <a:close/>
                  <a:moveTo>
                    <a:pt x="57" y="17"/>
                  </a:moveTo>
                  <a:cubicBezTo>
                    <a:pt x="33" y="41"/>
                    <a:pt x="33" y="41"/>
                    <a:pt x="33" y="41"/>
                  </a:cubicBezTo>
                  <a:cubicBezTo>
                    <a:pt x="23" y="41"/>
                    <a:pt x="23" y="41"/>
                    <a:pt x="23" y="41"/>
                  </a:cubicBezTo>
                  <a:cubicBezTo>
                    <a:pt x="23" y="31"/>
                    <a:pt x="23" y="31"/>
                    <a:pt x="23" y="31"/>
                  </a:cubicBezTo>
                  <a:cubicBezTo>
                    <a:pt x="47" y="7"/>
                    <a:pt x="47" y="7"/>
                    <a:pt x="47" y="7"/>
                  </a:cubicBezTo>
                  <a:lnTo>
                    <a:pt x="57" y="17"/>
                  </a:lnTo>
                  <a:close/>
                  <a:moveTo>
                    <a:pt x="36" y="33"/>
                  </a:moveTo>
                  <a:cubicBezTo>
                    <a:pt x="30" y="28"/>
                    <a:pt x="30" y="28"/>
                    <a:pt x="30" y="28"/>
                  </a:cubicBezTo>
                  <a:cubicBezTo>
                    <a:pt x="26" y="32"/>
                    <a:pt x="26" y="32"/>
                    <a:pt x="26" y="32"/>
                  </a:cubicBezTo>
                  <a:cubicBezTo>
                    <a:pt x="26" y="34"/>
                    <a:pt x="26" y="34"/>
                    <a:pt x="26" y="34"/>
                  </a:cubicBezTo>
                  <a:cubicBezTo>
                    <a:pt x="29" y="34"/>
                    <a:pt x="29" y="34"/>
                    <a:pt x="29" y="34"/>
                  </a:cubicBezTo>
                  <a:cubicBezTo>
                    <a:pt x="29" y="38"/>
                    <a:pt x="29" y="38"/>
                    <a:pt x="29" y="38"/>
                  </a:cubicBezTo>
                  <a:cubicBezTo>
                    <a:pt x="31" y="38"/>
                    <a:pt x="31" y="38"/>
                    <a:pt x="31" y="38"/>
                  </a:cubicBezTo>
                  <a:lnTo>
                    <a:pt x="36" y="33"/>
                  </a:lnTo>
                  <a:close/>
                  <a:moveTo>
                    <a:pt x="46" y="12"/>
                  </a:moveTo>
                  <a:cubicBezTo>
                    <a:pt x="34" y="24"/>
                    <a:pt x="34" y="24"/>
                    <a:pt x="34" y="24"/>
                  </a:cubicBezTo>
                  <a:cubicBezTo>
                    <a:pt x="33" y="25"/>
                    <a:pt x="33" y="25"/>
                    <a:pt x="33" y="26"/>
                  </a:cubicBezTo>
                  <a:cubicBezTo>
                    <a:pt x="34" y="26"/>
                    <a:pt x="34" y="26"/>
                    <a:pt x="35" y="26"/>
                  </a:cubicBezTo>
                  <a:cubicBezTo>
                    <a:pt x="47" y="13"/>
                    <a:pt x="47" y="13"/>
                    <a:pt x="47" y="13"/>
                  </a:cubicBezTo>
                  <a:cubicBezTo>
                    <a:pt x="47" y="13"/>
                    <a:pt x="47" y="12"/>
                    <a:pt x="47" y="12"/>
                  </a:cubicBezTo>
                  <a:cubicBezTo>
                    <a:pt x="47" y="12"/>
                    <a:pt x="46" y="12"/>
                    <a:pt x="46" y="12"/>
                  </a:cubicBezTo>
                  <a:close/>
                  <a:moveTo>
                    <a:pt x="59" y="15"/>
                  </a:moveTo>
                  <a:cubicBezTo>
                    <a:pt x="49" y="4"/>
                    <a:pt x="49" y="4"/>
                    <a:pt x="49" y="4"/>
                  </a:cubicBezTo>
                  <a:cubicBezTo>
                    <a:pt x="52" y="1"/>
                    <a:pt x="52" y="1"/>
                    <a:pt x="52" y="1"/>
                  </a:cubicBezTo>
                  <a:cubicBezTo>
                    <a:pt x="53" y="0"/>
                    <a:pt x="56" y="0"/>
                    <a:pt x="57" y="1"/>
                  </a:cubicBezTo>
                  <a:cubicBezTo>
                    <a:pt x="62" y="7"/>
                    <a:pt x="62" y="7"/>
                    <a:pt x="62" y="7"/>
                  </a:cubicBezTo>
                  <a:cubicBezTo>
                    <a:pt x="64" y="8"/>
                    <a:pt x="64" y="10"/>
                    <a:pt x="62" y="11"/>
                  </a:cubicBezTo>
                  <a:lnTo>
                    <a:pt x="59" y="15"/>
                  </a:lnTo>
                  <a:close/>
                </a:path>
              </a:pathLst>
            </a:custGeom>
            <a:solidFill>
              <a:schemeClr val="bg1"/>
            </a:solidFill>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DDCC6845-B1CE-4B09-81F0-2D5694D26884}"/>
              </a:ext>
            </a:extLst>
          </p:cNvPr>
          <p:cNvGrpSpPr/>
          <p:nvPr/>
        </p:nvGrpSpPr>
        <p:grpSpPr>
          <a:xfrm>
            <a:off x="6582773" y="4145472"/>
            <a:ext cx="656226" cy="656397"/>
            <a:chOff x="8408974" y="4114110"/>
            <a:chExt cx="656226" cy="656397"/>
          </a:xfrm>
        </p:grpSpPr>
        <p:sp>
          <p:nvSpPr>
            <p:cNvPr id="27" name="Oval 26"/>
            <p:cNvSpPr/>
            <p:nvPr/>
          </p:nvSpPr>
          <p:spPr>
            <a:xfrm>
              <a:off x="8408974" y="4114110"/>
              <a:ext cx="656226" cy="656397"/>
            </a:xfrm>
            <a:prstGeom prst="ellipse">
              <a:avLst/>
            </a:prstGeom>
            <a:solidFill>
              <a:schemeClr val="accent4">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6" name="Freeform 81">
              <a:extLst>
                <a:ext uri="{FF2B5EF4-FFF2-40B4-BE49-F238E27FC236}">
                  <a16:creationId xmlns:a16="http://schemas.microsoft.com/office/drawing/2014/main" id="{A4DA2A8F-47F5-4942-8070-F20B9EDFD7DE}"/>
                </a:ext>
              </a:extLst>
            </p:cNvPr>
            <p:cNvSpPr>
              <a:spLocks noChangeAspect="1" noChangeArrowheads="1"/>
            </p:cNvSpPr>
            <p:nvPr/>
          </p:nvSpPr>
          <p:spPr bwMode="auto">
            <a:xfrm>
              <a:off x="8515137" y="4286906"/>
              <a:ext cx="440424" cy="321767"/>
            </a:xfrm>
            <a:custGeom>
              <a:avLst/>
              <a:gdLst>
                <a:gd name="T0" fmla="*/ 131975 w 619"/>
                <a:gd name="T1" fmla="*/ 79795 h 472"/>
                <a:gd name="T2" fmla="*/ 131975 w 619"/>
                <a:gd name="T3" fmla="*/ 79795 h 472"/>
                <a:gd name="T4" fmla="*/ 105437 w 619"/>
                <a:gd name="T5" fmla="*/ 79795 h 472"/>
                <a:gd name="T6" fmla="*/ 116196 w 619"/>
                <a:gd name="T7" fmla="*/ 48021 h 472"/>
                <a:gd name="T8" fmla="*/ 110816 w 619"/>
                <a:gd name="T9" fmla="*/ 42605 h 472"/>
                <a:gd name="T10" fmla="*/ 100416 w 619"/>
                <a:gd name="T11" fmla="*/ 42605 h 472"/>
                <a:gd name="T12" fmla="*/ 84278 w 619"/>
                <a:gd name="T13" fmla="*/ 85211 h 472"/>
                <a:gd name="T14" fmla="*/ 84278 w 619"/>
                <a:gd name="T15" fmla="*/ 90626 h 472"/>
                <a:gd name="T16" fmla="*/ 89657 w 619"/>
                <a:gd name="T17" fmla="*/ 95681 h 472"/>
                <a:gd name="T18" fmla="*/ 121575 w 619"/>
                <a:gd name="T19" fmla="*/ 95681 h 472"/>
                <a:gd name="T20" fmla="*/ 105437 w 619"/>
                <a:gd name="T21" fmla="*/ 127455 h 472"/>
                <a:gd name="T22" fmla="*/ 105437 w 619"/>
                <a:gd name="T23" fmla="*/ 138287 h 472"/>
                <a:gd name="T24" fmla="*/ 116196 w 619"/>
                <a:gd name="T25" fmla="*/ 133232 h 472"/>
                <a:gd name="T26" fmla="*/ 136996 w 619"/>
                <a:gd name="T27" fmla="*/ 85211 h 472"/>
                <a:gd name="T28" fmla="*/ 131975 w 619"/>
                <a:gd name="T29" fmla="*/ 79795 h 472"/>
                <a:gd name="T30" fmla="*/ 158155 w 619"/>
                <a:gd name="T31" fmla="*/ 37189 h 472"/>
                <a:gd name="T32" fmla="*/ 158155 w 619"/>
                <a:gd name="T33" fmla="*/ 37189 h 472"/>
                <a:gd name="T34" fmla="*/ 105437 w 619"/>
                <a:gd name="T35" fmla="*/ 0 h 472"/>
                <a:gd name="T36" fmla="*/ 42318 w 619"/>
                <a:gd name="T37" fmla="*/ 58492 h 472"/>
                <a:gd name="T38" fmla="*/ 0 w 619"/>
                <a:gd name="T39" fmla="*/ 116984 h 472"/>
                <a:gd name="T40" fmla="*/ 52718 w 619"/>
                <a:gd name="T41" fmla="*/ 170060 h 472"/>
                <a:gd name="T42" fmla="*/ 153134 w 619"/>
                <a:gd name="T43" fmla="*/ 170060 h 472"/>
                <a:gd name="T44" fmla="*/ 221632 w 619"/>
                <a:gd name="T45" fmla="*/ 106513 h 472"/>
                <a:gd name="T46" fmla="*/ 158155 w 619"/>
                <a:gd name="T47" fmla="*/ 37189 h 472"/>
                <a:gd name="T48" fmla="*/ 153134 w 619"/>
                <a:gd name="T49" fmla="*/ 159589 h 472"/>
                <a:gd name="T50" fmla="*/ 153134 w 619"/>
                <a:gd name="T51" fmla="*/ 159589 h 472"/>
                <a:gd name="T52" fmla="*/ 52718 w 619"/>
                <a:gd name="T53" fmla="*/ 159589 h 472"/>
                <a:gd name="T54" fmla="*/ 10400 w 619"/>
                <a:gd name="T55" fmla="*/ 116984 h 472"/>
                <a:gd name="T56" fmla="*/ 52718 w 619"/>
                <a:gd name="T57" fmla="*/ 74379 h 472"/>
                <a:gd name="T58" fmla="*/ 105437 w 619"/>
                <a:gd name="T59" fmla="*/ 15887 h 472"/>
                <a:gd name="T60" fmla="*/ 147755 w 619"/>
                <a:gd name="T61" fmla="*/ 53437 h 472"/>
                <a:gd name="T62" fmla="*/ 211232 w 619"/>
                <a:gd name="T63" fmla="*/ 101097 h 472"/>
                <a:gd name="T64" fmla="*/ 153134 w 619"/>
                <a:gd name="T65" fmla="*/ 159589 h 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19" h="472">
                  <a:moveTo>
                    <a:pt x="368" y="221"/>
                  </a:moveTo>
                  <a:lnTo>
                    <a:pt x="368" y="221"/>
                  </a:lnTo>
                  <a:cubicBezTo>
                    <a:pt x="294" y="221"/>
                    <a:pt x="294" y="221"/>
                    <a:pt x="294" y="221"/>
                  </a:cubicBezTo>
                  <a:cubicBezTo>
                    <a:pt x="324" y="133"/>
                    <a:pt x="324" y="133"/>
                    <a:pt x="324" y="133"/>
                  </a:cubicBezTo>
                  <a:cubicBezTo>
                    <a:pt x="324" y="133"/>
                    <a:pt x="324" y="118"/>
                    <a:pt x="309" y="118"/>
                  </a:cubicBezTo>
                  <a:cubicBezTo>
                    <a:pt x="294" y="103"/>
                    <a:pt x="294" y="118"/>
                    <a:pt x="280" y="118"/>
                  </a:cubicBezTo>
                  <a:cubicBezTo>
                    <a:pt x="235" y="236"/>
                    <a:pt x="235" y="236"/>
                    <a:pt x="235" y="236"/>
                  </a:cubicBezTo>
                  <a:lnTo>
                    <a:pt x="235" y="251"/>
                  </a:lnTo>
                  <a:lnTo>
                    <a:pt x="250" y="265"/>
                  </a:lnTo>
                  <a:cubicBezTo>
                    <a:pt x="339" y="265"/>
                    <a:pt x="339" y="265"/>
                    <a:pt x="339" y="265"/>
                  </a:cubicBezTo>
                  <a:cubicBezTo>
                    <a:pt x="294" y="353"/>
                    <a:pt x="294" y="353"/>
                    <a:pt x="294" y="353"/>
                  </a:cubicBezTo>
                  <a:cubicBezTo>
                    <a:pt x="280" y="353"/>
                    <a:pt x="294" y="369"/>
                    <a:pt x="294" y="383"/>
                  </a:cubicBezTo>
                  <a:cubicBezTo>
                    <a:pt x="309" y="383"/>
                    <a:pt x="324" y="383"/>
                    <a:pt x="324" y="369"/>
                  </a:cubicBezTo>
                  <a:cubicBezTo>
                    <a:pt x="324" y="369"/>
                    <a:pt x="382" y="251"/>
                    <a:pt x="382" y="236"/>
                  </a:cubicBezTo>
                  <a:cubicBezTo>
                    <a:pt x="382" y="236"/>
                    <a:pt x="382" y="221"/>
                    <a:pt x="368" y="221"/>
                  </a:cubicBezTo>
                  <a:close/>
                  <a:moveTo>
                    <a:pt x="441" y="103"/>
                  </a:moveTo>
                  <a:lnTo>
                    <a:pt x="441" y="103"/>
                  </a:lnTo>
                  <a:cubicBezTo>
                    <a:pt x="412" y="44"/>
                    <a:pt x="353" y="0"/>
                    <a:pt x="294" y="0"/>
                  </a:cubicBezTo>
                  <a:cubicBezTo>
                    <a:pt x="191" y="0"/>
                    <a:pt x="118" y="74"/>
                    <a:pt x="118" y="162"/>
                  </a:cubicBezTo>
                  <a:cubicBezTo>
                    <a:pt x="44" y="192"/>
                    <a:pt x="0" y="251"/>
                    <a:pt x="0" y="324"/>
                  </a:cubicBezTo>
                  <a:cubicBezTo>
                    <a:pt x="0" y="398"/>
                    <a:pt x="59" y="471"/>
                    <a:pt x="147" y="471"/>
                  </a:cubicBezTo>
                  <a:lnTo>
                    <a:pt x="427" y="471"/>
                  </a:lnTo>
                  <a:cubicBezTo>
                    <a:pt x="530" y="471"/>
                    <a:pt x="618" y="398"/>
                    <a:pt x="618" y="295"/>
                  </a:cubicBezTo>
                  <a:cubicBezTo>
                    <a:pt x="618" y="192"/>
                    <a:pt x="544" y="103"/>
                    <a:pt x="441" y="103"/>
                  </a:cubicBezTo>
                  <a:close/>
                  <a:moveTo>
                    <a:pt x="427" y="442"/>
                  </a:moveTo>
                  <a:lnTo>
                    <a:pt x="427" y="442"/>
                  </a:lnTo>
                  <a:lnTo>
                    <a:pt x="147" y="442"/>
                  </a:lnTo>
                  <a:cubicBezTo>
                    <a:pt x="147" y="442"/>
                    <a:pt x="29" y="427"/>
                    <a:pt x="29" y="324"/>
                  </a:cubicBezTo>
                  <a:cubicBezTo>
                    <a:pt x="29" y="265"/>
                    <a:pt x="88" y="206"/>
                    <a:pt x="147" y="206"/>
                  </a:cubicBezTo>
                  <a:cubicBezTo>
                    <a:pt x="147" y="118"/>
                    <a:pt x="206" y="44"/>
                    <a:pt x="294" y="44"/>
                  </a:cubicBezTo>
                  <a:cubicBezTo>
                    <a:pt x="353" y="44"/>
                    <a:pt x="397" y="89"/>
                    <a:pt x="412" y="148"/>
                  </a:cubicBezTo>
                  <a:cubicBezTo>
                    <a:pt x="515" y="133"/>
                    <a:pt x="574" y="221"/>
                    <a:pt x="589" y="280"/>
                  </a:cubicBezTo>
                  <a:cubicBezTo>
                    <a:pt x="589" y="369"/>
                    <a:pt x="500" y="442"/>
                    <a:pt x="427" y="442"/>
                  </a:cubicBezTo>
                  <a:close/>
                </a:path>
              </a:pathLst>
            </a:custGeom>
            <a:solidFill>
              <a:schemeClr val="bg1"/>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9" name="Rectangle 58">
            <a:extLst>
              <a:ext uri="{FF2B5EF4-FFF2-40B4-BE49-F238E27FC236}">
                <a16:creationId xmlns:a16="http://schemas.microsoft.com/office/drawing/2014/main" id="{5190CDCD-246A-4105-AEBB-2DBCE9025DF8}"/>
              </a:ext>
            </a:extLst>
          </p:cNvPr>
          <p:cNvSpPr/>
          <p:nvPr/>
        </p:nvSpPr>
        <p:spPr>
          <a:xfrm>
            <a:off x="964311" y="2412213"/>
            <a:ext cx="3276746" cy="646331"/>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Understand the Importance of Physical Security</a:t>
            </a:r>
          </a:p>
        </p:txBody>
      </p:sp>
      <p:sp>
        <p:nvSpPr>
          <p:cNvPr id="61" name="Rectangle 60">
            <a:extLst>
              <a:ext uri="{FF2B5EF4-FFF2-40B4-BE49-F238E27FC236}">
                <a16:creationId xmlns:a16="http://schemas.microsoft.com/office/drawing/2014/main" id="{8A45062D-FD90-4D84-8FC8-12693FE0E567}"/>
              </a:ext>
            </a:extLst>
          </p:cNvPr>
          <p:cNvSpPr/>
          <p:nvPr/>
        </p:nvSpPr>
        <p:spPr>
          <a:xfrm>
            <a:off x="8722970" y="2427856"/>
            <a:ext cx="2856382" cy="646331"/>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Rockwell" panose="02060603020205020403" pitchFamily="18" charset="0"/>
                <a:ea typeface="Calibri" panose="020F0502020204030204" pitchFamily="34" charset="0"/>
                <a:cs typeface="Calibri" panose="020F0502020204030204" pitchFamily="34" charset="0"/>
              </a:rPr>
              <a:t>Describe Workplace Security</a:t>
            </a:r>
          </a:p>
        </p:txBody>
      </p:sp>
      <p:sp>
        <p:nvSpPr>
          <p:cNvPr id="62" name="Rectangle 61">
            <a:extLst>
              <a:ext uri="{FF2B5EF4-FFF2-40B4-BE49-F238E27FC236}">
                <a16:creationId xmlns:a16="http://schemas.microsoft.com/office/drawing/2014/main" id="{F6AC80E3-24D6-4CE6-8F2E-A599E3C2D6BC}"/>
              </a:ext>
            </a:extLst>
          </p:cNvPr>
          <p:cNvSpPr/>
          <p:nvPr/>
        </p:nvSpPr>
        <p:spPr>
          <a:xfrm>
            <a:off x="964311" y="4104257"/>
            <a:ext cx="3363386" cy="646331"/>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800" b="1" i="0" u="none" strike="noStrike" kern="1200" cap="none" spc="0" normalizeH="0" baseline="0" noProof="0" dirty="0">
                <a:ln>
                  <a:noFill/>
                </a:ln>
                <a:effectLst/>
                <a:uLnTx/>
                <a:uFillTx/>
                <a:latin typeface="Rockwell" panose="02060603020205020403" pitchFamily="18" charset="0"/>
                <a:ea typeface="Calibri" panose="020F0502020204030204" pitchFamily="34" charset="0"/>
                <a:cs typeface="Calibri" panose="020F0502020204030204" pitchFamily="34" charset="0"/>
              </a:rPr>
              <a:t>Discuss Various Physical Security Controls</a:t>
            </a:r>
          </a:p>
        </p:txBody>
      </p:sp>
      <p:sp>
        <p:nvSpPr>
          <p:cNvPr id="63" name="Rectangle 62">
            <a:extLst>
              <a:ext uri="{FF2B5EF4-FFF2-40B4-BE49-F238E27FC236}">
                <a16:creationId xmlns:a16="http://schemas.microsoft.com/office/drawing/2014/main" id="{13A077FF-7926-41B0-93F3-2817AA9DB2E3}"/>
              </a:ext>
            </a:extLst>
          </p:cNvPr>
          <p:cNvSpPr/>
          <p:nvPr/>
        </p:nvSpPr>
        <p:spPr>
          <a:xfrm>
            <a:off x="8722970" y="4256657"/>
            <a:ext cx="3362793" cy="646331"/>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Rockwell" panose="02060603020205020403" pitchFamily="18" charset="0"/>
                <a:ea typeface="Calibri" panose="020F0502020204030204" pitchFamily="34" charset="0"/>
                <a:cs typeface="Calibri" panose="020F0502020204030204" pitchFamily="34" charset="0"/>
              </a:rPr>
              <a:t>Describe Various Environmental Controls</a:t>
            </a:r>
          </a:p>
        </p:txBody>
      </p:sp>
      <p:sp>
        <p:nvSpPr>
          <p:cNvPr id="72" name="TextBox 72">
            <a:extLst>
              <a:ext uri="{FF2B5EF4-FFF2-40B4-BE49-F238E27FC236}">
                <a16:creationId xmlns:a16="http://schemas.microsoft.com/office/drawing/2014/main" id="{1DF3FEF0-BE00-49BB-803D-5C26A2F7B0AF}"/>
              </a:ext>
            </a:extLst>
          </p:cNvPr>
          <p:cNvSpPr txBox="1"/>
          <p:nvPr/>
        </p:nvSpPr>
        <p:spPr>
          <a:xfrm>
            <a:off x="457200" y="2442991"/>
            <a:ext cx="410690" cy="584775"/>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1</a:t>
            </a:r>
          </a:p>
        </p:txBody>
      </p:sp>
      <p:sp>
        <p:nvSpPr>
          <p:cNvPr id="73" name="TextBox 75">
            <a:extLst>
              <a:ext uri="{FF2B5EF4-FFF2-40B4-BE49-F238E27FC236}">
                <a16:creationId xmlns:a16="http://schemas.microsoft.com/office/drawing/2014/main" id="{A2352A9A-9221-4B59-8816-F260B8E0DEA1}"/>
              </a:ext>
            </a:extLst>
          </p:cNvPr>
          <p:cNvSpPr txBox="1"/>
          <p:nvPr/>
        </p:nvSpPr>
        <p:spPr>
          <a:xfrm>
            <a:off x="8227883" y="2458634"/>
            <a:ext cx="410690" cy="584775"/>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3</a:t>
            </a:r>
          </a:p>
        </p:txBody>
      </p:sp>
      <p:sp>
        <p:nvSpPr>
          <p:cNvPr id="74" name="TextBox 78">
            <a:extLst>
              <a:ext uri="{FF2B5EF4-FFF2-40B4-BE49-F238E27FC236}">
                <a16:creationId xmlns:a16="http://schemas.microsoft.com/office/drawing/2014/main" id="{098F8D9D-B548-42AA-B659-B9332882EFC2}"/>
              </a:ext>
            </a:extLst>
          </p:cNvPr>
          <p:cNvSpPr txBox="1"/>
          <p:nvPr/>
        </p:nvSpPr>
        <p:spPr>
          <a:xfrm>
            <a:off x="457200" y="4135035"/>
            <a:ext cx="410690" cy="584775"/>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2</a:t>
            </a:r>
          </a:p>
        </p:txBody>
      </p:sp>
      <p:sp>
        <p:nvSpPr>
          <p:cNvPr id="75" name="TextBox 81">
            <a:extLst>
              <a:ext uri="{FF2B5EF4-FFF2-40B4-BE49-F238E27FC236}">
                <a16:creationId xmlns:a16="http://schemas.microsoft.com/office/drawing/2014/main" id="{C14B356C-55B9-4F31-9CF3-F48C79F5C315}"/>
              </a:ext>
            </a:extLst>
          </p:cNvPr>
          <p:cNvSpPr txBox="1"/>
          <p:nvPr/>
        </p:nvSpPr>
        <p:spPr>
          <a:xfrm>
            <a:off x="8227883" y="4287435"/>
            <a:ext cx="410690" cy="584775"/>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4</a:t>
            </a:r>
          </a:p>
        </p:txBody>
      </p:sp>
      <p:sp>
        <p:nvSpPr>
          <p:cNvPr id="31" name="Title 7">
            <a:extLst>
              <a:ext uri="{FF2B5EF4-FFF2-40B4-BE49-F238E27FC236}">
                <a16:creationId xmlns:a16="http://schemas.microsoft.com/office/drawing/2014/main" id="{7FC7B0DA-E49F-45F8-8C28-48B63E5E99D8}"/>
              </a:ext>
            </a:extLst>
          </p:cNvPr>
          <p:cNvSpPr txBox="1">
            <a:spLocks/>
          </p:cNvSpPr>
          <p:nvPr/>
        </p:nvSpPr>
        <p:spPr>
          <a:xfrm>
            <a:off x="4168142" y="309167"/>
            <a:ext cx="3855717" cy="707578"/>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marL="0" marR="0" lvl="0" indent="0" algn="ctr" defTabSz="565168" rtl="0" eaLnBrk="1" fontAlgn="auto" latinLnBrk="0" hangingPunct="1">
              <a:lnSpc>
                <a:spcPct val="100000"/>
              </a:lnSpc>
              <a:spcBef>
                <a:spcPct val="0"/>
              </a:spcBef>
              <a:spcAft>
                <a:spcPts val="0"/>
              </a:spcAft>
              <a:buClrTx/>
              <a:buSzTx/>
              <a:buFontTx/>
              <a:buNone/>
              <a:tabLst/>
              <a:defRPr/>
            </a:pPr>
            <a:r>
              <a:rPr kumimoji="0" lang="en-IN" sz="4000" b="1" i="0" u="none" strike="noStrike" kern="1200" cap="none" spc="0" normalizeH="0" baseline="0" noProof="0" dirty="0">
                <a:ln>
                  <a:noFill/>
                </a:ln>
                <a:effectLst/>
                <a:uLnTx/>
                <a:uFillTx/>
                <a:latin typeface="Rockwell" panose="02060603020205020403" pitchFamily="18" charset="0"/>
                <a:ea typeface="+mj-ea"/>
                <a:cs typeface="+mj-cs"/>
              </a:rPr>
              <a:t>Module Flow</a:t>
            </a:r>
          </a:p>
        </p:txBody>
      </p:sp>
    </p:spTree>
    <p:extLst>
      <p:ext uri="{BB962C8B-B14F-4D97-AF65-F5344CB8AC3E}">
        <p14:creationId xmlns:p14="http://schemas.microsoft.com/office/powerpoint/2010/main" val="26919387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BD0A81A-0C13-4CC3-812F-619F038DD380}"/>
              </a:ext>
            </a:extLst>
          </p:cNvPr>
          <p:cNvSpPr/>
          <p:nvPr/>
        </p:nvSpPr>
        <p:spPr>
          <a:xfrm>
            <a:off x="985704" y="1143000"/>
            <a:ext cx="5643695" cy="923330"/>
          </a:xfrm>
          <a:prstGeom prst="rect">
            <a:avLst/>
          </a:prstGeom>
        </p:spPr>
        <p:txBody>
          <a:bodyPr wrap="square" anchor="ctr">
            <a:spAutoFit/>
          </a:bodyPr>
          <a:lstStyle/>
          <a:p>
            <a:pPr>
              <a:spcBef>
                <a:spcPts val="2400"/>
              </a:spcBef>
            </a:pPr>
            <a:r>
              <a:rPr lang="en-US" sz="1800" dirty="0"/>
              <a:t>The reception area should be </a:t>
            </a:r>
            <a:r>
              <a:rPr lang="en-US" sz="1800" b="1" dirty="0">
                <a:solidFill>
                  <a:srgbClr val="FF0000"/>
                </a:solidFill>
              </a:rPr>
              <a:t>spacious</a:t>
            </a:r>
            <a:r>
              <a:rPr lang="en-US" sz="1800" dirty="0"/>
              <a:t> and offer a proper scope to control building access, visitor traffic and </a:t>
            </a:r>
            <a:r>
              <a:rPr lang="en-US" sz="1800" b="1" dirty="0">
                <a:solidFill>
                  <a:srgbClr val="FF0000"/>
                </a:solidFill>
              </a:rPr>
              <a:t>assess visitor’s behavior</a:t>
            </a:r>
          </a:p>
        </p:txBody>
      </p:sp>
      <p:sp>
        <p:nvSpPr>
          <p:cNvPr id="11" name="Title 2">
            <a:extLst>
              <a:ext uri="{FF2B5EF4-FFF2-40B4-BE49-F238E27FC236}">
                <a16:creationId xmlns:a16="http://schemas.microsoft.com/office/drawing/2014/main" id="{DDF36507-24A4-41A3-B017-CE66CA1CE91C}"/>
              </a:ext>
            </a:extLst>
          </p:cNvPr>
          <p:cNvSpPr txBox="1">
            <a:spLocks/>
          </p:cNvSpPr>
          <p:nvPr/>
        </p:nvSpPr>
        <p:spPr>
          <a:xfrm>
            <a:off x="473940" y="210317"/>
            <a:ext cx="5926860" cy="584775"/>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algn="ctr"/>
            <a:r>
              <a:rPr lang="en-IN" sz="3600" b="1" dirty="0"/>
              <a:t>Reception Area</a:t>
            </a:r>
          </a:p>
        </p:txBody>
      </p:sp>
      <p:grpSp>
        <p:nvGrpSpPr>
          <p:cNvPr id="13" name="Group 12">
            <a:extLst>
              <a:ext uri="{FF2B5EF4-FFF2-40B4-BE49-F238E27FC236}">
                <a16:creationId xmlns:a16="http://schemas.microsoft.com/office/drawing/2014/main" id="{00AF175C-F0BC-452D-930D-0E1A125A3C46}"/>
              </a:ext>
            </a:extLst>
          </p:cNvPr>
          <p:cNvGrpSpPr/>
          <p:nvPr/>
        </p:nvGrpSpPr>
        <p:grpSpPr>
          <a:xfrm>
            <a:off x="304800" y="1329399"/>
            <a:ext cx="550390" cy="550533"/>
            <a:chOff x="838200" y="1508361"/>
            <a:chExt cx="550390" cy="550533"/>
          </a:xfrm>
        </p:grpSpPr>
        <p:sp>
          <p:nvSpPr>
            <p:cNvPr id="31" name="Oval 30">
              <a:extLst>
                <a:ext uri="{FF2B5EF4-FFF2-40B4-BE49-F238E27FC236}">
                  <a16:creationId xmlns:a16="http://schemas.microsoft.com/office/drawing/2014/main" id="{C231A24D-6E10-46BD-BC45-8AF1CC526A86}"/>
                </a:ext>
              </a:extLst>
            </p:cNvPr>
            <p:cNvSpPr>
              <a:spLocks noChangeAspect="1"/>
            </p:cNvSpPr>
            <p:nvPr/>
          </p:nvSpPr>
          <p:spPr>
            <a:xfrm>
              <a:off x="838200" y="1508361"/>
              <a:ext cx="550390" cy="550533"/>
            </a:xfrm>
            <a:prstGeom prst="ellipse">
              <a:avLst/>
            </a:prstGeom>
            <a:solidFill>
              <a:srgbClr val="5B9BD5"/>
            </a:solidFill>
            <a:ln w="12700" cap="flat" cmpd="sng" algn="ctr">
              <a:noFill/>
              <a:prstDash val="solid"/>
              <a:miter lim="800000"/>
            </a:ln>
            <a:effectLst/>
          </p:spPr>
          <p:txBody>
            <a:bodyPr lIns="109710" tIns="54855" rIns="109710" bIns="54855" rtlCol="0" anchor="ctr"/>
            <a:lstStyle>
              <a:defPPr>
                <a:defRPr lang="en-US"/>
              </a:defPPr>
              <a:lvl1pPr marL="0" algn="l" defTabSz="1828434" rtl="0" eaLnBrk="1" latinLnBrk="0" hangingPunct="1">
                <a:defRPr sz="3600" kern="1200">
                  <a:solidFill>
                    <a:schemeClr val="lt1"/>
                  </a:solidFill>
                  <a:latin typeface="+mn-lt"/>
                  <a:ea typeface="+mn-ea"/>
                  <a:cs typeface="+mn-cs"/>
                </a:defRPr>
              </a:lvl1pPr>
              <a:lvl2pPr marL="914217" algn="l" defTabSz="1828434" rtl="0" eaLnBrk="1" latinLnBrk="0" hangingPunct="1">
                <a:defRPr sz="3600" kern="1200">
                  <a:solidFill>
                    <a:schemeClr val="lt1"/>
                  </a:solidFill>
                  <a:latin typeface="+mn-lt"/>
                  <a:ea typeface="+mn-ea"/>
                  <a:cs typeface="+mn-cs"/>
                </a:defRPr>
              </a:lvl2pPr>
              <a:lvl3pPr marL="1828434" algn="l" defTabSz="1828434" rtl="0" eaLnBrk="1" latinLnBrk="0" hangingPunct="1">
                <a:defRPr sz="3600" kern="1200">
                  <a:solidFill>
                    <a:schemeClr val="lt1"/>
                  </a:solidFill>
                  <a:latin typeface="+mn-lt"/>
                  <a:ea typeface="+mn-ea"/>
                  <a:cs typeface="+mn-cs"/>
                </a:defRPr>
              </a:lvl3pPr>
              <a:lvl4pPr marL="2742651" algn="l" defTabSz="1828434" rtl="0" eaLnBrk="1" latinLnBrk="0" hangingPunct="1">
                <a:defRPr sz="3600" kern="1200">
                  <a:solidFill>
                    <a:schemeClr val="lt1"/>
                  </a:solidFill>
                  <a:latin typeface="+mn-lt"/>
                  <a:ea typeface="+mn-ea"/>
                  <a:cs typeface="+mn-cs"/>
                </a:defRPr>
              </a:lvl4pPr>
              <a:lvl5pPr marL="3656868" algn="l" defTabSz="1828434" rtl="0" eaLnBrk="1" latinLnBrk="0" hangingPunct="1">
                <a:defRPr sz="3600" kern="1200">
                  <a:solidFill>
                    <a:schemeClr val="lt1"/>
                  </a:solidFill>
                  <a:latin typeface="+mn-lt"/>
                  <a:ea typeface="+mn-ea"/>
                  <a:cs typeface="+mn-cs"/>
                </a:defRPr>
              </a:lvl5pPr>
              <a:lvl6pPr marL="4571086" algn="l" defTabSz="1828434" rtl="0" eaLnBrk="1" latinLnBrk="0" hangingPunct="1">
                <a:defRPr sz="3600" kern="1200">
                  <a:solidFill>
                    <a:schemeClr val="lt1"/>
                  </a:solidFill>
                  <a:latin typeface="+mn-lt"/>
                  <a:ea typeface="+mn-ea"/>
                  <a:cs typeface="+mn-cs"/>
                </a:defRPr>
              </a:lvl6pPr>
              <a:lvl7pPr marL="5485303" algn="l" defTabSz="1828434" rtl="0" eaLnBrk="1" latinLnBrk="0" hangingPunct="1">
                <a:defRPr sz="3600" kern="1200">
                  <a:solidFill>
                    <a:schemeClr val="lt1"/>
                  </a:solidFill>
                  <a:latin typeface="+mn-lt"/>
                  <a:ea typeface="+mn-ea"/>
                  <a:cs typeface="+mn-cs"/>
                </a:defRPr>
              </a:lvl7pPr>
              <a:lvl8pPr marL="6399520" algn="l" defTabSz="1828434" rtl="0" eaLnBrk="1" latinLnBrk="0" hangingPunct="1">
                <a:defRPr sz="3600" kern="1200">
                  <a:solidFill>
                    <a:schemeClr val="lt1"/>
                  </a:solidFill>
                  <a:latin typeface="+mn-lt"/>
                  <a:ea typeface="+mn-ea"/>
                  <a:cs typeface="+mn-cs"/>
                </a:defRPr>
              </a:lvl8pPr>
              <a:lvl9pPr marL="7313737" algn="l" defTabSz="1828434" rtl="0" eaLnBrk="1" latinLnBrk="0" hangingPunct="1">
                <a:defRPr sz="3600" kern="1200">
                  <a:solidFill>
                    <a:schemeClr val="lt1"/>
                  </a:solidFill>
                  <a:latin typeface="+mn-lt"/>
                  <a:ea typeface="+mn-ea"/>
                  <a:cs typeface="+mn-cs"/>
                </a:defRPr>
              </a:lvl9p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Freeform 176">
              <a:extLst>
                <a:ext uri="{FF2B5EF4-FFF2-40B4-BE49-F238E27FC236}">
                  <a16:creationId xmlns:a16="http://schemas.microsoft.com/office/drawing/2014/main" id="{14F3597F-9255-4FE5-9C7E-9DE687E270A5}"/>
                </a:ext>
              </a:extLst>
            </p:cNvPr>
            <p:cNvSpPr>
              <a:spLocks noChangeArrowheads="1"/>
            </p:cNvSpPr>
            <p:nvPr/>
          </p:nvSpPr>
          <p:spPr bwMode="auto">
            <a:xfrm>
              <a:off x="1007339" y="1615739"/>
              <a:ext cx="212112" cy="335777"/>
            </a:xfrm>
            <a:custGeom>
              <a:avLst/>
              <a:gdLst>
                <a:gd name="T0" fmla="*/ 127887 w 428"/>
                <a:gd name="T1" fmla="*/ 116825 h 634"/>
                <a:gd name="T2" fmla="*/ 127887 w 428"/>
                <a:gd name="T3" fmla="*/ 116825 h 634"/>
                <a:gd name="T4" fmla="*/ 143783 w 428"/>
                <a:gd name="T5" fmla="*/ 68869 h 634"/>
                <a:gd name="T6" fmla="*/ 79839 w 428"/>
                <a:gd name="T7" fmla="*/ 0 h 634"/>
                <a:gd name="T8" fmla="*/ 16257 w 428"/>
                <a:gd name="T9" fmla="*/ 68869 h 634"/>
                <a:gd name="T10" fmla="*/ 26734 w 428"/>
                <a:gd name="T11" fmla="*/ 116825 h 634"/>
                <a:gd name="T12" fmla="*/ 0 w 428"/>
                <a:gd name="T13" fmla="*/ 153964 h 634"/>
                <a:gd name="T14" fmla="*/ 0 w 428"/>
                <a:gd name="T15" fmla="*/ 185694 h 634"/>
                <a:gd name="T16" fmla="*/ 42629 w 428"/>
                <a:gd name="T17" fmla="*/ 228241 h 634"/>
                <a:gd name="T18" fmla="*/ 111631 w 428"/>
                <a:gd name="T19" fmla="*/ 228241 h 634"/>
                <a:gd name="T20" fmla="*/ 154260 w 428"/>
                <a:gd name="T21" fmla="*/ 185694 h 634"/>
                <a:gd name="T22" fmla="*/ 154260 w 428"/>
                <a:gd name="T23" fmla="*/ 153964 h 634"/>
                <a:gd name="T24" fmla="*/ 127887 w 428"/>
                <a:gd name="T25" fmla="*/ 116825 h 634"/>
                <a:gd name="T26" fmla="*/ 26734 w 428"/>
                <a:gd name="T27" fmla="*/ 68869 h 634"/>
                <a:gd name="T28" fmla="*/ 26734 w 428"/>
                <a:gd name="T29" fmla="*/ 68869 h 634"/>
                <a:gd name="T30" fmla="*/ 79839 w 428"/>
                <a:gd name="T31" fmla="*/ 15865 h 634"/>
                <a:gd name="T32" fmla="*/ 127887 w 428"/>
                <a:gd name="T33" fmla="*/ 68869 h 634"/>
                <a:gd name="T34" fmla="*/ 79839 w 428"/>
                <a:gd name="T35" fmla="*/ 127282 h 634"/>
                <a:gd name="T36" fmla="*/ 26734 w 428"/>
                <a:gd name="T37" fmla="*/ 68869 h 634"/>
                <a:gd name="T38" fmla="*/ 143783 w 428"/>
                <a:gd name="T39" fmla="*/ 180646 h 634"/>
                <a:gd name="T40" fmla="*/ 143783 w 428"/>
                <a:gd name="T41" fmla="*/ 180646 h 634"/>
                <a:gd name="T42" fmla="*/ 106573 w 428"/>
                <a:gd name="T43" fmla="*/ 212376 h 634"/>
                <a:gd name="T44" fmla="*/ 48048 w 428"/>
                <a:gd name="T45" fmla="*/ 212376 h 634"/>
                <a:gd name="T46" fmla="*/ 16257 w 428"/>
                <a:gd name="T47" fmla="*/ 180646 h 634"/>
                <a:gd name="T48" fmla="*/ 16257 w 428"/>
                <a:gd name="T49" fmla="*/ 159372 h 634"/>
                <a:gd name="T50" fmla="*/ 42629 w 428"/>
                <a:gd name="T51" fmla="*/ 127282 h 634"/>
                <a:gd name="T52" fmla="*/ 79839 w 428"/>
                <a:gd name="T53" fmla="*/ 143507 h 634"/>
                <a:gd name="T54" fmla="*/ 117411 w 428"/>
                <a:gd name="T55" fmla="*/ 127282 h 634"/>
                <a:gd name="T56" fmla="*/ 143783 w 428"/>
                <a:gd name="T57" fmla="*/ 159372 h 634"/>
                <a:gd name="T58" fmla="*/ 143783 w 428"/>
                <a:gd name="T59" fmla="*/ 180646 h 6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28" h="634">
                  <a:moveTo>
                    <a:pt x="354" y="324"/>
                  </a:moveTo>
                  <a:lnTo>
                    <a:pt x="354" y="324"/>
                  </a:lnTo>
                  <a:cubicBezTo>
                    <a:pt x="383" y="280"/>
                    <a:pt x="398" y="250"/>
                    <a:pt x="398" y="191"/>
                  </a:cubicBezTo>
                  <a:cubicBezTo>
                    <a:pt x="398" y="89"/>
                    <a:pt x="309" y="0"/>
                    <a:pt x="221" y="0"/>
                  </a:cubicBezTo>
                  <a:cubicBezTo>
                    <a:pt x="118" y="0"/>
                    <a:pt x="45" y="89"/>
                    <a:pt x="45" y="191"/>
                  </a:cubicBezTo>
                  <a:cubicBezTo>
                    <a:pt x="45" y="250"/>
                    <a:pt x="59" y="280"/>
                    <a:pt x="74" y="324"/>
                  </a:cubicBezTo>
                  <a:cubicBezTo>
                    <a:pt x="30" y="339"/>
                    <a:pt x="0" y="383"/>
                    <a:pt x="0" y="427"/>
                  </a:cubicBezTo>
                  <a:cubicBezTo>
                    <a:pt x="0" y="515"/>
                    <a:pt x="0" y="515"/>
                    <a:pt x="0" y="515"/>
                  </a:cubicBezTo>
                  <a:cubicBezTo>
                    <a:pt x="0" y="574"/>
                    <a:pt x="59" y="633"/>
                    <a:pt x="118" y="633"/>
                  </a:cubicBezTo>
                  <a:cubicBezTo>
                    <a:pt x="309" y="633"/>
                    <a:pt x="309" y="633"/>
                    <a:pt x="309" y="633"/>
                  </a:cubicBezTo>
                  <a:cubicBezTo>
                    <a:pt x="383" y="633"/>
                    <a:pt x="427" y="574"/>
                    <a:pt x="427" y="515"/>
                  </a:cubicBezTo>
                  <a:cubicBezTo>
                    <a:pt x="427" y="427"/>
                    <a:pt x="427" y="427"/>
                    <a:pt x="427" y="427"/>
                  </a:cubicBezTo>
                  <a:cubicBezTo>
                    <a:pt x="427" y="383"/>
                    <a:pt x="398" y="339"/>
                    <a:pt x="354" y="324"/>
                  </a:cubicBezTo>
                  <a:close/>
                  <a:moveTo>
                    <a:pt x="74" y="191"/>
                  </a:moveTo>
                  <a:lnTo>
                    <a:pt x="74" y="191"/>
                  </a:lnTo>
                  <a:cubicBezTo>
                    <a:pt x="74" y="103"/>
                    <a:pt x="148" y="44"/>
                    <a:pt x="221" y="44"/>
                  </a:cubicBezTo>
                  <a:cubicBezTo>
                    <a:pt x="295" y="44"/>
                    <a:pt x="354" y="103"/>
                    <a:pt x="354" y="191"/>
                  </a:cubicBezTo>
                  <a:cubicBezTo>
                    <a:pt x="354" y="280"/>
                    <a:pt x="295" y="353"/>
                    <a:pt x="221" y="353"/>
                  </a:cubicBezTo>
                  <a:cubicBezTo>
                    <a:pt x="148" y="353"/>
                    <a:pt x="74" y="280"/>
                    <a:pt x="74" y="191"/>
                  </a:cubicBezTo>
                  <a:close/>
                  <a:moveTo>
                    <a:pt x="398" y="501"/>
                  </a:moveTo>
                  <a:lnTo>
                    <a:pt x="398" y="501"/>
                  </a:lnTo>
                  <a:cubicBezTo>
                    <a:pt x="398" y="545"/>
                    <a:pt x="354" y="589"/>
                    <a:pt x="295" y="589"/>
                  </a:cubicBezTo>
                  <a:cubicBezTo>
                    <a:pt x="133" y="589"/>
                    <a:pt x="133" y="589"/>
                    <a:pt x="133" y="589"/>
                  </a:cubicBezTo>
                  <a:cubicBezTo>
                    <a:pt x="89" y="589"/>
                    <a:pt x="45" y="545"/>
                    <a:pt x="45" y="501"/>
                  </a:cubicBezTo>
                  <a:cubicBezTo>
                    <a:pt x="45" y="442"/>
                    <a:pt x="45" y="442"/>
                    <a:pt x="45" y="442"/>
                  </a:cubicBezTo>
                  <a:cubicBezTo>
                    <a:pt x="45" y="398"/>
                    <a:pt x="74" y="368"/>
                    <a:pt x="118" y="353"/>
                  </a:cubicBezTo>
                  <a:cubicBezTo>
                    <a:pt x="148" y="383"/>
                    <a:pt x="177" y="398"/>
                    <a:pt x="221" y="398"/>
                  </a:cubicBezTo>
                  <a:cubicBezTo>
                    <a:pt x="251" y="398"/>
                    <a:pt x="295" y="383"/>
                    <a:pt x="325" y="353"/>
                  </a:cubicBezTo>
                  <a:cubicBezTo>
                    <a:pt x="368" y="368"/>
                    <a:pt x="398" y="398"/>
                    <a:pt x="398" y="442"/>
                  </a:cubicBezTo>
                  <a:lnTo>
                    <a:pt x="398" y="501"/>
                  </a:lnTo>
                  <a:close/>
                </a:path>
              </a:pathLst>
            </a:custGeom>
            <a:solidFill>
              <a:sysClr val="window" lastClr="FFFFFF"/>
            </a:solidFill>
            <a:ln>
              <a:noFill/>
            </a:ln>
            <a:effectLst/>
          </p:spPr>
          <p:txBody>
            <a:bodyPr wrap="none" lIns="91431" tIns="45716" rIns="91431" bIns="45716" anchor="ct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nvGrpSpPr>
          <p:cNvPr id="14" name="Group 13">
            <a:extLst>
              <a:ext uri="{FF2B5EF4-FFF2-40B4-BE49-F238E27FC236}">
                <a16:creationId xmlns:a16="http://schemas.microsoft.com/office/drawing/2014/main" id="{FC3E3ACA-F868-43B0-BF3C-775D27DDA6D1}"/>
              </a:ext>
            </a:extLst>
          </p:cNvPr>
          <p:cNvGrpSpPr/>
          <p:nvPr/>
        </p:nvGrpSpPr>
        <p:grpSpPr>
          <a:xfrm>
            <a:off x="304800" y="3413284"/>
            <a:ext cx="550657" cy="550800"/>
            <a:chOff x="838200" y="3471409"/>
            <a:chExt cx="550657" cy="550800"/>
          </a:xfrm>
        </p:grpSpPr>
        <p:sp>
          <p:nvSpPr>
            <p:cNvPr id="29" name="Oval 28">
              <a:extLst>
                <a:ext uri="{FF2B5EF4-FFF2-40B4-BE49-F238E27FC236}">
                  <a16:creationId xmlns:a16="http://schemas.microsoft.com/office/drawing/2014/main" id="{909A4990-19D3-4B1F-ACA3-5A40FCC0185F}"/>
                </a:ext>
              </a:extLst>
            </p:cNvPr>
            <p:cNvSpPr>
              <a:spLocks noChangeAspect="1"/>
            </p:cNvSpPr>
            <p:nvPr/>
          </p:nvSpPr>
          <p:spPr>
            <a:xfrm>
              <a:off x="838200" y="3471409"/>
              <a:ext cx="550657" cy="550800"/>
            </a:xfrm>
            <a:prstGeom prst="ellipse">
              <a:avLst/>
            </a:prstGeom>
            <a:solidFill>
              <a:srgbClr val="4472C4"/>
            </a:solidFill>
            <a:ln w="12700" cap="flat" cmpd="sng" algn="ctr">
              <a:noFill/>
              <a:prstDash val="solid"/>
              <a:miter lim="800000"/>
            </a:ln>
            <a:effectLst/>
          </p:spPr>
          <p:txBody>
            <a:bodyPr lIns="109710" tIns="54855" rIns="109710" bIns="54855" rtlCol="0" anchor="ctr"/>
            <a:lstStyle>
              <a:defPPr>
                <a:defRPr lang="en-US"/>
              </a:defPPr>
              <a:lvl1pPr marL="0" algn="l" defTabSz="1828434" rtl="0" eaLnBrk="1" latinLnBrk="0" hangingPunct="1">
                <a:defRPr sz="3600" kern="1200">
                  <a:solidFill>
                    <a:schemeClr val="lt1"/>
                  </a:solidFill>
                  <a:latin typeface="+mn-lt"/>
                  <a:ea typeface="+mn-ea"/>
                  <a:cs typeface="+mn-cs"/>
                </a:defRPr>
              </a:lvl1pPr>
              <a:lvl2pPr marL="914217" algn="l" defTabSz="1828434" rtl="0" eaLnBrk="1" latinLnBrk="0" hangingPunct="1">
                <a:defRPr sz="3600" kern="1200">
                  <a:solidFill>
                    <a:schemeClr val="lt1"/>
                  </a:solidFill>
                  <a:latin typeface="+mn-lt"/>
                  <a:ea typeface="+mn-ea"/>
                  <a:cs typeface="+mn-cs"/>
                </a:defRPr>
              </a:lvl2pPr>
              <a:lvl3pPr marL="1828434" algn="l" defTabSz="1828434" rtl="0" eaLnBrk="1" latinLnBrk="0" hangingPunct="1">
                <a:defRPr sz="3600" kern="1200">
                  <a:solidFill>
                    <a:schemeClr val="lt1"/>
                  </a:solidFill>
                  <a:latin typeface="+mn-lt"/>
                  <a:ea typeface="+mn-ea"/>
                  <a:cs typeface="+mn-cs"/>
                </a:defRPr>
              </a:lvl3pPr>
              <a:lvl4pPr marL="2742651" algn="l" defTabSz="1828434" rtl="0" eaLnBrk="1" latinLnBrk="0" hangingPunct="1">
                <a:defRPr sz="3600" kern="1200">
                  <a:solidFill>
                    <a:schemeClr val="lt1"/>
                  </a:solidFill>
                  <a:latin typeface="+mn-lt"/>
                  <a:ea typeface="+mn-ea"/>
                  <a:cs typeface="+mn-cs"/>
                </a:defRPr>
              </a:lvl4pPr>
              <a:lvl5pPr marL="3656868" algn="l" defTabSz="1828434" rtl="0" eaLnBrk="1" latinLnBrk="0" hangingPunct="1">
                <a:defRPr sz="3600" kern="1200">
                  <a:solidFill>
                    <a:schemeClr val="lt1"/>
                  </a:solidFill>
                  <a:latin typeface="+mn-lt"/>
                  <a:ea typeface="+mn-ea"/>
                  <a:cs typeface="+mn-cs"/>
                </a:defRPr>
              </a:lvl5pPr>
              <a:lvl6pPr marL="4571086" algn="l" defTabSz="1828434" rtl="0" eaLnBrk="1" latinLnBrk="0" hangingPunct="1">
                <a:defRPr sz="3600" kern="1200">
                  <a:solidFill>
                    <a:schemeClr val="lt1"/>
                  </a:solidFill>
                  <a:latin typeface="+mn-lt"/>
                  <a:ea typeface="+mn-ea"/>
                  <a:cs typeface="+mn-cs"/>
                </a:defRPr>
              </a:lvl6pPr>
              <a:lvl7pPr marL="5485303" algn="l" defTabSz="1828434" rtl="0" eaLnBrk="1" latinLnBrk="0" hangingPunct="1">
                <a:defRPr sz="3600" kern="1200">
                  <a:solidFill>
                    <a:schemeClr val="lt1"/>
                  </a:solidFill>
                  <a:latin typeface="+mn-lt"/>
                  <a:ea typeface="+mn-ea"/>
                  <a:cs typeface="+mn-cs"/>
                </a:defRPr>
              </a:lvl7pPr>
              <a:lvl8pPr marL="6399520" algn="l" defTabSz="1828434" rtl="0" eaLnBrk="1" latinLnBrk="0" hangingPunct="1">
                <a:defRPr sz="3600" kern="1200">
                  <a:solidFill>
                    <a:schemeClr val="lt1"/>
                  </a:solidFill>
                  <a:latin typeface="+mn-lt"/>
                  <a:ea typeface="+mn-ea"/>
                  <a:cs typeface="+mn-cs"/>
                </a:defRPr>
              </a:lvl8pPr>
              <a:lvl9pPr marL="7313737" algn="l" defTabSz="1828434" rtl="0" eaLnBrk="1" latinLnBrk="0" hangingPunct="1">
                <a:defRPr sz="3600" kern="1200">
                  <a:solidFill>
                    <a:schemeClr val="lt1"/>
                  </a:solidFill>
                  <a:latin typeface="+mn-lt"/>
                  <a:ea typeface="+mn-ea"/>
                  <a:cs typeface="+mn-cs"/>
                </a:defRPr>
              </a:lvl9p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Freeform 86">
              <a:extLst>
                <a:ext uri="{FF2B5EF4-FFF2-40B4-BE49-F238E27FC236}">
                  <a16:creationId xmlns:a16="http://schemas.microsoft.com/office/drawing/2014/main" id="{65018FC5-C867-4EFE-B832-D090A09D0B6E}"/>
                </a:ext>
              </a:extLst>
            </p:cNvPr>
            <p:cNvSpPr>
              <a:spLocks noEditPoints="1"/>
            </p:cNvSpPr>
            <p:nvPr/>
          </p:nvSpPr>
          <p:spPr bwMode="auto">
            <a:xfrm>
              <a:off x="943080" y="3609135"/>
              <a:ext cx="340897" cy="275348"/>
            </a:xfrm>
            <a:custGeom>
              <a:avLst/>
              <a:gdLst>
                <a:gd name="T0" fmla="*/ 390376 w 256"/>
                <a:gd name="T1" fmla="*/ 255587 h 160"/>
                <a:gd name="T2" fmla="*/ 371177 w 256"/>
                <a:gd name="T3" fmla="*/ 255587 h 160"/>
                <a:gd name="T4" fmla="*/ 38398 w 256"/>
                <a:gd name="T5" fmla="*/ 255587 h 160"/>
                <a:gd name="T6" fmla="*/ 19199 w 256"/>
                <a:gd name="T7" fmla="*/ 255587 h 160"/>
                <a:gd name="T8" fmla="*/ 0 w 256"/>
                <a:gd name="T9" fmla="*/ 236418 h 160"/>
                <a:gd name="T10" fmla="*/ 0 w 256"/>
                <a:gd name="T11" fmla="*/ 204470 h 160"/>
                <a:gd name="T12" fmla="*/ 38398 w 256"/>
                <a:gd name="T13" fmla="*/ 204470 h 160"/>
                <a:gd name="T14" fmla="*/ 38398 w 256"/>
                <a:gd name="T15" fmla="*/ 19169 h 160"/>
                <a:gd name="T16" fmla="*/ 57596 w 256"/>
                <a:gd name="T17" fmla="*/ 0 h 160"/>
                <a:gd name="T18" fmla="*/ 351979 w 256"/>
                <a:gd name="T19" fmla="*/ 0 h 160"/>
                <a:gd name="T20" fmla="*/ 371177 w 256"/>
                <a:gd name="T21" fmla="*/ 19169 h 160"/>
                <a:gd name="T22" fmla="*/ 371177 w 256"/>
                <a:gd name="T23" fmla="*/ 204470 h 160"/>
                <a:gd name="T24" fmla="*/ 409575 w 256"/>
                <a:gd name="T25" fmla="*/ 204470 h 160"/>
                <a:gd name="T26" fmla="*/ 409575 w 256"/>
                <a:gd name="T27" fmla="*/ 236418 h 160"/>
                <a:gd name="T28" fmla="*/ 390376 w 256"/>
                <a:gd name="T29" fmla="*/ 255587 h 160"/>
                <a:gd name="T30" fmla="*/ 159990 w 256"/>
                <a:gd name="T31" fmla="*/ 236418 h 160"/>
                <a:gd name="T32" fmla="*/ 249585 w 256"/>
                <a:gd name="T33" fmla="*/ 236418 h 160"/>
                <a:gd name="T34" fmla="*/ 249585 w 256"/>
                <a:gd name="T35" fmla="*/ 223639 h 160"/>
                <a:gd name="T36" fmla="*/ 159990 w 256"/>
                <a:gd name="T37" fmla="*/ 223639 h 160"/>
                <a:gd name="T38" fmla="*/ 159990 w 256"/>
                <a:gd name="T39" fmla="*/ 236418 h 160"/>
                <a:gd name="T40" fmla="*/ 345579 w 256"/>
                <a:gd name="T41" fmla="*/ 25559 h 160"/>
                <a:gd name="T42" fmla="*/ 63996 w 256"/>
                <a:gd name="T43" fmla="*/ 25559 h 160"/>
                <a:gd name="T44" fmla="*/ 63996 w 256"/>
                <a:gd name="T45" fmla="*/ 191690 h 160"/>
                <a:gd name="T46" fmla="*/ 345579 w 256"/>
                <a:gd name="T47" fmla="*/ 191690 h 160"/>
                <a:gd name="T48" fmla="*/ 345579 w 256"/>
                <a:gd name="T49" fmla="*/ 25559 h 16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56" h="160">
                  <a:moveTo>
                    <a:pt x="244" y="160"/>
                  </a:moveTo>
                  <a:cubicBezTo>
                    <a:pt x="232" y="160"/>
                    <a:pt x="232" y="160"/>
                    <a:pt x="232" y="160"/>
                  </a:cubicBezTo>
                  <a:cubicBezTo>
                    <a:pt x="24" y="160"/>
                    <a:pt x="24" y="160"/>
                    <a:pt x="24" y="160"/>
                  </a:cubicBezTo>
                  <a:cubicBezTo>
                    <a:pt x="12" y="160"/>
                    <a:pt x="12" y="160"/>
                    <a:pt x="12" y="160"/>
                  </a:cubicBezTo>
                  <a:cubicBezTo>
                    <a:pt x="5" y="160"/>
                    <a:pt x="0" y="155"/>
                    <a:pt x="0" y="148"/>
                  </a:cubicBezTo>
                  <a:cubicBezTo>
                    <a:pt x="0" y="128"/>
                    <a:pt x="0" y="128"/>
                    <a:pt x="0" y="128"/>
                  </a:cubicBezTo>
                  <a:cubicBezTo>
                    <a:pt x="24" y="128"/>
                    <a:pt x="24" y="128"/>
                    <a:pt x="24" y="128"/>
                  </a:cubicBezTo>
                  <a:cubicBezTo>
                    <a:pt x="24" y="12"/>
                    <a:pt x="24" y="12"/>
                    <a:pt x="24" y="12"/>
                  </a:cubicBezTo>
                  <a:cubicBezTo>
                    <a:pt x="24" y="5"/>
                    <a:pt x="29" y="0"/>
                    <a:pt x="36" y="0"/>
                  </a:cubicBezTo>
                  <a:cubicBezTo>
                    <a:pt x="220" y="0"/>
                    <a:pt x="220" y="0"/>
                    <a:pt x="220" y="0"/>
                  </a:cubicBezTo>
                  <a:cubicBezTo>
                    <a:pt x="227" y="0"/>
                    <a:pt x="232" y="5"/>
                    <a:pt x="232" y="12"/>
                  </a:cubicBezTo>
                  <a:cubicBezTo>
                    <a:pt x="232" y="128"/>
                    <a:pt x="232" y="128"/>
                    <a:pt x="232" y="128"/>
                  </a:cubicBezTo>
                  <a:cubicBezTo>
                    <a:pt x="256" y="128"/>
                    <a:pt x="256" y="128"/>
                    <a:pt x="256" y="128"/>
                  </a:cubicBezTo>
                  <a:cubicBezTo>
                    <a:pt x="256" y="148"/>
                    <a:pt x="256" y="148"/>
                    <a:pt x="256" y="148"/>
                  </a:cubicBezTo>
                  <a:cubicBezTo>
                    <a:pt x="256" y="155"/>
                    <a:pt x="251" y="160"/>
                    <a:pt x="244" y="160"/>
                  </a:cubicBezTo>
                  <a:moveTo>
                    <a:pt x="100" y="148"/>
                  </a:moveTo>
                  <a:cubicBezTo>
                    <a:pt x="156" y="148"/>
                    <a:pt x="156" y="148"/>
                    <a:pt x="156" y="148"/>
                  </a:cubicBezTo>
                  <a:cubicBezTo>
                    <a:pt x="156" y="140"/>
                    <a:pt x="156" y="140"/>
                    <a:pt x="156" y="140"/>
                  </a:cubicBezTo>
                  <a:cubicBezTo>
                    <a:pt x="100" y="140"/>
                    <a:pt x="100" y="140"/>
                    <a:pt x="100" y="140"/>
                  </a:cubicBezTo>
                  <a:lnTo>
                    <a:pt x="100" y="148"/>
                  </a:lnTo>
                  <a:close/>
                  <a:moveTo>
                    <a:pt x="216" y="16"/>
                  </a:moveTo>
                  <a:cubicBezTo>
                    <a:pt x="40" y="16"/>
                    <a:pt x="40" y="16"/>
                    <a:pt x="40" y="16"/>
                  </a:cubicBezTo>
                  <a:cubicBezTo>
                    <a:pt x="40" y="120"/>
                    <a:pt x="40" y="120"/>
                    <a:pt x="40" y="120"/>
                  </a:cubicBezTo>
                  <a:cubicBezTo>
                    <a:pt x="216" y="120"/>
                    <a:pt x="216" y="120"/>
                    <a:pt x="216" y="120"/>
                  </a:cubicBezTo>
                  <a:lnTo>
                    <a:pt x="216" y="16"/>
                  </a:lnTo>
                  <a:close/>
                </a:path>
              </a:pathLst>
            </a:custGeom>
            <a:solidFill>
              <a:sysClr val="window" lastClr="FFFFFF"/>
            </a:solidFill>
            <a:ln>
              <a:noFill/>
            </a:ln>
          </p:spPr>
          <p:txBody>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sp>
        <p:nvSpPr>
          <p:cNvPr id="35" name="Rectangle 34">
            <a:extLst>
              <a:ext uri="{FF2B5EF4-FFF2-40B4-BE49-F238E27FC236}">
                <a16:creationId xmlns:a16="http://schemas.microsoft.com/office/drawing/2014/main" id="{26FD9D06-67CE-4787-9718-E59971A09CCD}"/>
              </a:ext>
            </a:extLst>
          </p:cNvPr>
          <p:cNvSpPr/>
          <p:nvPr/>
        </p:nvSpPr>
        <p:spPr>
          <a:xfrm>
            <a:off x="985705" y="2301766"/>
            <a:ext cx="5059228" cy="646331"/>
          </a:xfrm>
          <a:prstGeom prst="rect">
            <a:avLst/>
          </a:prstGeom>
        </p:spPr>
        <p:txBody>
          <a:bodyPr wrap="square" anchor="ctr">
            <a:spAutoFit/>
          </a:bodyPr>
          <a:lstStyle/>
          <a:p>
            <a:pPr>
              <a:spcBef>
                <a:spcPts val="2400"/>
              </a:spcBef>
            </a:pPr>
            <a:r>
              <a:rPr lang="en-US" sz="1800" dirty="0"/>
              <a:t>Important files and documents or devices should not be kept on the reception desk</a:t>
            </a:r>
          </a:p>
        </p:txBody>
      </p:sp>
      <p:sp>
        <p:nvSpPr>
          <p:cNvPr id="36" name="Rectangle 35">
            <a:extLst>
              <a:ext uri="{FF2B5EF4-FFF2-40B4-BE49-F238E27FC236}">
                <a16:creationId xmlns:a16="http://schemas.microsoft.com/office/drawing/2014/main" id="{A73DF5D2-EEA6-4FD4-B000-25A88B1F485B}"/>
              </a:ext>
            </a:extLst>
          </p:cNvPr>
          <p:cNvSpPr/>
          <p:nvPr/>
        </p:nvSpPr>
        <p:spPr>
          <a:xfrm>
            <a:off x="985705" y="3232532"/>
            <a:ext cx="4954615" cy="923330"/>
          </a:xfrm>
          <a:prstGeom prst="rect">
            <a:avLst/>
          </a:prstGeom>
        </p:spPr>
        <p:txBody>
          <a:bodyPr wrap="square" anchor="ctr">
            <a:spAutoFit/>
          </a:bodyPr>
          <a:lstStyle/>
          <a:p>
            <a:pPr>
              <a:spcBef>
                <a:spcPts val="2400"/>
              </a:spcBef>
            </a:pPr>
            <a:r>
              <a:rPr lang="en-US" sz="1800" dirty="0"/>
              <a:t>The design and placement of reception desks should help in </a:t>
            </a:r>
            <a:r>
              <a:rPr lang="en-US" sz="1800" b="1" dirty="0">
                <a:solidFill>
                  <a:srgbClr val="FF0000"/>
                </a:solidFill>
              </a:rPr>
              <a:t>discouraging inappropriate access </a:t>
            </a:r>
            <a:r>
              <a:rPr lang="en-US" sz="1800" dirty="0"/>
              <a:t>to the administrative area</a:t>
            </a:r>
          </a:p>
        </p:txBody>
      </p:sp>
      <p:sp>
        <p:nvSpPr>
          <p:cNvPr id="37" name="Rectangle 36">
            <a:extLst>
              <a:ext uri="{FF2B5EF4-FFF2-40B4-BE49-F238E27FC236}">
                <a16:creationId xmlns:a16="http://schemas.microsoft.com/office/drawing/2014/main" id="{C473EACD-8620-4991-B351-954AA8D04D89}"/>
              </a:ext>
            </a:extLst>
          </p:cNvPr>
          <p:cNvSpPr/>
          <p:nvPr/>
        </p:nvSpPr>
        <p:spPr>
          <a:xfrm>
            <a:off x="985705" y="4460671"/>
            <a:ext cx="5186495" cy="646331"/>
          </a:xfrm>
          <a:prstGeom prst="rect">
            <a:avLst/>
          </a:prstGeom>
        </p:spPr>
        <p:txBody>
          <a:bodyPr wrap="square" anchor="ctr">
            <a:spAutoFit/>
          </a:bodyPr>
          <a:lstStyle/>
          <a:p>
            <a:pPr>
              <a:spcBef>
                <a:spcPts val="2400"/>
              </a:spcBef>
            </a:pPr>
            <a:r>
              <a:rPr lang="en-US" sz="1800" dirty="0"/>
              <a:t>Computers at a reception desk should be </a:t>
            </a:r>
            <a:r>
              <a:rPr lang="en-US" sz="1800" b="1" dirty="0">
                <a:solidFill>
                  <a:srgbClr val="FF0000"/>
                </a:solidFill>
              </a:rPr>
              <a:t>positioned</a:t>
            </a:r>
            <a:r>
              <a:rPr lang="en-US" sz="1800" dirty="0"/>
              <a:t> so the screens are not visible to visitors </a:t>
            </a:r>
          </a:p>
        </p:txBody>
      </p:sp>
      <p:sp>
        <p:nvSpPr>
          <p:cNvPr id="38" name="Rectangle 37">
            <a:extLst>
              <a:ext uri="{FF2B5EF4-FFF2-40B4-BE49-F238E27FC236}">
                <a16:creationId xmlns:a16="http://schemas.microsoft.com/office/drawing/2014/main" id="{4C84E5AE-47CF-4B66-874D-EB3F8D167873}"/>
              </a:ext>
            </a:extLst>
          </p:cNvPr>
          <p:cNvSpPr/>
          <p:nvPr/>
        </p:nvSpPr>
        <p:spPr>
          <a:xfrm>
            <a:off x="985704" y="5449669"/>
            <a:ext cx="5415095" cy="646331"/>
          </a:xfrm>
          <a:prstGeom prst="rect">
            <a:avLst/>
          </a:prstGeom>
        </p:spPr>
        <p:txBody>
          <a:bodyPr wrap="square" anchor="ctr">
            <a:spAutoFit/>
          </a:bodyPr>
          <a:lstStyle/>
          <a:p>
            <a:pPr>
              <a:spcBef>
                <a:spcPts val="2400"/>
              </a:spcBef>
            </a:pPr>
            <a:r>
              <a:rPr lang="en-US" sz="1800" dirty="0"/>
              <a:t>Computers at the reception desk must always be </a:t>
            </a:r>
            <a:r>
              <a:rPr lang="en-US" sz="1800" b="1" dirty="0">
                <a:solidFill>
                  <a:srgbClr val="FF0000"/>
                </a:solidFill>
              </a:rPr>
              <a:t>locked</a:t>
            </a:r>
            <a:r>
              <a:rPr lang="en-US" sz="1800" dirty="0"/>
              <a:t> when the receptionist personnel is away from the desk</a:t>
            </a:r>
          </a:p>
        </p:txBody>
      </p:sp>
      <p:grpSp>
        <p:nvGrpSpPr>
          <p:cNvPr id="52" name="Group 51">
            <a:extLst>
              <a:ext uri="{FF2B5EF4-FFF2-40B4-BE49-F238E27FC236}">
                <a16:creationId xmlns:a16="http://schemas.microsoft.com/office/drawing/2014/main" id="{23667436-0966-4B00-8CA4-070915F9E785}"/>
              </a:ext>
            </a:extLst>
          </p:cNvPr>
          <p:cNvGrpSpPr/>
          <p:nvPr/>
        </p:nvGrpSpPr>
        <p:grpSpPr>
          <a:xfrm>
            <a:off x="304800" y="2371208"/>
            <a:ext cx="550658" cy="550800"/>
            <a:chOff x="304800" y="2308388"/>
            <a:chExt cx="550658" cy="550800"/>
          </a:xfrm>
        </p:grpSpPr>
        <p:sp>
          <p:nvSpPr>
            <p:cNvPr id="33" name="Oval 32">
              <a:extLst>
                <a:ext uri="{FF2B5EF4-FFF2-40B4-BE49-F238E27FC236}">
                  <a16:creationId xmlns:a16="http://schemas.microsoft.com/office/drawing/2014/main" id="{83287065-C803-432C-9188-6347D16CC0A2}"/>
                </a:ext>
              </a:extLst>
            </p:cNvPr>
            <p:cNvSpPr>
              <a:spLocks noChangeAspect="1"/>
            </p:cNvSpPr>
            <p:nvPr/>
          </p:nvSpPr>
          <p:spPr>
            <a:xfrm>
              <a:off x="304800" y="2308388"/>
              <a:ext cx="550658" cy="550800"/>
            </a:xfrm>
            <a:prstGeom prst="ellipse">
              <a:avLst/>
            </a:prstGeom>
            <a:solidFill>
              <a:srgbClr val="A5A5A5"/>
            </a:solidFill>
            <a:ln w="12700" cap="flat" cmpd="sng" algn="ctr">
              <a:noFill/>
              <a:prstDash val="solid"/>
              <a:miter lim="800000"/>
            </a:ln>
            <a:effectLst/>
          </p:spPr>
          <p:txBody>
            <a:bodyPr lIns="109710" tIns="54855" rIns="109710" bIns="54855" rtlCol="0" anchor="ctr"/>
            <a:lstStyle>
              <a:defPPr>
                <a:defRPr lang="en-US"/>
              </a:defPPr>
              <a:lvl1pPr marL="0" algn="l" defTabSz="1828434" rtl="0" eaLnBrk="1" latinLnBrk="0" hangingPunct="1">
                <a:defRPr sz="3600" kern="1200">
                  <a:solidFill>
                    <a:schemeClr val="lt1"/>
                  </a:solidFill>
                  <a:latin typeface="+mn-lt"/>
                  <a:ea typeface="+mn-ea"/>
                  <a:cs typeface="+mn-cs"/>
                </a:defRPr>
              </a:lvl1pPr>
              <a:lvl2pPr marL="914217" algn="l" defTabSz="1828434" rtl="0" eaLnBrk="1" latinLnBrk="0" hangingPunct="1">
                <a:defRPr sz="3600" kern="1200">
                  <a:solidFill>
                    <a:schemeClr val="lt1"/>
                  </a:solidFill>
                  <a:latin typeface="+mn-lt"/>
                  <a:ea typeface="+mn-ea"/>
                  <a:cs typeface="+mn-cs"/>
                </a:defRPr>
              </a:lvl2pPr>
              <a:lvl3pPr marL="1828434" algn="l" defTabSz="1828434" rtl="0" eaLnBrk="1" latinLnBrk="0" hangingPunct="1">
                <a:defRPr sz="3600" kern="1200">
                  <a:solidFill>
                    <a:schemeClr val="lt1"/>
                  </a:solidFill>
                  <a:latin typeface="+mn-lt"/>
                  <a:ea typeface="+mn-ea"/>
                  <a:cs typeface="+mn-cs"/>
                </a:defRPr>
              </a:lvl3pPr>
              <a:lvl4pPr marL="2742651" algn="l" defTabSz="1828434" rtl="0" eaLnBrk="1" latinLnBrk="0" hangingPunct="1">
                <a:defRPr sz="3600" kern="1200">
                  <a:solidFill>
                    <a:schemeClr val="lt1"/>
                  </a:solidFill>
                  <a:latin typeface="+mn-lt"/>
                  <a:ea typeface="+mn-ea"/>
                  <a:cs typeface="+mn-cs"/>
                </a:defRPr>
              </a:lvl4pPr>
              <a:lvl5pPr marL="3656868" algn="l" defTabSz="1828434" rtl="0" eaLnBrk="1" latinLnBrk="0" hangingPunct="1">
                <a:defRPr sz="3600" kern="1200">
                  <a:solidFill>
                    <a:schemeClr val="lt1"/>
                  </a:solidFill>
                  <a:latin typeface="+mn-lt"/>
                  <a:ea typeface="+mn-ea"/>
                  <a:cs typeface="+mn-cs"/>
                </a:defRPr>
              </a:lvl5pPr>
              <a:lvl6pPr marL="4571086" algn="l" defTabSz="1828434" rtl="0" eaLnBrk="1" latinLnBrk="0" hangingPunct="1">
                <a:defRPr sz="3600" kern="1200">
                  <a:solidFill>
                    <a:schemeClr val="lt1"/>
                  </a:solidFill>
                  <a:latin typeface="+mn-lt"/>
                  <a:ea typeface="+mn-ea"/>
                  <a:cs typeface="+mn-cs"/>
                </a:defRPr>
              </a:lvl6pPr>
              <a:lvl7pPr marL="5485303" algn="l" defTabSz="1828434" rtl="0" eaLnBrk="1" latinLnBrk="0" hangingPunct="1">
                <a:defRPr sz="3600" kern="1200">
                  <a:solidFill>
                    <a:schemeClr val="lt1"/>
                  </a:solidFill>
                  <a:latin typeface="+mn-lt"/>
                  <a:ea typeface="+mn-ea"/>
                  <a:cs typeface="+mn-cs"/>
                </a:defRPr>
              </a:lvl7pPr>
              <a:lvl8pPr marL="6399520" algn="l" defTabSz="1828434" rtl="0" eaLnBrk="1" latinLnBrk="0" hangingPunct="1">
                <a:defRPr sz="3600" kern="1200">
                  <a:solidFill>
                    <a:schemeClr val="lt1"/>
                  </a:solidFill>
                  <a:latin typeface="+mn-lt"/>
                  <a:ea typeface="+mn-ea"/>
                  <a:cs typeface="+mn-cs"/>
                </a:defRPr>
              </a:lvl8pPr>
              <a:lvl9pPr marL="7313737" algn="l" defTabSz="1828434" rtl="0" eaLnBrk="1" latinLnBrk="0" hangingPunct="1">
                <a:defRPr sz="3600" kern="1200">
                  <a:solidFill>
                    <a:schemeClr val="lt1"/>
                  </a:solidFill>
                  <a:latin typeface="+mn-lt"/>
                  <a:ea typeface="+mn-ea"/>
                  <a:cs typeface="+mn-cs"/>
                </a:defRPr>
              </a:lvl9p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Freeform 52">
              <a:extLst>
                <a:ext uri="{FF2B5EF4-FFF2-40B4-BE49-F238E27FC236}">
                  <a16:creationId xmlns:a16="http://schemas.microsoft.com/office/drawing/2014/main" id="{D6BB141E-B058-4A22-ACDD-F8151739C384}"/>
                </a:ext>
              </a:extLst>
            </p:cNvPr>
            <p:cNvSpPr>
              <a:spLocks noEditPoints="1"/>
            </p:cNvSpPr>
            <p:nvPr/>
          </p:nvSpPr>
          <p:spPr bwMode="auto">
            <a:xfrm>
              <a:off x="438912" y="2398776"/>
              <a:ext cx="274970" cy="375521"/>
            </a:xfrm>
            <a:custGeom>
              <a:avLst/>
              <a:gdLst/>
              <a:ahLst/>
              <a:cxnLst>
                <a:cxn ang="0">
                  <a:pos x="22" y="0"/>
                </a:cxn>
                <a:cxn ang="0">
                  <a:pos x="2" y="13"/>
                </a:cxn>
                <a:cxn ang="0">
                  <a:pos x="0" y="343"/>
                </a:cxn>
                <a:cxn ang="0">
                  <a:pos x="13" y="363"/>
                </a:cxn>
                <a:cxn ang="0">
                  <a:pos x="247" y="364"/>
                </a:cxn>
                <a:cxn ang="0">
                  <a:pos x="269" y="352"/>
                </a:cxn>
                <a:cxn ang="0">
                  <a:pos x="205" y="0"/>
                </a:cxn>
                <a:cxn ang="0">
                  <a:pos x="211" y="63"/>
                </a:cxn>
                <a:cxn ang="0">
                  <a:pos x="251" y="343"/>
                </a:cxn>
                <a:cxn ang="0">
                  <a:pos x="22" y="346"/>
                </a:cxn>
                <a:cxn ang="0">
                  <a:pos x="19" y="343"/>
                </a:cxn>
                <a:cxn ang="0">
                  <a:pos x="20" y="20"/>
                </a:cxn>
                <a:cxn ang="0">
                  <a:pos x="193" y="72"/>
                </a:cxn>
                <a:cxn ang="0">
                  <a:pos x="194" y="80"/>
                </a:cxn>
                <a:cxn ang="0">
                  <a:pos x="251" y="82"/>
                </a:cxn>
                <a:cxn ang="0">
                  <a:pos x="211" y="100"/>
                </a:cxn>
                <a:cxn ang="0">
                  <a:pos x="216" y="101"/>
                </a:cxn>
                <a:cxn ang="0">
                  <a:pos x="218" y="107"/>
                </a:cxn>
                <a:cxn ang="0">
                  <a:pos x="214" y="112"/>
                </a:cxn>
                <a:cxn ang="0">
                  <a:pos x="51" y="114"/>
                </a:cxn>
                <a:cxn ang="0">
                  <a:pos x="46" y="109"/>
                </a:cxn>
                <a:cxn ang="0">
                  <a:pos x="46" y="103"/>
                </a:cxn>
                <a:cxn ang="0">
                  <a:pos x="51" y="100"/>
                </a:cxn>
                <a:cxn ang="0">
                  <a:pos x="218" y="154"/>
                </a:cxn>
                <a:cxn ang="0">
                  <a:pos x="214" y="161"/>
                </a:cxn>
                <a:cxn ang="0">
                  <a:pos x="51" y="161"/>
                </a:cxn>
                <a:cxn ang="0">
                  <a:pos x="46" y="156"/>
                </a:cxn>
                <a:cxn ang="0">
                  <a:pos x="46" y="150"/>
                </a:cxn>
                <a:cxn ang="0">
                  <a:pos x="51" y="147"/>
                </a:cxn>
                <a:cxn ang="0">
                  <a:pos x="214" y="147"/>
                </a:cxn>
                <a:cxn ang="0">
                  <a:pos x="218" y="154"/>
                </a:cxn>
                <a:cxn ang="0">
                  <a:pos x="218" y="199"/>
                </a:cxn>
                <a:cxn ang="0">
                  <a:pos x="214" y="207"/>
                </a:cxn>
                <a:cxn ang="0">
                  <a:pos x="51" y="207"/>
                </a:cxn>
                <a:cxn ang="0">
                  <a:pos x="46" y="203"/>
                </a:cxn>
                <a:cxn ang="0">
                  <a:pos x="46" y="198"/>
                </a:cxn>
                <a:cxn ang="0">
                  <a:pos x="51" y="192"/>
                </a:cxn>
                <a:cxn ang="0">
                  <a:pos x="214" y="194"/>
                </a:cxn>
                <a:cxn ang="0">
                  <a:pos x="218" y="199"/>
                </a:cxn>
                <a:cxn ang="0">
                  <a:pos x="218" y="247"/>
                </a:cxn>
                <a:cxn ang="0">
                  <a:pos x="214" y="252"/>
                </a:cxn>
                <a:cxn ang="0">
                  <a:pos x="51" y="254"/>
                </a:cxn>
                <a:cxn ang="0">
                  <a:pos x="46" y="248"/>
                </a:cxn>
                <a:cxn ang="0">
                  <a:pos x="46" y="243"/>
                </a:cxn>
                <a:cxn ang="0">
                  <a:pos x="51" y="239"/>
                </a:cxn>
                <a:cxn ang="0">
                  <a:pos x="214" y="239"/>
                </a:cxn>
                <a:cxn ang="0">
                  <a:pos x="218" y="247"/>
                </a:cxn>
              </a:cxnLst>
              <a:rect l="0" t="0" r="r" b="b"/>
              <a:pathLst>
                <a:path w="269" h="364">
                  <a:moveTo>
                    <a:pt x="205" y="0"/>
                  </a:moveTo>
                  <a:lnTo>
                    <a:pt x="22" y="0"/>
                  </a:lnTo>
                  <a:lnTo>
                    <a:pt x="22" y="0"/>
                  </a:lnTo>
                  <a:lnTo>
                    <a:pt x="13" y="2"/>
                  </a:lnTo>
                  <a:lnTo>
                    <a:pt x="6" y="5"/>
                  </a:lnTo>
                  <a:lnTo>
                    <a:pt x="2" y="13"/>
                  </a:lnTo>
                  <a:lnTo>
                    <a:pt x="0" y="22"/>
                  </a:lnTo>
                  <a:lnTo>
                    <a:pt x="0" y="343"/>
                  </a:lnTo>
                  <a:lnTo>
                    <a:pt x="0" y="343"/>
                  </a:lnTo>
                  <a:lnTo>
                    <a:pt x="2" y="352"/>
                  </a:lnTo>
                  <a:lnTo>
                    <a:pt x="6" y="359"/>
                  </a:lnTo>
                  <a:lnTo>
                    <a:pt x="13" y="363"/>
                  </a:lnTo>
                  <a:lnTo>
                    <a:pt x="22" y="364"/>
                  </a:lnTo>
                  <a:lnTo>
                    <a:pt x="247" y="364"/>
                  </a:lnTo>
                  <a:lnTo>
                    <a:pt x="247" y="364"/>
                  </a:lnTo>
                  <a:lnTo>
                    <a:pt x="256" y="363"/>
                  </a:lnTo>
                  <a:lnTo>
                    <a:pt x="263" y="359"/>
                  </a:lnTo>
                  <a:lnTo>
                    <a:pt x="269" y="352"/>
                  </a:lnTo>
                  <a:lnTo>
                    <a:pt x="269" y="343"/>
                  </a:lnTo>
                  <a:lnTo>
                    <a:pt x="269" y="69"/>
                  </a:lnTo>
                  <a:lnTo>
                    <a:pt x="205" y="0"/>
                  </a:lnTo>
                  <a:close/>
                  <a:moveTo>
                    <a:pt x="211" y="33"/>
                  </a:moveTo>
                  <a:lnTo>
                    <a:pt x="240" y="63"/>
                  </a:lnTo>
                  <a:lnTo>
                    <a:pt x="211" y="63"/>
                  </a:lnTo>
                  <a:lnTo>
                    <a:pt x="211" y="33"/>
                  </a:lnTo>
                  <a:close/>
                  <a:moveTo>
                    <a:pt x="251" y="343"/>
                  </a:moveTo>
                  <a:lnTo>
                    <a:pt x="251" y="343"/>
                  </a:lnTo>
                  <a:lnTo>
                    <a:pt x="251" y="344"/>
                  </a:lnTo>
                  <a:lnTo>
                    <a:pt x="247" y="346"/>
                  </a:lnTo>
                  <a:lnTo>
                    <a:pt x="22" y="346"/>
                  </a:lnTo>
                  <a:lnTo>
                    <a:pt x="22" y="346"/>
                  </a:lnTo>
                  <a:lnTo>
                    <a:pt x="20" y="344"/>
                  </a:lnTo>
                  <a:lnTo>
                    <a:pt x="19" y="343"/>
                  </a:lnTo>
                  <a:lnTo>
                    <a:pt x="19" y="22"/>
                  </a:lnTo>
                  <a:lnTo>
                    <a:pt x="19" y="22"/>
                  </a:lnTo>
                  <a:lnTo>
                    <a:pt x="20" y="20"/>
                  </a:lnTo>
                  <a:lnTo>
                    <a:pt x="22" y="18"/>
                  </a:lnTo>
                  <a:lnTo>
                    <a:pt x="193" y="18"/>
                  </a:lnTo>
                  <a:lnTo>
                    <a:pt x="193" y="72"/>
                  </a:lnTo>
                  <a:lnTo>
                    <a:pt x="193" y="72"/>
                  </a:lnTo>
                  <a:lnTo>
                    <a:pt x="193" y="76"/>
                  </a:lnTo>
                  <a:lnTo>
                    <a:pt x="194" y="80"/>
                  </a:lnTo>
                  <a:lnTo>
                    <a:pt x="198" y="82"/>
                  </a:lnTo>
                  <a:lnTo>
                    <a:pt x="202" y="82"/>
                  </a:lnTo>
                  <a:lnTo>
                    <a:pt x="251" y="82"/>
                  </a:lnTo>
                  <a:lnTo>
                    <a:pt x="251" y="343"/>
                  </a:lnTo>
                  <a:close/>
                  <a:moveTo>
                    <a:pt x="51" y="100"/>
                  </a:moveTo>
                  <a:lnTo>
                    <a:pt x="211" y="100"/>
                  </a:lnTo>
                  <a:lnTo>
                    <a:pt x="211" y="100"/>
                  </a:lnTo>
                  <a:lnTo>
                    <a:pt x="214" y="100"/>
                  </a:lnTo>
                  <a:lnTo>
                    <a:pt x="216" y="101"/>
                  </a:lnTo>
                  <a:lnTo>
                    <a:pt x="218" y="103"/>
                  </a:lnTo>
                  <a:lnTo>
                    <a:pt x="218" y="107"/>
                  </a:lnTo>
                  <a:lnTo>
                    <a:pt x="218" y="107"/>
                  </a:lnTo>
                  <a:lnTo>
                    <a:pt x="218" y="109"/>
                  </a:lnTo>
                  <a:lnTo>
                    <a:pt x="216" y="112"/>
                  </a:lnTo>
                  <a:lnTo>
                    <a:pt x="214" y="112"/>
                  </a:lnTo>
                  <a:lnTo>
                    <a:pt x="211" y="114"/>
                  </a:lnTo>
                  <a:lnTo>
                    <a:pt x="51" y="114"/>
                  </a:lnTo>
                  <a:lnTo>
                    <a:pt x="51" y="114"/>
                  </a:lnTo>
                  <a:lnTo>
                    <a:pt x="49" y="112"/>
                  </a:lnTo>
                  <a:lnTo>
                    <a:pt x="48" y="112"/>
                  </a:lnTo>
                  <a:lnTo>
                    <a:pt x="46" y="109"/>
                  </a:lnTo>
                  <a:lnTo>
                    <a:pt x="44" y="107"/>
                  </a:lnTo>
                  <a:lnTo>
                    <a:pt x="44" y="107"/>
                  </a:lnTo>
                  <a:lnTo>
                    <a:pt x="46" y="103"/>
                  </a:lnTo>
                  <a:lnTo>
                    <a:pt x="48" y="101"/>
                  </a:lnTo>
                  <a:lnTo>
                    <a:pt x="49" y="100"/>
                  </a:lnTo>
                  <a:lnTo>
                    <a:pt x="51" y="100"/>
                  </a:lnTo>
                  <a:lnTo>
                    <a:pt x="51" y="100"/>
                  </a:lnTo>
                  <a:close/>
                  <a:moveTo>
                    <a:pt x="218" y="154"/>
                  </a:moveTo>
                  <a:lnTo>
                    <a:pt x="218" y="154"/>
                  </a:lnTo>
                  <a:lnTo>
                    <a:pt x="218" y="156"/>
                  </a:lnTo>
                  <a:lnTo>
                    <a:pt x="216" y="160"/>
                  </a:lnTo>
                  <a:lnTo>
                    <a:pt x="214" y="161"/>
                  </a:lnTo>
                  <a:lnTo>
                    <a:pt x="211" y="161"/>
                  </a:lnTo>
                  <a:lnTo>
                    <a:pt x="51" y="161"/>
                  </a:lnTo>
                  <a:lnTo>
                    <a:pt x="51" y="161"/>
                  </a:lnTo>
                  <a:lnTo>
                    <a:pt x="49" y="161"/>
                  </a:lnTo>
                  <a:lnTo>
                    <a:pt x="48" y="160"/>
                  </a:lnTo>
                  <a:lnTo>
                    <a:pt x="46" y="156"/>
                  </a:lnTo>
                  <a:lnTo>
                    <a:pt x="44" y="154"/>
                  </a:lnTo>
                  <a:lnTo>
                    <a:pt x="44" y="154"/>
                  </a:lnTo>
                  <a:lnTo>
                    <a:pt x="46" y="150"/>
                  </a:lnTo>
                  <a:lnTo>
                    <a:pt x="48" y="149"/>
                  </a:lnTo>
                  <a:lnTo>
                    <a:pt x="49" y="147"/>
                  </a:lnTo>
                  <a:lnTo>
                    <a:pt x="51" y="147"/>
                  </a:lnTo>
                  <a:lnTo>
                    <a:pt x="211" y="147"/>
                  </a:lnTo>
                  <a:lnTo>
                    <a:pt x="211" y="147"/>
                  </a:lnTo>
                  <a:lnTo>
                    <a:pt x="214" y="147"/>
                  </a:lnTo>
                  <a:lnTo>
                    <a:pt x="216" y="149"/>
                  </a:lnTo>
                  <a:lnTo>
                    <a:pt x="218" y="150"/>
                  </a:lnTo>
                  <a:lnTo>
                    <a:pt x="218" y="154"/>
                  </a:lnTo>
                  <a:lnTo>
                    <a:pt x="218" y="154"/>
                  </a:lnTo>
                  <a:close/>
                  <a:moveTo>
                    <a:pt x="218" y="199"/>
                  </a:moveTo>
                  <a:lnTo>
                    <a:pt x="218" y="199"/>
                  </a:lnTo>
                  <a:lnTo>
                    <a:pt x="218" y="203"/>
                  </a:lnTo>
                  <a:lnTo>
                    <a:pt x="216" y="205"/>
                  </a:lnTo>
                  <a:lnTo>
                    <a:pt x="214" y="207"/>
                  </a:lnTo>
                  <a:lnTo>
                    <a:pt x="211" y="207"/>
                  </a:lnTo>
                  <a:lnTo>
                    <a:pt x="51" y="207"/>
                  </a:lnTo>
                  <a:lnTo>
                    <a:pt x="51" y="207"/>
                  </a:lnTo>
                  <a:lnTo>
                    <a:pt x="49" y="207"/>
                  </a:lnTo>
                  <a:lnTo>
                    <a:pt x="48" y="205"/>
                  </a:lnTo>
                  <a:lnTo>
                    <a:pt x="46" y="203"/>
                  </a:lnTo>
                  <a:lnTo>
                    <a:pt x="44" y="199"/>
                  </a:lnTo>
                  <a:lnTo>
                    <a:pt x="44" y="199"/>
                  </a:lnTo>
                  <a:lnTo>
                    <a:pt x="46" y="198"/>
                  </a:lnTo>
                  <a:lnTo>
                    <a:pt x="48" y="194"/>
                  </a:lnTo>
                  <a:lnTo>
                    <a:pt x="49" y="194"/>
                  </a:lnTo>
                  <a:lnTo>
                    <a:pt x="51" y="192"/>
                  </a:lnTo>
                  <a:lnTo>
                    <a:pt x="211" y="192"/>
                  </a:lnTo>
                  <a:lnTo>
                    <a:pt x="211" y="192"/>
                  </a:lnTo>
                  <a:lnTo>
                    <a:pt x="214" y="194"/>
                  </a:lnTo>
                  <a:lnTo>
                    <a:pt x="216" y="194"/>
                  </a:lnTo>
                  <a:lnTo>
                    <a:pt x="218" y="198"/>
                  </a:lnTo>
                  <a:lnTo>
                    <a:pt x="218" y="199"/>
                  </a:lnTo>
                  <a:lnTo>
                    <a:pt x="218" y="199"/>
                  </a:lnTo>
                  <a:close/>
                  <a:moveTo>
                    <a:pt x="218" y="247"/>
                  </a:moveTo>
                  <a:lnTo>
                    <a:pt x="218" y="247"/>
                  </a:lnTo>
                  <a:lnTo>
                    <a:pt x="218" y="248"/>
                  </a:lnTo>
                  <a:lnTo>
                    <a:pt x="216" y="252"/>
                  </a:lnTo>
                  <a:lnTo>
                    <a:pt x="214" y="252"/>
                  </a:lnTo>
                  <a:lnTo>
                    <a:pt x="211" y="254"/>
                  </a:lnTo>
                  <a:lnTo>
                    <a:pt x="51" y="254"/>
                  </a:lnTo>
                  <a:lnTo>
                    <a:pt x="51" y="254"/>
                  </a:lnTo>
                  <a:lnTo>
                    <a:pt x="49" y="252"/>
                  </a:lnTo>
                  <a:lnTo>
                    <a:pt x="48" y="252"/>
                  </a:lnTo>
                  <a:lnTo>
                    <a:pt x="46" y="248"/>
                  </a:lnTo>
                  <a:lnTo>
                    <a:pt x="44" y="247"/>
                  </a:lnTo>
                  <a:lnTo>
                    <a:pt x="44" y="247"/>
                  </a:lnTo>
                  <a:lnTo>
                    <a:pt x="46" y="243"/>
                  </a:lnTo>
                  <a:lnTo>
                    <a:pt x="48" y="241"/>
                  </a:lnTo>
                  <a:lnTo>
                    <a:pt x="49" y="239"/>
                  </a:lnTo>
                  <a:lnTo>
                    <a:pt x="51" y="239"/>
                  </a:lnTo>
                  <a:lnTo>
                    <a:pt x="211" y="239"/>
                  </a:lnTo>
                  <a:lnTo>
                    <a:pt x="211" y="239"/>
                  </a:lnTo>
                  <a:lnTo>
                    <a:pt x="214" y="239"/>
                  </a:lnTo>
                  <a:lnTo>
                    <a:pt x="216" y="241"/>
                  </a:lnTo>
                  <a:lnTo>
                    <a:pt x="218" y="243"/>
                  </a:lnTo>
                  <a:lnTo>
                    <a:pt x="218" y="247"/>
                  </a:lnTo>
                  <a:lnTo>
                    <a:pt x="218" y="24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dirty="0"/>
            </a:p>
          </p:txBody>
        </p:sp>
      </p:grpSp>
      <p:grpSp>
        <p:nvGrpSpPr>
          <p:cNvPr id="51" name="Group 50">
            <a:extLst>
              <a:ext uri="{FF2B5EF4-FFF2-40B4-BE49-F238E27FC236}">
                <a16:creationId xmlns:a16="http://schemas.microsoft.com/office/drawing/2014/main" id="{B69FB854-A336-41C3-AA13-903646CE82F6}"/>
              </a:ext>
            </a:extLst>
          </p:cNvPr>
          <p:cNvGrpSpPr/>
          <p:nvPr/>
        </p:nvGrpSpPr>
        <p:grpSpPr>
          <a:xfrm>
            <a:off x="304800" y="4455360"/>
            <a:ext cx="550657" cy="550800"/>
            <a:chOff x="304800" y="4517410"/>
            <a:chExt cx="550657" cy="550800"/>
          </a:xfrm>
        </p:grpSpPr>
        <p:sp>
          <p:nvSpPr>
            <p:cNvPr id="22" name="Oval 21">
              <a:extLst>
                <a:ext uri="{FF2B5EF4-FFF2-40B4-BE49-F238E27FC236}">
                  <a16:creationId xmlns:a16="http://schemas.microsoft.com/office/drawing/2014/main" id="{E440B8AF-034C-48B7-9BD9-438EF20CF329}"/>
                </a:ext>
              </a:extLst>
            </p:cNvPr>
            <p:cNvSpPr>
              <a:spLocks noChangeAspect="1"/>
            </p:cNvSpPr>
            <p:nvPr/>
          </p:nvSpPr>
          <p:spPr>
            <a:xfrm>
              <a:off x="304800" y="4517410"/>
              <a:ext cx="550657" cy="550800"/>
            </a:xfrm>
            <a:prstGeom prst="ellipse">
              <a:avLst/>
            </a:prstGeom>
            <a:solidFill>
              <a:srgbClr val="ED7D31"/>
            </a:solidFill>
            <a:ln w="12700" cap="flat" cmpd="sng" algn="ctr">
              <a:noFill/>
              <a:prstDash val="solid"/>
              <a:miter lim="800000"/>
            </a:ln>
            <a:effectLst/>
          </p:spPr>
          <p:txBody>
            <a:bodyPr lIns="109710" tIns="54855" rIns="109710" bIns="54855" rtlCol="0" anchor="ctr"/>
            <a:lstStyle>
              <a:defPPr>
                <a:defRPr lang="en-US"/>
              </a:defPPr>
              <a:lvl1pPr marL="0" algn="l" defTabSz="1828434" rtl="0" eaLnBrk="1" latinLnBrk="0" hangingPunct="1">
                <a:defRPr sz="3600" kern="1200">
                  <a:solidFill>
                    <a:schemeClr val="lt1"/>
                  </a:solidFill>
                  <a:latin typeface="+mn-lt"/>
                  <a:ea typeface="+mn-ea"/>
                  <a:cs typeface="+mn-cs"/>
                </a:defRPr>
              </a:lvl1pPr>
              <a:lvl2pPr marL="914217" algn="l" defTabSz="1828434" rtl="0" eaLnBrk="1" latinLnBrk="0" hangingPunct="1">
                <a:defRPr sz="3600" kern="1200">
                  <a:solidFill>
                    <a:schemeClr val="lt1"/>
                  </a:solidFill>
                  <a:latin typeface="+mn-lt"/>
                  <a:ea typeface="+mn-ea"/>
                  <a:cs typeface="+mn-cs"/>
                </a:defRPr>
              </a:lvl2pPr>
              <a:lvl3pPr marL="1828434" algn="l" defTabSz="1828434" rtl="0" eaLnBrk="1" latinLnBrk="0" hangingPunct="1">
                <a:defRPr sz="3600" kern="1200">
                  <a:solidFill>
                    <a:schemeClr val="lt1"/>
                  </a:solidFill>
                  <a:latin typeface="+mn-lt"/>
                  <a:ea typeface="+mn-ea"/>
                  <a:cs typeface="+mn-cs"/>
                </a:defRPr>
              </a:lvl3pPr>
              <a:lvl4pPr marL="2742651" algn="l" defTabSz="1828434" rtl="0" eaLnBrk="1" latinLnBrk="0" hangingPunct="1">
                <a:defRPr sz="3600" kern="1200">
                  <a:solidFill>
                    <a:schemeClr val="lt1"/>
                  </a:solidFill>
                  <a:latin typeface="+mn-lt"/>
                  <a:ea typeface="+mn-ea"/>
                  <a:cs typeface="+mn-cs"/>
                </a:defRPr>
              </a:lvl4pPr>
              <a:lvl5pPr marL="3656868" algn="l" defTabSz="1828434" rtl="0" eaLnBrk="1" latinLnBrk="0" hangingPunct="1">
                <a:defRPr sz="3600" kern="1200">
                  <a:solidFill>
                    <a:schemeClr val="lt1"/>
                  </a:solidFill>
                  <a:latin typeface="+mn-lt"/>
                  <a:ea typeface="+mn-ea"/>
                  <a:cs typeface="+mn-cs"/>
                </a:defRPr>
              </a:lvl5pPr>
              <a:lvl6pPr marL="4571086" algn="l" defTabSz="1828434" rtl="0" eaLnBrk="1" latinLnBrk="0" hangingPunct="1">
                <a:defRPr sz="3600" kern="1200">
                  <a:solidFill>
                    <a:schemeClr val="lt1"/>
                  </a:solidFill>
                  <a:latin typeface="+mn-lt"/>
                  <a:ea typeface="+mn-ea"/>
                  <a:cs typeface="+mn-cs"/>
                </a:defRPr>
              </a:lvl6pPr>
              <a:lvl7pPr marL="5485303" algn="l" defTabSz="1828434" rtl="0" eaLnBrk="1" latinLnBrk="0" hangingPunct="1">
                <a:defRPr sz="3600" kern="1200">
                  <a:solidFill>
                    <a:schemeClr val="lt1"/>
                  </a:solidFill>
                  <a:latin typeface="+mn-lt"/>
                  <a:ea typeface="+mn-ea"/>
                  <a:cs typeface="+mn-cs"/>
                </a:defRPr>
              </a:lvl7pPr>
              <a:lvl8pPr marL="6399520" algn="l" defTabSz="1828434" rtl="0" eaLnBrk="1" latinLnBrk="0" hangingPunct="1">
                <a:defRPr sz="3600" kern="1200">
                  <a:solidFill>
                    <a:schemeClr val="lt1"/>
                  </a:solidFill>
                  <a:latin typeface="+mn-lt"/>
                  <a:ea typeface="+mn-ea"/>
                  <a:cs typeface="+mn-cs"/>
                </a:defRPr>
              </a:lvl8pPr>
              <a:lvl9pPr marL="7313737" algn="l" defTabSz="1828434" rtl="0" eaLnBrk="1" latinLnBrk="0" hangingPunct="1">
                <a:defRPr sz="3600" kern="1200">
                  <a:solidFill>
                    <a:schemeClr val="lt1"/>
                  </a:solidFill>
                  <a:latin typeface="+mn-lt"/>
                  <a:ea typeface="+mn-ea"/>
                  <a:cs typeface="+mn-cs"/>
                </a:defRPr>
              </a:lvl9p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Freeform 40">
              <a:extLst>
                <a:ext uri="{FF2B5EF4-FFF2-40B4-BE49-F238E27FC236}">
                  <a16:creationId xmlns:a16="http://schemas.microsoft.com/office/drawing/2014/main" id="{A14DE8D4-65EE-4361-8F0C-0B51E8A10FD6}"/>
                </a:ext>
              </a:extLst>
            </p:cNvPr>
            <p:cNvSpPr>
              <a:spLocks noEditPoints="1"/>
            </p:cNvSpPr>
            <p:nvPr/>
          </p:nvSpPr>
          <p:spPr bwMode="auto">
            <a:xfrm>
              <a:off x="395087" y="4632183"/>
              <a:ext cx="348625" cy="301024"/>
            </a:xfrm>
            <a:custGeom>
              <a:avLst/>
              <a:gdLst>
                <a:gd name="T0" fmla="*/ 390376 w 256"/>
                <a:gd name="T1" fmla="*/ 357188 h 224"/>
                <a:gd name="T2" fmla="*/ 19199 w 256"/>
                <a:gd name="T3" fmla="*/ 357188 h 224"/>
                <a:gd name="T4" fmla="*/ 0 w 256"/>
                <a:gd name="T5" fmla="*/ 338053 h 224"/>
                <a:gd name="T6" fmla="*/ 0 w 256"/>
                <a:gd name="T7" fmla="*/ 19135 h 224"/>
                <a:gd name="T8" fmla="*/ 19199 w 256"/>
                <a:gd name="T9" fmla="*/ 0 h 224"/>
                <a:gd name="T10" fmla="*/ 390376 w 256"/>
                <a:gd name="T11" fmla="*/ 0 h 224"/>
                <a:gd name="T12" fmla="*/ 409575 w 256"/>
                <a:gd name="T13" fmla="*/ 19135 h 224"/>
                <a:gd name="T14" fmla="*/ 409575 w 256"/>
                <a:gd name="T15" fmla="*/ 338053 h 224"/>
                <a:gd name="T16" fmla="*/ 390376 w 256"/>
                <a:gd name="T17" fmla="*/ 357188 h 224"/>
                <a:gd name="T18" fmla="*/ 38398 w 256"/>
                <a:gd name="T19" fmla="*/ 19135 h 224"/>
                <a:gd name="T20" fmla="*/ 19199 w 256"/>
                <a:gd name="T21" fmla="*/ 38270 h 224"/>
                <a:gd name="T22" fmla="*/ 38398 w 256"/>
                <a:gd name="T23" fmla="*/ 57405 h 224"/>
                <a:gd name="T24" fmla="*/ 57596 w 256"/>
                <a:gd name="T25" fmla="*/ 38270 h 224"/>
                <a:gd name="T26" fmla="*/ 38398 w 256"/>
                <a:gd name="T27" fmla="*/ 19135 h 224"/>
                <a:gd name="T28" fmla="*/ 95994 w 256"/>
                <a:gd name="T29" fmla="*/ 19135 h 224"/>
                <a:gd name="T30" fmla="*/ 76795 w 256"/>
                <a:gd name="T31" fmla="*/ 38270 h 224"/>
                <a:gd name="T32" fmla="*/ 95994 w 256"/>
                <a:gd name="T33" fmla="*/ 57405 h 224"/>
                <a:gd name="T34" fmla="*/ 115193 w 256"/>
                <a:gd name="T35" fmla="*/ 38270 h 224"/>
                <a:gd name="T36" fmla="*/ 95994 w 256"/>
                <a:gd name="T37" fmla="*/ 19135 h 224"/>
                <a:gd name="T38" fmla="*/ 153591 w 256"/>
                <a:gd name="T39" fmla="*/ 19135 h 224"/>
                <a:gd name="T40" fmla="*/ 134392 w 256"/>
                <a:gd name="T41" fmla="*/ 38270 h 224"/>
                <a:gd name="T42" fmla="*/ 153591 w 256"/>
                <a:gd name="T43" fmla="*/ 57405 h 224"/>
                <a:gd name="T44" fmla="*/ 172789 w 256"/>
                <a:gd name="T45" fmla="*/ 38270 h 224"/>
                <a:gd name="T46" fmla="*/ 153591 w 256"/>
                <a:gd name="T47" fmla="*/ 19135 h 224"/>
                <a:gd name="T48" fmla="*/ 390376 w 256"/>
                <a:gd name="T49" fmla="*/ 76540 h 224"/>
                <a:gd name="T50" fmla="*/ 371177 w 256"/>
                <a:gd name="T51" fmla="*/ 76540 h 224"/>
                <a:gd name="T52" fmla="*/ 38398 w 256"/>
                <a:gd name="T53" fmla="*/ 76540 h 224"/>
                <a:gd name="T54" fmla="*/ 19199 w 256"/>
                <a:gd name="T55" fmla="*/ 76540 h 224"/>
                <a:gd name="T56" fmla="*/ 19199 w 256"/>
                <a:gd name="T57" fmla="*/ 338053 h 224"/>
                <a:gd name="T58" fmla="*/ 390376 w 256"/>
                <a:gd name="T59" fmla="*/ 338053 h 224"/>
                <a:gd name="T60" fmla="*/ 390376 w 256"/>
                <a:gd name="T61" fmla="*/ 76540 h 22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56" h="224">
                  <a:moveTo>
                    <a:pt x="244" y="224"/>
                  </a:moveTo>
                  <a:cubicBezTo>
                    <a:pt x="12" y="224"/>
                    <a:pt x="12" y="224"/>
                    <a:pt x="12" y="224"/>
                  </a:cubicBezTo>
                  <a:cubicBezTo>
                    <a:pt x="5" y="224"/>
                    <a:pt x="0" y="219"/>
                    <a:pt x="0" y="212"/>
                  </a:cubicBezTo>
                  <a:cubicBezTo>
                    <a:pt x="0" y="12"/>
                    <a:pt x="0" y="12"/>
                    <a:pt x="0" y="12"/>
                  </a:cubicBezTo>
                  <a:cubicBezTo>
                    <a:pt x="0" y="5"/>
                    <a:pt x="5" y="0"/>
                    <a:pt x="12" y="0"/>
                  </a:cubicBezTo>
                  <a:cubicBezTo>
                    <a:pt x="244" y="0"/>
                    <a:pt x="244" y="0"/>
                    <a:pt x="244" y="0"/>
                  </a:cubicBezTo>
                  <a:cubicBezTo>
                    <a:pt x="251" y="0"/>
                    <a:pt x="256" y="5"/>
                    <a:pt x="256" y="12"/>
                  </a:cubicBezTo>
                  <a:cubicBezTo>
                    <a:pt x="256" y="212"/>
                    <a:pt x="256" y="212"/>
                    <a:pt x="256" y="212"/>
                  </a:cubicBezTo>
                  <a:cubicBezTo>
                    <a:pt x="256" y="219"/>
                    <a:pt x="251" y="224"/>
                    <a:pt x="244" y="224"/>
                  </a:cubicBezTo>
                  <a:moveTo>
                    <a:pt x="24" y="12"/>
                  </a:moveTo>
                  <a:cubicBezTo>
                    <a:pt x="17" y="12"/>
                    <a:pt x="12" y="17"/>
                    <a:pt x="12" y="24"/>
                  </a:cubicBezTo>
                  <a:cubicBezTo>
                    <a:pt x="12" y="31"/>
                    <a:pt x="17" y="36"/>
                    <a:pt x="24" y="36"/>
                  </a:cubicBezTo>
                  <a:cubicBezTo>
                    <a:pt x="31" y="36"/>
                    <a:pt x="36" y="31"/>
                    <a:pt x="36" y="24"/>
                  </a:cubicBezTo>
                  <a:cubicBezTo>
                    <a:pt x="36" y="17"/>
                    <a:pt x="31" y="12"/>
                    <a:pt x="24" y="12"/>
                  </a:cubicBezTo>
                  <a:moveTo>
                    <a:pt x="60" y="12"/>
                  </a:moveTo>
                  <a:cubicBezTo>
                    <a:pt x="53" y="12"/>
                    <a:pt x="48" y="17"/>
                    <a:pt x="48" y="24"/>
                  </a:cubicBezTo>
                  <a:cubicBezTo>
                    <a:pt x="48" y="31"/>
                    <a:pt x="53" y="36"/>
                    <a:pt x="60" y="36"/>
                  </a:cubicBezTo>
                  <a:cubicBezTo>
                    <a:pt x="67" y="36"/>
                    <a:pt x="72" y="31"/>
                    <a:pt x="72" y="24"/>
                  </a:cubicBezTo>
                  <a:cubicBezTo>
                    <a:pt x="72" y="17"/>
                    <a:pt x="67" y="12"/>
                    <a:pt x="60" y="12"/>
                  </a:cubicBezTo>
                  <a:moveTo>
                    <a:pt x="96" y="12"/>
                  </a:moveTo>
                  <a:cubicBezTo>
                    <a:pt x="89" y="12"/>
                    <a:pt x="84" y="17"/>
                    <a:pt x="84" y="24"/>
                  </a:cubicBezTo>
                  <a:cubicBezTo>
                    <a:pt x="84" y="31"/>
                    <a:pt x="89" y="36"/>
                    <a:pt x="96" y="36"/>
                  </a:cubicBezTo>
                  <a:cubicBezTo>
                    <a:pt x="103" y="36"/>
                    <a:pt x="108" y="31"/>
                    <a:pt x="108" y="24"/>
                  </a:cubicBezTo>
                  <a:cubicBezTo>
                    <a:pt x="108" y="17"/>
                    <a:pt x="103" y="12"/>
                    <a:pt x="96" y="12"/>
                  </a:cubicBezTo>
                  <a:moveTo>
                    <a:pt x="244" y="48"/>
                  </a:moveTo>
                  <a:cubicBezTo>
                    <a:pt x="232" y="48"/>
                    <a:pt x="232" y="48"/>
                    <a:pt x="232" y="48"/>
                  </a:cubicBezTo>
                  <a:cubicBezTo>
                    <a:pt x="24" y="48"/>
                    <a:pt x="24" y="48"/>
                    <a:pt x="24" y="48"/>
                  </a:cubicBezTo>
                  <a:cubicBezTo>
                    <a:pt x="12" y="48"/>
                    <a:pt x="12" y="48"/>
                    <a:pt x="12" y="48"/>
                  </a:cubicBezTo>
                  <a:cubicBezTo>
                    <a:pt x="12" y="212"/>
                    <a:pt x="12" y="212"/>
                    <a:pt x="12" y="212"/>
                  </a:cubicBezTo>
                  <a:cubicBezTo>
                    <a:pt x="244" y="212"/>
                    <a:pt x="244" y="212"/>
                    <a:pt x="244" y="212"/>
                  </a:cubicBezTo>
                  <a:lnTo>
                    <a:pt x="244" y="48"/>
                  </a:lnTo>
                  <a:close/>
                </a:path>
              </a:pathLst>
            </a:custGeom>
            <a:solidFill>
              <a:schemeClr val="tx2"/>
            </a:solidFill>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7" name="Group 6">
            <a:extLst>
              <a:ext uri="{FF2B5EF4-FFF2-40B4-BE49-F238E27FC236}">
                <a16:creationId xmlns:a16="http://schemas.microsoft.com/office/drawing/2014/main" id="{093B1C24-25B7-4E90-83D7-828CF2D46390}"/>
              </a:ext>
            </a:extLst>
          </p:cNvPr>
          <p:cNvGrpSpPr/>
          <p:nvPr/>
        </p:nvGrpSpPr>
        <p:grpSpPr>
          <a:xfrm>
            <a:off x="304800" y="5497435"/>
            <a:ext cx="550657" cy="550800"/>
            <a:chOff x="304800" y="5469000"/>
            <a:chExt cx="550657" cy="550800"/>
          </a:xfrm>
        </p:grpSpPr>
        <p:grpSp>
          <p:nvGrpSpPr>
            <p:cNvPr id="16" name="Group 15">
              <a:extLst>
                <a:ext uri="{FF2B5EF4-FFF2-40B4-BE49-F238E27FC236}">
                  <a16:creationId xmlns:a16="http://schemas.microsoft.com/office/drawing/2014/main" id="{511E80C0-2446-4DD7-9762-B957241599A3}"/>
                </a:ext>
              </a:extLst>
            </p:cNvPr>
            <p:cNvGrpSpPr/>
            <p:nvPr/>
          </p:nvGrpSpPr>
          <p:grpSpPr>
            <a:xfrm>
              <a:off x="304800" y="5469000"/>
              <a:ext cx="550657" cy="550800"/>
              <a:chOff x="838200" y="5322895"/>
              <a:chExt cx="550657" cy="550800"/>
            </a:xfrm>
          </p:grpSpPr>
          <p:sp>
            <p:nvSpPr>
              <p:cNvPr id="17" name="Oval 16">
                <a:extLst>
                  <a:ext uri="{FF2B5EF4-FFF2-40B4-BE49-F238E27FC236}">
                    <a16:creationId xmlns:a16="http://schemas.microsoft.com/office/drawing/2014/main" id="{1F1BB334-8E46-440D-B320-5611A3B82345}"/>
                  </a:ext>
                </a:extLst>
              </p:cNvPr>
              <p:cNvSpPr>
                <a:spLocks noChangeAspect="1"/>
              </p:cNvSpPr>
              <p:nvPr/>
            </p:nvSpPr>
            <p:spPr>
              <a:xfrm>
                <a:off x="838200" y="5322895"/>
                <a:ext cx="550657" cy="550800"/>
              </a:xfrm>
              <a:prstGeom prst="ellipse">
                <a:avLst/>
              </a:prstGeom>
              <a:solidFill>
                <a:srgbClr val="FFC000"/>
              </a:solidFill>
              <a:ln w="12700" cap="flat" cmpd="sng" algn="ctr">
                <a:noFill/>
                <a:prstDash val="solid"/>
                <a:miter lim="800000"/>
              </a:ln>
              <a:effectLst/>
            </p:spPr>
            <p:txBody>
              <a:bodyPr lIns="109710" tIns="54855" rIns="109710" bIns="54855" rtlCol="0" anchor="ctr"/>
              <a:lstStyle>
                <a:defPPr>
                  <a:defRPr lang="en-US"/>
                </a:defPPr>
                <a:lvl1pPr marL="0" algn="l" defTabSz="1828434" rtl="0" eaLnBrk="1" latinLnBrk="0" hangingPunct="1">
                  <a:defRPr sz="3600" kern="1200">
                    <a:solidFill>
                      <a:schemeClr val="lt1"/>
                    </a:solidFill>
                    <a:latin typeface="+mn-lt"/>
                    <a:ea typeface="+mn-ea"/>
                    <a:cs typeface="+mn-cs"/>
                  </a:defRPr>
                </a:lvl1pPr>
                <a:lvl2pPr marL="914217" algn="l" defTabSz="1828434" rtl="0" eaLnBrk="1" latinLnBrk="0" hangingPunct="1">
                  <a:defRPr sz="3600" kern="1200">
                    <a:solidFill>
                      <a:schemeClr val="lt1"/>
                    </a:solidFill>
                    <a:latin typeface="+mn-lt"/>
                    <a:ea typeface="+mn-ea"/>
                    <a:cs typeface="+mn-cs"/>
                  </a:defRPr>
                </a:lvl2pPr>
                <a:lvl3pPr marL="1828434" algn="l" defTabSz="1828434" rtl="0" eaLnBrk="1" latinLnBrk="0" hangingPunct="1">
                  <a:defRPr sz="3600" kern="1200">
                    <a:solidFill>
                      <a:schemeClr val="lt1"/>
                    </a:solidFill>
                    <a:latin typeface="+mn-lt"/>
                    <a:ea typeface="+mn-ea"/>
                    <a:cs typeface="+mn-cs"/>
                  </a:defRPr>
                </a:lvl3pPr>
                <a:lvl4pPr marL="2742651" algn="l" defTabSz="1828434" rtl="0" eaLnBrk="1" latinLnBrk="0" hangingPunct="1">
                  <a:defRPr sz="3600" kern="1200">
                    <a:solidFill>
                      <a:schemeClr val="lt1"/>
                    </a:solidFill>
                    <a:latin typeface="+mn-lt"/>
                    <a:ea typeface="+mn-ea"/>
                    <a:cs typeface="+mn-cs"/>
                  </a:defRPr>
                </a:lvl4pPr>
                <a:lvl5pPr marL="3656868" algn="l" defTabSz="1828434" rtl="0" eaLnBrk="1" latinLnBrk="0" hangingPunct="1">
                  <a:defRPr sz="3600" kern="1200">
                    <a:solidFill>
                      <a:schemeClr val="lt1"/>
                    </a:solidFill>
                    <a:latin typeface="+mn-lt"/>
                    <a:ea typeface="+mn-ea"/>
                    <a:cs typeface="+mn-cs"/>
                  </a:defRPr>
                </a:lvl5pPr>
                <a:lvl6pPr marL="4571086" algn="l" defTabSz="1828434" rtl="0" eaLnBrk="1" latinLnBrk="0" hangingPunct="1">
                  <a:defRPr sz="3600" kern="1200">
                    <a:solidFill>
                      <a:schemeClr val="lt1"/>
                    </a:solidFill>
                    <a:latin typeface="+mn-lt"/>
                    <a:ea typeface="+mn-ea"/>
                    <a:cs typeface="+mn-cs"/>
                  </a:defRPr>
                </a:lvl6pPr>
                <a:lvl7pPr marL="5485303" algn="l" defTabSz="1828434" rtl="0" eaLnBrk="1" latinLnBrk="0" hangingPunct="1">
                  <a:defRPr sz="3600" kern="1200">
                    <a:solidFill>
                      <a:schemeClr val="lt1"/>
                    </a:solidFill>
                    <a:latin typeface="+mn-lt"/>
                    <a:ea typeface="+mn-ea"/>
                    <a:cs typeface="+mn-cs"/>
                  </a:defRPr>
                </a:lvl7pPr>
                <a:lvl8pPr marL="6399520" algn="l" defTabSz="1828434" rtl="0" eaLnBrk="1" latinLnBrk="0" hangingPunct="1">
                  <a:defRPr sz="3600" kern="1200">
                    <a:solidFill>
                      <a:schemeClr val="lt1"/>
                    </a:solidFill>
                    <a:latin typeface="+mn-lt"/>
                    <a:ea typeface="+mn-ea"/>
                    <a:cs typeface="+mn-cs"/>
                  </a:defRPr>
                </a:lvl8pPr>
                <a:lvl9pPr marL="7313737" algn="l" defTabSz="1828434" rtl="0" eaLnBrk="1" latinLnBrk="0" hangingPunct="1">
                  <a:defRPr sz="3600" kern="1200">
                    <a:solidFill>
                      <a:schemeClr val="lt1"/>
                    </a:solidFill>
                    <a:latin typeface="+mn-lt"/>
                    <a:ea typeface="+mn-ea"/>
                    <a:cs typeface="+mn-cs"/>
                  </a:defRPr>
                </a:lvl9p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B7BDC71B-C1E9-4084-88BE-756B2FA1D9B0}"/>
                  </a:ext>
                </a:extLst>
              </p:cNvPr>
              <p:cNvSpPr>
                <a:spLocks noChangeArrowheads="1"/>
              </p:cNvSpPr>
              <p:nvPr/>
            </p:nvSpPr>
            <p:spPr bwMode="auto">
              <a:xfrm>
                <a:off x="1090900" y="5622575"/>
                <a:ext cx="43288" cy="19861"/>
              </a:xfrm>
              <a:prstGeom prst="rect">
                <a:avLst/>
              </a:prstGeom>
              <a:solidFill>
                <a:sysClr val="window" lastClr="FFFFFF"/>
              </a:solidFill>
              <a:ln w="9525">
                <a:noFill/>
                <a:miter lim="800000"/>
                <a:headEnd/>
                <a:tailEnd/>
              </a:ln>
            </p:spPr>
            <p:txBody>
              <a:bodyPr vert="horz" wrap="square" lIns="121920" tIns="60960" rIns="121920" bIns="60960" numCol="1" anchor="t" anchorCtr="0" compatLnSpc="1">
                <a:prstTxWarp prst="textNoShape">
                  <a:avLst/>
                </a:prstTxWarp>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grpSp>
        <p:sp>
          <p:nvSpPr>
            <p:cNvPr id="41" name="Freeform 18">
              <a:extLst>
                <a:ext uri="{FF2B5EF4-FFF2-40B4-BE49-F238E27FC236}">
                  <a16:creationId xmlns:a16="http://schemas.microsoft.com/office/drawing/2014/main" id="{F4B4C69A-DD60-44CF-B374-C84E24937670}"/>
                </a:ext>
              </a:extLst>
            </p:cNvPr>
            <p:cNvSpPr>
              <a:spLocks noEditPoints="1"/>
            </p:cNvSpPr>
            <p:nvPr/>
          </p:nvSpPr>
          <p:spPr bwMode="auto">
            <a:xfrm>
              <a:off x="442524" y="5570288"/>
              <a:ext cx="275208" cy="348225"/>
            </a:xfrm>
            <a:custGeom>
              <a:avLst/>
              <a:gdLst>
                <a:gd name="T0" fmla="*/ 186869 w 80"/>
                <a:gd name="T1" fmla="*/ 110611 h 108"/>
                <a:gd name="T2" fmla="*/ 186869 w 80"/>
                <a:gd name="T3" fmla="*/ 84887 h 108"/>
                <a:gd name="T4" fmla="*/ 102394 w 80"/>
                <a:gd name="T5" fmla="*/ 0 h 108"/>
                <a:gd name="T6" fmla="*/ 17919 w 80"/>
                <a:gd name="T7" fmla="*/ 84887 h 108"/>
                <a:gd name="T8" fmla="*/ 17919 w 80"/>
                <a:gd name="T9" fmla="*/ 110611 h 108"/>
                <a:gd name="T10" fmla="*/ 0 w 80"/>
                <a:gd name="T11" fmla="*/ 110611 h 108"/>
                <a:gd name="T12" fmla="*/ 0 w 80"/>
                <a:gd name="T13" fmla="*/ 277813 h 108"/>
                <a:gd name="T14" fmla="*/ 204788 w 80"/>
                <a:gd name="T15" fmla="*/ 277813 h 108"/>
                <a:gd name="T16" fmla="*/ 204788 w 80"/>
                <a:gd name="T17" fmla="*/ 110611 h 108"/>
                <a:gd name="T18" fmla="*/ 186869 w 80"/>
                <a:gd name="T19" fmla="*/ 110611 h 108"/>
                <a:gd name="T20" fmla="*/ 115193 w 80"/>
                <a:gd name="T21" fmla="*/ 241800 h 108"/>
                <a:gd name="T22" fmla="*/ 84475 w 80"/>
                <a:gd name="T23" fmla="*/ 241800 h 108"/>
                <a:gd name="T24" fmla="*/ 92155 w 80"/>
                <a:gd name="T25" fmla="*/ 198070 h 108"/>
                <a:gd name="T26" fmla="*/ 84475 w 80"/>
                <a:gd name="T27" fmla="*/ 185209 h 108"/>
                <a:gd name="T28" fmla="*/ 99834 w 80"/>
                <a:gd name="T29" fmla="*/ 169775 h 108"/>
                <a:gd name="T30" fmla="*/ 115193 w 80"/>
                <a:gd name="T31" fmla="*/ 185209 h 108"/>
                <a:gd name="T32" fmla="*/ 107514 w 80"/>
                <a:gd name="T33" fmla="*/ 198070 h 108"/>
                <a:gd name="T34" fmla="*/ 115193 w 80"/>
                <a:gd name="T35" fmla="*/ 241800 h 108"/>
                <a:gd name="T36" fmla="*/ 148471 w 80"/>
                <a:gd name="T37" fmla="*/ 110611 h 108"/>
                <a:gd name="T38" fmla="*/ 56317 w 80"/>
                <a:gd name="T39" fmla="*/ 110611 h 108"/>
                <a:gd name="T40" fmla="*/ 56317 w 80"/>
                <a:gd name="T41" fmla="*/ 84887 h 108"/>
                <a:gd name="T42" fmla="*/ 102394 w 80"/>
                <a:gd name="T43" fmla="*/ 38585 h 108"/>
                <a:gd name="T44" fmla="*/ 148471 w 80"/>
                <a:gd name="T45" fmla="*/ 84887 h 108"/>
                <a:gd name="T46" fmla="*/ 148471 w 80"/>
                <a:gd name="T47" fmla="*/ 110611 h 10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80" h="108">
                  <a:moveTo>
                    <a:pt x="73" y="43"/>
                  </a:moveTo>
                  <a:cubicBezTo>
                    <a:pt x="73" y="33"/>
                    <a:pt x="73" y="33"/>
                    <a:pt x="73" y="33"/>
                  </a:cubicBezTo>
                  <a:cubicBezTo>
                    <a:pt x="73" y="15"/>
                    <a:pt x="58" y="0"/>
                    <a:pt x="40" y="0"/>
                  </a:cubicBezTo>
                  <a:cubicBezTo>
                    <a:pt x="22" y="0"/>
                    <a:pt x="7" y="15"/>
                    <a:pt x="7" y="33"/>
                  </a:cubicBezTo>
                  <a:cubicBezTo>
                    <a:pt x="7" y="43"/>
                    <a:pt x="7" y="43"/>
                    <a:pt x="7" y="43"/>
                  </a:cubicBezTo>
                  <a:cubicBezTo>
                    <a:pt x="0" y="43"/>
                    <a:pt x="0" y="43"/>
                    <a:pt x="0" y="43"/>
                  </a:cubicBezTo>
                  <a:cubicBezTo>
                    <a:pt x="0" y="108"/>
                    <a:pt x="0" y="108"/>
                    <a:pt x="0" y="108"/>
                  </a:cubicBezTo>
                  <a:cubicBezTo>
                    <a:pt x="80" y="108"/>
                    <a:pt x="80" y="108"/>
                    <a:pt x="80" y="108"/>
                  </a:cubicBezTo>
                  <a:cubicBezTo>
                    <a:pt x="80" y="43"/>
                    <a:pt x="80" y="43"/>
                    <a:pt x="80" y="43"/>
                  </a:cubicBezTo>
                  <a:lnTo>
                    <a:pt x="73" y="43"/>
                  </a:lnTo>
                  <a:close/>
                  <a:moveTo>
                    <a:pt x="45" y="94"/>
                  </a:moveTo>
                  <a:cubicBezTo>
                    <a:pt x="33" y="94"/>
                    <a:pt x="33" y="94"/>
                    <a:pt x="33" y="94"/>
                  </a:cubicBezTo>
                  <a:cubicBezTo>
                    <a:pt x="36" y="77"/>
                    <a:pt x="36" y="77"/>
                    <a:pt x="36" y="77"/>
                  </a:cubicBezTo>
                  <a:cubicBezTo>
                    <a:pt x="34" y="76"/>
                    <a:pt x="33" y="74"/>
                    <a:pt x="33" y="72"/>
                  </a:cubicBezTo>
                  <a:cubicBezTo>
                    <a:pt x="33" y="69"/>
                    <a:pt x="36" y="66"/>
                    <a:pt x="39" y="66"/>
                  </a:cubicBezTo>
                  <a:cubicBezTo>
                    <a:pt x="42" y="66"/>
                    <a:pt x="45" y="69"/>
                    <a:pt x="45" y="72"/>
                  </a:cubicBezTo>
                  <a:cubicBezTo>
                    <a:pt x="45" y="74"/>
                    <a:pt x="44" y="76"/>
                    <a:pt x="42" y="77"/>
                  </a:cubicBezTo>
                  <a:lnTo>
                    <a:pt x="45" y="94"/>
                  </a:lnTo>
                  <a:close/>
                  <a:moveTo>
                    <a:pt x="58" y="43"/>
                  </a:moveTo>
                  <a:cubicBezTo>
                    <a:pt x="22" y="43"/>
                    <a:pt x="22" y="43"/>
                    <a:pt x="22" y="43"/>
                  </a:cubicBezTo>
                  <a:cubicBezTo>
                    <a:pt x="22" y="33"/>
                    <a:pt x="22" y="33"/>
                    <a:pt x="22" y="33"/>
                  </a:cubicBezTo>
                  <a:cubicBezTo>
                    <a:pt x="22" y="23"/>
                    <a:pt x="30" y="15"/>
                    <a:pt x="40" y="15"/>
                  </a:cubicBezTo>
                  <a:cubicBezTo>
                    <a:pt x="50" y="15"/>
                    <a:pt x="58" y="23"/>
                    <a:pt x="58" y="33"/>
                  </a:cubicBezTo>
                  <a:lnTo>
                    <a:pt x="58" y="43"/>
                  </a:lnTo>
                  <a:close/>
                </a:path>
              </a:pathLst>
            </a:custGeom>
            <a:solidFill>
              <a:schemeClr val="bg1"/>
            </a:solidFill>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pic>
        <p:nvPicPr>
          <p:cNvPr id="6" name="Picture Placeholder 5" descr="A picture containing standing, person, people&#10;&#10;Description automatically generated">
            <a:extLst>
              <a:ext uri="{FF2B5EF4-FFF2-40B4-BE49-F238E27FC236}">
                <a16:creationId xmlns:a16="http://schemas.microsoft.com/office/drawing/2014/main" id="{39849825-A100-4242-835C-09026F16B947}"/>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26118" t="1149" r="5746"/>
          <a:stretch/>
        </p:blipFill>
        <p:spPr>
          <a:xfrm>
            <a:off x="5416550" y="0"/>
            <a:ext cx="6775450" cy="6553200"/>
          </a:xfrm>
        </p:spPr>
      </p:pic>
    </p:spTree>
    <p:extLst>
      <p:ext uri="{BB962C8B-B14F-4D97-AF65-F5344CB8AC3E}">
        <p14:creationId xmlns:p14="http://schemas.microsoft.com/office/powerpoint/2010/main" val="38563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Placeholder 5" descr="A picture containing text, indoor, computer, ceiling&#10;&#10;Description automatically generated">
            <a:extLst>
              <a:ext uri="{FF2B5EF4-FFF2-40B4-BE49-F238E27FC236}">
                <a16:creationId xmlns:a16="http://schemas.microsoft.com/office/drawing/2014/main" id="{2AB2B024-1772-4DE7-9BE5-8878B88DCEE7}"/>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15454" r="15454"/>
          <a:stretch/>
        </p:blipFill>
        <p:spPr/>
      </p:pic>
      <p:sp>
        <p:nvSpPr>
          <p:cNvPr id="18" name="Freeform 81">
            <a:extLst>
              <a:ext uri="{FF2B5EF4-FFF2-40B4-BE49-F238E27FC236}">
                <a16:creationId xmlns:a16="http://schemas.microsoft.com/office/drawing/2014/main" id="{F85A8460-16FC-43C0-920F-2D068E3F301B}"/>
              </a:ext>
            </a:extLst>
          </p:cNvPr>
          <p:cNvSpPr>
            <a:spLocks noChangeArrowheads="1"/>
          </p:cNvSpPr>
          <p:nvPr/>
        </p:nvSpPr>
        <p:spPr bwMode="auto">
          <a:xfrm>
            <a:off x="1705168" y="3476923"/>
            <a:ext cx="6501530" cy="1179122"/>
          </a:xfrm>
          <a:custGeom>
            <a:avLst/>
            <a:gdLst>
              <a:gd name="T0" fmla="*/ 7817 w 8504"/>
              <a:gd name="T1" fmla="*/ 1895 h 1896"/>
              <a:gd name="T2" fmla="*/ 8503 w 8504"/>
              <a:gd name="T3" fmla="*/ 946 h 1896"/>
              <a:gd name="T4" fmla="*/ 7817 w 8504"/>
              <a:gd name="T5" fmla="*/ 0 h 1896"/>
              <a:gd name="T6" fmla="*/ 0 w 8504"/>
              <a:gd name="T7" fmla="*/ 0 h 1896"/>
              <a:gd name="T8" fmla="*/ 0 w 8504"/>
              <a:gd name="T9" fmla="*/ 1895 h 1896"/>
              <a:gd name="T10" fmla="*/ 7817 w 8504"/>
              <a:gd name="T11" fmla="*/ 1895 h 1896"/>
            </a:gdLst>
            <a:ahLst/>
            <a:cxnLst>
              <a:cxn ang="0">
                <a:pos x="T0" y="T1"/>
              </a:cxn>
              <a:cxn ang="0">
                <a:pos x="T2" y="T3"/>
              </a:cxn>
              <a:cxn ang="0">
                <a:pos x="T4" y="T5"/>
              </a:cxn>
              <a:cxn ang="0">
                <a:pos x="T6" y="T7"/>
              </a:cxn>
              <a:cxn ang="0">
                <a:pos x="T8" y="T9"/>
              </a:cxn>
              <a:cxn ang="0">
                <a:pos x="T10" y="T11"/>
              </a:cxn>
            </a:cxnLst>
            <a:rect l="0" t="0" r="r" b="b"/>
            <a:pathLst>
              <a:path w="8504" h="1896">
                <a:moveTo>
                  <a:pt x="7817" y="1895"/>
                </a:moveTo>
                <a:lnTo>
                  <a:pt x="8503" y="946"/>
                </a:lnTo>
                <a:lnTo>
                  <a:pt x="7817" y="0"/>
                </a:lnTo>
                <a:lnTo>
                  <a:pt x="0" y="0"/>
                </a:lnTo>
                <a:lnTo>
                  <a:pt x="0" y="1895"/>
                </a:lnTo>
                <a:lnTo>
                  <a:pt x="7817" y="1895"/>
                </a:lnTo>
              </a:path>
            </a:pathLst>
          </a:custGeom>
          <a:solidFill>
            <a:sysClr val="window" lastClr="FFFFFF">
              <a:lumMod val="95000"/>
            </a:sysClr>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Freeform 62">
            <a:extLst>
              <a:ext uri="{FF2B5EF4-FFF2-40B4-BE49-F238E27FC236}">
                <a16:creationId xmlns:a16="http://schemas.microsoft.com/office/drawing/2014/main" id="{ED7B97CE-1BFC-4772-A301-881A7A9D64FD}"/>
              </a:ext>
            </a:extLst>
          </p:cNvPr>
          <p:cNvSpPr>
            <a:spLocks noChangeArrowheads="1"/>
          </p:cNvSpPr>
          <p:nvPr/>
        </p:nvSpPr>
        <p:spPr bwMode="auto">
          <a:xfrm>
            <a:off x="-3574" y="4653299"/>
            <a:ext cx="1235098" cy="1384783"/>
          </a:xfrm>
          <a:custGeom>
            <a:avLst/>
            <a:gdLst>
              <a:gd name="T0" fmla="*/ 0 w 2402"/>
              <a:gd name="T1" fmla="*/ 2228 h 2229"/>
              <a:gd name="T2" fmla="*/ 0 w 2402"/>
              <a:gd name="T3" fmla="*/ 0 h 2229"/>
              <a:gd name="T4" fmla="*/ 2401 w 2402"/>
              <a:gd name="T5" fmla="*/ 0 h 2229"/>
              <a:gd name="T6" fmla="*/ 2401 w 2402"/>
              <a:gd name="T7" fmla="*/ 2228 h 2229"/>
              <a:gd name="T8" fmla="*/ 0 w 2402"/>
              <a:gd name="T9" fmla="*/ 2228 h 2229"/>
            </a:gdLst>
            <a:ahLst/>
            <a:cxnLst>
              <a:cxn ang="0">
                <a:pos x="T0" y="T1"/>
              </a:cxn>
              <a:cxn ang="0">
                <a:pos x="T2" y="T3"/>
              </a:cxn>
              <a:cxn ang="0">
                <a:pos x="T4" y="T5"/>
              </a:cxn>
              <a:cxn ang="0">
                <a:pos x="T6" y="T7"/>
              </a:cxn>
              <a:cxn ang="0">
                <a:pos x="T8" y="T9"/>
              </a:cxn>
            </a:cxnLst>
            <a:rect l="0" t="0" r="r" b="b"/>
            <a:pathLst>
              <a:path w="2402" h="2229">
                <a:moveTo>
                  <a:pt x="0" y="2228"/>
                </a:moveTo>
                <a:lnTo>
                  <a:pt x="0" y="0"/>
                </a:lnTo>
                <a:lnTo>
                  <a:pt x="2401" y="0"/>
                </a:lnTo>
                <a:lnTo>
                  <a:pt x="2401" y="2228"/>
                </a:lnTo>
                <a:lnTo>
                  <a:pt x="0" y="2228"/>
                </a:lnTo>
              </a:path>
            </a:pathLst>
          </a:custGeom>
          <a:solidFill>
            <a:srgbClr val="C0504D">
              <a:lumMod val="20000"/>
              <a:lumOff val="80000"/>
            </a:srgbClr>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Freeform 64">
            <a:extLst>
              <a:ext uri="{FF2B5EF4-FFF2-40B4-BE49-F238E27FC236}">
                <a16:creationId xmlns:a16="http://schemas.microsoft.com/office/drawing/2014/main" id="{FF57E26A-0B42-47CC-9CA7-804624037028}"/>
              </a:ext>
            </a:extLst>
          </p:cNvPr>
          <p:cNvSpPr>
            <a:spLocks noChangeArrowheads="1"/>
          </p:cNvSpPr>
          <p:nvPr/>
        </p:nvSpPr>
        <p:spPr bwMode="auto">
          <a:xfrm>
            <a:off x="1705168" y="4653299"/>
            <a:ext cx="5789229" cy="1176380"/>
          </a:xfrm>
          <a:custGeom>
            <a:avLst/>
            <a:gdLst>
              <a:gd name="T0" fmla="*/ 0 w 6662"/>
              <a:gd name="T1" fmla="*/ 1892 h 1893"/>
              <a:gd name="T2" fmla="*/ 0 w 6662"/>
              <a:gd name="T3" fmla="*/ 0 h 1893"/>
              <a:gd name="T4" fmla="*/ 5979 w 6662"/>
              <a:gd name="T5" fmla="*/ 0 h 1893"/>
              <a:gd name="T6" fmla="*/ 6661 w 6662"/>
              <a:gd name="T7" fmla="*/ 946 h 1893"/>
              <a:gd name="T8" fmla="*/ 5979 w 6662"/>
              <a:gd name="T9" fmla="*/ 1892 h 1893"/>
              <a:gd name="T10" fmla="*/ 0 w 6662"/>
              <a:gd name="T11" fmla="*/ 1892 h 1893"/>
            </a:gdLst>
            <a:ahLst/>
            <a:cxnLst>
              <a:cxn ang="0">
                <a:pos x="T0" y="T1"/>
              </a:cxn>
              <a:cxn ang="0">
                <a:pos x="T2" y="T3"/>
              </a:cxn>
              <a:cxn ang="0">
                <a:pos x="T4" y="T5"/>
              </a:cxn>
              <a:cxn ang="0">
                <a:pos x="T6" y="T7"/>
              </a:cxn>
              <a:cxn ang="0">
                <a:pos x="T8" y="T9"/>
              </a:cxn>
              <a:cxn ang="0">
                <a:pos x="T10" y="T11"/>
              </a:cxn>
            </a:cxnLst>
            <a:rect l="0" t="0" r="r" b="b"/>
            <a:pathLst>
              <a:path w="6662" h="1893">
                <a:moveTo>
                  <a:pt x="0" y="1892"/>
                </a:moveTo>
                <a:lnTo>
                  <a:pt x="0" y="0"/>
                </a:lnTo>
                <a:lnTo>
                  <a:pt x="5979" y="0"/>
                </a:lnTo>
                <a:lnTo>
                  <a:pt x="6661" y="946"/>
                </a:lnTo>
                <a:lnTo>
                  <a:pt x="5979" y="1892"/>
                </a:lnTo>
                <a:lnTo>
                  <a:pt x="0" y="1892"/>
                </a:lnTo>
              </a:path>
            </a:pathLst>
          </a:custGeom>
          <a:solidFill>
            <a:srgbClr val="C0504D">
              <a:lumMod val="20000"/>
              <a:lumOff val="80000"/>
            </a:srgbClr>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Freeform 66">
            <a:extLst>
              <a:ext uri="{FF2B5EF4-FFF2-40B4-BE49-F238E27FC236}">
                <a16:creationId xmlns:a16="http://schemas.microsoft.com/office/drawing/2014/main" id="{18BF59FC-5E82-4041-A4E7-92D9CA999606}"/>
              </a:ext>
            </a:extLst>
          </p:cNvPr>
          <p:cNvSpPr>
            <a:spLocks noChangeArrowheads="1"/>
          </p:cNvSpPr>
          <p:nvPr/>
        </p:nvSpPr>
        <p:spPr bwMode="auto">
          <a:xfrm>
            <a:off x="1229258" y="4653299"/>
            <a:ext cx="475910" cy="1387525"/>
          </a:xfrm>
          <a:custGeom>
            <a:avLst/>
            <a:gdLst>
              <a:gd name="T0" fmla="*/ 0 w 928"/>
              <a:gd name="T1" fmla="*/ 2231 h 2232"/>
              <a:gd name="T2" fmla="*/ 0 w 928"/>
              <a:gd name="T3" fmla="*/ 0 h 2232"/>
              <a:gd name="T4" fmla="*/ 927 w 928"/>
              <a:gd name="T5" fmla="*/ 0 h 2232"/>
              <a:gd name="T6" fmla="*/ 927 w 928"/>
              <a:gd name="T7" fmla="*/ 1895 h 2232"/>
              <a:gd name="T8" fmla="*/ 0 w 928"/>
              <a:gd name="T9" fmla="*/ 2231 h 2232"/>
            </a:gdLst>
            <a:ahLst/>
            <a:cxnLst>
              <a:cxn ang="0">
                <a:pos x="T0" y="T1"/>
              </a:cxn>
              <a:cxn ang="0">
                <a:pos x="T2" y="T3"/>
              </a:cxn>
              <a:cxn ang="0">
                <a:pos x="T4" y="T5"/>
              </a:cxn>
              <a:cxn ang="0">
                <a:pos x="T6" y="T7"/>
              </a:cxn>
              <a:cxn ang="0">
                <a:pos x="T8" y="T9"/>
              </a:cxn>
            </a:cxnLst>
            <a:rect l="0" t="0" r="r" b="b"/>
            <a:pathLst>
              <a:path w="928" h="2232">
                <a:moveTo>
                  <a:pt x="0" y="2231"/>
                </a:moveTo>
                <a:lnTo>
                  <a:pt x="0" y="0"/>
                </a:lnTo>
                <a:lnTo>
                  <a:pt x="927" y="0"/>
                </a:lnTo>
                <a:lnTo>
                  <a:pt x="927" y="1895"/>
                </a:lnTo>
                <a:lnTo>
                  <a:pt x="0" y="2231"/>
                </a:lnTo>
              </a:path>
            </a:pathLst>
          </a:custGeom>
          <a:solidFill>
            <a:srgbClr val="C0504D">
              <a:lumMod val="40000"/>
              <a:lumOff val="60000"/>
            </a:srgbClr>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Freeform 77">
            <a:extLst>
              <a:ext uri="{FF2B5EF4-FFF2-40B4-BE49-F238E27FC236}">
                <a16:creationId xmlns:a16="http://schemas.microsoft.com/office/drawing/2014/main" id="{B65B41AA-E303-446F-881B-89FA99602E1D}"/>
              </a:ext>
            </a:extLst>
          </p:cNvPr>
          <p:cNvSpPr>
            <a:spLocks noChangeArrowheads="1"/>
          </p:cNvSpPr>
          <p:nvPr/>
        </p:nvSpPr>
        <p:spPr bwMode="auto">
          <a:xfrm>
            <a:off x="-3574" y="3268520"/>
            <a:ext cx="1235098" cy="1384782"/>
          </a:xfrm>
          <a:custGeom>
            <a:avLst/>
            <a:gdLst>
              <a:gd name="T0" fmla="*/ 0 w 2402"/>
              <a:gd name="T1" fmla="*/ 2228 h 2229"/>
              <a:gd name="T2" fmla="*/ 0 w 2402"/>
              <a:gd name="T3" fmla="*/ 0 h 2229"/>
              <a:gd name="T4" fmla="*/ 2401 w 2402"/>
              <a:gd name="T5" fmla="*/ 0 h 2229"/>
              <a:gd name="T6" fmla="*/ 2401 w 2402"/>
              <a:gd name="T7" fmla="*/ 2228 h 2229"/>
              <a:gd name="T8" fmla="*/ 0 w 2402"/>
              <a:gd name="T9" fmla="*/ 2228 h 2229"/>
            </a:gdLst>
            <a:ahLst/>
            <a:cxnLst>
              <a:cxn ang="0">
                <a:pos x="T0" y="T1"/>
              </a:cxn>
              <a:cxn ang="0">
                <a:pos x="T2" y="T3"/>
              </a:cxn>
              <a:cxn ang="0">
                <a:pos x="T4" y="T5"/>
              </a:cxn>
              <a:cxn ang="0">
                <a:pos x="T6" y="T7"/>
              </a:cxn>
              <a:cxn ang="0">
                <a:pos x="T8" y="T9"/>
              </a:cxn>
            </a:cxnLst>
            <a:rect l="0" t="0" r="r" b="b"/>
            <a:pathLst>
              <a:path w="2402" h="2229">
                <a:moveTo>
                  <a:pt x="0" y="2228"/>
                </a:moveTo>
                <a:lnTo>
                  <a:pt x="0" y="0"/>
                </a:lnTo>
                <a:lnTo>
                  <a:pt x="2401" y="0"/>
                </a:lnTo>
                <a:lnTo>
                  <a:pt x="2401" y="2228"/>
                </a:lnTo>
                <a:lnTo>
                  <a:pt x="0" y="2228"/>
                </a:lnTo>
              </a:path>
            </a:pathLst>
          </a:custGeom>
          <a:solidFill>
            <a:sysClr val="window" lastClr="FFFFFF">
              <a:lumMod val="95000"/>
            </a:sysClr>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prstClr val="black"/>
              </a:solidFill>
              <a:effectLst/>
              <a:uLnTx/>
              <a:uFillTx/>
              <a:latin typeface="Calibri"/>
              <a:ea typeface="+mn-ea"/>
              <a:cs typeface="+mn-cs"/>
            </a:endParaRPr>
          </a:p>
        </p:txBody>
      </p:sp>
      <p:sp>
        <p:nvSpPr>
          <p:cNvPr id="23" name="Freeform 91">
            <a:extLst>
              <a:ext uri="{FF2B5EF4-FFF2-40B4-BE49-F238E27FC236}">
                <a16:creationId xmlns:a16="http://schemas.microsoft.com/office/drawing/2014/main" id="{A807CD26-0BE9-4A48-A683-F191CCED9BCE}"/>
              </a:ext>
            </a:extLst>
          </p:cNvPr>
          <p:cNvSpPr>
            <a:spLocks noChangeArrowheads="1"/>
          </p:cNvSpPr>
          <p:nvPr/>
        </p:nvSpPr>
        <p:spPr bwMode="auto">
          <a:xfrm>
            <a:off x="-3574" y="1883734"/>
            <a:ext cx="1235098" cy="1384783"/>
          </a:xfrm>
          <a:custGeom>
            <a:avLst/>
            <a:gdLst>
              <a:gd name="T0" fmla="*/ 0 w 2402"/>
              <a:gd name="T1" fmla="*/ 2227 h 2228"/>
              <a:gd name="T2" fmla="*/ 0 w 2402"/>
              <a:gd name="T3" fmla="*/ 0 h 2228"/>
              <a:gd name="T4" fmla="*/ 2401 w 2402"/>
              <a:gd name="T5" fmla="*/ 0 h 2228"/>
              <a:gd name="T6" fmla="*/ 2401 w 2402"/>
              <a:gd name="T7" fmla="*/ 2227 h 2228"/>
              <a:gd name="T8" fmla="*/ 0 w 2402"/>
              <a:gd name="T9" fmla="*/ 2227 h 2228"/>
            </a:gdLst>
            <a:ahLst/>
            <a:cxnLst>
              <a:cxn ang="0">
                <a:pos x="T0" y="T1"/>
              </a:cxn>
              <a:cxn ang="0">
                <a:pos x="T2" y="T3"/>
              </a:cxn>
              <a:cxn ang="0">
                <a:pos x="T4" y="T5"/>
              </a:cxn>
              <a:cxn ang="0">
                <a:pos x="T6" y="T7"/>
              </a:cxn>
              <a:cxn ang="0">
                <a:pos x="T8" y="T9"/>
              </a:cxn>
            </a:cxnLst>
            <a:rect l="0" t="0" r="r" b="b"/>
            <a:pathLst>
              <a:path w="2402" h="2228">
                <a:moveTo>
                  <a:pt x="0" y="2227"/>
                </a:moveTo>
                <a:lnTo>
                  <a:pt x="0" y="0"/>
                </a:lnTo>
                <a:lnTo>
                  <a:pt x="2401" y="0"/>
                </a:lnTo>
                <a:lnTo>
                  <a:pt x="2401" y="2227"/>
                </a:lnTo>
                <a:lnTo>
                  <a:pt x="0" y="2227"/>
                </a:lnTo>
              </a:path>
            </a:pathLst>
          </a:custGeom>
          <a:solidFill>
            <a:srgbClr val="4F81BD">
              <a:lumMod val="20000"/>
              <a:lumOff val="80000"/>
            </a:srgbClr>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prstClr val="black"/>
              </a:solidFill>
              <a:effectLst/>
              <a:uLnTx/>
              <a:uFillTx/>
              <a:latin typeface="Calibri"/>
              <a:ea typeface="+mn-ea"/>
              <a:cs typeface="+mn-cs"/>
            </a:endParaRPr>
          </a:p>
        </p:txBody>
      </p:sp>
      <p:sp>
        <p:nvSpPr>
          <p:cNvPr id="24" name="Freeform 93">
            <a:extLst>
              <a:ext uri="{FF2B5EF4-FFF2-40B4-BE49-F238E27FC236}">
                <a16:creationId xmlns:a16="http://schemas.microsoft.com/office/drawing/2014/main" id="{CB3861B1-A4B5-48E3-8C4E-B18DD2EE70F9}"/>
              </a:ext>
            </a:extLst>
          </p:cNvPr>
          <p:cNvSpPr>
            <a:spLocks noChangeArrowheads="1"/>
          </p:cNvSpPr>
          <p:nvPr/>
        </p:nvSpPr>
        <p:spPr bwMode="auto">
          <a:xfrm>
            <a:off x="1229258" y="1897227"/>
            <a:ext cx="475910" cy="1593186"/>
          </a:xfrm>
          <a:custGeom>
            <a:avLst/>
            <a:gdLst>
              <a:gd name="T0" fmla="*/ 0 w 928"/>
              <a:gd name="T1" fmla="*/ 2227 h 2560"/>
              <a:gd name="T2" fmla="*/ 0 w 928"/>
              <a:gd name="T3" fmla="*/ 0 h 2560"/>
              <a:gd name="T4" fmla="*/ 927 w 928"/>
              <a:gd name="T5" fmla="*/ 667 h 2560"/>
              <a:gd name="T6" fmla="*/ 927 w 928"/>
              <a:gd name="T7" fmla="*/ 2559 h 2560"/>
              <a:gd name="T8" fmla="*/ 0 w 928"/>
              <a:gd name="T9" fmla="*/ 2227 h 2560"/>
            </a:gdLst>
            <a:ahLst/>
            <a:cxnLst>
              <a:cxn ang="0">
                <a:pos x="T0" y="T1"/>
              </a:cxn>
              <a:cxn ang="0">
                <a:pos x="T2" y="T3"/>
              </a:cxn>
              <a:cxn ang="0">
                <a:pos x="T4" y="T5"/>
              </a:cxn>
              <a:cxn ang="0">
                <a:pos x="T6" y="T7"/>
              </a:cxn>
              <a:cxn ang="0">
                <a:pos x="T8" y="T9"/>
              </a:cxn>
            </a:cxnLst>
            <a:rect l="0" t="0" r="r" b="b"/>
            <a:pathLst>
              <a:path w="928" h="2560">
                <a:moveTo>
                  <a:pt x="0" y="2227"/>
                </a:moveTo>
                <a:lnTo>
                  <a:pt x="0" y="0"/>
                </a:lnTo>
                <a:lnTo>
                  <a:pt x="927" y="667"/>
                </a:lnTo>
                <a:lnTo>
                  <a:pt x="927" y="2559"/>
                </a:lnTo>
                <a:lnTo>
                  <a:pt x="0" y="2227"/>
                </a:lnTo>
              </a:path>
            </a:pathLst>
          </a:custGeom>
          <a:solidFill>
            <a:srgbClr val="4F81BD">
              <a:lumMod val="40000"/>
              <a:lumOff val="60000"/>
            </a:srgbClr>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prstClr val="black"/>
              </a:solidFill>
              <a:effectLst/>
              <a:uLnTx/>
              <a:uFillTx/>
              <a:latin typeface="Calibri"/>
              <a:ea typeface="+mn-ea"/>
              <a:cs typeface="+mn-cs"/>
            </a:endParaRPr>
          </a:p>
        </p:txBody>
      </p:sp>
      <p:sp>
        <p:nvSpPr>
          <p:cNvPr id="25" name="Freeform 95">
            <a:extLst>
              <a:ext uri="{FF2B5EF4-FFF2-40B4-BE49-F238E27FC236}">
                <a16:creationId xmlns:a16="http://schemas.microsoft.com/office/drawing/2014/main" id="{EBED65EC-69DB-4C8C-8FAA-865C9DC6399F}"/>
              </a:ext>
            </a:extLst>
          </p:cNvPr>
          <p:cNvSpPr>
            <a:spLocks noChangeArrowheads="1"/>
          </p:cNvSpPr>
          <p:nvPr/>
        </p:nvSpPr>
        <p:spPr bwMode="auto">
          <a:xfrm>
            <a:off x="1705168" y="2297801"/>
            <a:ext cx="5789228" cy="1179122"/>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rgbClr val="4F81BD">
              <a:lumMod val="20000"/>
              <a:lumOff val="80000"/>
            </a:srgbClr>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prstClr val="black"/>
              </a:solidFill>
              <a:effectLst/>
              <a:uLnTx/>
              <a:uFillTx/>
              <a:latin typeface="Calibri"/>
              <a:ea typeface="+mn-ea"/>
              <a:cs typeface="+mn-cs"/>
            </a:endParaRPr>
          </a:p>
        </p:txBody>
      </p:sp>
      <p:sp>
        <p:nvSpPr>
          <p:cNvPr id="26" name="Freeform 79">
            <a:extLst>
              <a:ext uri="{FF2B5EF4-FFF2-40B4-BE49-F238E27FC236}">
                <a16:creationId xmlns:a16="http://schemas.microsoft.com/office/drawing/2014/main" id="{47C8A032-497D-4472-9D7F-AB5F62259721}"/>
              </a:ext>
            </a:extLst>
          </p:cNvPr>
          <p:cNvSpPr>
            <a:spLocks noChangeArrowheads="1"/>
          </p:cNvSpPr>
          <p:nvPr/>
        </p:nvSpPr>
        <p:spPr bwMode="auto">
          <a:xfrm>
            <a:off x="1229258" y="3268520"/>
            <a:ext cx="475910" cy="1384782"/>
          </a:xfrm>
          <a:custGeom>
            <a:avLst/>
            <a:gdLst>
              <a:gd name="T0" fmla="*/ 0 w 928"/>
              <a:gd name="T1" fmla="*/ 2228 h 2229"/>
              <a:gd name="T2" fmla="*/ 0 w 928"/>
              <a:gd name="T3" fmla="*/ 0 h 2229"/>
              <a:gd name="T4" fmla="*/ 927 w 928"/>
              <a:gd name="T5" fmla="*/ 332 h 2229"/>
              <a:gd name="T6" fmla="*/ 927 w 928"/>
              <a:gd name="T7" fmla="*/ 2228 h 2229"/>
              <a:gd name="T8" fmla="*/ 0 w 928"/>
              <a:gd name="T9" fmla="*/ 2228 h 2229"/>
            </a:gdLst>
            <a:ahLst/>
            <a:cxnLst>
              <a:cxn ang="0">
                <a:pos x="T0" y="T1"/>
              </a:cxn>
              <a:cxn ang="0">
                <a:pos x="T2" y="T3"/>
              </a:cxn>
              <a:cxn ang="0">
                <a:pos x="T4" y="T5"/>
              </a:cxn>
              <a:cxn ang="0">
                <a:pos x="T6" y="T7"/>
              </a:cxn>
              <a:cxn ang="0">
                <a:pos x="T8" y="T9"/>
              </a:cxn>
            </a:cxnLst>
            <a:rect l="0" t="0" r="r" b="b"/>
            <a:pathLst>
              <a:path w="928" h="2229">
                <a:moveTo>
                  <a:pt x="0" y="2228"/>
                </a:moveTo>
                <a:lnTo>
                  <a:pt x="0" y="0"/>
                </a:lnTo>
                <a:lnTo>
                  <a:pt x="927" y="332"/>
                </a:lnTo>
                <a:lnTo>
                  <a:pt x="927" y="2228"/>
                </a:lnTo>
                <a:lnTo>
                  <a:pt x="0" y="2228"/>
                </a:lnTo>
              </a:path>
            </a:pathLst>
          </a:custGeom>
          <a:solidFill>
            <a:sysClr val="window" lastClr="FFFFFF">
              <a:lumMod val="85000"/>
            </a:sysClr>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599" b="0" i="0" u="none" strike="noStrike" kern="1200" cap="none" spc="0" normalizeH="0" baseline="0" noProof="0" dirty="0">
              <a:ln>
                <a:noFill/>
              </a:ln>
              <a:solidFill>
                <a:prstClr val="black"/>
              </a:solidFill>
              <a:effectLst/>
              <a:uLnTx/>
              <a:uFillTx/>
              <a:latin typeface="Calibri"/>
              <a:ea typeface="+mn-ea"/>
              <a:cs typeface="+mn-cs"/>
            </a:endParaRPr>
          </a:p>
        </p:txBody>
      </p:sp>
      <p:sp>
        <p:nvSpPr>
          <p:cNvPr id="29" name="Rectangle 28">
            <a:extLst>
              <a:ext uri="{FF2B5EF4-FFF2-40B4-BE49-F238E27FC236}">
                <a16:creationId xmlns:a16="http://schemas.microsoft.com/office/drawing/2014/main" id="{0AF6DA8D-5F57-4CED-8441-228E0B703DF3}"/>
              </a:ext>
            </a:extLst>
          </p:cNvPr>
          <p:cNvSpPr/>
          <p:nvPr/>
        </p:nvSpPr>
        <p:spPr>
          <a:xfrm>
            <a:off x="1775526" y="2548808"/>
            <a:ext cx="5518066" cy="677108"/>
          </a:xfrm>
          <a:prstGeom prst="rect">
            <a:avLst/>
          </a:prstGeom>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900" b="0" i="0" u="none" strike="noStrike" kern="0" cap="none" spc="0" normalizeH="0" baseline="0" noProof="0" dirty="0">
                <a:ln>
                  <a:noFill/>
                </a:ln>
                <a:solidFill>
                  <a:prstClr val="black"/>
                </a:solidFill>
                <a:effectLst/>
                <a:uLnTx/>
                <a:uFillTx/>
              </a:rPr>
              <a:t>Keep critical network assets, such as servers and backup devices, in a </a:t>
            </a:r>
            <a:r>
              <a:rPr kumimoji="0" lang="en-US" sz="1900" b="1" i="0" u="none" strike="noStrike" kern="0" cap="none" spc="0" normalizeH="0" baseline="0" noProof="0" dirty="0">
                <a:ln>
                  <a:noFill/>
                </a:ln>
                <a:solidFill>
                  <a:srgbClr val="FF0000"/>
                </a:solidFill>
                <a:effectLst/>
                <a:uLnTx/>
                <a:uFillTx/>
              </a:rPr>
              <a:t>separate room</a:t>
            </a:r>
          </a:p>
        </p:txBody>
      </p:sp>
      <p:sp>
        <p:nvSpPr>
          <p:cNvPr id="30" name="Rectangle 29">
            <a:extLst>
              <a:ext uri="{FF2B5EF4-FFF2-40B4-BE49-F238E27FC236}">
                <a16:creationId xmlns:a16="http://schemas.microsoft.com/office/drawing/2014/main" id="{D0492DF4-D549-492C-80CD-97CF42E4B052}"/>
              </a:ext>
            </a:extLst>
          </p:cNvPr>
          <p:cNvSpPr/>
          <p:nvPr/>
        </p:nvSpPr>
        <p:spPr>
          <a:xfrm>
            <a:off x="1775526" y="3727930"/>
            <a:ext cx="5082474" cy="677108"/>
          </a:xfrm>
          <a:prstGeom prst="rect">
            <a:avLst/>
          </a:prstGeom>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900" b="0" i="0" u="none" strike="noStrike" kern="0" cap="none" spc="0" normalizeH="0" baseline="0" noProof="0" dirty="0">
                <a:ln>
                  <a:noFill/>
                </a:ln>
                <a:solidFill>
                  <a:prstClr val="black"/>
                </a:solidFill>
                <a:effectLst/>
                <a:uLnTx/>
                <a:uFillTx/>
              </a:rPr>
              <a:t>Protect the server room and backup devices with an </a:t>
            </a:r>
            <a:r>
              <a:rPr kumimoji="0" lang="en-US" sz="1900" b="1" i="0" u="none" strike="noStrike" kern="0" cap="none" spc="0" normalizeH="0" baseline="0" noProof="0" dirty="0">
                <a:ln>
                  <a:noFill/>
                </a:ln>
                <a:solidFill>
                  <a:srgbClr val="FF0000"/>
                </a:solidFill>
                <a:effectLst/>
                <a:uLnTx/>
                <a:uFillTx/>
              </a:rPr>
              <a:t>appropriate access control</a:t>
            </a:r>
          </a:p>
        </p:txBody>
      </p:sp>
      <p:sp>
        <p:nvSpPr>
          <p:cNvPr id="40" name="Rectangle 39">
            <a:extLst>
              <a:ext uri="{FF2B5EF4-FFF2-40B4-BE49-F238E27FC236}">
                <a16:creationId xmlns:a16="http://schemas.microsoft.com/office/drawing/2014/main" id="{B2E23CCA-6CAB-45A5-B6CE-DA7E59FBC1EC}"/>
              </a:ext>
            </a:extLst>
          </p:cNvPr>
          <p:cNvSpPr/>
          <p:nvPr/>
        </p:nvSpPr>
        <p:spPr>
          <a:xfrm>
            <a:off x="1775526" y="4902935"/>
            <a:ext cx="5486400" cy="677108"/>
          </a:xfrm>
          <a:prstGeom prst="rect">
            <a:avLst/>
          </a:prstGeom>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900" b="0" i="0" u="none" strike="noStrike" kern="0" cap="none" spc="0" normalizeH="0" baseline="0" noProof="0" dirty="0">
                <a:ln>
                  <a:noFill/>
                </a:ln>
                <a:solidFill>
                  <a:prstClr val="black"/>
                </a:solidFill>
                <a:effectLst/>
                <a:uLnTx/>
                <a:uFillTx/>
              </a:rPr>
              <a:t>Keep the server room and backup devices under </a:t>
            </a:r>
            <a:r>
              <a:rPr kumimoji="0" lang="en-US" sz="1900" b="1" i="0" u="none" strike="noStrike" kern="0" cap="none" spc="0" normalizeH="0" baseline="0" noProof="0" dirty="0">
                <a:ln>
                  <a:noFill/>
                </a:ln>
                <a:solidFill>
                  <a:srgbClr val="FF0000"/>
                </a:solidFill>
                <a:effectLst/>
                <a:uLnTx/>
                <a:uFillTx/>
              </a:rPr>
              <a:t>video surveillance</a:t>
            </a:r>
          </a:p>
        </p:txBody>
      </p:sp>
      <p:sp>
        <p:nvSpPr>
          <p:cNvPr id="42" name="Title 5">
            <a:extLst>
              <a:ext uri="{FF2B5EF4-FFF2-40B4-BE49-F238E27FC236}">
                <a16:creationId xmlns:a16="http://schemas.microsoft.com/office/drawing/2014/main" id="{E5DCA00C-E664-4A6A-9E2E-4CDBE7D9CDE0}"/>
              </a:ext>
            </a:extLst>
          </p:cNvPr>
          <p:cNvSpPr txBox="1">
            <a:spLocks/>
          </p:cNvSpPr>
          <p:nvPr/>
        </p:nvSpPr>
        <p:spPr>
          <a:xfrm>
            <a:off x="152401" y="71544"/>
            <a:ext cx="4240502" cy="1177694"/>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marL="0" marR="0" lvl="0" indent="0" defTabSz="565168" rtl="0" eaLnBrk="1" fontAlgn="auto" latinLnBrk="0" hangingPunct="1">
              <a:lnSpc>
                <a:spcPct val="100000"/>
              </a:lnSpc>
              <a:spcBef>
                <a:spcPct val="0"/>
              </a:spcBef>
              <a:spcAft>
                <a:spcPts val="0"/>
              </a:spcAft>
              <a:buClrTx/>
              <a:buSzTx/>
              <a:buFontTx/>
              <a:buNone/>
              <a:tabLst/>
              <a:defRPr/>
            </a:pPr>
            <a:r>
              <a:rPr kumimoji="0" lang="en-IN" sz="3600" b="1" i="0" u="none" strike="noStrike" kern="1200" cap="none" spc="0" normalizeH="0" baseline="0" noProof="0" dirty="0">
                <a:ln>
                  <a:noFill/>
                </a:ln>
                <a:effectLst/>
                <a:uLnTx/>
                <a:uFillTx/>
                <a:latin typeface="Rockwell" panose="02060603020205020403" pitchFamily="18" charset="0"/>
                <a:ea typeface="+mj-ea"/>
                <a:cs typeface="+mj-cs"/>
              </a:rPr>
              <a:t>Server/Backup Device Security</a:t>
            </a:r>
          </a:p>
        </p:txBody>
      </p:sp>
      <p:grpSp>
        <p:nvGrpSpPr>
          <p:cNvPr id="44" name="Group 43">
            <a:extLst>
              <a:ext uri="{FF2B5EF4-FFF2-40B4-BE49-F238E27FC236}">
                <a16:creationId xmlns:a16="http://schemas.microsoft.com/office/drawing/2014/main" id="{00C953FB-3394-4D37-8E7C-84BECA0B7AC3}"/>
              </a:ext>
            </a:extLst>
          </p:cNvPr>
          <p:cNvGrpSpPr/>
          <p:nvPr/>
        </p:nvGrpSpPr>
        <p:grpSpPr>
          <a:xfrm>
            <a:off x="271075" y="3618011"/>
            <a:ext cx="685800" cy="685800"/>
            <a:chOff x="192680" y="3268485"/>
            <a:chExt cx="801866" cy="801866"/>
          </a:xfrm>
        </p:grpSpPr>
        <p:grpSp>
          <p:nvGrpSpPr>
            <p:cNvPr id="45" name="Group 44">
              <a:extLst>
                <a:ext uri="{FF2B5EF4-FFF2-40B4-BE49-F238E27FC236}">
                  <a16:creationId xmlns:a16="http://schemas.microsoft.com/office/drawing/2014/main" id="{D20371D1-F69D-42E6-B7E5-90B2BA7D4B0D}"/>
                </a:ext>
              </a:extLst>
            </p:cNvPr>
            <p:cNvGrpSpPr/>
            <p:nvPr/>
          </p:nvGrpSpPr>
          <p:grpSpPr>
            <a:xfrm>
              <a:off x="192680" y="3268485"/>
              <a:ext cx="801866" cy="801866"/>
              <a:chOff x="221902" y="3272125"/>
              <a:chExt cx="1879692" cy="1879692"/>
            </a:xfrm>
          </p:grpSpPr>
          <p:sp>
            <p:nvSpPr>
              <p:cNvPr id="47" name="Oval 46">
                <a:extLst>
                  <a:ext uri="{FF2B5EF4-FFF2-40B4-BE49-F238E27FC236}">
                    <a16:creationId xmlns:a16="http://schemas.microsoft.com/office/drawing/2014/main" id="{77879580-62D0-48B2-A399-D1A265A95941}"/>
                  </a:ext>
                </a:extLst>
              </p:cNvPr>
              <p:cNvSpPr/>
              <p:nvPr/>
            </p:nvSpPr>
            <p:spPr>
              <a:xfrm>
                <a:off x="221902" y="3272125"/>
                <a:ext cx="1879692" cy="1879692"/>
              </a:xfrm>
              <a:prstGeom prst="ellipse">
                <a:avLst/>
              </a:prstGeom>
              <a:solidFill>
                <a:sysClr val="window" lastClr="FFFFFF"/>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8" name="Oval 47">
                <a:extLst>
                  <a:ext uri="{FF2B5EF4-FFF2-40B4-BE49-F238E27FC236}">
                    <a16:creationId xmlns:a16="http://schemas.microsoft.com/office/drawing/2014/main" id="{09588F91-18F6-4DFA-B77A-59BB1C5D289B}"/>
                  </a:ext>
                </a:extLst>
              </p:cNvPr>
              <p:cNvSpPr/>
              <p:nvPr/>
            </p:nvSpPr>
            <p:spPr>
              <a:xfrm>
                <a:off x="488126" y="3555564"/>
                <a:ext cx="1347244" cy="1347244"/>
              </a:xfrm>
              <a:prstGeom prst="ellipse">
                <a:avLst/>
              </a:prstGeom>
              <a:solidFill>
                <a:srgbClr val="4BACC6"/>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46" name="Rectangle 45">
              <a:extLst>
                <a:ext uri="{FF2B5EF4-FFF2-40B4-BE49-F238E27FC236}">
                  <a16:creationId xmlns:a16="http://schemas.microsoft.com/office/drawing/2014/main" id="{14279AC2-DB7D-4703-B273-4740401B0541}"/>
                </a:ext>
              </a:extLst>
            </p:cNvPr>
            <p:cNvSpPr>
              <a:spLocks/>
            </p:cNvSpPr>
            <p:nvPr/>
          </p:nvSpPr>
          <p:spPr bwMode="auto">
            <a:xfrm>
              <a:off x="407997" y="3432621"/>
              <a:ext cx="368692" cy="447687"/>
            </a:xfrm>
            <a:prstGeom prst="rect">
              <a:avLst/>
            </a:prstGeom>
            <a:noFill/>
            <a:ln>
              <a:noFill/>
            </a:ln>
            <a:extLst>
              <a:ext uri="{909E8E84-426E-40dd-AFC4-6F175D3DCCD1}">
                <a14:hiddenFill xmlns:lc="http://schemas.openxmlformats.org/drawingml/2006/lockedCanvas" xmlns:a14="http://schemas.microsoft.com/office/drawing/2010/main" xmlns="">
                  <a:solidFill>
                    <a:srgbClr val="FFFFFF"/>
                  </a:solidFill>
                </a14:hiddenFill>
              </a:ext>
              <a:ext uri="{91240B29-F687-4f45-9708-019B960494DF}">
                <a14:hiddenLine xmlns:lc="http://schemas.openxmlformats.org/drawingml/2006/lockedCanvas"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86000" rtl="0" eaLnBrk="1" fontAlgn="auto" latinLnBrk="0" hangingPunct="1">
                <a:lnSpc>
                  <a:spcPts val="387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Lato" charset="0"/>
                  <a:ea typeface="Lato" charset="0"/>
                  <a:cs typeface="Lato" charset="0"/>
                  <a:sym typeface="Bebas Neue" charset="0"/>
                </a:rPr>
                <a:t>02</a:t>
              </a:r>
            </a:p>
          </p:txBody>
        </p:sp>
      </p:grpSp>
      <p:grpSp>
        <p:nvGrpSpPr>
          <p:cNvPr id="49" name="Group 48">
            <a:extLst>
              <a:ext uri="{FF2B5EF4-FFF2-40B4-BE49-F238E27FC236}">
                <a16:creationId xmlns:a16="http://schemas.microsoft.com/office/drawing/2014/main" id="{433484D8-CF87-4EDE-97A5-803881FDA5B8}"/>
              </a:ext>
            </a:extLst>
          </p:cNvPr>
          <p:cNvGrpSpPr/>
          <p:nvPr/>
        </p:nvGrpSpPr>
        <p:grpSpPr>
          <a:xfrm>
            <a:off x="271075" y="5002790"/>
            <a:ext cx="685800" cy="685800"/>
            <a:chOff x="192680" y="4441352"/>
            <a:chExt cx="801866" cy="801866"/>
          </a:xfrm>
        </p:grpSpPr>
        <p:grpSp>
          <p:nvGrpSpPr>
            <p:cNvPr id="50" name="Group 49">
              <a:extLst>
                <a:ext uri="{FF2B5EF4-FFF2-40B4-BE49-F238E27FC236}">
                  <a16:creationId xmlns:a16="http://schemas.microsoft.com/office/drawing/2014/main" id="{8FE88DAA-3F85-430F-8CD2-EC160933C490}"/>
                </a:ext>
              </a:extLst>
            </p:cNvPr>
            <p:cNvGrpSpPr/>
            <p:nvPr/>
          </p:nvGrpSpPr>
          <p:grpSpPr>
            <a:xfrm>
              <a:off x="192680" y="4441352"/>
              <a:ext cx="801866" cy="801866"/>
              <a:chOff x="221902" y="3272125"/>
              <a:chExt cx="1879692" cy="1879692"/>
            </a:xfrm>
          </p:grpSpPr>
          <p:sp>
            <p:nvSpPr>
              <p:cNvPr id="53" name="Oval 52">
                <a:extLst>
                  <a:ext uri="{FF2B5EF4-FFF2-40B4-BE49-F238E27FC236}">
                    <a16:creationId xmlns:a16="http://schemas.microsoft.com/office/drawing/2014/main" id="{E98DBF14-E801-4BDC-938B-2749EB1DCCDD}"/>
                  </a:ext>
                </a:extLst>
              </p:cNvPr>
              <p:cNvSpPr/>
              <p:nvPr/>
            </p:nvSpPr>
            <p:spPr>
              <a:xfrm>
                <a:off x="221902" y="3272125"/>
                <a:ext cx="1879692" cy="1879692"/>
              </a:xfrm>
              <a:prstGeom prst="ellipse">
                <a:avLst/>
              </a:prstGeom>
              <a:solidFill>
                <a:sysClr val="window" lastClr="FFFFFF"/>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4" name="Oval 53">
                <a:extLst>
                  <a:ext uri="{FF2B5EF4-FFF2-40B4-BE49-F238E27FC236}">
                    <a16:creationId xmlns:a16="http://schemas.microsoft.com/office/drawing/2014/main" id="{54BF7AD5-080F-4459-92E3-E1B42E2EDCE2}"/>
                  </a:ext>
                </a:extLst>
              </p:cNvPr>
              <p:cNvSpPr/>
              <p:nvPr/>
            </p:nvSpPr>
            <p:spPr>
              <a:xfrm>
                <a:off x="488126" y="3555564"/>
                <a:ext cx="1347244" cy="1347244"/>
              </a:xfrm>
              <a:prstGeom prst="ellipse">
                <a:avLst/>
              </a:prstGeom>
              <a:solidFill>
                <a:srgbClr val="4BACC6"/>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52" name="Rectangle 51">
              <a:extLst>
                <a:ext uri="{FF2B5EF4-FFF2-40B4-BE49-F238E27FC236}">
                  <a16:creationId xmlns:a16="http://schemas.microsoft.com/office/drawing/2014/main" id="{C06C692A-3605-4354-A359-3FC2F58D8AFE}"/>
                </a:ext>
              </a:extLst>
            </p:cNvPr>
            <p:cNvSpPr>
              <a:spLocks/>
            </p:cNvSpPr>
            <p:nvPr/>
          </p:nvSpPr>
          <p:spPr bwMode="auto">
            <a:xfrm>
              <a:off x="407997" y="4605488"/>
              <a:ext cx="368692" cy="447687"/>
            </a:xfrm>
            <a:prstGeom prst="rect">
              <a:avLst/>
            </a:prstGeom>
            <a:noFill/>
            <a:ln>
              <a:noFill/>
            </a:ln>
            <a:extLst>
              <a:ext uri="{909E8E84-426E-40dd-AFC4-6F175D3DCCD1}">
                <a14:hiddenFill xmlns:lc="http://schemas.openxmlformats.org/drawingml/2006/lockedCanvas" xmlns:a14="http://schemas.microsoft.com/office/drawing/2010/main" xmlns="">
                  <a:solidFill>
                    <a:srgbClr val="FFFFFF"/>
                  </a:solidFill>
                </a14:hiddenFill>
              </a:ext>
              <a:ext uri="{91240B29-F687-4f45-9708-019B960494DF}">
                <a14:hiddenLine xmlns:lc="http://schemas.openxmlformats.org/drawingml/2006/lockedCanvas"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86000" rtl="0" eaLnBrk="1" fontAlgn="auto" latinLnBrk="0" hangingPunct="1">
                <a:lnSpc>
                  <a:spcPts val="387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Lato" charset="0"/>
                  <a:ea typeface="Lato" charset="0"/>
                  <a:cs typeface="Lato" charset="0"/>
                  <a:sym typeface="Bebas Neue" charset="0"/>
                </a:rPr>
                <a:t>03</a:t>
              </a:r>
            </a:p>
          </p:txBody>
        </p:sp>
      </p:grpSp>
      <p:grpSp>
        <p:nvGrpSpPr>
          <p:cNvPr id="55" name="Group 54">
            <a:extLst>
              <a:ext uri="{FF2B5EF4-FFF2-40B4-BE49-F238E27FC236}">
                <a16:creationId xmlns:a16="http://schemas.microsoft.com/office/drawing/2014/main" id="{B68130A6-2108-49F8-ABCE-8451A1816750}"/>
              </a:ext>
            </a:extLst>
          </p:cNvPr>
          <p:cNvGrpSpPr/>
          <p:nvPr/>
        </p:nvGrpSpPr>
        <p:grpSpPr>
          <a:xfrm>
            <a:off x="269961" y="2232111"/>
            <a:ext cx="688028" cy="688028"/>
            <a:chOff x="192680" y="2168779"/>
            <a:chExt cx="801866" cy="801866"/>
          </a:xfrm>
        </p:grpSpPr>
        <p:grpSp>
          <p:nvGrpSpPr>
            <p:cNvPr id="56" name="Group 55">
              <a:extLst>
                <a:ext uri="{FF2B5EF4-FFF2-40B4-BE49-F238E27FC236}">
                  <a16:creationId xmlns:a16="http://schemas.microsoft.com/office/drawing/2014/main" id="{267DD360-0CB2-4301-9AD6-57B9E1C3AFD5}"/>
                </a:ext>
              </a:extLst>
            </p:cNvPr>
            <p:cNvGrpSpPr/>
            <p:nvPr/>
          </p:nvGrpSpPr>
          <p:grpSpPr>
            <a:xfrm>
              <a:off x="192680" y="2168779"/>
              <a:ext cx="801866" cy="801866"/>
              <a:chOff x="221902" y="3272125"/>
              <a:chExt cx="1879692" cy="1879692"/>
            </a:xfrm>
          </p:grpSpPr>
          <p:sp>
            <p:nvSpPr>
              <p:cNvPr id="58" name="Oval 57">
                <a:extLst>
                  <a:ext uri="{FF2B5EF4-FFF2-40B4-BE49-F238E27FC236}">
                    <a16:creationId xmlns:a16="http://schemas.microsoft.com/office/drawing/2014/main" id="{325E32CB-E2E7-4C70-A490-74AF83F04149}"/>
                  </a:ext>
                </a:extLst>
              </p:cNvPr>
              <p:cNvSpPr/>
              <p:nvPr/>
            </p:nvSpPr>
            <p:spPr>
              <a:xfrm>
                <a:off x="221902" y="3272125"/>
                <a:ext cx="1879692" cy="1879692"/>
              </a:xfrm>
              <a:prstGeom prst="ellipse">
                <a:avLst/>
              </a:prstGeom>
              <a:solidFill>
                <a:sysClr val="window" lastClr="FFFFFF"/>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9" name="Oval 58">
                <a:extLst>
                  <a:ext uri="{FF2B5EF4-FFF2-40B4-BE49-F238E27FC236}">
                    <a16:creationId xmlns:a16="http://schemas.microsoft.com/office/drawing/2014/main" id="{B417E692-0198-445A-BAB7-AD1616E4C8EE}"/>
                  </a:ext>
                </a:extLst>
              </p:cNvPr>
              <p:cNvSpPr/>
              <p:nvPr/>
            </p:nvSpPr>
            <p:spPr>
              <a:xfrm>
                <a:off x="488126" y="3555564"/>
                <a:ext cx="1347244" cy="1347244"/>
              </a:xfrm>
              <a:prstGeom prst="ellipse">
                <a:avLst/>
              </a:prstGeom>
              <a:solidFill>
                <a:srgbClr val="4BACC6"/>
              </a:solidFill>
              <a:ln w="25400"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57" name="Rectangle 56">
              <a:extLst>
                <a:ext uri="{FF2B5EF4-FFF2-40B4-BE49-F238E27FC236}">
                  <a16:creationId xmlns:a16="http://schemas.microsoft.com/office/drawing/2014/main" id="{2E46A763-6548-444D-AA84-778BD9B4FF14}"/>
                </a:ext>
              </a:extLst>
            </p:cNvPr>
            <p:cNvSpPr>
              <a:spLocks/>
            </p:cNvSpPr>
            <p:nvPr/>
          </p:nvSpPr>
          <p:spPr bwMode="auto">
            <a:xfrm>
              <a:off x="407997" y="2332915"/>
              <a:ext cx="368692" cy="447688"/>
            </a:xfrm>
            <a:prstGeom prst="rect">
              <a:avLst/>
            </a:prstGeom>
            <a:noFill/>
            <a:ln>
              <a:noFill/>
            </a:ln>
            <a:extLst>
              <a:ext uri="{909E8E84-426E-40dd-AFC4-6F175D3DCCD1}">
                <a14:hiddenFill xmlns:lc="http://schemas.openxmlformats.org/drawingml/2006/lockedCanvas" xmlns:a14="http://schemas.microsoft.com/office/drawing/2010/main" xmlns="">
                  <a:solidFill>
                    <a:srgbClr val="FFFFFF"/>
                  </a:solidFill>
                </a14:hiddenFill>
              </a:ext>
              <a:ext uri="{91240B29-F687-4f45-9708-019B960494DF}">
                <a14:hiddenLine xmlns:lc="http://schemas.openxmlformats.org/drawingml/2006/lockedCanvas"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2286000" rtl="0" eaLnBrk="1" fontAlgn="auto" latinLnBrk="0" hangingPunct="1">
                <a:lnSpc>
                  <a:spcPts val="387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Lato" charset="0"/>
                  <a:ea typeface="Lato" charset="0"/>
                  <a:cs typeface="Lato" charset="0"/>
                  <a:sym typeface="Bebas Neue" charset="0"/>
                </a:rPr>
                <a:t>01</a:t>
              </a:r>
            </a:p>
          </p:txBody>
        </p:sp>
      </p:grpSp>
    </p:spTree>
    <p:extLst>
      <p:ext uri="{BB962C8B-B14F-4D97-AF65-F5344CB8AC3E}">
        <p14:creationId xmlns:p14="http://schemas.microsoft.com/office/powerpoint/2010/main" val="17132371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Placeholder 4" descr="A picture containing electronics, circuit&#10;&#10;Description automatically generated">
            <a:extLst>
              <a:ext uri="{FF2B5EF4-FFF2-40B4-BE49-F238E27FC236}">
                <a16:creationId xmlns:a16="http://schemas.microsoft.com/office/drawing/2014/main" id="{717467C1-B10F-469D-81BF-4404EDCBCA89}"/>
              </a:ext>
            </a:extLst>
          </p:cNvPr>
          <p:cNvPicPr>
            <a:picLocks noGrp="1" noChangeAspect="1"/>
          </p:cNvPicPr>
          <p:nvPr>
            <p:ph type="pic" sz="quarter" idx="19"/>
          </p:nvPr>
        </p:nvPicPr>
        <p:blipFill>
          <a:blip r:embed="rId3" cstate="print">
            <a:extLst>
              <a:ext uri="{28A0092B-C50C-407E-A947-70E740481C1C}">
                <a14:useLocalDpi xmlns:a14="http://schemas.microsoft.com/office/drawing/2010/main" val="0"/>
              </a:ext>
            </a:extLst>
          </a:blip>
          <a:srcRect l="35530" r="35530"/>
          <a:stretch>
            <a:fillRect/>
          </a:stretch>
        </p:blipFill>
        <p:spPr>
          <a:xfrm>
            <a:off x="-4653" y="0"/>
            <a:ext cx="2844800" cy="6549077"/>
          </a:xfrm>
        </p:spPr>
      </p:pic>
      <p:sp>
        <p:nvSpPr>
          <p:cNvPr id="85" name="Rectangle 84"/>
          <p:cNvSpPr/>
          <p:nvPr/>
        </p:nvSpPr>
        <p:spPr>
          <a:xfrm>
            <a:off x="-4921" y="270782"/>
            <a:ext cx="9225121" cy="1210236"/>
          </a:xfrm>
          <a:prstGeom prst="rect">
            <a:avLst/>
          </a:prstGeom>
          <a:solidFill>
            <a:srgbClr val="FFC000"/>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Lato Light"/>
              <a:ea typeface="+mn-ea"/>
              <a:cs typeface="+mn-cs"/>
            </a:endParaRPr>
          </a:p>
        </p:txBody>
      </p:sp>
      <p:sp>
        <p:nvSpPr>
          <p:cNvPr id="86" name="TextBox 85"/>
          <p:cNvSpPr txBox="1"/>
          <p:nvPr/>
        </p:nvSpPr>
        <p:spPr>
          <a:xfrm>
            <a:off x="100738" y="552734"/>
            <a:ext cx="9072164" cy="646331"/>
          </a:xfrm>
          <a:prstGeom prst="rect">
            <a:avLst/>
          </a:prstGeom>
          <a:noFill/>
        </p:spPr>
        <p:txBody>
          <a:bodyPr wrap="none" rtlCol="0"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lumMod val="95000"/>
                    <a:lumOff val="5000"/>
                  </a:prstClr>
                </a:solidFill>
                <a:effectLst/>
                <a:uLnTx/>
                <a:uFillTx/>
                <a:latin typeface="Rockwell" panose="02060603020205020403" pitchFamily="18" charset="0"/>
                <a:ea typeface="+mn-ea"/>
                <a:cs typeface="+mn-cs"/>
              </a:rPr>
              <a:t>Critical Assets and Removable Devices</a:t>
            </a:r>
          </a:p>
        </p:txBody>
      </p:sp>
      <p:pic>
        <p:nvPicPr>
          <p:cNvPr id="14" name="Picture 13">
            <a:extLst>
              <a:ext uri="{FF2B5EF4-FFF2-40B4-BE49-F238E27FC236}">
                <a16:creationId xmlns:a16="http://schemas.microsoft.com/office/drawing/2014/main" id="{BFBC5729-0EF9-452C-BA3B-4A88BC7A5B97}"/>
              </a:ext>
            </a:extLst>
          </p:cNvPr>
          <p:cNvPicPr>
            <a:picLocks noChangeAspect="1"/>
          </p:cNvPicPr>
          <p:nvPr/>
        </p:nvPicPr>
        <p:blipFill>
          <a:blip r:embed="rId4"/>
          <a:stretch>
            <a:fillRect/>
          </a:stretch>
        </p:blipFill>
        <p:spPr>
          <a:xfrm>
            <a:off x="10261994" y="1663912"/>
            <a:ext cx="1828801" cy="1397203"/>
          </a:xfrm>
          <a:prstGeom prst="rect">
            <a:avLst/>
          </a:prstGeom>
          <a:ln w="28575" cap="sq">
            <a:solidFill>
              <a:schemeClr val="bg1"/>
            </a:solidFill>
            <a:miter lim="800000"/>
          </a:ln>
          <a:effectLst>
            <a:outerShdw blurRad="63500" sx="102000" sy="102000" algn="ctr" rotWithShape="0">
              <a:prstClr val="black">
                <a:alpha val="40000"/>
              </a:prstClr>
            </a:outerShdw>
          </a:effectLst>
        </p:spPr>
      </p:pic>
      <p:pic>
        <p:nvPicPr>
          <p:cNvPr id="15" name="Picture 2" descr="D:\Graphics\shutterstock_2665000.jpg">
            <a:extLst>
              <a:ext uri="{FF2B5EF4-FFF2-40B4-BE49-F238E27FC236}">
                <a16:creationId xmlns:a16="http://schemas.microsoft.com/office/drawing/2014/main" id="{46EAF0D2-EF07-4A38-B844-E76FE0CABCC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01945" y="4430367"/>
            <a:ext cx="1828800" cy="1219199"/>
          </a:xfrm>
          <a:prstGeom prst="rect">
            <a:avLst/>
          </a:prstGeom>
          <a:noFill/>
          <a:ln w="38100" cap="sq">
            <a:solidFill>
              <a:schemeClr val="bg1"/>
            </a:solidFill>
            <a:miter lim="800000"/>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5884291E-5946-49F2-BE7C-492DD65DFAAB}"/>
              </a:ext>
            </a:extLst>
          </p:cNvPr>
          <p:cNvSpPr/>
          <p:nvPr/>
        </p:nvSpPr>
        <p:spPr>
          <a:xfrm>
            <a:off x="2872976" y="1977793"/>
            <a:ext cx="7337824" cy="769441"/>
          </a:xfrm>
          <a:prstGeom prst="rect">
            <a:avLst/>
          </a:prstGeom>
        </p:spPr>
        <p:txBody>
          <a:bodyPr wrap="square" anchor="ctr">
            <a:spAutoFit/>
          </a:bodyPr>
          <a:lstStyle/>
          <a:p>
            <a:pPr marL="347663" indent="-347663">
              <a:spcBef>
                <a:spcPts val="1200"/>
              </a:spcBef>
              <a:buFont typeface="Wingdings" panose="05000000000000000000" pitchFamily="2" charset="2"/>
              <a:buChar char="q"/>
            </a:pPr>
            <a:r>
              <a:rPr lang="en-US" sz="1700" dirty="0"/>
              <a:t>Keep your network devices and computer equipment in </a:t>
            </a:r>
            <a:r>
              <a:rPr lang="en-US" sz="1700" b="1" dirty="0">
                <a:solidFill>
                  <a:srgbClr val="FF0000"/>
                </a:solidFill>
              </a:rPr>
              <a:t>locked cabinets</a:t>
            </a:r>
          </a:p>
          <a:p>
            <a:pPr marL="347663" indent="-347663">
              <a:spcBef>
                <a:spcPts val="1200"/>
              </a:spcBef>
              <a:buFont typeface="Wingdings" panose="05000000000000000000" pitchFamily="2" charset="2"/>
              <a:buChar char="q"/>
            </a:pPr>
            <a:r>
              <a:rPr lang="en-US" sz="1700" dirty="0"/>
              <a:t>Some cabinets comes with </a:t>
            </a:r>
            <a:r>
              <a:rPr lang="en-US" sz="1700" b="1" dirty="0">
                <a:solidFill>
                  <a:srgbClr val="FF0000"/>
                </a:solidFill>
              </a:rPr>
              <a:t>biometric locks </a:t>
            </a:r>
            <a:r>
              <a:rPr lang="en-US" sz="1700" dirty="0"/>
              <a:t>and </a:t>
            </a:r>
            <a:r>
              <a:rPr lang="en-US" sz="1700" b="1" dirty="0">
                <a:solidFill>
                  <a:srgbClr val="FF0000"/>
                </a:solidFill>
              </a:rPr>
              <a:t>climate control features</a:t>
            </a:r>
          </a:p>
        </p:txBody>
      </p:sp>
      <p:sp>
        <p:nvSpPr>
          <p:cNvPr id="17" name="Rectangle 16">
            <a:extLst>
              <a:ext uri="{FF2B5EF4-FFF2-40B4-BE49-F238E27FC236}">
                <a16:creationId xmlns:a16="http://schemas.microsoft.com/office/drawing/2014/main" id="{4F3EB365-3EC9-4FA0-9B51-19A8017DAE8B}"/>
              </a:ext>
            </a:extLst>
          </p:cNvPr>
          <p:cNvSpPr/>
          <p:nvPr/>
        </p:nvSpPr>
        <p:spPr>
          <a:xfrm>
            <a:off x="4995292" y="3847332"/>
            <a:ext cx="7272908" cy="2385268"/>
          </a:xfrm>
          <a:prstGeom prst="rect">
            <a:avLst/>
          </a:prstGeom>
        </p:spPr>
        <p:txBody>
          <a:bodyPr wrap="square" anchor="ctr">
            <a:spAutoFit/>
          </a:bodyPr>
          <a:lstStyle/>
          <a:p>
            <a:pPr marL="347663" indent="-347663">
              <a:spcBef>
                <a:spcPts val="1200"/>
              </a:spcBef>
              <a:buFont typeface="Wingdings" panose="05000000000000000000" pitchFamily="2" charset="2"/>
              <a:buChar char="q"/>
            </a:pPr>
            <a:r>
              <a:rPr lang="en-US" sz="1700" dirty="0"/>
              <a:t>Restrict the use of removable devices such as DVDs, USB pen drives, SD cards, mobile phones, cameras, etc.</a:t>
            </a:r>
          </a:p>
          <a:p>
            <a:pPr marL="347663" indent="-347663">
              <a:spcBef>
                <a:spcPts val="1200"/>
              </a:spcBef>
              <a:buFont typeface="Wingdings" panose="05000000000000000000" pitchFamily="2" charset="2"/>
              <a:buChar char="q"/>
            </a:pPr>
            <a:r>
              <a:rPr lang="en-US" sz="1700" dirty="0"/>
              <a:t>Design and implement </a:t>
            </a:r>
            <a:r>
              <a:rPr lang="en-US" sz="1700" b="1" dirty="0">
                <a:solidFill>
                  <a:srgbClr val="FF0000"/>
                </a:solidFill>
              </a:rPr>
              <a:t>acceptable-use policies </a:t>
            </a:r>
            <a:r>
              <a:rPr lang="en-US" sz="1700" dirty="0"/>
              <a:t>to manage the use of removable device</a:t>
            </a:r>
          </a:p>
          <a:p>
            <a:pPr marL="347663" indent="-347663">
              <a:spcBef>
                <a:spcPts val="1200"/>
              </a:spcBef>
              <a:buFont typeface="Wingdings" panose="05000000000000000000" pitchFamily="2" charset="2"/>
              <a:buChar char="q"/>
            </a:pPr>
            <a:r>
              <a:rPr lang="en-US" sz="1700" dirty="0"/>
              <a:t>Implement a regular </a:t>
            </a:r>
            <a:r>
              <a:rPr lang="en-US" sz="1700" b="1" dirty="0">
                <a:solidFill>
                  <a:srgbClr val="FF0000"/>
                </a:solidFill>
              </a:rPr>
              <a:t>inventory </a:t>
            </a:r>
            <a:r>
              <a:rPr lang="en-US" sz="1700" dirty="0"/>
              <a:t>review of removable devices</a:t>
            </a:r>
          </a:p>
          <a:p>
            <a:pPr marL="347663" indent="-347663">
              <a:spcBef>
                <a:spcPts val="1200"/>
              </a:spcBef>
              <a:buFont typeface="Wingdings" panose="05000000000000000000" pitchFamily="2" charset="2"/>
              <a:buChar char="q"/>
            </a:pPr>
            <a:r>
              <a:rPr lang="en-US" sz="1700" dirty="0"/>
              <a:t>Consider using </a:t>
            </a:r>
            <a:r>
              <a:rPr lang="en-US" sz="1700" b="1" dirty="0">
                <a:solidFill>
                  <a:srgbClr val="FF0000"/>
                </a:solidFill>
              </a:rPr>
              <a:t>corporate-controlled </a:t>
            </a:r>
            <a:r>
              <a:rPr lang="en-US" sz="1700" dirty="0"/>
              <a:t>locked-down devices instead of implementing a bring-your-own-device (BYOD) policy</a:t>
            </a:r>
          </a:p>
        </p:txBody>
      </p:sp>
      <p:cxnSp>
        <p:nvCxnSpPr>
          <p:cNvPr id="20" name="Straight Connector 19">
            <a:extLst>
              <a:ext uri="{FF2B5EF4-FFF2-40B4-BE49-F238E27FC236}">
                <a16:creationId xmlns:a16="http://schemas.microsoft.com/office/drawing/2014/main" id="{82D28183-6A26-40A7-8F70-3831F6387F84}"/>
              </a:ext>
            </a:extLst>
          </p:cNvPr>
          <p:cNvCxnSpPr>
            <a:cxnSpLocks/>
          </p:cNvCxnSpPr>
          <p:nvPr/>
        </p:nvCxnSpPr>
        <p:spPr>
          <a:xfrm rot="5400000" flipH="1">
            <a:off x="7588128" y="-976818"/>
            <a:ext cx="0" cy="8839879"/>
          </a:xfrm>
          <a:prstGeom prst="line">
            <a:avLst/>
          </a:prstGeom>
          <a:ln w="12700">
            <a:solidFill>
              <a:schemeClr val="tx2"/>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96547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27B9578F-CC49-41CC-AFC3-0D35094C6AFF}"/>
              </a:ext>
            </a:extLst>
          </p:cNvPr>
          <p:cNvSpPr/>
          <p:nvPr/>
        </p:nvSpPr>
        <p:spPr>
          <a:xfrm>
            <a:off x="7784987" y="1088940"/>
            <a:ext cx="4407014" cy="5461796"/>
          </a:xfrm>
          <a:prstGeom prst="rect">
            <a:avLst/>
          </a:prstGeom>
          <a:solidFill>
            <a:srgbClr val="0594B4"/>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a:endParaRPr lang="en-US" sz="1800" kern="0" dirty="0">
              <a:solidFill>
                <a:prstClr val="white"/>
              </a:solidFill>
              <a:latin typeface="Lato Light"/>
            </a:endParaRPr>
          </a:p>
        </p:txBody>
      </p:sp>
      <p:sp>
        <p:nvSpPr>
          <p:cNvPr id="15" name="Rectangle 14">
            <a:extLst>
              <a:ext uri="{FF2B5EF4-FFF2-40B4-BE49-F238E27FC236}">
                <a16:creationId xmlns:a16="http://schemas.microsoft.com/office/drawing/2014/main" id="{8324AFF1-B628-490E-AD45-FC79318B2DAE}"/>
              </a:ext>
            </a:extLst>
          </p:cNvPr>
          <p:cNvSpPr/>
          <p:nvPr/>
        </p:nvSpPr>
        <p:spPr>
          <a:xfrm>
            <a:off x="0" y="0"/>
            <a:ext cx="7801493" cy="1073174"/>
          </a:xfrm>
          <a:prstGeom prst="rect">
            <a:avLst/>
          </a:prstGeom>
          <a:solidFill>
            <a:srgbClr val="0594B4"/>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a:endParaRPr lang="en-US" sz="1800" kern="0" dirty="0">
              <a:solidFill>
                <a:prstClr val="white"/>
              </a:solidFill>
              <a:latin typeface="Lato Light"/>
            </a:endParaRPr>
          </a:p>
        </p:txBody>
      </p:sp>
      <p:pic>
        <p:nvPicPr>
          <p:cNvPr id="10" name="Picture 2" descr="D:\Prerana\Formating Templates\Graphics\shutterstock(1)_21188398.jpg">
            <a:extLst>
              <a:ext uri="{FF2B5EF4-FFF2-40B4-BE49-F238E27FC236}">
                <a16:creationId xmlns:a16="http://schemas.microsoft.com/office/drawing/2014/main" id="{F78D55E0-C34C-4FF2-AF10-0D2883ABFC9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16" r="-1116"/>
          <a:stretch/>
        </p:blipFill>
        <p:spPr bwMode="auto">
          <a:xfrm>
            <a:off x="8615237" y="1720327"/>
            <a:ext cx="2810127" cy="1693656"/>
          </a:xfrm>
          <a:prstGeom prst="rect">
            <a:avLst/>
          </a:prstGeom>
          <a:noFill/>
          <a:ln w="38100" cap="sq">
            <a:solidFill>
              <a:schemeClr val="bg1"/>
            </a:solidFill>
            <a:miter lim="800000"/>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3" descr="D:\Prerana\Formating Templates\Graphics\shutterstock(1)_44456779.jpg">
            <a:extLst>
              <a:ext uri="{FF2B5EF4-FFF2-40B4-BE49-F238E27FC236}">
                <a16:creationId xmlns:a16="http://schemas.microsoft.com/office/drawing/2014/main" id="{8BC6421C-F427-412D-BB38-B6205A4FCE1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16696" y="4174212"/>
            <a:ext cx="2807208" cy="1921788"/>
          </a:xfrm>
          <a:prstGeom prst="rect">
            <a:avLst/>
          </a:prstGeom>
          <a:noFill/>
          <a:ln w="38100" cap="sq">
            <a:solidFill>
              <a:schemeClr val="bg1"/>
            </a:solidFill>
            <a:miter lim="800000"/>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2" name="Title 2">
            <a:extLst>
              <a:ext uri="{FF2B5EF4-FFF2-40B4-BE49-F238E27FC236}">
                <a16:creationId xmlns:a16="http://schemas.microsoft.com/office/drawing/2014/main" id="{F814C326-C6F7-46BD-B2D5-084D6CDA0A76}"/>
              </a:ext>
            </a:extLst>
          </p:cNvPr>
          <p:cNvSpPr txBox="1">
            <a:spLocks/>
          </p:cNvSpPr>
          <p:nvPr/>
        </p:nvSpPr>
        <p:spPr>
          <a:xfrm>
            <a:off x="928948" y="244200"/>
            <a:ext cx="5943597" cy="584775"/>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algn="ctr"/>
            <a:r>
              <a:rPr lang="en-IN" sz="3600" b="1" dirty="0">
                <a:solidFill>
                  <a:schemeClr val="bg1"/>
                </a:solidFill>
              </a:rPr>
              <a:t>Securing Network Cables</a:t>
            </a:r>
          </a:p>
        </p:txBody>
      </p:sp>
      <p:grpSp>
        <p:nvGrpSpPr>
          <p:cNvPr id="2" name="Group 1">
            <a:extLst>
              <a:ext uri="{FF2B5EF4-FFF2-40B4-BE49-F238E27FC236}">
                <a16:creationId xmlns:a16="http://schemas.microsoft.com/office/drawing/2014/main" id="{79A9E614-F043-4065-8077-56A34C924E98}"/>
              </a:ext>
            </a:extLst>
          </p:cNvPr>
          <p:cNvGrpSpPr/>
          <p:nvPr/>
        </p:nvGrpSpPr>
        <p:grpSpPr>
          <a:xfrm>
            <a:off x="381000" y="1272012"/>
            <a:ext cx="488162" cy="488162"/>
            <a:chOff x="762000" y="1319310"/>
            <a:chExt cx="488162" cy="488162"/>
          </a:xfrm>
        </p:grpSpPr>
        <p:sp>
          <p:nvSpPr>
            <p:cNvPr id="35" name="Oval 34">
              <a:extLst>
                <a:ext uri="{FF2B5EF4-FFF2-40B4-BE49-F238E27FC236}">
                  <a16:creationId xmlns:a16="http://schemas.microsoft.com/office/drawing/2014/main" id="{4BD1DAEF-A449-43CE-9968-28344F460640}"/>
                </a:ext>
              </a:extLst>
            </p:cNvPr>
            <p:cNvSpPr/>
            <p:nvPr/>
          </p:nvSpPr>
          <p:spPr>
            <a:xfrm>
              <a:off x="762000" y="1319310"/>
              <a:ext cx="488162" cy="488162"/>
            </a:xfrm>
            <a:prstGeom prst="ellipse">
              <a:avLst/>
            </a:prstGeom>
            <a:solidFill>
              <a:srgbClr val="3F3F3F">
                <a:lumMod val="60000"/>
                <a:lumOff val="40000"/>
                <a:alpha val="90000"/>
              </a:srgbClr>
            </a:solidFill>
            <a:ln w="28575"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a:ln>
                  <a:noFill/>
                </a:ln>
                <a:solidFill>
                  <a:prstClr val="black">
                    <a:lumMod val="95000"/>
                    <a:lumOff val="5000"/>
                  </a:prstClr>
                </a:solidFill>
                <a:effectLst/>
                <a:uLnTx/>
                <a:uFillTx/>
                <a:latin typeface="Rockwell" panose="02060603020205020403" pitchFamily="18" charset="0"/>
              </a:endParaRPr>
            </a:p>
          </p:txBody>
        </p:sp>
        <p:sp>
          <p:nvSpPr>
            <p:cNvPr id="36" name="TextBox 35">
              <a:extLst>
                <a:ext uri="{FF2B5EF4-FFF2-40B4-BE49-F238E27FC236}">
                  <a16:creationId xmlns:a16="http://schemas.microsoft.com/office/drawing/2014/main" id="{E718F318-EF4C-4CAA-88E2-87D1D5BEAA9A}"/>
                </a:ext>
              </a:extLst>
            </p:cNvPr>
            <p:cNvSpPr txBox="1"/>
            <p:nvPr/>
          </p:nvSpPr>
          <p:spPr>
            <a:xfrm flipH="1">
              <a:off x="772684" y="1363336"/>
              <a:ext cx="466795" cy="400110"/>
            </a:xfrm>
            <a:prstGeom prst="rect">
              <a:avLst/>
            </a:prstGeom>
            <a:noFill/>
          </p:spPr>
          <p:txBody>
            <a:bodyPr wrap="none" rtlCol="0">
              <a:spAutoFit/>
            </a:bodyPr>
            <a:lstStyle/>
            <a:p>
              <a:pPr algn="ctr">
                <a:defRPr/>
              </a:pPr>
              <a:r>
                <a:rPr lang="en-US" sz="2000" b="1" kern="0" dirty="0">
                  <a:solidFill>
                    <a:prstClr val="black">
                      <a:lumMod val="95000"/>
                      <a:lumOff val="5000"/>
                    </a:prstClr>
                  </a:solidFill>
                  <a:latin typeface="Rockwell" panose="02060603020205020403" pitchFamily="18" charset="0"/>
                </a:rPr>
                <a:t>01</a:t>
              </a:r>
              <a:endParaRPr lang="en-US" b="1" kern="0" dirty="0">
                <a:solidFill>
                  <a:prstClr val="black">
                    <a:lumMod val="95000"/>
                    <a:lumOff val="5000"/>
                  </a:prstClr>
                </a:solidFill>
                <a:latin typeface="Rockwell" panose="02060603020205020403" pitchFamily="18" charset="0"/>
              </a:endParaRPr>
            </a:p>
          </p:txBody>
        </p:sp>
      </p:grpSp>
      <p:grpSp>
        <p:nvGrpSpPr>
          <p:cNvPr id="3" name="Group 2">
            <a:extLst>
              <a:ext uri="{FF2B5EF4-FFF2-40B4-BE49-F238E27FC236}">
                <a16:creationId xmlns:a16="http://schemas.microsoft.com/office/drawing/2014/main" id="{27DFAFA0-2B1C-4613-AB25-71BD950E9FB6}"/>
              </a:ext>
            </a:extLst>
          </p:cNvPr>
          <p:cNvGrpSpPr/>
          <p:nvPr/>
        </p:nvGrpSpPr>
        <p:grpSpPr>
          <a:xfrm>
            <a:off x="381000" y="2042862"/>
            <a:ext cx="488162" cy="488162"/>
            <a:chOff x="762000" y="2090160"/>
            <a:chExt cx="488162" cy="488162"/>
          </a:xfrm>
        </p:grpSpPr>
        <p:sp>
          <p:nvSpPr>
            <p:cNvPr id="37" name="Oval 36">
              <a:extLst>
                <a:ext uri="{FF2B5EF4-FFF2-40B4-BE49-F238E27FC236}">
                  <a16:creationId xmlns:a16="http://schemas.microsoft.com/office/drawing/2014/main" id="{07371264-25FD-4259-A1EA-CB80ABA06A43}"/>
                </a:ext>
              </a:extLst>
            </p:cNvPr>
            <p:cNvSpPr/>
            <p:nvPr/>
          </p:nvSpPr>
          <p:spPr>
            <a:xfrm>
              <a:off x="762000" y="2090160"/>
              <a:ext cx="488162" cy="488162"/>
            </a:xfrm>
            <a:prstGeom prst="ellipse">
              <a:avLst/>
            </a:prstGeom>
            <a:solidFill>
              <a:srgbClr val="4F81BD">
                <a:alpha val="90000"/>
              </a:srgbClr>
            </a:solidFill>
            <a:ln w="28575" cap="flat" cmpd="sng" algn="ctr">
              <a:solidFill>
                <a:sysClr val="windowText" lastClr="000000"/>
              </a:solidFill>
              <a:prstDash val="solid"/>
            </a:ln>
            <a:effectLst/>
          </p:spPr>
          <p:txBody>
            <a:bodyPr rtlCol="0" anchor="ctr"/>
            <a:lstStyle/>
            <a:p>
              <a:pPr algn="ctr">
                <a:defRPr/>
              </a:pPr>
              <a:endParaRPr lang="en-US" sz="2000" b="1" kern="0" dirty="0">
                <a:solidFill>
                  <a:prstClr val="black">
                    <a:lumMod val="95000"/>
                    <a:lumOff val="5000"/>
                  </a:prstClr>
                </a:solidFill>
                <a:latin typeface="Rockwell" panose="02060603020205020403" pitchFamily="18" charset="0"/>
              </a:endParaRPr>
            </a:p>
          </p:txBody>
        </p:sp>
        <p:sp>
          <p:nvSpPr>
            <p:cNvPr id="38" name="TextBox 37">
              <a:extLst>
                <a:ext uri="{FF2B5EF4-FFF2-40B4-BE49-F238E27FC236}">
                  <a16:creationId xmlns:a16="http://schemas.microsoft.com/office/drawing/2014/main" id="{8FE4DA7D-098F-4664-87BD-54DA944D2A6C}"/>
                </a:ext>
              </a:extLst>
            </p:cNvPr>
            <p:cNvSpPr txBox="1"/>
            <p:nvPr/>
          </p:nvSpPr>
          <p:spPr>
            <a:xfrm flipH="1">
              <a:off x="772684" y="2134186"/>
              <a:ext cx="466795" cy="400110"/>
            </a:xfrm>
            <a:prstGeom prst="rect">
              <a:avLst/>
            </a:prstGeom>
            <a:noFill/>
          </p:spPr>
          <p:txBody>
            <a:bodyPr wrap="none" rtlCol="0">
              <a:spAutoFit/>
            </a:bodyPr>
            <a:lstStyle/>
            <a:p>
              <a:pPr algn="ctr">
                <a:defRPr/>
              </a:pPr>
              <a:r>
                <a:rPr lang="en-US" sz="2000" b="1" kern="0" dirty="0">
                  <a:solidFill>
                    <a:prstClr val="black">
                      <a:lumMod val="95000"/>
                      <a:lumOff val="5000"/>
                    </a:prstClr>
                  </a:solidFill>
                  <a:latin typeface="Rockwell" panose="02060603020205020403" pitchFamily="18" charset="0"/>
                </a:rPr>
                <a:t>02</a:t>
              </a:r>
              <a:endParaRPr lang="en-US" b="1" kern="0" dirty="0">
                <a:solidFill>
                  <a:prstClr val="black">
                    <a:lumMod val="95000"/>
                    <a:lumOff val="5000"/>
                  </a:prstClr>
                </a:solidFill>
                <a:latin typeface="Rockwell" panose="02060603020205020403" pitchFamily="18" charset="0"/>
              </a:endParaRPr>
            </a:p>
          </p:txBody>
        </p:sp>
      </p:grpSp>
      <p:grpSp>
        <p:nvGrpSpPr>
          <p:cNvPr id="4" name="Group 3">
            <a:extLst>
              <a:ext uri="{FF2B5EF4-FFF2-40B4-BE49-F238E27FC236}">
                <a16:creationId xmlns:a16="http://schemas.microsoft.com/office/drawing/2014/main" id="{6B8171B6-5F9E-4064-A17A-EB2FFCDAA151}"/>
              </a:ext>
            </a:extLst>
          </p:cNvPr>
          <p:cNvGrpSpPr/>
          <p:nvPr/>
        </p:nvGrpSpPr>
        <p:grpSpPr>
          <a:xfrm>
            <a:off x="381000" y="2813712"/>
            <a:ext cx="488162" cy="488162"/>
            <a:chOff x="762000" y="2861010"/>
            <a:chExt cx="488162" cy="488162"/>
          </a:xfrm>
        </p:grpSpPr>
        <p:sp>
          <p:nvSpPr>
            <p:cNvPr id="39" name="Oval 38">
              <a:extLst>
                <a:ext uri="{FF2B5EF4-FFF2-40B4-BE49-F238E27FC236}">
                  <a16:creationId xmlns:a16="http://schemas.microsoft.com/office/drawing/2014/main" id="{3AD6F9D1-3BA5-4317-8265-F7C8190BA71B}"/>
                </a:ext>
              </a:extLst>
            </p:cNvPr>
            <p:cNvSpPr/>
            <p:nvPr/>
          </p:nvSpPr>
          <p:spPr>
            <a:xfrm>
              <a:off x="762000" y="2861010"/>
              <a:ext cx="488162" cy="488162"/>
            </a:xfrm>
            <a:prstGeom prst="ellipse">
              <a:avLst/>
            </a:prstGeom>
            <a:solidFill>
              <a:srgbClr val="C0504D">
                <a:alpha val="90000"/>
              </a:srgbClr>
            </a:solidFill>
            <a:ln w="28575" cap="flat" cmpd="sng" algn="ctr">
              <a:solidFill>
                <a:sysClr val="windowText" lastClr="000000"/>
              </a:solidFill>
              <a:prstDash val="solid"/>
            </a:ln>
            <a:effectLst/>
          </p:spPr>
          <p:txBody>
            <a:bodyPr rtlCol="0" anchor="ctr"/>
            <a:lstStyle/>
            <a:p>
              <a:pPr algn="ctr">
                <a:defRPr/>
              </a:pPr>
              <a:endParaRPr lang="en-US" sz="2000" b="1" kern="0" dirty="0">
                <a:solidFill>
                  <a:prstClr val="black">
                    <a:lumMod val="95000"/>
                    <a:lumOff val="5000"/>
                  </a:prstClr>
                </a:solidFill>
                <a:latin typeface="Rockwell" panose="02060603020205020403" pitchFamily="18" charset="0"/>
              </a:endParaRPr>
            </a:p>
          </p:txBody>
        </p:sp>
        <p:sp>
          <p:nvSpPr>
            <p:cNvPr id="40" name="TextBox 39">
              <a:extLst>
                <a:ext uri="{FF2B5EF4-FFF2-40B4-BE49-F238E27FC236}">
                  <a16:creationId xmlns:a16="http://schemas.microsoft.com/office/drawing/2014/main" id="{15BA2A32-CFAC-4C60-B318-CC73F21207B7}"/>
                </a:ext>
              </a:extLst>
            </p:cNvPr>
            <p:cNvSpPr txBox="1"/>
            <p:nvPr/>
          </p:nvSpPr>
          <p:spPr>
            <a:xfrm flipH="1">
              <a:off x="772684" y="2905036"/>
              <a:ext cx="466795" cy="400110"/>
            </a:xfrm>
            <a:prstGeom prst="rect">
              <a:avLst/>
            </a:prstGeom>
            <a:noFill/>
          </p:spPr>
          <p:txBody>
            <a:bodyPr wrap="none" rtlCol="0">
              <a:spAutoFit/>
            </a:bodyPr>
            <a:lstStyle/>
            <a:p>
              <a:pPr algn="ctr">
                <a:defRPr/>
              </a:pPr>
              <a:r>
                <a:rPr lang="en-US" sz="2000" b="1" kern="0" dirty="0">
                  <a:solidFill>
                    <a:prstClr val="black">
                      <a:lumMod val="95000"/>
                      <a:lumOff val="5000"/>
                    </a:prstClr>
                  </a:solidFill>
                  <a:latin typeface="Rockwell" panose="02060603020205020403" pitchFamily="18" charset="0"/>
                </a:rPr>
                <a:t>03</a:t>
              </a:r>
              <a:endParaRPr lang="en-US" b="1" kern="0" dirty="0">
                <a:solidFill>
                  <a:prstClr val="black">
                    <a:lumMod val="95000"/>
                    <a:lumOff val="5000"/>
                  </a:prstClr>
                </a:solidFill>
                <a:latin typeface="Rockwell" panose="02060603020205020403" pitchFamily="18" charset="0"/>
              </a:endParaRPr>
            </a:p>
          </p:txBody>
        </p:sp>
      </p:grpSp>
      <p:grpSp>
        <p:nvGrpSpPr>
          <p:cNvPr id="5" name="Group 4">
            <a:extLst>
              <a:ext uri="{FF2B5EF4-FFF2-40B4-BE49-F238E27FC236}">
                <a16:creationId xmlns:a16="http://schemas.microsoft.com/office/drawing/2014/main" id="{727BC650-ED9B-4A51-A677-9E2F0EC695CA}"/>
              </a:ext>
            </a:extLst>
          </p:cNvPr>
          <p:cNvGrpSpPr/>
          <p:nvPr/>
        </p:nvGrpSpPr>
        <p:grpSpPr>
          <a:xfrm>
            <a:off x="381000" y="3584562"/>
            <a:ext cx="488162" cy="488162"/>
            <a:chOff x="762000" y="3631860"/>
            <a:chExt cx="488162" cy="488162"/>
          </a:xfrm>
        </p:grpSpPr>
        <p:sp>
          <p:nvSpPr>
            <p:cNvPr id="41" name="Oval 40">
              <a:extLst>
                <a:ext uri="{FF2B5EF4-FFF2-40B4-BE49-F238E27FC236}">
                  <a16:creationId xmlns:a16="http://schemas.microsoft.com/office/drawing/2014/main" id="{4E555509-13B2-4060-86AD-5EE0D66F6C77}"/>
                </a:ext>
              </a:extLst>
            </p:cNvPr>
            <p:cNvSpPr/>
            <p:nvPr/>
          </p:nvSpPr>
          <p:spPr>
            <a:xfrm>
              <a:off x="762000" y="3631860"/>
              <a:ext cx="488162" cy="488162"/>
            </a:xfrm>
            <a:prstGeom prst="ellipse">
              <a:avLst/>
            </a:prstGeom>
            <a:solidFill>
              <a:srgbClr val="FFC000">
                <a:alpha val="90000"/>
              </a:srgbClr>
            </a:solidFill>
            <a:ln w="28575" cap="flat" cmpd="sng" algn="ctr">
              <a:solidFill>
                <a:sysClr val="windowText" lastClr="000000"/>
              </a:solidFill>
              <a:prstDash val="solid"/>
            </a:ln>
            <a:effectLst/>
          </p:spPr>
          <p:txBody>
            <a:bodyPr rtlCol="0" anchor="ctr"/>
            <a:lstStyle/>
            <a:p>
              <a:pPr algn="ctr">
                <a:defRPr/>
              </a:pPr>
              <a:endParaRPr lang="en-US" sz="2000" b="1" kern="0" dirty="0">
                <a:solidFill>
                  <a:prstClr val="black">
                    <a:lumMod val="95000"/>
                    <a:lumOff val="5000"/>
                  </a:prstClr>
                </a:solidFill>
                <a:latin typeface="Rockwell" panose="02060603020205020403" pitchFamily="18" charset="0"/>
              </a:endParaRPr>
            </a:p>
          </p:txBody>
        </p:sp>
        <p:sp>
          <p:nvSpPr>
            <p:cNvPr id="42" name="TextBox 41">
              <a:extLst>
                <a:ext uri="{FF2B5EF4-FFF2-40B4-BE49-F238E27FC236}">
                  <a16:creationId xmlns:a16="http://schemas.microsoft.com/office/drawing/2014/main" id="{07DC0A6C-5533-48C2-BA42-D294341D866C}"/>
                </a:ext>
              </a:extLst>
            </p:cNvPr>
            <p:cNvSpPr txBox="1"/>
            <p:nvPr/>
          </p:nvSpPr>
          <p:spPr>
            <a:xfrm flipH="1">
              <a:off x="772684" y="3675886"/>
              <a:ext cx="466795" cy="400110"/>
            </a:xfrm>
            <a:prstGeom prst="rect">
              <a:avLst/>
            </a:prstGeom>
            <a:noFill/>
          </p:spPr>
          <p:txBody>
            <a:bodyPr wrap="none" rtlCol="0">
              <a:spAutoFit/>
            </a:bodyPr>
            <a:lstStyle/>
            <a:p>
              <a:pPr algn="ctr">
                <a:defRPr/>
              </a:pPr>
              <a:r>
                <a:rPr lang="en-US" sz="2000" b="1" kern="0" dirty="0">
                  <a:solidFill>
                    <a:prstClr val="black">
                      <a:lumMod val="95000"/>
                      <a:lumOff val="5000"/>
                    </a:prstClr>
                  </a:solidFill>
                  <a:latin typeface="Rockwell" panose="02060603020205020403" pitchFamily="18" charset="0"/>
                </a:rPr>
                <a:t>04</a:t>
              </a:r>
              <a:endParaRPr lang="en-US" b="1" kern="0" dirty="0">
                <a:solidFill>
                  <a:prstClr val="black">
                    <a:lumMod val="95000"/>
                    <a:lumOff val="5000"/>
                  </a:prstClr>
                </a:solidFill>
                <a:latin typeface="Rockwell" panose="02060603020205020403" pitchFamily="18" charset="0"/>
              </a:endParaRPr>
            </a:p>
          </p:txBody>
        </p:sp>
      </p:grpSp>
      <p:grpSp>
        <p:nvGrpSpPr>
          <p:cNvPr id="6" name="Group 5">
            <a:extLst>
              <a:ext uri="{FF2B5EF4-FFF2-40B4-BE49-F238E27FC236}">
                <a16:creationId xmlns:a16="http://schemas.microsoft.com/office/drawing/2014/main" id="{14105E63-62BF-44EE-BB9D-9C3493E69B1C}"/>
              </a:ext>
            </a:extLst>
          </p:cNvPr>
          <p:cNvGrpSpPr/>
          <p:nvPr/>
        </p:nvGrpSpPr>
        <p:grpSpPr>
          <a:xfrm>
            <a:off x="381000" y="4355412"/>
            <a:ext cx="488162" cy="488162"/>
            <a:chOff x="762000" y="4402710"/>
            <a:chExt cx="488162" cy="488162"/>
          </a:xfrm>
        </p:grpSpPr>
        <p:sp>
          <p:nvSpPr>
            <p:cNvPr id="43" name="Oval 42">
              <a:extLst>
                <a:ext uri="{FF2B5EF4-FFF2-40B4-BE49-F238E27FC236}">
                  <a16:creationId xmlns:a16="http://schemas.microsoft.com/office/drawing/2014/main" id="{B61945B0-7969-4B8E-9F50-12D4AF33A089}"/>
                </a:ext>
              </a:extLst>
            </p:cNvPr>
            <p:cNvSpPr/>
            <p:nvPr/>
          </p:nvSpPr>
          <p:spPr>
            <a:xfrm>
              <a:off x="762000" y="4402710"/>
              <a:ext cx="488162" cy="488162"/>
            </a:xfrm>
            <a:prstGeom prst="ellipse">
              <a:avLst/>
            </a:prstGeom>
            <a:solidFill>
              <a:srgbClr val="8064A2">
                <a:alpha val="90000"/>
              </a:srgbClr>
            </a:solidFill>
            <a:ln w="28575" cap="flat" cmpd="sng" algn="ctr">
              <a:solidFill>
                <a:sysClr val="windowText" lastClr="000000"/>
              </a:solidFill>
              <a:prstDash val="solid"/>
            </a:ln>
            <a:effectLst/>
          </p:spPr>
          <p:txBody>
            <a:bodyPr rtlCol="0" anchor="ctr"/>
            <a:lstStyle/>
            <a:p>
              <a:pPr algn="ctr">
                <a:defRPr/>
              </a:pPr>
              <a:endParaRPr lang="en-US" sz="2000" b="1" kern="0" dirty="0">
                <a:solidFill>
                  <a:prstClr val="black">
                    <a:lumMod val="95000"/>
                    <a:lumOff val="5000"/>
                  </a:prstClr>
                </a:solidFill>
                <a:latin typeface="Rockwell" panose="02060603020205020403" pitchFamily="18" charset="0"/>
              </a:endParaRPr>
            </a:p>
          </p:txBody>
        </p:sp>
        <p:sp>
          <p:nvSpPr>
            <p:cNvPr id="44" name="TextBox 43">
              <a:extLst>
                <a:ext uri="{FF2B5EF4-FFF2-40B4-BE49-F238E27FC236}">
                  <a16:creationId xmlns:a16="http://schemas.microsoft.com/office/drawing/2014/main" id="{4BB51DC2-6625-46C0-BD46-69C1A6AD381C}"/>
                </a:ext>
              </a:extLst>
            </p:cNvPr>
            <p:cNvSpPr txBox="1"/>
            <p:nvPr/>
          </p:nvSpPr>
          <p:spPr>
            <a:xfrm flipH="1">
              <a:off x="772684" y="4446736"/>
              <a:ext cx="466795" cy="400110"/>
            </a:xfrm>
            <a:prstGeom prst="rect">
              <a:avLst/>
            </a:prstGeom>
            <a:noFill/>
          </p:spPr>
          <p:txBody>
            <a:bodyPr wrap="none" rtlCol="0">
              <a:spAutoFit/>
            </a:bodyPr>
            <a:lstStyle/>
            <a:p>
              <a:pPr algn="ctr">
                <a:defRPr/>
              </a:pPr>
              <a:r>
                <a:rPr lang="en-US" sz="2000" b="1" kern="0" dirty="0">
                  <a:solidFill>
                    <a:prstClr val="black">
                      <a:lumMod val="95000"/>
                      <a:lumOff val="5000"/>
                    </a:prstClr>
                  </a:solidFill>
                  <a:latin typeface="Rockwell" panose="02060603020205020403" pitchFamily="18" charset="0"/>
                </a:rPr>
                <a:t>05</a:t>
              </a:r>
              <a:endParaRPr lang="en-US" b="1" kern="0" dirty="0">
                <a:solidFill>
                  <a:prstClr val="black">
                    <a:lumMod val="95000"/>
                    <a:lumOff val="5000"/>
                  </a:prstClr>
                </a:solidFill>
                <a:latin typeface="Rockwell" panose="02060603020205020403" pitchFamily="18" charset="0"/>
              </a:endParaRPr>
            </a:p>
          </p:txBody>
        </p:sp>
      </p:grpSp>
      <p:sp>
        <p:nvSpPr>
          <p:cNvPr id="45" name="Rectangle 44">
            <a:extLst>
              <a:ext uri="{FF2B5EF4-FFF2-40B4-BE49-F238E27FC236}">
                <a16:creationId xmlns:a16="http://schemas.microsoft.com/office/drawing/2014/main" id="{4FB9EFF5-8B48-43C0-ABB4-7960BE07FE21}"/>
              </a:ext>
            </a:extLst>
          </p:cNvPr>
          <p:cNvSpPr/>
          <p:nvPr/>
        </p:nvSpPr>
        <p:spPr>
          <a:xfrm>
            <a:off x="1028343" y="1192928"/>
            <a:ext cx="6654489" cy="646331"/>
          </a:xfrm>
          <a:prstGeom prst="rect">
            <a:avLst/>
          </a:prstGeom>
        </p:spPr>
        <p:txBody>
          <a:bodyPr wrap="square" anchor="ctr">
            <a:spAutoFit/>
          </a:bodyPr>
          <a:lstStyle/>
          <a:p>
            <a:pPr>
              <a:spcBef>
                <a:spcPts val="2400"/>
              </a:spcBef>
            </a:pPr>
            <a:r>
              <a:rPr lang="en-US" dirty="0">
                <a:solidFill>
                  <a:srgbClr val="000000"/>
                </a:solidFill>
              </a:rPr>
              <a:t>Lay network wiring separate from all other wiring for easy maintenance, monitoring, and to prevent </a:t>
            </a:r>
            <a:r>
              <a:rPr lang="en-US" b="1" dirty="0">
                <a:solidFill>
                  <a:srgbClr val="FF0000"/>
                </a:solidFill>
              </a:rPr>
              <a:t>electronic interference</a:t>
            </a:r>
          </a:p>
        </p:txBody>
      </p:sp>
      <p:sp>
        <p:nvSpPr>
          <p:cNvPr id="46" name="Rectangle 45">
            <a:extLst>
              <a:ext uri="{FF2B5EF4-FFF2-40B4-BE49-F238E27FC236}">
                <a16:creationId xmlns:a16="http://schemas.microsoft.com/office/drawing/2014/main" id="{77F12725-2F9D-43F5-8DB3-D4F87AA42CF0}"/>
              </a:ext>
            </a:extLst>
          </p:cNvPr>
          <p:cNvSpPr/>
          <p:nvPr/>
        </p:nvSpPr>
        <p:spPr>
          <a:xfrm>
            <a:off x="1028344" y="1963778"/>
            <a:ext cx="6359549" cy="646331"/>
          </a:xfrm>
          <a:prstGeom prst="rect">
            <a:avLst/>
          </a:prstGeom>
        </p:spPr>
        <p:txBody>
          <a:bodyPr wrap="square" anchor="ctr">
            <a:spAutoFit/>
          </a:bodyPr>
          <a:lstStyle/>
          <a:p>
            <a:pPr>
              <a:spcBef>
                <a:spcPts val="2400"/>
              </a:spcBef>
            </a:pPr>
            <a:r>
              <a:rPr lang="en-US" dirty="0">
                <a:solidFill>
                  <a:srgbClr val="000000"/>
                </a:solidFill>
              </a:rPr>
              <a:t>Consider installing armored cable if there is a threat of rodents, termites, etc.</a:t>
            </a:r>
          </a:p>
        </p:txBody>
      </p:sp>
      <p:sp>
        <p:nvSpPr>
          <p:cNvPr id="47" name="Rectangle 46">
            <a:extLst>
              <a:ext uri="{FF2B5EF4-FFF2-40B4-BE49-F238E27FC236}">
                <a16:creationId xmlns:a16="http://schemas.microsoft.com/office/drawing/2014/main" id="{747C7E63-955D-4667-BC6B-D585286794F7}"/>
              </a:ext>
            </a:extLst>
          </p:cNvPr>
          <p:cNvSpPr/>
          <p:nvPr/>
        </p:nvSpPr>
        <p:spPr>
          <a:xfrm>
            <a:off x="1028344" y="2734628"/>
            <a:ext cx="6654488" cy="646331"/>
          </a:xfrm>
          <a:prstGeom prst="rect">
            <a:avLst/>
          </a:prstGeom>
        </p:spPr>
        <p:txBody>
          <a:bodyPr wrap="square" anchor="ctr">
            <a:spAutoFit/>
          </a:bodyPr>
          <a:lstStyle/>
          <a:p>
            <a:pPr>
              <a:spcBef>
                <a:spcPts val="2400"/>
              </a:spcBef>
            </a:pPr>
            <a:r>
              <a:rPr lang="en-US" dirty="0">
                <a:solidFill>
                  <a:srgbClr val="000000"/>
                </a:solidFill>
              </a:rPr>
              <a:t>Use </a:t>
            </a:r>
            <a:r>
              <a:rPr lang="en-US" b="1" dirty="0">
                <a:solidFill>
                  <a:srgbClr val="FF0000"/>
                </a:solidFill>
              </a:rPr>
              <a:t>transparent conduits </a:t>
            </a:r>
            <a:r>
              <a:rPr lang="en-US" dirty="0">
                <a:solidFill>
                  <a:srgbClr val="000000"/>
                </a:solidFill>
              </a:rPr>
              <a:t>for cabling in high sensitive areas which allow easy identification of any damage or interference</a:t>
            </a:r>
          </a:p>
        </p:txBody>
      </p:sp>
      <p:sp>
        <p:nvSpPr>
          <p:cNvPr id="48" name="Rectangle 47">
            <a:extLst>
              <a:ext uri="{FF2B5EF4-FFF2-40B4-BE49-F238E27FC236}">
                <a16:creationId xmlns:a16="http://schemas.microsoft.com/office/drawing/2014/main" id="{2E8D2330-90E0-4FB3-B94D-8B11FBE4459D}"/>
              </a:ext>
            </a:extLst>
          </p:cNvPr>
          <p:cNvSpPr/>
          <p:nvPr/>
        </p:nvSpPr>
        <p:spPr>
          <a:xfrm>
            <a:off x="1028344" y="3505478"/>
            <a:ext cx="6549066" cy="646331"/>
          </a:xfrm>
          <a:prstGeom prst="rect">
            <a:avLst/>
          </a:prstGeom>
        </p:spPr>
        <p:txBody>
          <a:bodyPr wrap="square" anchor="ctr">
            <a:spAutoFit/>
          </a:bodyPr>
          <a:lstStyle/>
          <a:p>
            <a:pPr>
              <a:spcBef>
                <a:spcPts val="2400"/>
              </a:spcBef>
            </a:pPr>
            <a:r>
              <a:rPr lang="en-US" dirty="0">
                <a:solidFill>
                  <a:srgbClr val="000000"/>
                </a:solidFill>
              </a:rPr>
              <a:t>All network and communication cables should be hidden and protected  appropriately </a:t>
            </a:r>
          </a:p>
        </p:txBody>
      </p:sp>
      <p:sp>
        <p:nvSpPr>
          <p:cNvPr id="49" name="Rectangle 48">
            <a:extLst>
              <a:ext uri="{FF2B5EF4-FFF2-40B4-BE49-F238E27FC236}">
                <a16:creationId xmlns:a16="http://schemas.microsoft.com/office/drawing/2014/main" id="{E2C7C651-AA94-439B-8807-43980DB97049}"/>
              </a:ext>
            </a:extLst>
          </p:cNvPr>
          <p:cNvSpPr/>
          <p:nvPr/>
        </p:nvSpPr>
        <p:spPr>
          <a:xfrm>
            <a:off x="1028344" y="4414827"/>
            <a:ext cx="6549066" cy="369332"/>
          </a:xfrm>
          <a:prstGeom prst="rect">
            <a:avLst/>
          </a:prstGeom>
        </p:spPr>
        <p:txBody>
          <a:bodyPr wrap="square" anchor="ctr">
            <a:spAutoFit/>
          </a:bodyPr>
          <a:lstStyle/>
          <a:p>
            <a:pPr>
              <a:spcBef>
                <a:spcPts val="2400"/>
              </a:spcBef>
            </a:pPr>
            <a:r>
              <a:rPr lang="en-US" dirty="0">
                <a:solidFill>
                  <a:srgbClr val="000000"/>
                </a:solidFill>
              </a:rPr>
              <a:t>Undergrounding cables will prevent physical access to the cables</a:t>
            </a:r>
          </a:p>
        </p:txBody>
      </p:sp>
      <p:sp>
        <p:nvSpPr>
          <p:cNvPr id="50" name="Rectangle 49">
            <a:extLst>
              <a:ext uri="{FF2B5EF4-FFF2-40B4-BE49-F238E27FC236}">
                <a16:creationId xmlns:a16="http://schemas.microsoft.com/office/drawing/2014/main" id="{B6AA4BDE-EFB9-4EB4-B18B-23D5BB119A61}"/>
              </a:ext>
            </a:extLst>
          </p:cNvPr>
          <p:cNvSpPr/>
          <p:nvPr/>
        </p:nvSpPr>
        <p:spPr>
          <a:xfrm>
            <a:off x="1028344" y="5185677"/>
            <a:ext cx="6359549" cy="369332"/>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2400"/>
              </a:spcBef>
            </a:pPr>
            <a:r>
              <a:rPr lang="en-US" dirty="0">
                <a:solidFill>
                  <a:srgbClr val="000000"/>
                </a:solidFill>
              </a:rPr>
              <a:t>Do not lay cables above false ceiling to avoid fire risks</a:t>
            </a:r>
          </a:p>
        </p:txBody>
      </p:sp>
      <p:sp>
        <p:nvSpPr>
          <p:cNvPr id="51" name="Rectangle 50">
            <a:extLst>
              <a:ext uri="{FF2B5EF4-FFF2-40B4-BE49-F238E27FC236}">
                <a16:creationId xmlns:a16="http://schemas.microsoft.com/office/drawing/2014/main" id="{F622F85B-4222-4CF8-A14B-1AFE0414686B}"/>
              </a:ext>
            </a:extLst>
          </p:cNvPr>
          <p:cNvSpPr/>
          <p:nvPr/>
        </p:nvSpPr>
        <p:spPr>
          <a:xfrm>
            <a:off x="1028344" y="5956527"/>
            <a:ext cx="6549066" cy="369332"/>
          </a:xfrm>
          <a:prstGeom prst="rect">
            <a:avLst/>
          </a:prstGeom>
        </p:spPr>
        <p:txBody>
          <a:bodyPr wrap="square"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2400"/>
              </a:spcBef>
            </a:pPr>
            <a:r>
              <a:rPr lang="en-US" dirty="0">
                <a:solidFill>
                  <a:srgbClr val="000000"/>
                </a:solidFill>
              </a:rPr>
              <a:t>Document the entire </a:t>
            </a:r>
            <a:r>
              <a:rPr lang="en-US" b="1" dirty="0">
                <a:solidFill>
                  <a:srgbClr val="FF0000"/>
                </a:solidFill>
              </a:rPr>
              <a:t>cable infrastructure</a:t>
            </a:r>
          </a:p>
        </p:txBody>
      </p:sp>
      <p:grpSp>
        <p:nvGrpSpPr>
          <p:cNvPr id="7" name="Group 6">
            <a:extLst>
              <a:ext uri="{FF2B5EF4-FFF2-40B4-BE49-F238E27FC236}">
                <a16:creationId xmlns:a16="http://schemas.microsoft.com/office/drawing/2014/main" id="{72DAA8CF-9600-48AA-84C7-B29319524F02}"/>
              </a:ext>
            </a:extLst>
          </p:cNvPr>
          <p:cNvGrpSpPr/>
          <p:nvPr/>
        </p:nvGrpSpPr>
        <p:grpSpPr>
          <a:xfrm>
            <a:off x="381000" y="5126262"/>
            <a:ext cx="488162" cy="488162"/>
            <a:chOff x="762000" y="5173560"/>
            <a:chExt cx="488162" cy="488162"/>
          </a:xfrm>
        </p:grpSpPr>
        <p:sp>
          <p:nvSpPr>
            <p:cNvPr id="52" name="Oval 51">
              <a:extLst>
                <a:ext uri="{FF2B5EF4-FFF2-40B4-BE49-F238E27FC236}">
                  <a16:creationId xmlns:a16="http://schemas.microsoft.com/office/drawing/2014/main" id="{52F8642E-DA65-43FF-A290-360CB295EE06}"/>
                </a:ext>
              </a:extLst>
            </p:cNvPr>
            <p:cNvSpPr/>
            <p:nvPr/>
          </p:nvSpPr>
          <p:spPr>
            <a:xfrm>
              <a:off x="762000" y="5173560"/>
              <a:ext cx="488162" cy="488162"/>
            </a:xfrm>
            <a:prstGeom prst="ellipse">
              <a:avLst/>
            </a:prstGeom>
            <a:solidFill>
              <a:srgbClr val="92D050">
                <a:alpha val="90000"/>
              </a:srgbClr>
            </a:solidFill>
            <a:ln w="28575" cap="flat" cmpd="sng" algn="ctr">
              <a:solidFill>
                <a:sysClr val="windowText" lastClr="000000"/>
              </a:solidFill>
              <a:prstDash val="solid"/>
            </a:ln>
            <a:effectLst/>
          </p:spPr>
          <p:txBody>
            <a:bodyPr rtlCol="0" anchor="ctr"/>
            <a:lstStyle/>
            <a:p>
              <a:pPr algn="ctr">
                <a:defRPr/>
              </a:pPr>
              <a:endParaRPr lang="en-US" sz="2000" b="1" kern="0" dirty="0">
                <a:solidFill>
                  <a:prstClr val="black">
                    <a:lumMod val="95000"/>
                    <a:lumOff val="5000"/>
                  </a:prstClr>
                </a:solidFill>
                <a:latin typeface="Rockwell" panose="02060603020205020403" pitchFamily="18" charset="0"/>
              </a:endParaRPr>
            </a:p>
          </p:txBody>
        </p:sp>
        <p:sp>
          <p:nvSpPr>
            <p:cNvPr id="53" name="TextBox 52">
              <a:extLst>
                <a:ext uri="{FF2B5EF4-FFF2-40B4-BE49-F238E27FC236}">
                  <a16:creationId xmlns:a16="http://schemas.microsoft.com/office/drawing/2014/main" id="{B8325788-D26B-494A-93A7-15DB16B661C1}"/>
                </a:ext>
              </a:extLst>
            </p:cNvPr>
            <p:cNvSpPr txBox="1"/>
            <p:nvPr/>
          </p:nvSpPr>
          <p:spPr>
            <a:xfrm flipH="1">
              <a:off x="772684" y="5217586"/>
              <a:ext cx="466795" cy="400110"/>
            </a:xfrm>
            <a:prstGeom prst="rect">
              <a:avLst/>
            </a:prstGeom>
            <a:noFill/>
          </p:spPr>
          <p:txBody>
            <a:bodyPr wrap="none" rtlCol="0">
              <a:spAutoFit/>
            </a:bodyPr>
            <a:lstStyle/>
            <a:p>
              <a:pPr algn="ctr">
                <a:defRPr/>
              </a:pPr>
              <a:r>
                <a:rPr lang="en-US" sz="2000" b="1" kern="0" dirty="0">
                  <a:solidFill>
                    <a:prstClr val="black">
                      <a:lumMod val="95000"/>
                      <a:lumOff val="5000"/>
                    </a:prstClr>
                  </a:solidFill>
                  <a:latin typeface="Rockwell" panose="02060603020205020403" pitchFamily="18" charset="0"/>
                </a:rPr>
                <a:t>06</a:t>
              </a:r>
              <a:endParaRPr lang="en-US" b="1" kern="0" dirty="0">
                <a:solidFill>
                  <a:prstClr val="black">
                    <a:lumMod val="95000"/>
                    <a:lumOff val="5000"/>
                  </a:prstClr>
                </a:solidFill>
                <a:latin typeface="Rockwell" panose="02060603020205020403" pitchFamily="18" charset="0"/>
              </a:endParaRPr>
            </a:p>
          </p:txBody>
        </p:sp>
      </p:grpSp>
      <p:grpSp>
        <p:nvGrpSpPr>
          <p:cNvPr id="56" name="Group 55">
            <a:extLst>
              <a:ext uri="{FF2B5EF4-FFF2-40B4-BE49-F238E27FC236}">
                <a16:creationId xmlns:a16="http://schemas.microsoft.com/office/drawing/2014/main" id="{65E7C959-99A4-4A98-80B9-A2E780E2115E}"/>
              </a:ext>
            </a:extLst>
          </p:cNvPr>
          <p:cNvGrpSpPr/>
          <p:nvPr/>
        </p:nvGrpSpPr>
        <p:grpSpPr>
          <a:xfrm>
            <a:off x="393492" y="5897112"/>
            <a:ext cx="488162" cy="488162"/>
            <a:chOff x="774492" y="5944410"/>
            <a:chExt cx="488162" cy="488162"/>
          </a:xfrm>
        </p:grpSpPr>
        <p:sp>
          <p:nvSpPr>
            <p:cNvPr id="54" name="Oval 53">
              <a:extLst>
                <a:ext uri="{FF2B5EF4-FFF2-40B4-BE49-F238E27FC236}">
                  <a16:creationId xmlns:a16="http://schemas.microsoft.com/office/drawing/2014/main" id="{B9D38E34-99E8-4160-980D-9BEB265DF51C}"/>
                </a:ext>
              </a:extLst>
            </p:cNvPr>
            <p:cNvSpPr/>
            <p:nvPr/>
          </p:nvSpPr>
          <p:spPr>
            <a:xfrm>
              <a:off x="774492" y="5944410"/>
              <a:ext cx="488162" cy="488162"/>
            </a:xfrm>
            <a:prstGeom prst="ellipse">
              <a:avLst/>
            </a:prstGeom>
            <a:solidFill>
              <a:srgbClr val="FF9900">
                <a:alpha val="89804"/>
              </a:srgbClr>
            </a:solidFill>
            <a:ln w="28575" cap="flat" cmpd="sng" algn="ctr">
              <a:solidFill>
                <a:sysClr val="windowText" lastClr="000000"/>
              </a:solidFill>
              <a:prstDash val="solid"/>
            </a:ln>
            <a:effectLst/>
          </p:spPr>
          <p:txBody>
            <a:bodyPr rtlCol="0" anchor="ctr"/>
            <a:lstStyle/>
            <a:p>
              <a:pPr algn="ctr">
                <a:defRPr/>
              </a:pPr>
              <a:endParaRPr lang="en-US" sz="2000" b="1" kern="0" dirty="0">
                <a:solidFill>
                  <a:prstClr val="black">
                    <a:lumMod val="95000"/>
                    <a:lumOff val="5000"/>
                  </a:prstClr>
                </a:solidFill>
                <a:latin typeface="Rockwell" panose="02060603020205020403" pitchFamily="18" charset="0"/>
              </a:endParaRPr>
            </a:p>
          </p:txBody>
        </p:sp>
        <p:sp>
          <p:nvSpPr>
            <p:cNvPr id="55" name="TextBox 54">
              <a:extLst>
                <a:ext uri="{FF2B5EF4-FFF2-40B4-BE49-F238E27FC236}">
                  <a16:creationId xmlns:a16="http://schemas.microsoft.com/office/drawing/2014/main" id="{0C2C1303-C99A-4AF8-A56C-FD9376298E0F}"/>
                </a:ext>
              </a:extLst>
            </p:cNvPr>
            <p:cNvSpPr txBox="1"/>
            <p:nvPr/>
          </p:nvSpPr>
          <p:spPr>
            <a:xfrm flipH="1">
              <a:off x="785176" y="5988436"/>
              <a:ext cx="466795" cy="400110"/>
            </a:xfrm>
            <a:prstGeom prst="rect">
              <a:avLst/>
            </a:prstGeom>
            <a:noFill/>
          </p:spPr>
          <p:txBody>
            <a:bodyPr wrap="none" rtlCol="0">
              <a:spAutoFit/>
            </a:bodyPr>
            <a:lstStyle/>
            <a:p>
              <a:pPr algn="ctr">
                <a:defRPr/>
              </a:pPr>
              <a:r>
                <a:rPr lang="en-US" sz="2000" b="1" kern="0" dirty="0">
                  <a:solidFill>
                    <a:prstClr val="black">
                      <a:lumMod val="95000"/>
                      <a:lumOff val="5000"/>
                    </a:prstClr>
                  </a:solidFill>
                  <a:latin typeface="Rockwell" panose="02060603020205020403" pitchFamily="18" charset="0"/>
                </a:rPr>
                <a:t>07</a:t>
              </a:r>
              <a:endParaRPr lang="en-US" b="1" kern="0" dirty="0">
                <a:solidFill>
                  <a:prstClr val="black">
                    <a:lumMod val="95000"/>
                    <a:lumOff val="5000"/>
                  </a:prstClr>
                </a:solidFill>
                <a:latin typeface="Rockwell" panose="02060603020205020403" pitchFamily="18" charset="0"/>
              </a:endParaRPr>
            </a:p>
          </p:txBody>
        </p:sp>
      </p:grpSp>
    </p:spTree>
    <p:extLst>
      <p:ext uri="{BB962C8B-B14F-4D97-AF65-F5344CB8AC3E}">
        <p14:creationId xmlns:p14="http://schemas.microsoft.com/office/powerpoint/2010/main" val="17412597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636A447C-E5AF-427C-B891-5191761C76C6}"/>
              </a:ext>
            </a:extLst>
          </p:cNvPr>
          <p:cNvSpPr/>
          <p:nvPr/>
        </p:nvSpPr>
        <p:spPr>
          <a:xfrm>
            <a:off x="1587" y="3"/>
            <a:ext cx="12188828" cy="914397"/>
          </a:xfrm>
          <a:prstGeom prst="rect">
            <a:avLst/>
          </a:prstGeom>
          <a:solidFill>
            <a:schemeClr val="accent5">
              <a:lumMod val="20000"/>
              <a:lumOff val="80000"/>
              <a:alpha val="70000"/>
            </a:schemeClr>
          </a:solidFill>
          <a:ln w="12700" cap="flat" cmpd="sng" algn="ctr">
            <a:noFill/>
            <a:prstDash val="solid"/>
            <a:miter lim="800000"/>
          </a:ln>
          <a:effectLst/>
        </p:spPr>
        <p:txBody>
          <a:bodyPr lIns="121899" tIns="60950" rIns="121899" bIns="60950"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pic>
        <p:nvPicPr>
          <p:cNvPr id="51" name="Picture 50">
            <a:extLst>
              <a:ext uri="{FF2B5EF4-FFF2-40B4-BE49-F238E27FC236}">
                <a16:creationId xmlns:a16="http://schemas.microsoft.com/office/drawing/2014/main" id="{CAB05835-C60F-4094-8106-4CBC8792F2A0}"/>
              </a:ext>
            </a:extLst>
          </p:cNvPr>
          <p:cNvPicPr>
            <a:picLocks noChangeAspect="1"/>
          </p:cNvPicPr>
          <p:nvPr/>
        </p:nvPicPr>
        <p:blipFill>
          <a:blip r:embed="rId3" cstate="print">
            <a:extLst>
              <a:ext uri="{28A0092B-C50C-407E-A947-70E740481C1C}">
                <a14:useLocalDpi xmlns:a14="http://schemas.microsoft.com/office/drawing/2010/main" val="0"/>
              </a:ext>
            </a:extLst>
          </a:blip>
          <a:srcRect l="35310" r="35310"/>
          <a:stretch/>
        </p:blipFill>
        <p:spPr>
          <a:xfrm flipH="1">
            <a:off x="636" y="-398"/>
            <a:ext cx="3275172" cy="6544813"/>
          </a:xfrm>
          <a:prstGeom prst="rect">
            <a:avLst/>
          </a:prstGeom>
        </p:spPr>
      </p:pic>
      <p:sp>
        <p:nvSpPr>
          <p:cNvPr id="46" name="TextBox 45">
            <a:extLst>
              <a:ext uri="{FF2B5EF4-FFF2-40B4-BE49-F238E27FC236}">
                <a16:creationId xmlns:a16="http://schemas.microsoft.com/office/drawing/2014/main" id="{B0D70A75-FD2F-4578-B8D6-3F009EA7BF07}"/>
              </a:ext>
            </a:extLst>
          </p:cNvPr>
          <p:cNvSpPr txBox="1"/>
          <p:nvPr/>
        </p:nvSpPr>
        <p:spPr>
          <a:xfrm>
            <a:off x="3671543" y="134036"/>
            <a:ext cx="8157853" cy="646331"/>
          </a:xfrm>
          <a:prstGeom prst="rect">
            <a:avLst/>
          </a:prstGeom>
          <a:noFill/>
        </p:spPr>
        <p:txBody>
          <a:bodyPr wrap="square"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IN" sz="3600" b="1" i="0" u="none" strike="noStrike" kern="1200" cap="none" spc="0" normalizeH="0" baseline="0" noProof="0" dirty="0">
                <a:ln>
                  <a:noFill/>
                </a:ln>
                <a:solidFill>
                  <a:prstClr val="black">
                    <a:lumMod val="75000"/>
                    <a:lumOff val="25000"/>
                  </a:prstClr>
                </a:solidFill>
                <a:effectLst/>
                <a:uLnTx/>
                <a:uFillTx/>
                <a:latin typeface="Rockwell" panose="02060603020205020403" pitchFamily="18" charset="0"/>
                <a:ea typeface="+mn-ea"/>
                <a:cs typeface="+mn-cs"/>
              </a:rPr>
              <a:t>Securing Portable Mobile Devices</a:t>
            </a:r>
          </a:p>
        </p:txBody>
      </p:sp>
      <p:sp>
        <p:nvSpPr>
          <p:cNvPr id="44" name="Rectangle 43">
            <a:extLst>
              <a:ext uri="{FF2B5EF4-FFF2-40B4-BE49-F238E27FC236}">
                <a16:creationId xmlns:a16="http://schemas.microsoft.com/office/drawing/2014/main" id="{D889863A-943C-4F06-98FA-ECEA83EC9748}"/>
              </a:ext>
            </a:extLst>
          </p:cNvPr>
          <p:cNvSpPr/>
          <p:nvPr/>
        </p:nvSpPr>
        <p:spPr>
          <a:xfrm>
            <a:off x="3566037" y="1143640"/>
            <a:ext cx="8400396" cy="5170646"/>
          </a:xfrm>
          <a:prstGeom prst="rect">
            <a:avLst/>
          </a:prstGeom>
        </p:spPr>
        <p:txBody>
          <a:bodyPr wrap="square" anchor="ctr">
            <a:spAutoFit/>
          </a:bodyPr>
          <a:lstStyle/>
          <a:p>
            <a:pPr marL="342900" lvl="1" indent="-342900">
              <a:spcBef>
                <a:spcPts val="2400"/>
              </a:spcBef>
              <a:buFont typeface="Wingdings" panose="05000000000000000000" pitchFamily="2" charset="2"/>
              <a:buChar char="q"/>
            </a:pPr>
            <a:r>
              <a:rPr lang="en-US" sz="1900" dirty="0">
                <a:ea typeface="굴림" pitchFamily="34" charset="-127"/>
                <a:cs typeface="Arial" pitchFamily="34" charset="0"/>
              </a:rPr>
              <a:t>Use cables and locks to </a:t>
            </a:r>
            <a:r>
              <a:rPr lang="en-US" sz="1900" b="1" dirty="0">
                <a:solidFill>
                  <a:srgbClr val="FF0000"/>
                </a:solidFill>
                <a:ea typeface="굴림" pitchFamily="34" charset="-127"/>
                <a:cs typeface="Arial" pitchFamily="34" charset="0"/>
              </a:rPr>
              <a:t>safeguard</a:t>
            </a:r>
            <a:r>
              <a:rPr lang="en-US" sz="1900" dirty="0">
                <a:ea typeface="굴림" pitchFamily="34" charset="-127"/>
                <a:cs typeface="Arial" pitchFamily="34" charset="0"/>
              </a:rPr>
              <a:t> laptops</a:t>
            </a:r>
          </a:p>
          <a:p>
            <a:pPr marL="342900" lvl="1" indent="-342900">
              <a:spcBef>
                <a:spcPts val="2400"/>
              </a:spcBef>
              <a:buFont typeface="Wingdings" panose="05000000000000000000" pitchFamily="2" charset="2"/>
              <a:buChar char="q"/>
            </a:pPr>
            <a:r>
              <a:rPr lang="en-US" sz="1900" dirty="0"/>
              <a:t>Encrypt hard drives to make it </a:t>
            </a:r>
            <a:r>
              <a:rPr lang="en-US" sz="1900" b="1" dirty="0">
                <a:solidFill>
                  <a:srgbClr val="FF0000"/>
                </a:solidFill>
              </a:rPr>
              <a:t>impossible</a:t>
            </a:r>
            <a:r>
              <a:rPr lang="en-US" sz="1900" dirty="0"/>
              <a:t> to </a:t>
            </a:r>
            <a:r>
              <a:rPr lang="en-US" sz="1900" b="1" dirty="0">
                <a:solidFill>
                  <a:srgbClr val="FF0000"/>
                </a:solidFill>
              </a:rPr>
              <a:t>access</a:t>
            </a:r>
            <a:r>
              <a:rPr lang="en-US" sz="1900" dirty="0"/>
              <a:t> files when it’s lost or stolen</a:t>
            </a:r>
          </a:p>
          <a:p>
            <a:pPr marL="342900" indent="-342900">
              <a:spcBef>
                <a:spcPts val="2400"/>
              </a:spcBef>
              <a:buFont typeface="Wingdings" panose="05000000000000000000" pitchFamily="2" charset="2"/>
              <a:buChar char="q"/>
            </a:pPr>
            <a:r>
              <a:rPr lang="en-US" sz="1900" dirty="0"/>
              <a:t>Install </a:t>
            </a:r>
            <a:r>
              <a:rPr lang="en-US" sz="1900" b="1" dirty="0">
                <a:solidFill>
                  <a:srgbClr val="FF0000"/>
                </a:solidFill>
              </a:rPr>
              <a:t>anti-theft</a:t>
            </a:r>
            <a:r>
              <a:rPr lang="en-US" sz="1900" dirty="0"/>
              <a:t> </a:t>
            </a:r>
            <a:r>
              <a:rPr lang="en-US" sz="1900" b="1" dirty="0">
                <a:solidFill>
                  <a:srgbClr val="FF0000"/>
                </a:solidFill>
              </a:rPr>
              <a:t>software</a:t>
            </a:r>
            <a:r>
              <a:rPr lang="en-US" sz="1900" dirty="0"/>
              <a:t> that can remotely lock and track devices using a data connection</a:t>
            </a:r>
          </a:p>
          <a:p>
            <a:pPr marL="342900" indent="-342900">
              <a:spcBef>
                <a:spcPts val="2400"/>
              </a:spcBef>
              <a:buFont typeface="Wingdings" panose="05000000000000000000" pitchFamily="2" charset="2"/>
              <a:buChar char="q"/>
            </a:pPr>
            <a:r>
              <a:rPr lang="en-US" sz="1900" dirty="0"/>
              <a:t>Install </a:t>
            </a:r>
            <a:r>
              <a:rPr lang="en-US" sz="1900" b="1" dirty="0">
                <a:solidFill>
                  <a:srgbClr val="FF0000"/>
                </a:solidFill>
              </a:rPr>
              <a:t>device</a:t>
            </a:r>
            <a:r>
              <a:rPr lang="en-US" sz="1900" b="1" dirty="0"/>
              <a:t> </a:t>
            </a:r>
            <a:r>
              <a:rPr lang="en-US" sz="1900" b="1" dirty="0">
                <a:solidFill>
                  <a:srgbClr val="FF0000"/>
                </a:solidFill>
              </a:rPr>
              <a:t>tracking</a:t>
            </a:r>
            <a:r>
              <a:rPr lang="en-US" sz="1900" b="1" dirty="0"/>
              <a:t> </a:t>
            </a:r>
            <a:r>
              <a:rPr lang="en-US" sz="1900" dirty="0"/>
              <a:t>software that can assist in recovering stolen/lost devices</a:t>
            </a:r>
          </a:p>
          <a:p>
            <a:pPr marL="342900" indent="-342900">
              <a:spcBef>
                <a:spcPts val="2400"/>
              </a:spcBef>
              <a:buFont typeface="Wingdings" panose="05000000000000000000" pitchFamily="2" charset="2"/>
              <a:buChar char="q"/>
            </a:pPr>
            <a:r>
              <a:rPr lang="en-US" sz="1900" dirty="0"/>
              <a:t>Enable or </a:t>
            </a:r>
            <a:r>
              <a:rPr lang="en-US" sz="1900" b="1" dirty="0">
                <a:solidFill>
                  <a:srgbClr val="FF0000"/>
                </a:solidFill>
              </a:rPr>
              <a:t>install</a:t>
            </a:r>
            <a:r>
              <a:rPr lang="en-US" sz="1900" dirty="0"/>
              <a:t> a remote wipe feature to </a:t>
            </a:r>
            <a:r>
              <a:rPr lang="en-US" sz="1900" b="1" dirty="0">
                <a:solidFill>
                  <a:srgbClr val="FF0000"/>
                </a:solidFill>
              </a:rPr>
              <a:t>erase</a:t>
            </a:r>
            <a:r>
              <a:rPr lang="en-US" sz="1900" dirty="0"/>
              <a:t> data stored in devices</a:t>
            </a:r>
          </a:p>
          <a:p>
            <a:pPr marL="342900" indent="-342900">
              <a:spcBef>
                <a:spcPts val="2400"/>
              </a:spcBef>
              <a:buFont typeface="Wingdings" panose="05000000000000000000" pitchFamily="2" charset="2"/>
              <a:buChar char="q"/>
            </a:pPr>
            <a:r>
              <a:rPr lang="en-US" sz="1900" dirty="0"/>
              <a:t>Do not lend your device to </a:t>
            </a:r>
            <a:r>
              <a:rPr lang="en-US" sz="1900" b="1" dirty="0">
                <a:solidFill>
                  <a:srgbClr val="FF0000"/>
                </a:solidFill>
              </a:rPr>
              <a:t>third</a:t>
            </a:r>
            <a:r>
              <a:rPr lang="en-US" sz="1900" b="1" dirty="0"/>
              <a:t> </a:t>
            </a:r>
            <a:r>
              <a:rPr lang="en-US" sz="1900" b="1" dirty="0">
                <a:solidFill>
                  <a:srgbClr val="FF0000"/>
                </a:solidFill>
              </a:rPr>
              <a:t>parties</a:t>
            </a:r>
          </a:p>
          <a:p>
            <a:pPr marL="342900" indent="-342900">
              <a:spcBef>
                <a:spcPts val="2400"/>
              </a:spcBef>
              <a:buFont typeface="Wingdings" panose="05000000000000000000" pitchFamily="2" charset="2"/>
              <a:buChar char="q"/>
            </a:pPr>
            <a:r>
              <a:rPr lang="en-US" sz="1900" dirty="0"/>
              <a:t>Do not leave your device </a:t>
            </a:r>
            <a:r>
              <a:rPr lang="en-US" sz="1900" b="1" dirty="0">
                <a:solidFill>
                  <a:srgbClr val="FF0000"/>
                </a:solidFill>
              </a:rPr>
              <a:t>unattended</a:t>
            </a:r>
            <a:r>
              <a:rPr lang="en-US" sz="1900" dirty="0"/>
              <a:t> in public places</a:t>
            </a:r>
          </a:p>
          <a:p>
            <a:pPr marL="342900" indent="-342900">
              <a:spcBef>
                <a:spcPts val="2400"/>
              </a:spcBef>
              <a:buFont typeface="Wingdings" panose="05000000000000000000" pitchFamily="2" charset="2"/>
              <a:buChar char="q"/>
            </a:pPr>
            <a:r>
              <a:rPr lang="en-US" sz="1900" dirty="0"/>
              <a:t>Label the device or attach a </a:t>
            </a:r>
            <a:r>
              <a:rPr lang="en-US" sz="1900" b="1" dirty="0">
                <a:solidFill>
                  <a:srgbClr val="FF0000"/>
                </a:solidFill>
              </a:rPr>
              <a:t>sticker</a:t>
            </a:r>
            <a:r>
              <a:rPr lang="en-US" sz="1900" dirty="0"/>
              <a:t> with the name and contact details so the device can be returned if lost</a:t>
            </a:r>
          </a:p>
        </p:txBody>
      </p:sp>
    </p:spTree>
    <p:extLst>
      <p:ext uri="{BB962C8B-B14F-4D97-AF65-F5344CB8AC3E}">
        <p14:creationId xmlns:p14="http://schemas.microsoft.com/office/powerpoint/2010/main" val="3689103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Placeholder 5" descr="A picture containing text&#10;&#10;Description automatically generated">
            <a:extLst>
              <a:ext uri="{FF2B5EF4-FFF2-40B4-BE49-F238E27FC236}">
                <a16:creationId xmlns:a16="http://schemas.microsoft.com/office/drawing/2014/main" id="{DEC47331-F37E-474A-9E40-464C92B5358D}"/>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2989" r="22989"/>
          <a:stretch>
            <a:fillRect/>
          </a:stretch>
        </p:blipFill>
        <p:spPr>
          <a:xfrm>
            <a:off x="0" y="0"/>
            <a:ext cx="5310188" cy="6555318"/>
          </a:xfrm>
        </p:spPr>
      </p:pic>
      <p:sp>
        <p:nvSpPr>
          <p:cNvPr id="12" name="Rectangle 11">
            <a:extLst>
              <a:ext uri="{FF2B5EF4-FFF2-40B4-BE49-F238E27FC236}">
                <a16:creationId xmlns:a16="http://schemas.microsoft.com/office/drawing/2014/main" id="{4E582C96-8FB7-42BB-BBA9-15DE06386C04}"/>
              </a:ext>
            </a:extLst>
          </p:cNvPr>
          <p:cNvSpPr/>
          <p:nvPr/>
        </p:nvSpPr>
        <p:spPr bwMode="auto">
          <a:xfrm>
            <a:off x="-1678" y="810904"/>
            <a:ext cx="5310815" cy="1227009"/>
          </a:xfrm>
          <a:prstGeom prst="rect">
            <a:avLst/>
          </a:prstGeom>
          <a:solidFill>
            <a:srgbClr val="F3F2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dirty="0">
              <a:solidFill>
                <a:prstClr val="white"/>
              </a:solidFill>
            </a:endParaRPr>
          </a:p>
        </p:txBody>
      </p:sp>
      <p:sp>
        <p:nvSpPr>
          <p:cNvPr id="14" name="TextBox 13">
            <a:extLst>
              <a:ext uri="{FF2B5EF4-FFF2-40B4-BE49-F238E27FC236}">
                <a16:creationId xmlns:a16="http://schemas.microsoft.com/office/drawing/2014/main" id="{5C870D96-B41C-45C3-9EA9-2C42BE764B2C}"/>
              </a:ext>
            </a:extLst>
          </p:cNvPr>
          <p:cNvSpPr txBox="1"/>
          <p:nvPr/>
        </p:nvSpPr>
        <p:spPr bwMode="auto">
          <a:xfrm>
            <a:off x="220609" y="939660"/>
            <a:ext cx="4816584" cy="969496"/>
          </a:xfrm>
          <a:prstGeom prst="rect">
            <a:avLst/>
          </a:prstGeom>
          <a:noFill/>
          <a:ln w="19050" algn="ctr">
            <a:noFill/>
            <a:miter lim="800000"/>
            <a:headEnd/>
            <a:tailEnd/>
          </a:ln>
          <a:effectLst/>
        </p:spPr>
        <p:txBody>
          <a:bodyPr wrap="square" rtlCol="0" anchor="ctr">
            <a:spAutoFit/>
          </a:bodyPr>
          <a:lstStyle/>
          <a:p>
            <a:pPr marL="342900" indent="-342900">
              <a:spcBef>
                <a:spcPts val="1200"/>
              </a:spcBef>
              <a:buClr>
                <a:schemeClr val="tx1"/>
              </a:buClr>
              <a:buFont typeface="Wingdings" panose="05000000000000000000" pitchFamily="2" charset="2"/>
              <a:buChar char="q"/>
            </a:pPr>
            <a:r>
              <a:rPr lang="en-US" sz="1900" dirty="0">
                <a:solidFill>
                  <a:schemeClr val="tx1">
                    <a:lumMod val="95000"/>
                    <a:lumOff val="5000"/>
                  </a:schemeClr>
                </a:solidFill>
              </a:rPr>
              <a:t>Physical security policy </a:t>
            </a:r>
            <a:r>
              <a:rPr lang="en-US" sz="1900" b="1" dirty="0">
                <a:solidFill>
                  <a:srgbClr val="FF0000"/>
                </a:solidFill>
              </a:rPr>
              <a:t>defines guidelines</a:t>
            </a:r>
            <a:r>
              <a:rPr lang="en-US" sz="1900" dirty="0">
                <a:solidFill>
                  <a:schemeClr val="tx1">
                    <a:lumMod val="95000"/>
                    <a:lumOff val="5000"/>
                  </a:schemeClr>
                </a:solidFill>
              </a:rPr>
              <a:t> to ensure that adequate physical security measures are in place</a:t>
            </a:r>
          </a:p>
        </p:txBody>
      </p:sp>
      <p:sp>
        <p:nvSpPr>
          <p:cNvPr id="16" name="Rectangle 15">
            <a:extLst>
              <a:ext uri="{FF2B5EF4-FFF2-40B4-BE49-F238E27FC236}">
                <a16:creationId xmlns:a16="http://schemas.microsoft.com/office/drawing/2014/main" id="{B51E7F81-37B2-4AF7-9E74-5BDFEA37B7A1}"/>
              </a:ext>
            </a:extLst>
          </p:cNvPr>
          <p:cNvSpPr/>
          <p:nvPr/>
        </p:nvSpPr>
        <p:spPr>
          <a:xfrm>
            <a:off x="6626498" y="1107569"/>
            <a:ext cx="4038600" cy="400110"/>
          </a:xfrm>
          <a:prstGeom prst="rect">
            <a:avLst/>
          </a:prstGeom>
        </p:spPr>
        <p:txBody>
          <a:bodyPr wrap="square" anchor="ctr">
            <a:spAutoFit/>
          </a:bodyPr>
          <a:lstStyle/>
          <a:p>
            <a:pPr algn="ctr"/>
            <a:r>
              <a:rPr lang="en-US" sz="2000" b="1" dirty="0">
                <a:solidFill>
                  <a:srgbClr val="0070C0"/>
                </a:solidFill>
                <a:latin typeface="Rockwell" panose="02060603020205020403" pitchFamily="18" charset="0"/>
              </a:rPr>
              <a:t>Design Considerations</a:t>
            </a:r>
          </a:p>
        </p:txBody>
      </p:sp>
      <p:sp>
        <p:nvSpPr>
          <p:cNvPr id="11" name="Title 4">
            <a:extLst>
              <a:ext uri="{FF2B5EF4-FFF2-40B4-BE49-F238E27FC236}">
                <a16:creationId xmlns:a16="http://schemas.microsoft.com/office/drawing/2014/main" id="{B15523D0-D6D8-414A-9FD9-159377273F3D}"/>
              </a:ext>
            </a:extLst>
          </p:cNvPr>
          <p:cNvSpPr txBox="1">
            <a:spLocks/>
          </p:cNvSpPr>
          <p:nvPr/>
        </p:nvSpPr>
        <p:spPr>
          <a:xfrm>
            <a:off x="5532002" y="210317"/>
            <a:ext cx="6392455" cy="584775"/>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algn="ctr"/>
            <a:r>
              <a:rPr lang="en-IN" sz="3600" b="1" dirty="0"/>
              <a:t>Physical Security Policy</a:t>
            </a:r>
          </a:p>
        </p:txBody>
      </p:sp>
      <p:grpSp>
        <p:nvGrpSpPr>
          <p:cNvPr id="4" name="Group 3">
            <a:extLst>
              <a:ext uri="{FF2B5EF4-FFF2-40B4-BE49-F238E27FC236}">
                <a16:creationId xmlns:a16="http://schemas.microsoft.com/office/drawing/2014/main" id="{E30F7565-2818-4B9B-A406-D6D27F5CBEE7}"/>
              </a:ext>
            </a:extLst>
          </p:cNvPr>
          <p:cNvGrpSpPr/>
          <p:nvPr/>
        </p:nvGrpSpPr>
        <p:grpSpPr>
          <a:xfrm>
            <a:off x="5091752" y="1708983"/>
            <a:ext cx="7108092" cy="4686129"/>
            <a:chOff x="5105400" y="1600200"/>
            <a:chExt cx="7108092" cy="4686129"/>
          </a:xfrm>
        </p:grpSpPr>
        <p:sp>
          <p:nvSpPr>
            <p:cNvPr id="10" name="Rectangle 9">
              <a:extLst>
                <a:ext uri="{FF2B5EF4-FFF2-40B4-BE49-F238E27FC236}">
                  <a16:creationId xmlns:a16="http://schemas.microsoft.com/office/drawing/2014/main" id="{64D95AE4-F370-4332-95BA-18C17C55CC47}"/>
                </a:ext>
              </a:extLst>
            </p:cNvPr>
            <p:cNvSpPr/>
            <p:nvPr/>
          </p:nvSpPr>
          <p:spPr>
            <a:xfrm>
              <a:off x="5706119" y="1635363"/>
              <a:ext cx="5942745" cy="369332"/>
            </a:xfrm>
            <a:prstGeom prst="rect">
              <a:avLst/>
            </a:prstGeom>
          </p:spPr>
          <p:txBody>
            <a:bodyPr wrap="square" anchor="ctr">
              <a:spAutoFit/>
            </a:bodyPr>
            <a:lstStyle/>
            <a:p>
              <a:pPr marL="0" lvl="1">
                <a:spcBef>
                  <a:spcPts val="1200"/>
                </a:spcBef>
              </a:pPr>
              <a:r>
                <a:rPr lang="en-US" dirty="0"/>
                <a:t>Is the </a:t>
              </a:r>
              <a:r>
                <a:rPr lang="en-US" b="1" dirty="0">
                  <a:solidFill>
                    <a:srgbClr val="FF0000"/>
                  </a:solidFill>
                </a:rPr>
                <a:t>building protection deficiency </a:t>
              </a:r>
              <a:r>
                <a:rPr lang="en-US" dirty="0"/>
                <a:t>reviewed regularly?</a:t>
              </a:r>
            </a:p>
          </p:txBody>
        </p:sp>
        <p:sp>
          <p:nvSpPr>
            <p:cNvPr id="13" name="Rectangle 12">
              <a:extLst>
                <a:ext uri="{FF2B5EF4-FFF2-40B4-BE49-F238E27FC236}">
                  <a16:creationId xmlns:a16="http://schemas.microsoft.com/office/drawing/2014/main" id="{51A1420E-7F93-48D1-BCCA-6DCE0CDCA868}"/>
                </a:ext>
              </a:extLst>
            </p:cNvPr>
            <p:cNvSpPr/>
            <p:nvPr/>
          </p:nvSpPr>
          <p:spPr>
            <a:xfrm>
              <a:off x="5706119" y="5073423"/>
              <a:ext cx="5714972" cy="369332"/>
            </a:xfrm>
            <a:prstGeom prst="rect">
              <a:avLst/>
            </a:prstGeom>
          </p:spPr>
          <p:txBody>
            <a:bodyPr wrap="square" anchor="ctr">
              <a:spAutoFit/>
            </a:bodyPr>
            <a:lstStyle/>
            <a:p>
              <a:pPr marL="0" lvl="1">
                <a:spcBef>
                  <a:spcPts val="1200"/>
                </a:spcBef>
              </a:pPr>
              <a:r>
                <a:rPr lang="en-US" dirty="0"/>
                <a:t>Is </a:t>
              </a:r>
              <a:r>
                <a:rPr lang="en-US" b="1" dirty="0">
                  <a:solidFill>
                    <a:srgbClr val="FF0000"/>
                  </a:solidFill>
                </a:rPr>
                <a:t>video surveillance </a:t>
              </a:r>
              <a:r>
                <a:rPr lang="en-US" dirty="0"/>
                <a:t>footage monitored regularly?</a:t>
              </a:r>
            </a:p>
          </p:txBody>
        </p:sp>
        <p:sp>
          <p:nvSpPr>
            <p:cNvPr id="17" name="Rectangle 16">
              <a:extLst>
                <a:ext uri="{FF2B5EF4-FFF2-40B4-BE49-F238E27FC236}">
                  <a16:creationId xmlns:a16="http://schemas.microsoft.com/office/drawing/2014/main" id="{C3C07CC2-F20D-45A6-9099-1A7EACFF4BA6}"/>
                </a:ext>
              </a:extLst>
            </p:cNvPr>
            <p:cNvSpPr/>
            <p:nvPr/>
          </p:nvSpPr>
          <p:spPr>
            <a:xfrm>
              <a:off x="5706119" y="4256872"/>
              <a:ext cx="6202572" cy="646331"/>
            </a:xfrm>
            <a:prstGeom prst="rect">
              <a:avLst/>
            </a:prstGeom>
          </p:spPr>
          <p:txBody>
            <a:bodyPr wrap="square" anchor="ctr">
              <a:spAutoFit/>
            </a:bodyPr>
            <a:lstStyle/>
            <a:p>
              <a:pPr marL="0" lvl="1">
                <a:spcBef>
                  <a:spcPts val="1200"/>
                </a:spcBef>
              </a:pPr>
              <a:r>
                <a:rPr lang="en-US" dirty="0"/>
                <a:t>Are the badges, locks, keys, and authentication controls audited regularly?</a:t>
              </a:r>
            </a:p>
          </p:txBody>
        </p:sp>
        <p:sp>
          <p:nvSpPr>
            <p:cNvPr id="18" name="Rectangle 17">
              <a:extLst>
                <a:ext uri="{FF2B5EF4-FFF2-40B4-BE49-F238E27FC236}">
                  <a16:creationId xmlns:a16="http://schemas.microsoft.com/office/drawing/2014/main" id="{02DDE18C-5794-46A8-8A66-AA1B70B0C5D3}"/>
                </a:ext>
              </a:extLst>
            </p:cNvPr>
            <p:cNvSpPr/>
            <p:nvPr/>
          </p:nvSpPr>
          <p:spPr>
            <a:xfrm>
              <a:off x="5706119" y="3705288"/>
              <a:ext cx="5409345" cy="369332"/>
            </a:xfrm>
            <a:prstGeom prst="rect">
              <a:avLst/>
            </a:prstGeom>
          </p:spPr>
          <p:txBody>
            <a:bodyPr wrap="square" anchor="ctr">
              <a:spAutoFit/>
            </a:bodyPr>
            <a:lstStyle/>
            <a:p>
              <a:pPr marL="0" lvl="1">
                <a:spcBef>
                  <a:spcPts val="1200"/>
                </a:spcBef>
              </a:pPr>
              <a:r>
                <a:rPr lang="en-US" dirty="0"/>
                <a:t>Are each of the </a:t>
              </a:r>
              <a:r>
                <a:rPr lang="en-US" b="1" dirty="0">
                  <a:solidFill>
                    <a:srgbClr val="FF0000"/>
                  </a:solidFill>
                </a:rPr>
                <a:t>entry points </a:t>
              </a:r>
              <a:r>
                <a:rPr lang="en-US" dirty="0"/>
                <a:t>properly blocked?</a:t>
              </a:r>
            </a:p>
          </p:txBody>
        </p:sp>
        <p:sp>
          <p:nvSpPr>
            <p:cNvPr id="20" name="Rectangle 19">
              <a:extLst>
                <a:ext uri="{FF2B5EF4-FFF2-40B4-BE49-F238E27FC236}">
                  <a16:creationId xmlns:a16="http://schemas.microsoft.com/office/drawing/2014/main" id="{A43FA508-6B28-4C2E-8C68-A130BA7B6219}"/>
                </a:ext>
              </a:extLst>
            </p:cNvPr>
            <p:cNvSpPr/>
            <p:nvPr/>
          </p:nvSpPr>
          <p:spPr>
            <a:xfrm>
              <a:off x="5706119" y="3018991"/>
              <a:ext cx="5022247" cy="369332"/>
            </a:xfrm>
            <a:prstGeom prst="rect">
              <a:avLst/>
            </a:prstGeom>
          </p:spPr>
          <p:txBody>
            <a:bodyPr wrap="square" anchor="ctr">
              <a:spAutoFit/>
            </a:bodyPr>
            <a:lstStyle/>
            <a:p>
              <a:pPr marL="0" lvl="1">
                <a:spcBef>
                  <a:spcPts val="1200"/>
                </a:spcBef>
              </a:pPr>
              <a:r>
                <a:rPr lang="en-US" dirty="0"/>
                <a:t>Are there adequate </a:t>
              </a:r>
              <a:r>
                <a:rPr lang="en-US" b="1" dirty="0">
                  <a:solidFill>
                    <a:srgbClr val="FF0000"/>
                  </a:solidFill>
                </a:rPr>
                <a:t>lighting systems </a:t>
              </a:r>
              <a:r>
                <a:rPr lang="en-US" dirty="0"/>
                <a:t>in place?</a:t>
              </a:r>
            </a:p>
          </p:txBody>
        </p:sp>
        <p:sp>
          <p:nvSpPr>
            <p:cNvPr id="21" name="Rectangle 20">
              <a:extLst>
                <a:ext uri="{FF2B5EF4-FFF2-40B4-BE49-F238E27FC236}">
                  <a16:creationId xmlns:a16="http://schemas.microsoft.com/office/drawing/2014/main" id="{364BB99B-3C04-46C6-97CD-4DFB30ACFFBA}"/>
                </a:ext>
              </a:extLst>
            </p:cNvPr>
            <p:cNvSpPr/>
            <p:nvPr/>
          </p:nvSpPr>
          <p:spPr>
            <a:xfrm>
              <a:off x="5706119" y="2167897"/>
              <a:ext cx="6507373" cy="646331"/>
            </a:xfrm>
            <a:prstGeom prst="rect">
              <a:avLst/>
            </a:prstGeom>
          </p:spPr>
          <p:txBody>
            <a:bodyPr wrap="square" anchor="ctr">
              <a:spAutoFit/>
            </a:bodyPr>
            <a:lstStyle/>
            <a:p>
              <a:pPr marL="0" lvl="1">
                <a:spcBef>
                  <a:spcPts val="1200"/>
                </a:spcBef>
              </a:pPr>
              <a:r>
                <a:rPr lang="en-US" dirty="0"/>
                <a:t>Is there a process to </a:t>
              </a:r>
              <a:r>
                <a:rPr lang="en-US" b="1" dirty="0">
                  <a:solidFill>
                    <a:srgbClr val="FF0000"/>
                  </a:solidFill>
                </a:rPr>
                <a:t>identify outsiders </a:t>
              </a:r>
              <a:r>
                <a:rPr lang="en-US" dirty="0"/>
                <a:t>such as visitors, contractors, and vendors before giving them access to the premises?</a:t>
              </a:r>
            </a:p>
          </p:txBody>
        </p:sp>
        <p:sp>
          <p:nvSpPr>
            <p:cNvPr id="22" name="Oval 21">
              <a:extLst>
                <a:ext uri="{FF2B5EF4-FFF2-40B4-BE49-F238E27FC236}">
                  <a16:creationId xmlns:a16="http://schemas.microsoft.com/office/drawing/2014/main" id="{63BEC55F-CF9A-411C-B07E-6E2E3B67E3D1}"/>
                </a:ext>
              </a:extLst>
            </p:cNvPr>
            <p:cNvSpPr/>
            <p:nvPr/>
          </p:nvSpPr>
          <p:spPr>
            <a:xfrm>
              <a:off x="5105400" y="1600200"/>
              <a:ext cx="410836" cy="410836"/>
            </a:xfrm>
            <a:prstGeom prst="ellipse">
              <a:avLst/>
            </a:prstGeom>
            <a:solidFill>
              <a:schemeClr val="accent6"/>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Rockwell" panose="02060603020205020403" pitchFamily="18" charset="0"/>
                </a:rPr>
                <a:t>1</a:t>
              </a:r>
            </a:p>
          </p:txBody>
        </p:sp>
        <p:sp>
          <p:nvSpPr>
            <p:cNvPr id="23" name="Oval 22">
              <a:extLst>
                <a:ext uri="{FF2B5EF4-FFF2-40B4-BE49-F238E27FC236}">
                  <a16:creationId xmlns:a16="http://schemas.microsoft.com/office/drawing/2014/main" id="{687457CE-8938-4FBE-8CC7-1C21DA490EF1}"/>
                </a:ext>
              </a:extLst>
            </p:cNvPr>
            <p:cNvSpPr/>
            <p:nvPr/>
          </p:nvSpPr>
          <p:spPr>
            <a:xfrm>
              <a:off x="5105400" y="2294480"/>
              <a:ext cx="410836" cy="410836"/>
            </a:xfrm>
            <a:prstGeom prst="ellipse">
              <a:avLst/>
            </a:prstGeom>
            <a:solidFill>
              <a:schemeClr val="accent5"/>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Rockwell" panose="02060603020205020403" pitchFamily="18" charset="0"/>
                </a:rPr>
                <a:t>2</a:t>
              </a:r>
            </a:p>
          </p:txBody>
        </p:sp>
        <p:sp>
          <p:nvSpPr>
            <p:cNvPr id="24" name="Oval 23">
              <a:extLst>
                <a:ext uri="{FF2B5EF4-FFF2-40B4-BE49-F238E27FC236}">
                  <a16:creationId xmlns:a16="http://schemas.microsoft.com/office/drawing/2014/main" id="{F540211C-CD33-495C-94D3-5D3FA903848A}"/>
                </a:ext>
              </a:extLst>
            </p:cNvPr>
            <p:cNvSpPr/>
            <p:nvPr/>
          </p:nvSpPr>
          <p:spPr>
            <a:xfrm>
              <a:off x="5105400" y="2988760"/>
              <a:ext cx="410836" cy="410836"/>
            </a:xfrm>
            <a:prstGeom prst="ellipse">
              <a:avLst/>
            </a:prstGeom>
            <a:solidFill>
              <a:schemeClr val="bg2"/>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Rockwell" panose="02060603020205020403" pitchFamily="18" charset="0"/>
                </a:rPr>
                <a:t>3</a:t>
              </a:r>
            </a:p>
          </p:txBody>
        </p:sp>
        <p:sp>
          <p:nvSpPr>
            <p:cNvPr id="25" name="Oval 24">
              <a:extLst>
                <a:ext uri="{FF2B5EF4-FFF2-40B4-BE49-F238E27FC236}">
                  <a16:creationId xmlns:a16="http://schemas.microsoft.com/office/drawing/2014/main" id="{86DED473-1A8F-42DC-8F27-351095DD5BA9}"/>
                </a:ext>
              </a:extLst>
            </p:cNvPr>
            <p:cNvSpPr/>
            <p:nvPr/>
          </p:nvSpPr>
          <p:spPr>
            <a:xfrm>
              <a:off x="5105400" y="4377320"/>
              <a:ext cx="410836" cy="410836"/>
            </a:xfrm>
            <a:prstGeom prst="ellipse">
              <a:avLst/>
            </a:prstGeom>
            <a:solidFill>
              <a:schemeClr val="accent3"/>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Rockwell" panose="02060603020205020403" pitchFamily="18" charset="0"/>
                </a:rPr>
                <a:t>5</a:t>
              </a:r>
            </a:p>
          </p:txBody>
        </p:sp>
        <p:sp>
          <p:nvSpPr>
            <p:cNvPr id="26" name="Oval 25">
              <a:extLst>
                <a:ext uri="{FF2B5EF4-FFF2-40B4-BE49-F238E27FC236}">
                  <a16:creationId xmlns:a16="http://schemas.microsoft.com/office/drawing/2014/main" id="{CE610306-097B-422B-B9F5-CF62DF4B7DE1}"/>
                </a:ext>
              </a:extLst>
            </p:cNvPr>
            <p:cNvSpPr/>
            <p:nvPr/>
          </p:nvSpPr>
          <p:spPr>
            <a:xfrm>
              <a:off x="5105400" y="5071600"/>
              <a:ext cx="410836" cy="410836"/>
            </a:xfrm>
            <a:prstGeom prst="ellipse">
              <a:avLst/>
            </a:prstGeom>
            <a:solidFill>
              <a:schemeClr val="accent2"/>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Rockwell" panose="02060603020205020403" pitchFamily="18" charset="0"/>
                </a:rPr>
                <a:t>6</a:t>
              </a:r>
            </a:p>
          </p:txBody>
        </p:sp>
        <p:sp>
          <p:nvSpPr>
            <p:cNvPr id="27" name="Oval 26">
              <a:extLst>
                <a:ext uri="{FF2B5EF4-FFF2-40B4-BE49-F238E27FC236}">
                  <a16:creationId xmlns:a16="http://schemas.microsoft.com/office/drawing/2014/main" id="{D5281267-92E3-477C-AA5C-ABC93B85E3C5}"/>
                </a:ext>
              </a:extLst>
            </p:cNvPr>
            <p:cNvSpPr/>
            <p:nvPr/>
          </p:nvSpPr>
          <p:spPr>
            <a:xfrm>
              <a:off x="5105400" y="5765880"/>
              <a:ext cx="410836" cy="410836"/>
            </a:xfrm>
            <a:prstGeom prst="ellipse">
              <a:avLst/>
            </a:prstGeom>
            <a:solidFill>
              <a:srgbClr val="EED0CE"/>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Rockwell" panose="02060603020205020403" pitchFamily="18" charset="0"/>
                </a:rPr>
                <a:t>7</a:t>
              </a:r>
            </a:p>
          </p:txBody>
        </p:sp>
        <p:cxnSp>
          <p:nvCxnSpPr>
            <p:cNvPr id="28" name="Straight Connector 27">
              <a:extLst>
                <a:ext uri="{FF2B5EF4-FFF2-40B4-BE49-F238E27FC236}">
                  <a16:creationId xmlns:a16="http://schemas.microsoft.com/office/drawing/2014/main" id="{B2094A52-72B2-4529-9003-47C8AE2B61E1}"/>
                </a:ext>
              </a:extLst>
            </p:cNvPr>
            <p:cNvCxnSpPr>
              <a:cxnSpLocks/>
            </p:cNvCxnSpPr>
            <p:nvPr/>
          </p:nvCxnSpPr>
          <p:spPr>
            <a:xfrm flipV="1">
              <a:off x="5310818" y="2024406"/>
              <a:ext cx="0" cy="256940"/>
            </a:xfrm>
            <a:prstGeom prst="line">
              <a:avLst/>
            </a:prstGeom>
            <a:ln w="19050">
              <a:solidFill>
                <a:schemeClr val="tx2"/>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1D3D829E-DB11-4505-A412-54889031235B}"/>
                </a:ext>
              </a:extLst>
            </p:cNvPr>
            <p:cNvSpPr/>
            <p:nvPr/>
          </p:nvSpPr>
          <p:spPr>
            <a:xfrm>
              <a:off x="5105400" y="3683040"/>
              <a:ext cx="410836" cy="410836"/>
            </a:xfrm>
            <a:prstGeom prst="ellipse">
              <a:avLst/>
            </a:prstGeom>
            <a:solidFill>
              <a:schemeClr val="accent4"/>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Rockwell" panose="02060603020205020403" pitchFamily="18" charset="0"/>
                </a:rPr>
                <a:t>4</a:t>
              </a:r>
            </a:p>
          </p:txBody>
        </p:sp>
        <p:sp>
          <p:nvSpPr>
            <p:cNvPr id="31" name="Rectangle 30">
              <a:extLst>
                <a:ext uri="{FF2B5EF4-FFF2-40B4-BE49-F238E27FC236}">
                  <a16:creationId xmlns:a16="http://schemas.microsoft.com/office/drawing/2014/main" id="{FCB98C1F-000F-4135-8CF3-FE533DA52E24}"/>
                </a:ext>
              </a:extLst>
            </p:cNvPr>
            <p:cNvSpPr/>
            <p:nvPr/>
          </p:nvSpPr>
          <p:spPr>
            <a:xfrm>
              <a:off x="5706119" y="5639998"/>
              <a:ext cx="5942742" cy="646331"/>
            </a:xfrm>
            <a:prstGeom prst="rect">
              <a:avLst/>
            </a:prstGeom>
          </p:spPr>
          <p:txBody>
            <a:bodyPr wrap="square" anchor="ctr">
              <a:spAutoFit/>
            </a:bodyPr>
            <a:lstStyle/>
            <a:p>
              <a:pPr marL="0" lvl="1">
                <a:spcBef>
                  <a:spcPts val="1200"/>
                </a:spcBef>
              </a:pPr>
              <a:r>
                <a:rPr lang="en-US" dirty="0"/>
                <a:t>Is a proper </a:t>
              </a:r>
              <a:r>
                <a:rPr lang="en-US" b="1" dirty="0">
                  <a:solidFill>
                    <a:srgbClr val="FF0000"/>
                  </a:solidFill>
                </a:rPr>
                <a:t>inventory</a:t>
              </a:r>
              <a:r>
                <a:rPr lang="en-US" dirty="0"/>
                <a:t> of an organization’s assets maintained regularly?</a:t>
              </a:r>
            </a:p>
          </p:txBody>
        </p:sp>
        <p:cxnSp>
          <p:nvCxnSpPr>
            <p:cNvPr id="33" name="Straight Connector 32">
              <a:extLst>
                <a:ext uri="{FF2B5EF4-FFF2-40B4-BE49-F238E27FC236}">
                  <a16:creationId xmlns:a16="http://schemas.microsoft.com/office/drawing/2014/main" id="{35BD311B-0D26-468B-85F0-108685F043DC}"/>
                </a:ext>
              </a:extLst>
            </p:cNvPr>
            <p:cNvCxnSpPr>
              <a:cxnSpLocks/>
            </p:cNvCxnSpPr>
            <p:nvPr/>
          </p:nvCxnSpPr>
          <p:spPr>
            <a:xfrm flipV="1">
              <a:off x="5310818" y="2733306"/>
              <a:ext cx="0" cy="256940"/>
            </a:xfrm>
            <a:prstGeom prst="line">
              <a:avLst/>
            </a:prstGeom>
            <a:ln w="19050">
              <a:solidFill>
                <a:schemeClr val="tx2"/>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EA3F2EF-EBEE-4560-AC1E-CD36C45AD652}"/>
                </a:ext>
              </a:extLst>
            </p:cNvPr>
            <p:cNvCxnSpPr>
              <a:cxnSpLocks/>
            </p:cNvCxnSpPr>
            <p:nvPr/>
          </p:nvCxnSpPr>
          <p:spPr>
            <a:xfrm flipV="1">
              <a:off x="5310818" y="3405819"/>
              <a:ext cx="0" cy="256940"/>
            </a:xfrm>
            <a:prstGeom prst="line">
              <a:avLst/>
            </a:prstGeom>
            <a:ln w="19050">
              <a:solidFill>
                <a:schemeClr val="tx2"/>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9ED7538-9B84-43E6-8B1D-151F4C8EF9E7}"/>
                </a:ext>
              </a:extLst>
            </p:cNvPr>
            <p:cNvCxnSpPr>
              <a:cxnSpLocks/>
            </p:cNvCxnSpPr>
            <p:nvPr/>
          </p:nvCxnSpPr>
          <p:spPr>
            <a:xfrm flipV="1">
              <a:off x="5310818" y="4122099"/>
              <a:ext cx="0" cy="256940"/>
            </a:xfrm>
            <a:prstGeom prst="line">
              <a:avLst/>
            </a:prstGeom>
            <a:ln w="19050">
              <a:solidFill>
                <a:schemeClr val="tx2"/>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BB6274E-2E5D-4A05-B39F-CD8597014A81}"/>
                </a:ext>
              </a:extLst>
            </p:cNvPr>
            <p:cNvCxnSpPr>
              <a:cxnSpLocks/>
            </p:cNvCxnSpPr>
            <p:nvPr/>
          </p:nvCxnSpPr>
          <p:spPr>
            <a:xfrm flipV="1">
              <a:off x="5310818" y="4800924"/>
              <a:ext cx="0" cy="256940"/>
            </a:xfrm>
            <a:prstGeom prst="line">
              <a:avLst/>
            </a:prstGeom>
            <a:ln w="19050">
              <a:solidFill>
                <a:schemeClr val="tx2"/>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BAD9942-2E59-4229-82EA-D135EAD287B9}"/>
                </a:ext>
              </a:extLst>
            </p:cNvPr>
            <p:cNvCxnSpPr>
              <a:cxnSpLocks/>
            </p:cNvCxnSpPr>
            <p:nvPr/>
          </p:nvCxnSpPr>
          <p:spPr>
            <a:xfrm flipV="1">
              <a:off x="5310818" y="5496171"/>
              <a:ext cx="0" cy="256940"/>
            </a:xfrm>
            <a:prstGeom prst="line">
              <a:avLst/>
            </a:prstGeom>
            <a:ln w="19050">
              <a:solidFill>
                <a:schemeClr val="tx2"/>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3161954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 name="Freeform 95">
            <a:extLst>
              <a:ext uri="{FF2B5EF4-FFF2-40B4-BE49-F238E27FC236}">
                <a16:creationId xmlns:a16="http://schemas.microsoft.com/office/drawing/2014/main" id="{4CA60EB7-2C80-450F-8F52-093E301C245D}"/>
              </a:ext>
            </a:extLst>
          </p:cNvPr>
          <p:cNvSpPr>
            <a:spLocks noChangeArrowheads="1"/>
          </p:cNvSpPr>
          <p:nvPr/>
        </p:nvSpPr>
        <p:spPr bwMode="auto">
          <a:xfrm rot="10800000">
            <a:off x="7834980" y="3978044"/>
            <a:ext cx="4204620" cy="1203556"/>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chemeClr val="accent1">
              <a:lumMod val="20000"/>
              <a:lumOff val="80000"/>
            </a:schemeClr>
          </a:solidFill>
          <a:ln>
            <a:solidFill>
              <a:schemeClr val="accent1">
                <a:lumMod val="60000"/>
                <a:lumOff val="40000"/>
              </a:schemeClr>
            </a:solid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7" name="Freeform 95">
            <a:extLst>
              <a:ext uri="{FF2B5EF4-FFF2-40B4-BE49-F238E27FC236}">
                <a16:creationId xmlns:a16="http://schemas.microsoft.com/office/drawing/2014/main" id="{206C8F3C-FC2A-4636-AF2F-930B86654B0C}"/>
              </a:ext>
            </a:extLst>
          </p:cNvPr>
          <p:cNvSpPr>
            <a:spLocks noChangeArrowheads="1"/>
          </p:cNvSpPr>
          <p:nvPr/>
        </p:nvSpPr>
        <p:spPr bwMode="auto">
          <a:xfrm rot="10800000">
            <a:off x="7844124" y="2149244"/>
            <a:ext cx="4204620" cy="1203556"/>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chemeClr val="bg2"/>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6" name="Freeform 95">
            <a:extLst>
              <a:ext uri="{FF2B5EF4-FFF2-40B4-BE49-F238E27FC236}">
                <a16:creationId xmlns:a16="http://schemas.microsoft.com/office/drawing/2014/main" id="{DC3A2228-C704-43FF-99D0-FF398C92F814}"/>
              </a:ext>
            </a:extLst>
          </p:cNvPr>
          <p:cNvSpPr>
            <a:spLocks noChangeArrowheads="1"/>
          </p:cNvSpPr>
          <p:nvPr/>
        </p:nvSpPr>
        <p:spPr bwMode="auto">
          <a:xfrm>
            <a:off x="173736" y="3825644"/>
            <a:ext cx="4204620" cy="1203556"/>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chemeClr val="bg2"/>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60" name="Freeform 95">
            <a:extLst>
              <a:ext uri="{FF2B5EF4-FFF2-40B4-BE49-F238E27FC236}">
                <a16:creationId xmlns:a16="http://schemas.microsoft.com/office/drawing/2014/main" id="{35103BF7-CB76-4C5C-B284-1E29543AE75C}"/>
              </a:ext>
            </a:extLst>
          </p:cNvPr>
          <p:cNvSpPr>
            <a:spLocks noChangeArrowheads="1"/>
          </p:cNvSpPr>
          <p:nvPr/>
        </p:nvSpPr>
        <p:spPr bwMode="auto">
          <a:xfrm>
            <a:off x="173736" y="2133600"/>
            <a:ext cx="4204620" cy="1203556"/>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chemeClr val="bg2"/>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51" name="Freeform 5"/>
          <p:cNvSpPr>
            <a:spLocks/>
          </p:cNvSpPr>
          <p:nvPr/>
        </p:nvSpPr>
        <p:spPr bwMode="auto">
          <a:xfrm rot="18900000">
            <a:off x="4322081" y="1621502"/>
            <a:ext cx="1839090" cy="2350919"/>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1"/>
          </a:solidFill>
          <a:ln>
            <a:noFill/>
          </a:ln>
        </p:spPr>
        <p:txBody>
          <a:bodyPr vert="horz" wrap="square" lIns="109710" tIns="54855" rIns="109710" bIns="54855"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5"/>
          <p:cNvSpPr>
            <a:spLocks/>
          </p:cNvSpPr>
          <p:nvPr/>
        </p:nvSpPr>
        <p:spPr bwMode="auto">
          <a:xfrm rot="2700000">
            <a:off x="6036121" y="1621807"/>
            <a:ext cx="1839569" cy="2350307"/>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2"/>
          </a:solidFill>
          <a:ln>
            <a:noFill/>
          </a:ln>
        </p:spPr>
        <p:txBody>
          <a:bodyPr vert="horz" wrap="square" lIns="109710" tIns="54855" rIns="109710" bIns="54855"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5"/>
          <p:cNvSpPr>
            <a:spLocks/>
          </p:cNvSpPr>
          <p:nvPr/>
        </p:nvSpPr>
        <p:spPr bwMode="auto">
          <a:xfrm rot="2700000" flipH="1">
            <a:off x="4321839" y="3333464"/>
            <a:ext cx="1839569" cy="2350307"/>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3"/>
          </a:solidFill>
          <a:ln>
            <a:noFill/>
          </a:ln>
        </p:spPr>
        <p:txBody>
          <a:bodyPr vert="horz" wrap="square" lIns="109710" tIns="54855" rIns="109710" bIns="54855"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5"/>
          <p:cNvSpPr>
            <a:spLocks/>
          </p:cNvSpPr>
          <p:nvPr/>
        </p:nvSpPr>
        <p:spPr bwMode="auto">
          <a:xfrm rot="18900000" flipH="1">
            <a:off x="6036359" y="3333159"/>
            <a:ext cx="1839090" cy="2350920"/>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4"/>
          </a:solidFill>
          <a:ln>
            <a:noFill/>
          </a:ln>
        </p:spPr>
        <p:txBody>
          <a:bodyPr vert="horz" wrap="square" lIns="109710" tIns="54855" rIns="109710" bIns="54855" numCol="1" anchor="t" anchorCtr="0" compatLnSpc="1">
            <a:prstTxWarp prst="textNoShape">
              <a:avLst/>
            </a:prstTxWarp>
          </a:bodyP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bg-BG"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F99B5D88-39B0-499E-9EDA-334920E05E03}"/>
              </a:ext>
            </a:extLst>
          </p:cNvPr>
          <p:cNvGrpSpPr/>
          <p:nvPr/>
        </p:nvGrpSpPr>
        <p:grpSpPr>
          <a:xfrm>
            <a:off x="4885038" y="2357743"/>
            <a:ext cx="656226" cy="656397"/>
            <a:chOff x="327297" y="2383314"/>
            <a:chExt cx="656226" cy="656397"/>
          </a:xfrm>
        </p:grpSpPr>
        <p:sp>
          <p:nvSpPr>
            <p:cNvPr id="22" name="Oval 21"/>
            <p:cNvSpPr/>
            <p:nvPr/>
          </p:nvSpPr>
          <p:spPr>
            <a:xfrm>
              <a:off x="327297" y="2383314"/>
              <a:ext cx="656226" cy="656397"/>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Freeform 69">
              <a:extLst>
                <a:ext uri="{FF2B5EF4-FFF2-40B4-BE49-F238E27FC236}">
                  <a16:creationId xmlns:a16="http://schemas.microsoft.com/office/drawing/2014/main" id="{745F3F90-7863-430F-8E8D-67224C52A2EF}"/>
                </a:ext>
              </a:extLst>
            </p:cNvPr>
            <p:cNvSpPr>
              <a:spLocks noChangeAspect="1" noEditPoints="1"/>
            </p:cNvSpPr>
            <p:nvPr/>
          </p:nvSpPr>
          <p:spPr bwMode="auto">
            <a:xfrm>
              <a:off x="502920" y="2474976"/>
              <a:ext cx="309451" cy="453661"/>
            </a:xfrm>
            <a:custGeom>
              <a:avLst/>
              <a:gdLst/>
              <a:ahLst/>
              <a:cxnLst>
                <a:cxn ang="0">
                  <a:pos x="180" y="76"/>
                </a:cxn>
                <a:cxn ang="0">
                  <a:pos x="167" y="34"/>
                </a:cxn>
                <a:cxn ang="0">
                  <a:pos x="133" y="7"/>
                </a:cxn>
                <a:cxn ang="0">
                  <a:pos x="104" y="0"/>
                </a:cxn>
                <a:cxn ang="0">
                  <a:pos x="62" y="14"/>
                </a:cxn>
                <a:cxn ang="0">
                  <a:pos x="35" y="47"/>
                </a:cxn>
                <a:cxn ang="0">
                  <a:pos x="27" y="132"/>
                </a:cxn>
                <a:cxn ang="0">
                  <a:pos x="17" y="136"/>
                </a:cxn>
                <a:cxn ang="0">
                  <a:pos x="0" y="156"/>
                </a:cxn>
                <a:cxn ang="0">
                  <a:pos x="0" y="276"/>
                </a:cxn>
                <a:cxn ang="0">
                  <a:pos x="8" y="295"/>
                </a:cxn>
                <a:cxn ang="0">
                  <a:pos x="27" y="303"/>
                </a:cxn>
                <a:cxn ang="0">
                  <a:pos x="185" y="303"/>
                </a:cxn>
                <a:cxn ang="0">
                  <a:pos x="205" y="286"/>
                </a:cxn>
                <a:cxn ang="0">
                  <a:pos x="207" y="161"/>
                </a:cxn>
                <a:cxn ang="0">
                  <a:pos x="205" y="150"/>
                </a:cxn>
                <a:cxn ang="0">
                  <a:pos x="185" y="134"/>
                </a:cxn>
                <a:cxn ang="0">
                  <a:pos x="47" y="76"/>
                </a:cxn>
                <a:cxn ang="0">
                  <a:pos x="51" y="54"/>
                </a:cxn>
                <a:cxn ang="0">
                  <a:pos x="71" y="29"/>
                </a:cxn>
                <a:cxn ang="0">
                  <a:pos x="104" y="20"/>
                </a:cxn>
                <a:cxn ang="0">
                  <a:pos x="125" y="24"/>
                </a:cxn>
                <a:cxn ang="0">
                  <a:pos x="151" y="45"/>
                </a:cxn>
                <a:cxn ang="0">
                  <a:pos x="160" y="76"/>
                </a:cxn>
                <a:cxn ang="0">
                  <a:pos x="47" y="76"/>
                </a:cxn>
                <a:cxn ang="0">
                  <a:pos x="187" y="279"/>
                </a:cxn>
                <a:cxn ang="0">
                  <a:pos x="180" y="285"/>
                </a:cxn>
                <a:cxn ang="0">
                  <a:pos x="24" y="283"/>
                </a:cxn>
                <a:cxn ang="0">
                  <a:pos x="18" y="276"/>
                </a:cxn>
                <a:cxn ang="0">
                  <a:pos x="18" y="158"/>
                </a:cxn>
                <a:cxn ang="0">
                  <a:pos x="27" y="152"/>
                </a:cxn>
                <a:cxn ang="0">
                  <a:pos x="183" y="152"/>
                </a:cxn>
                <a:cxn ang="0">
                  <a:pos x="189" y="161"/>
                </a:cxn>
                <a:cxn ang="0">
                  <a:pos x="113" y="190"/>
                </a:cxn>
                <a:cxn ang="0">
                  <a:pos x="111" y="183"/>
                </a:cxn>
                <a:cxn ang="0">
                  <a:pos x="104" y="179"/>
                </a:cxn>
                <a:cxn ang="0">
                  <a:pos x="95" y="187"/>
                </a:cxn>
                <a:cxn ang="0">
                  <a:pos x="95" y="212"/>
                </a:cxn>
                <a:cxn ang="0">
                  <a:pos x="85" y="223"/>
                </a:cxn>
                <a:cxn ang="0">
                  <a:pos x="85" y="236"/>
                </a:cxn>
                <a:cxn ang="0">
                  <a:pos x="104" y="246"/>
                </a:cxn>
                <a:cxn ang="0">
                  <a:pos x="116" y="241"/>
                </a:cxn>
                <a:cxn ang="0">
                  <a:pos x="122" y="228"/>
                </a:cxn>
                <a:cxn ang="0">
                  <a:pos x="116" y="214"/>
                </a:cxn>
              </a:cxnLst>
              <a:rect l="0" t="0" r="r" b="b"/>
              <a:pathLst>
                <a:path w="207" h="303">
                  <a:moveTo>
                    <a:pt x="180" y="132"/>
                  </a:moveTo>
                  <a:lnTo>
                    <a:pt x="180" y="76"/>
                  </a:lnTo>
                  <a:lnTo>
                    <a:pt x="180" y="76"/>
                  </a:lnTo>
                  <a:lnTo>
                    <a:pt x="178" y="62"/>
                  </a:lnTo>
                  <a:lnTo>
                    <a:pt x="172" y="47"/>
                  </a:lnTo>
                  <a:lnTo>
                    <a:pt x="167" y="34"/>
                  </a:lnTo>
                  <a:lnTo>
                    <a:pt x="156" y="24"/>
                  </a:lnTo>
                  <a:lnTo>
                    <a:pt x="145" y="14"/>
                  </a:lnTo>
                  <a:lnTo>
                    <a:pt x="133" y="7"/>
                  </a:lnTo>
                  <a:lnTo>
                    <a:pt x="118" y="2"/>
                  </a:lnTo>
                  <a:lnTo>
                    <a:pt x="104" y="0"/>
                  </a:lnTo>
                  <a:lnTo>
                    <a:pt x="104" y="0"/>
                  </a:lnTo>
                  <a:lnTo>
                    <a:pt x="89" y="2"/>
                  </a:lnTo>
                  <a:lnTo>
                    <a:pt x="75" y="7"/>
                  </a:lnTo>
                  <a:lnTo>
                    <a:pt x="62" y="14"/>
                  </a:lnTo>
                  <a:lnTo>
                    <a:pt x="49" y="24"/>
                  </a:lnTo>
                  <a:lnTo>
                    <a:pt x="40" y="34"/>
                  </a:lnTo>
                  <a:lnTo>
                    <a:pt x="35" y="47"/>
                  </a:lnTo>
                  <a:lnTo>
                    <a:pt x="29" y="62"/>
                  </a:lnTo>
                  <a:lnTo>
                    <a:pt x="27" y="76"/>
                  </a:lnTo>
                  <a:lnTo>
                    <a:pt x="27" y="132"/>
                  </a:lnTo>
                  <a:lnTo>
                    <a:pt x="27" y="132"/>
                  </a:lnTo>
                  <a:lnTo>
                    <a:pt x="22" y="134"/>
                  </a:lnTo>
                  <a:lnTo>
                    <a:pt x="17" y="136"/>
                  </a:lnTo>
                  <a:lnTo>
                    <a:pt x="8" y="141"/>
                  </a:lnTo>
                  <a:lnTo>
                    <a:pt x="2" y="150"/>
                  </a:lnTo>
                  <a:lnTo>
                    <a:pt x="0" y="156"/>
                  </a:lnTo>
                  <a:lnTo>
                    <a:pt x="0" y="161"/>
                  </a:lnTo>
                  <a:lnTo>
                    <a:pt x="0" y="276"/>
                  </a:lnTo>
                  <a:lnTo>
                    <a:pt x="0" y="276"/>
                  </a:lnTo>
                  <a:lnTo>
                    <a:pt x="0" y="281"/>
                  </a:lnTo>
                  <a:lnTo>
                    <a:pt x="2" y="286"/>
                  </a:lnTo>
                  <a:lnTo>
                    <a:pt x="8" y="295"/>
                  </a:lnTo>
                  <a:lnTo>
                    <a:pt x="17" y="301"/>
                  </a:lnTo>
                  <a:lnTo>
                    <a:pt x="22" y="303"/>
                  </a:lnTo>
                  <a:lnTo>
                    <a:pt x="27" y="303"/>
                  </a:lnTo>
                  <a:lnTo>
                    <a:pt x="180" y="303"/>
                  </a:lnTo>
                  <a:lnTo>
                    <a:pt x="180" y="303"/>
                  </a:lnTo>
                  <a:lnTo>
                    <a:pt x="185" y="303"/>
                  </a:lnTo>
                  <a:lnTo>
                    <a:pt x="191" y="301"/>
                  </a:lnTo>
                  <a:lnTo>
                    <a:pt x="200" y="295"/>
                  </a:lnTo>
                  <a:lnTo>
                    <a:pt x="205" y="286"/>
                  </a:lnTo>
                  <a:lnTo>
                    <a:pt x="207" y="281"/>
                  </a:lnTo>
                  <a:lnTo>
                    <a:pt x="207" y="276"/>
                  </a:lnTo>
                  <a:lnTo>
                    <a:pt x="207" y="161"/>
                  </a:lnTo>
                  <a:lnTo>
                    <a:pt x="207" y="161"/>
                  </a:lnTo>
                  <a:lnTo>
                    <a:pt x="207" y="156"/>
                  </a:lnTo>
                  <a:lnTo>
                    <a:pt x="205" y="150"/>
                  </a:lnTo>
                  <a:lnTo>
                    <a:pt x="200" y="141"/>
                  </a:lnTo>
                  <a:lnTo>
                    <a:pt x="191" y="136"/>
                  </a:lnTo>
                  <a:lnTo>
                    <a:pt x="185" y="134"/>
                  </a:lnTo>
                  <a:lnTo>
                    <a:pt x="180" y="132"/>
                  </a:lnTo>
                  <a:lnTo>
                    <a:pt x="180" y="132"/>
                  </a:lnTo>
                  <a:close/>
                  <a:moveTo>
                    <a:pt x="47" y="76"/>
                  </a:moveTo>
                  <a:lnTo>
                    <a:pt x="47" y="76"/>
                  </a:lnTo>
                  <a:lnTo>
                    <a:pt x="47" y="65"/>
                  </a:lnTo>
                  <a:lnTo>
                    <a:pt x="51" y="54"/>
                  </a:lnTo>
                  <a:lnTo>
                    <a:pt x="56" y="45"/>
                  </a:lnTo>
                  <a:lnTo>
                    <a:pt x="64" y="36"/>
                  </a:lnTo>
                  <a:lnTo>
                    <a:pt x="71" y="29"/>
                  </a:lnTo>
                  <a:lnTo>
                    <a:pt x="82" y="24"/>
                  </a:lnTo>
                  <a:lnTo>
                    <a:pt x="93" y="20"/>
                  </a:lnTo>
                  <a:lnTo>
                    <a:pt x="104" y="20"/>
                  </a:lnTo>
                  <a:lnTo>
                    <a:pt x="104" y="20"/>
                  </a:lnTo>
                  <a:lnTo>
                    <a:pt x="114" y="20"/>
                  </a:lnTo>
                  <a:lnTo>
                    <a:pt x="125" y="24"/>
                  </a:lnTo>
                  <a:lnTo>
                    <a:pt x="134" y="29"/>
                  </a:lnTo>
                  <a:lnTo>
                    <a:pt x="143" y="36"/>
                  </a:lnTo>
                  <a:lnTo>
                    <a:pt x="151" y="45"/>
                  </a:lnTo>
                  <a:lnTo>
                    <a:pt x="156" y="54"/>
                  </a:lnTo>
                  <a:lnTo>
                    <a:pt x="160" y="65"/>
                  </a:lnTo>
                  <a:lnTo>
                    <a:pt x="160" y="76"/>
                  </a:lnTo>
                  <a:lnTo>
                    <a:pt x="160" y="132"/>
                  </a:lnTo>
                  <a:lnTo>
                    <a:pt x="47" y="132"/>
                  </a:lnTo>
                  <a:lnTo>
                    <a:pt x="47" y="76"/>
                  </a:lnTo>
                  <a:close/>
                  <a:moveTo>
                    <a:pt x="189" y="276"/>
                  </a:moveTo>
                  <a:lnTo>
                    <a:pt x="189" y="276"/>
                  </a:lnTo>
                  <a:lnTo>
                    <a:pt x="187" y="279"/>
                  </a:lnTo>
                  <a:lnTo>
                    <a:pt x="185" y="281"/>
                  </a:lnTo>
                  <a:lnTo>
                    <a:pt x="183" y="283"/>
                  </a:lnTo>
                  <a:lnTo>
                    <a:pt x="180" y="285"/>
                  </a:lnTo>
                  <a:lnTo>
                    <a:pt x="27" y="285"/>
                  </a:lnTo>
                  <a:lnTo>
                    <a:pt x="27" y="285"/>
                  </a:lnTo>
                  <a:lnTo>
                    <a:pt x="24" y="283"/>
                  </a:lnTo>
                  <a:lnTo>
                    <a:pt x="22" y="281"/>
                  </a:lnTo>
                  <a:lnTo>
                    <a:pt x="18" y="279"/>
                  </a:lnTo>
                  <a:lnTo>
                    <a:pt x="18" y="276"/>
                  </a:lnTo>
                  <a:lnTo>
                    <a:pt x="18" y="161"/>
                  </a:lnTo>
                  <a:lnTo>
                    <a:pt x="18" y="161"/>
                  </a:lnTo>
                  <a:lnTo>
                    <a:pt x="18" y="158"/>
                  </a:lnTo>
                  <a:lnTo>
                    <a:pt x="22" y="154"/>
                  </a:lnTo>
                  <a:lnTo>
                    <a:pt x="24" y="152"/>
                  </a:lnTo>
                  <a:lnTo>
                    <a:pt x="27" y="152"/>
                  </a:lnTo>
                  <a:lnTo>
                    <a:pt x="180" y="152"/>
                  </a:lnTo>
                  <a:lnTo>
                    <a:pt x="180" y="152"/>
                  </a:lnTo>
                  <a:lnTo>
                    <a:pt x="183" y="152"/>
                  </a:lnTo>
                  <a:lnTo>
                    <a:pt x="185" y="154"/>
                  </a:lnTo>
                  <a:lnTo>
                    <a:pt x="187" y="158"/>
                  </a:lnTo>
                  <a:lnTo>
                    <a:pt x="189" y="161"/>
                  </a:lnTo>
                  <a:lnTo>
                    <a:pt x="189" y="276"/>
                  </a:lnTo>
                  <a:close/>
                  <a:moveTo>
                    <a:pt x="113" y="212"/>
                  </a:moveTo>
                  <a:lnTo>
                    <a:pt x="113" y="190"/>
                  </a:lnTo>
                  <a:lnTo>
                    <a:pt x="113" y="190"/>
                  </a:lnTo>
                  <a:lnTo>
                    <a:pt x="113" y="187"/>
                  </a:lnTo>
                  <a:lnTo>
                    <a:pt x="111" y="183"/>
                  </a:lnTo>
                  <a:lnTo>
                    <a:pt x="107" y="181"/>
                  </a:lnTo>
                  <a:lnTo>
                    <a:pt x="104" y="179"/>
                  </a:lnTo>
                  <a:lnTo>
                    <a:pt x="104" y="179"/>
                  </a:lnTo>
                  <a:lnTo>
                    <a:pt x="100" y="181"/>
                  </a:lnTo>
                  <a:lnTo>
                    <a:pt x="96" y="183"/>
                  </a:lnTo>
                  <a:lnTo>
                    <a:pt x="95" y="187"/>
                  </a:lnTo>
                  <a:lnTo>
                    <a:pt x="95" y="190"/>
                  </a:lnTo>
                  <a:lnTo>
                    <a:pt x="95" y="212"/>
                  </a:lnTo>
                  <a:lnTo>
                    <a:pt x="95" y="212"/>
                  </a:lnTo>
                  <a:lnTo>
                    <a:pt x="91" y="214"/>
                  </a:lnTo>
                  <a:lnTo>
                    <a:pt x="87" y="217"/>
                  </a:lnTo>
                  <a:lnTo>
                    <a:pt x="85" y="223"/>
                  </a:lnTo>
                  <a:lnTo>
                    <a:pt x="85" y="228"/>
                  </a:lnTo>
                  <a:lnTo>
                    <a:pt x="85" y="228"/>
                  </a:lnTo>
                  <a:lnTo>
                    <a:pt x="85" y="236"/>
                  </a:lnTo>
                  <a:lnTo>
                    <a:pt x="91" y="241"/>
                  </a:lnTo>
                  <a:lnTo>
                    <a:pt x="96" y="245"/>
                  </a:lnTo>
                  <a:lnTo>
                    <a:pt x="104" y="246"/>
                  </a:lnTo>
                  <a:lnTo>
                    <a:pt x="104" y="246"/>
                  </a:lnTo>
                  <a:lnTo>
                    <a:pt x="111" y="245"/>
                  </a:lnTo>
                  <a:lnTo>
                    <a:pt x="116" y="241"/>
                  </a:lnTo>
                  <a:lnTo>
                    <a:pt x="122" y="236"/>
                  </a:lnTo>
                  <a:lnTo>
                    <a:pt x="122" y="228"/>
                  </a:lnTo>
                  <a:lnTo>
                    <a:pt x="122" y="228"/>
                  </a:lnTo>
                  <a:lnTo>
                    <a:pt x="122" y="223"/>
                  </a:lnTo>
                  <a:lnTo>
                    <a:pt x="120" y="217"/>
                  </a:lnTo>
                  <a:lnTo>
                    <a:pt x="116" y="214"/>
                  </a:lnTo>
                  <a:lnTo>
                    <a:pt x="113" y="212"/>
                  </a:lnTo>
                  <a:lnTo>
                    <a:pt x="113" y="21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8" name="Group 7">
            <a:extLst>
              <a:ext uri="{FF2B5EF4-FFF2-40B4-BE49-F238E27FC236}">
                <a16:creationId xmlns:a16="http://schemas.microsoft.com/office/drawing/2014/main" id="{4E6358C3-D8C2-4AD8-B426-1CE9508EA0BB}"/>
              </a:ext>
            </a:extLst>
          </p:cNvPr>
          <p:cNvGrpSpPr/>
          <p:nvPr/>
        </p:nvGrpSpPr>
        <p:grpSpPr>
          <a:xfrm>
            <a:off x="6582773" y="2357743"/>
            <a:ext cx="656227" cy="656397"/>
            <a:chOff x="8408974" y="2332172"/>
            <a:chExt cx="656227" cy="656397"/>
          </a:xfrm>
        </p:grpSpPr>
        <p:sp>
          <p:nvSpPr>
            <p:cNvPr id="32" name="Oval 31"/>
            <p:cNvSpPr/>
            <p:nvPr/>
          </p:nvSpPr>
          <p:spPr>
            <a:xfrm>
              <a:off x="8408974" y="2332172"/>
              <a:ext cx="656227" cy="656397"/>
            </a:xfrm>
            <a:prstGeom prst="ellipse">
              <a:avLst/>
            </a:prstGeom>
            <a:solidFill>
              <a:schemeClr val="accent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44" name="Freeform 82">
              <a:extLst>
                <a:ext uri="{FF2B5EF4-FFF2-40B4-BE49-F238E27FC236}">
                  <a16:creationId xmlns:a16="http://schemas.microsoft.com/office/drawing/2014/main" id="{B641D03A-8BB0-49F3-A903-98B12F9C0A88}"/>
                </a:ext>
              </a:extLst>
            </p:cNvPr>
            <p:cNvSpPr>
              <a:spLocks noChangeAspect="1" noEditPoints="1"/>
            </p:cNvSpPr>
            <p:nvPr/>
          </p:nvSpPr>
          <p:spPr bwMode="auto">
            <a:xfrm>
              <a:off x="8550917" y="2470360"/>
              <a:ext cx="376558" cy="362801"/>
            </a:xfrm>
            <a:custGeom>
              <a:avLst/>
              <a:gdLst>
                <a:gd name="T0" fmla="*/ 376160 w 248"/>
                <a:gd name="T1" fmla="*/ 294708 h 224"/>
                <a:gd name="T2" fmla="*/ 280526 w 248"/>
                <a:gd name="T3" fmla="*/ 294708 h 224"/>
                <a:gd name="T4" fmla="*/ 255024 w 248"/>
                <a:gd name="T5" fmla="*/ 294708 h 224"/>
                <a:gd name="T6" fmla="*/ 255024 w 248"/>
                <a:gd name="T7" fmla="*/ 326742 h 224"/>
                <a:gd name="T8" fmla="*/ 280526 w 248"/>
                <a:gd name="T9" fmla="*/ 352368 h 224"/>
                <a:gd name="T10" fmla="*/ 280526 w 248"/>
                <a:gd name="T11" fmla="*/ 358775 h 224"/>
                <a:gd name="T12" fmla="*/ 114761 w 248"/>
                <a:gd name="T13" fmla="*/ 358775 h 224"/>
                <a:gd name="T14" fmla="*/ 114761 w 248"/>
                <a:gd name="T15" fmla="*/ 352368 h 224"/>
                <a:gd name="T16" fmla="*/ 140263 w 248"/>
                <a:gd name="T17" fmla="*/ 326742 h 224"/>
                <a:gd name="T18" fmla="*/ 140263 w 248"/>
                <a:gd name="T19" fmla="*/ 294708 h 224"/>
                <a:gd name="T20" fmla="*/ 114761 w 248"/>
                <a:gd name="T21" fmla="*/ 294708 h 224"/>
                <a:gd name="T22" fmla="*/ 19127 w 248"/>
                <a:gd name="T23" fmla="*/ 294708 h 224"/>
                <a:gd name="T24" fmla="*/ 0 w 248"/>
                <a:gd name="T25" fmla="*/ 275488 h 224"/>
                <a:gd name="T26" fmla="*/ 0 w 248"/>
                <a:gd name="T27" fmla="*/ 19220 h 224"/>
                <a:gd name="T28" fmla="*/ 19127 w 248"/>
                <a:gd name="T29" fmla="*/ 0 h 224"/>
                <a:gd name="T30" fmla="*/ 376160 w 248"/>
                <a:gd name="T31" fmla="*/ 0 h 224"/>
                <a:gd name="T32" fmla="*/ 395287 w 248"/>
                <a:gd name="T33" fmla="*/ 19220 h 224"/>
                <a:gd name="T34" fmla="*/ 395287 w 248"/>
                <a:gd name="T35" fmla="*/ 275488 h 224"/>
                <a:gd name="T36" fmla="*/ 376160 w 248"/>
                <a:gd name="T37" fmla="*/ 294708 h 224"/>
                <a:gd name="T38" fmla="*/ 369785 w 248"/>
                <a:gd name="T39" fmla="*/ 25627 h 224"/>
                <a:gd name="T40" fmla="*/ 25502 w 248"/>
                <a:gd name="T41" fmla="*/ 25627 h 224"/>
                <a:gd name="T42" fmla="*/ 25502 w 248"/>
                <a:gd name="T43" fmla="*/ 243454 h 224"/>
                <a:gd name="T44" fmla="*/ 369785 w 248"/>
                <a:gd name="T45" fmla="*/ 243454 h 224"/>
                <a:gd name="T46" fmla="*/ 369785 w 248"/>
                <a:gd name="T47" fmla="*/ 25627 h 224"/>
                <a:gd name="T48" fmla="*/ 159390 w 248"/>
                <a:gd name="T49" fmla="*/ 115321 h 224"/>
                <a:gd name="T50" fmla="*/ 172141 w 248"/>
                <a:gd name="T51" fmla="*/ 121727 h 224"/>
                <a:gd name="T52" fmla="*/ 184892 w 248"/>
                <a:gd name="T53" fmla="*/ 132939 h 224"/>
                <a:gd name="T54" fmla="*/ 223146 w 248"/>
                <a:gd name="T55" fmla="*/ 96100 h 224"/>
                <a:gd name="T56" fmla="*/ 235897 w 248"/>
                <a:gd name="T57" fmla="*/ 89694 h 224"/>
                <a:gd name="T58" fmla="*/ 255024 w 248"/>
                <a:gd name="T59" fmla="*/ 108914 h 224"/>
                <a:gd name="T60" fmla="*/ 248648 w 248"/>
                <a:gd name="T61" fmla="*/ 121727 h 224"/>
                <a:gd name="T62" fmla="*/ 197644 w 248"/>
                <a:gd name="T63" fmla="*/ 172981 h 224"/>
                <a:gd name="T64" fmla="*/ 184892 w 248"/>
                <a:gd name="T65" fmla="*/ 179388 h 224"/>
                <a:gd name="T66" fmla="*/ 172141 w 248"/>
                <a:gd name="T67" fmla="*/ 172981 h 224"/>
                <a:gd name="T68" fmla="*/ 146639 w 248"/>
                <a:gd name="T69" fmla="*/ 147354 h 224"/>
                <a:gd name="T70" fmla="*/ 140263 w 248"/>
                <a:gd name="T71" fmla="*/ 134541 h 224"/>
                <a:gd name="T72" fmla="*/ 159390 w 248"/>
                <a:gd name="T73" fmla="*/ 115321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8" h="224">
                  <a:moveTo>
                    <a:pt x="236" y="184"/>
                  </a:moveTo>
                  <a:cubicBezTo>
                    <a:pt x="176" y="184"/>
                    <a:pt x="176" y="184"/>
                    <a:pt x="176" y="184"/>
                  </a:cubicBezTo>
                  <a:cubicBezTo>
                    <a:pt x="160" y="184"/>
                    <a:pt x="160" y="184"/>
                    <a:pt x="160" y="184"/>
                  </a:cubicBezTo>
                  <a:cubicBezTo>
                    <a:pt x="160" y="204"/>
                    <a:pt x="160" y="204"/>
                    <a:pt x="160" y="204"/>
                  </a:cubicBezTo>
                  <a:cubicBezTo>
                    <a:pt x="176" y="220"/>
                    <a:pt x="176" y="220"/>
                    <a:pt x="176" y="220"/>
                  </a:cubicBezTo>
                  <a:cubicBezTo>
                    <a:pt x="176" y="224"/>
                    <a:pt x="176" y="224"/>
                    <a:pt x="176" y="224"/>
                  </a:cubicBezTo>
                  <a:cubicBezTo>
                    <a:pt x="72" y="224"/>
                    <a:pt x="72" y="224"/>
                    <a:pt x="72" y="224"/>
                  </a:cubicBezTo>
                  <a:cubicBezTo>
                    <a:pt x="72" y="220"/>
                    <a:pt x="72" y="220"/>
                    <a:pt x="72" y="220"/>
                  </a:cubicBezTo>
                  <a:cubicBezTo>
                    <a:pt x="88" y="204"/>
                    <a:pt x="88" y="204"/>
                    <a:pt x="88" y="204"/>
                  </a:cubicBezTo>
                  <a:cubicBezTo>
                    <a:pt x="88" y="184"/>
                    <a:pt x="88" y="184"/>
                    <a:pt x="88" y="184"/>
                  </a:cubicBezTo>
                  <a:cubicBezTo>
                    <a:pt x="72" y="184"/>
                    <a:pt x="72" y="184"/>
                    <a:pt x="72" y="184"/>
                  </a:cubicBezTo>
                  <a:cubicBezTo>
                    <a:pt x="12" y="184"/>
                    <a:pt x="12" y="184"/>
                    <a:pt x="12" y="184"/>
                  </a:cubicBezTo>
                  <a:cubicBezTo>
                    <a:pt x="5" y="184"/>
                    <a:pt x="0" y="179"/>
                    <a:pt x="0" y="172"/>
                  </a:cubicBezTo>
                  <a:cubicBezTo>
                    <a:pt x="0" y="12"/>
                    <a:pt x="0" y="12"/>
                    <a:pt x="0" y="12"/>
                  </a:cubicBezTo>
                  <a:cubicBezTo>
                    <a:pt x="0" y="5"/>
                    <a:pt x="5" y="0"/>
                    <a:pt x="12" y="0"/>
                  </a:cubicBezTo>
                  <a:cubicBezTo>
                    <a:pt x="236" y="0"/>
                    <a:pt x="236" y="0"/>
                    <a:pt x="236" y="0"/>
                  </a:cubicBezTo>
                  <a:cubicBezTo>
                    <a:pt x="243" y="0"/>
                    <a:pt x="248" y="5"/>
                    <a:pt x="248" y="12"/>
                  </a:cubicBezTo>
                  <a:cubicBezTo>
                    <a:pt x="248" y="172"/>
                    <a:pt x="248" y="172"/>
                    <a:pt x="248" y="172"/>
                  </a:cubicBezTo>
                  <a:cubicBezTo>
                    <a:pt x="248" y="179"/>
                    <a:pt x="243" y="184"/>
                    <a:pt x="236" y="184"/>
                  </a:cubicBezTo>
                  <a:moveTo>
                    <a:pt x="232" y="16"/>
                  </a:moveTo>
                  <a:cubicBezTo>
                    <a:pt x="16" y="16"/>
                    <a:pt x="16" y="16"/>
                    <a:pt x="16" y="16"/>
                  </a:cubicBezTo>
                  <a:cubicBezTo>
                    <a:pt x="16" y="152"/>
                    <a:pt x="16" y="152"/>
                    <a:pt x="16" y="152"/>
                  </a:cubicBezTo>
                  <a:cubicBezTo>
                    <a:pt x="232" y="152"/>
                    <a:pt x="232" y="152"/>
                    <a:pt x="232" y="152"/>
                  </a:cubicBezTo>
                  <a:lnTo>
                    <a:pt x="232" y="16"/>
                  </a:lnTo>
                  <a:close/>
                  <a:moveTo>
                    <a:pt x="100" y="72"/>
                  </a:moveTo>
                  <a:cubicBezTo>
                    <a:pt x="103" y="72"/>
                    <a:pt x="106" y="73"/>
                    <a:pt x="108" y="76"/>
                  </a:cubicBezTo>
                  <a:cubicBezTo>
                    <a:pt x="116" y="83"/>
                    <a:pt x="116" y="83"/>
                    <a:pt x="116" y="83"/>
                  </a:cubicBezTo>
                  <a:cubicBezTo>
                    <a:pt x="140" y="60"/>
                    <a:pt x="140" y="60"/>
                    <a:pt x="140" y="60"/>
                  </a:cubicBezTo>
                  <a:cubicBezTo>
                    <a:pt x="142" y="57"/>
                    <a:pt x="145" y="56"/>
                    <a:pt x="148" y="56"/>
                  </a:cubicBezTo>
                  <a:cubicBezTo>
                    <a:pt x="155" y="56"/>
                    <a:pt x="160" y="61"/>
                    <a:pt x="160" y="68"/>
                  </a:cubicBezTo>
                  <a:cubicBezTo>
                    <a:pt x="160" y="71"/>
                    <a:pt x="159" y="74"/>
                    <a:pt x="156" y="76"/>
                  </a:cubicBezTo>
                  <a:cubicBezTo>
                    <a:pt x="124" y="108"/>
                    <a:pt x="124" y="108"/>
                    <a:pt x="124" y="108"/>
                  </a:cubicBezTo>
                  <a:cubicBezTo>
                    <a:pt x="122" y="111"/>
                    <a:pt x="119" y="112"/>
                    <a:pt x="116" y="112"/>
                  </a:cubicBezTo>
                  <a:cubicBezTo>
                    <a:pt x="113" y="112"/>
                    <a:pt x="110" y="111"/>
                    <a:pt x="108" y="108"/>
                  </a:cubicBezTo>
                  <a:cubicBezTo>
                    <a:pt x="92" y="92"/>
                    <a:pt x="92" y="92"/>
                    <a:pt x="92" y="92"/>
                  </a:cubicBezTo>
                  <a:cubicBezTo>
                    <a:pt x="89" y="90"/>
                    <a:pt x="88" y="87"/>
                    <a:pt x="88" y="84"/>
                  </a:cubicBezTo>
                  <a:cubicBezTo>
                    <a:pt x="88" y="77"/>
                    <a:pt x="93" y="72"/>
                    <a:pt x="100" y="72"/>
                  </a:cubicBezTo>
                </a:path>
              </a:pathLst>
            </a:custGeom>
            <a:solidFill>
              <a:schemeClr val="bg1"/>
            </a:solidFill>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 name="Group 5">
            <a:extLst>
              <a:ext uri="{FF2B5EF4-FFF2-40B4-BE49-F238E27FC236}">
                <a16:creationId xmlns:a16="http://schemas.microsoft.com/office/drawing/2014/main" id="{AB6B5D2A-2DF0-497D-845E-38A47B29289C}"/>
              </a:ext>
            </a:extLst>
          </p:cNvPr>
          <p:cNvGrpSpPr/>
          <p:nvPr/>
        </p:nvGrpSpPr>
        <p:grpSpPr>
          <a:xfrm>
            <a:off x="4885038" y="4145472"/>
            <a:ext cx="656226" cy="656397"/>
            <a:chOff x="420733" y="4176833"/>
            <a:chExt cx="656226" cy="656397"/>
          </a:xfrm>
        </p:grpSpPr>
        <p:sp>
          <p:nvSpPr>
            <p:cNvPr id="24" name="Oval 23"/>
            <p:cNvSpPr/>
            <p:nvPr/>
          </p:nvSpPr>
          <p:spPr>
            <a:xfrm>
              <a:off x="420733" y="4176833"/>
              <a:ext cx="656226" cy="656397"/>
            </a:xfrm>
            <a:prstGeom prst="ellipse">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5" name="Freeform 138">
              <a:extLst>
                <a:ext uri="{FF2B5EF4-FFF2-40B4-BE49-F238E27FC236}">
                  <a16:creationId xmlns:a16="http://schemas.microsoft.com/office/drawing/2014/main" id="{E960E2CE-63C2-427F-9BC9-6516A05BE1DC}"/>
                </a:ext>
              </a:extLst>
            </p:cNvPr>
            <p:cNvSpPr>
              <a:spLocks noChangeAspect="1" noEditPoints="1"/>
            </p:cNvSpPr>
            <p:nvPr/>
          </p:nvSpPr>
          <p:spPr bwMode="auto">
            <a:xfrm>
              <a:off x="569949" y="4342738"/>
              <a:ext cx="371307" cy="331619"/>
            </a:xfrm>
            <a:custGeom>
              <a:avLst/>
              <a:gdLst>
                <a:gd name="T0" fmla="*/ 172393 w 64"/>
                <a:gd name="T1" fmla="*/ 137160 h 50"/>
                <a:gd name="T2" fmla="*/ 137914 w 64"/>
                <a:gd name="T3" fmla="*/ 171450 h 50"/>
                <a:gd name="T4" fmla="*/ 34479 w 64"/>
                <a:gd name="T5" fmla="*/ 171450 h 50"/>
                <a:gd name="T6" fmla="*/ 0 w 64"/>
                <a:gd name="T7" fmla="*/ 137160 h 50"/>
                <a:gd name="T8" fmla="*/ 0 w 64"/>
                <a:gd name="T9" fmla="*/ 34290 h 50"/>
                <a:gd name="T10" fmla="*/ 34479 w 64"/>
                <a:gd name="T11" fmla="*/ 0 h 50"/>
                <a:gd name="T12" fmla="*/ 137914 w 64"/>
                <a:gd name="T13" fmla="*/ 0 h 50"/>
                <a:gd name="T14" fmla="*/ 151706 w 64"/>
                <a:gd name="T15" fmla="*/ 3429 h 50"/>
                <a:gd name="T16" fmla="*/ 155154 w 64"/>
                <a:gd name="T17" fmla="*/ 6858 h 50"/>
                <a:gd name="T18" fmla="*/ 151706 w 64"/>
                <a:gd name="T19" fmla="*/ 10287 h 50"/>
                <a:gd name="T20" fmla="*/ 144810 w 64"/>
                <a:gd name="T21" fmla="*/ 13716 h 50"/>
                <a:gd name="T22" fmla="*/ 141362 w 64"/>
                <a:gd name="T23" fmla="*/ 17145 h 50"/>
                <a:gd name="T24" fmla="*/ 137914 w 64"/>
                <a:gd name="T25" fmla="*/ 13716 h 50"/>
                <a:gd name="T26" fmla="*/ 34479 w 64"/>
                <a:gd name="T27" fmla="*/ 13716 h 50"/>
                <a:gd name="T28" fmla="*/ 13791 w 64"/>
                <a:gd name="T29" fmla="*/ 34290 h 50"/>
                <a:gd name="T30" fmla="*/ 13791 w 64"/>
                <a:gd name="T31" fmla="*/ 137160 h 50"/>
                <a:gd name="T32" fmla="*/ 34479 w 64"/>
                <a:gd name="T33" fmla="*/ 157734 h 50"/>
                <a:gd name="T34" fmla="*/ 137914 w 64"/>
                <a:gd name="T35" fmla="*/ 157734 h 50"/>
                <a:gd name="T36" fmla="*/ 155154 w 64"/>
                <a:gd name="T37" fmla="*/ 137160 h 50"/>
                <a:gd name="T38" fmla="*/ 155154 w 64"/>
                <a:gd name="T39" fmla="*/ 120015 h 50"/>
                <a:gd name="T40" fmla="*/ 158602 w 64"/>
                <a:gd name="T41" fmla="*/ 120015 h 50"/>
                <a:gd name="T42" fmla="*/ 165497 w 64"/>
                <a:gd name="T43" fmla="*/ 109728 h 50"/>
                <a:gd name="T44" fmla="*/ 168945 w 64"/>
                <a:gd name="T45" fmla="*/ 109728 h 50"/>
                <a:gd name="T46" fmla="*/ 172393 w 64"/>
                <a:gd name="T47" fmla="*/ 113157 h 50"/>
                <a:gd name="T48" fmla="*/ 172393 w 64"/>
                <a:gd name="T49" fmla="*/ 137160 h 50"/>
                <a:gd name="T50" fmla="*/ 196528 w 64"/>
                <a:gd name="T51" fmla="*/ 58293 h 50"/>
                <a:gd name="T52" fmla="*/ 113779 w 64"/>
                <a:gd name="T53" fmla="*/ 140589 h 50"/>
                <a:gd name="T54" fmla="*/ 79301 w 64"/>
                <a:gd name="T55" fmla="*/ 140589 h 50"/>
                <a:gd name="T56" fmla="*/ 79301 w 64"/>
                <a:gd name="T57" fmla="*/ 106299 h 50"/>
                <a:gd name="T58" fmla="*/ 162049 w 64"/>
                <a:gd name="T59" fmla="*/ 24003 h 50"/>
                <a:gd name="T60" fmla="*/ 196528 w 64"/>
                <a:gd name="T61" fmla="*/ 58293 h 50"/>
                <a:gd name="T62" fmla="*/ 124123 w 64"/>
                <a:gd name="T63" fmla="*/ 113157 h 50"/>
                <a:gd name="T64" fmla="*/ 103436 w 64"/>
                <a:gd name="T65" fmla="*/ 96012 h 50"/>
                <a:gd name="T66" fmla="*/ 89644 w 64"/>
                <a:gd name="T67" fmla="*/ 109728 h 50"/>
                <a:gd name="T68" fmla="*/ 89644 w 64"/>
                <a:gd name="T69" fmla="*/ 116586 h 50"/>
                <a:gd name="T70" fmla="*/ 99988 w 64"/>
                <a:gd name="T71" fmla="*/ 116586 h 50"/>
                <a:gd name="T72" fmla="*/ 99988 w 64"/>
                <a:gd name="T73" fmla="*/ 130302 h 50"/>
                <a:gd name="T74" fmla="*/ 106884 w 64"/>
                <a:gd name="T75" fmla="*/ 130302 h 50"/>
                <a:gd name="T76" fmla="*/ 124123 w 64"/>
                <a:gd name="T77" fmla="*/ 113157 h 50"/>
                <a:gd name="T78" fmla="*/ 158602 w 64"/>
                <a:gd name="T79" fmla="*/ 41148 h 50"/>
                <a:gd name="T80" fmla="*/ 117227 w 64"/>
                <a:gd name="T81" fmla="*/ 82296 h 50"/>
                <a:gd name="T82" fmla="*/ 113779 w 64"/>
                <a:gd name="T83" fmla="*/ 89154 h 50"/>
                <a:gd name="T84" fmla="*/ 120675 w 64"/>
                <a:gd name="T85" fmla="*/ 89154 h 50"/>
                <a:gd name="T86" fmla="*/ 162049 w 64"/>
                <a:gd name="T87" fmla="*/ 44577 h 50"/>
                <a:gd name="T88" fmla="*/ 162049 w 64"/>
                <a:gd name="T89" fmla="*/ 41148 h 50"/>
                <a:gd name="T90" fmla="*/ 158602 w 64"/>
                <a:gd name="T91" fmla="*/ 41148 h 50"/>
                <a:gd name="T92" fmla="*/ 203424 w 64"/>
                <a:gd name="T93" fmla="*/ 51435 h 50"/>
                <a:gd name="T94" fmla="*/ 168945 w 64"/>
                <a:gd name="T95" fmla="*/ 13716 h 50"/>
                <a:gd name="T96" fmla="*/ 179289 w 64"/>
                <a:gd name="T97" fmla="*/ 3429 h 50"/>
                <a:gd name="T98" fmla="*/ 196528 w 64"/>
                <a:gd name="T99" fmla="*/ 3429 h 50"/>
                <a:gd name="T100" fmla="*/ 213767 w 64"/>
                <a:gd name="T101" fmla="*/ 24003 h 50"/>
                <a:gd name="T102" fmla="*/ 213767 w 64"/>
                <a:gd name="T103" fmla="*/ 37719 h 50"/>
                <a:gd name="T104" fmla="*/ 203424 w 64"/>
                <a:gd name="T105" fmla="*/ 51435 h 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4" h="50">
                  <a:moveTo>
                    <a:pt x="50" y="40"/>
                  </a:moveTo>
                  <a:cubicBezTo>
                    <a:pt x="50" y="46"/>
                    <a:pt x="45" y="50"/>
                    <a:pt x="40" y="50"/>
                  </a:cubicBezTo>
                  <a:cubicBezTo>
                    <a:pt x="10" y="50"/>
                    <a:pt x="10" y="50"/>
                    <a:pt x="10" y="50"/>
                  </a:cubicBezTo>
                  <a:cubicBezTo>
                    <a:pt x="4" y="50"/>
                    <a:pt x="0" y="46"/>
                    <a:pt x="0" y="40"/>
                  </a:cubicBezTo>
                  <a:cubicBezTo>
                    <a:pt x="0" y="10"/>
                    <a:pt x="0" y="10"/>
                    <a:pt x="0" y="10"/>
                  </a:cubicBezTo>
                  <a:cubicBezTo>
                    <a:pt x="0" y="5"/>
                    <a:pt x="4" y="0"/>
                    <a:pt x="10" y="0"/>
                  </a:cubicBezTo>
                  <a:cubicBezTo>
                    <a:pt x="40" y="0"/>
                    <a:pt x="40" y="0"/>
                    <a:pt x="40" y="0"/>
                  </a:cubicBezTo>
                  <a:cubicBezTo>
                    <a:pt x="41" y="0"/>
                    <a:pt x="43" y="0"/>
                    <a:pt x="44" y="1"/>
                  </a:cubicBezTo>
                  <a:cubicBezTo>
                    <a:pt x="44" y="1"/>
                    <a:pt x="44" y="1"/>
                    <a:pt x="45" y="2"/>
                  </a:cubicBezTo>
                  <a:cubicBezTo>
                    <a:pt x="45" y="2"/>
                    <a:pt x="45" y="2"/>
                    <a:pt x="44" y="3"/>
                  </a:cubicBezTo>
                  <a:cubicBezTo>
                    <a:pt x="42" y="4"/>
                    <a:pt x="42" y="4"/>
                    <a:pt x="42" y="4"/>
                  </a:cubicBezTo>
                  <a:cubicBezTo>
                    <a:pt x="42" y="5"/>
                    <a:pt x="42" y="5"/>
                    <a:pt x="41" y="5"/>
                  </a:cubicBezTo>
                  <a:cubicBezTo>
                    <a:pt x="41" y="5"/>
                    <a:pt x="40" y="4"/>
                    <a:pt x="40" y="4"/>
                  </a:cubicBezTo>
                  <a:cubicBezTo>
                    <a:pt x="10" y="4"/>
                    <a:pt x="10" y="4"/>
                    <a:pt x="10" y="4"/>
                  </a:cubicBezTo>
                  <a:cubicBezTo>
                    <a:pt x="7" y="4"/>
                    <a:pt x="4" y="7"/>
                    <a:pt x="4" y="10"/>
                  </a:cubicBezTo>
                  <a:cubicBezTo>
                    <a:pt x="4" y="40"/>
                    <a:pt x="4" y="40"/>
                    <a:pt x="4" y="40"/>
                  </a:cubicBezTo>
                  <a:cubicBezTo>
                    <a:pt x="4" y="43"/>
                    <a:pt x="7" y="46"/>
                    <a:pt x="10" y="46"/>
                  </a:cubicBezTo>
                  <a:cubicBezTo>
                    <a:pt x="40" y="46"/>
                    <a:pt x="40" y="46"/>
                    <a:pt x="40" y="46"/>
                  </a:cubicBezTo>
                  <a:cubicBezTo>
                    <a:pt x="43" y="46"/>
                    <a:pt x="45" y="43"/>
                    <a:pt x="45" y="40"/>
                  </a:cubicBezTo>
                  <a:cubicBezTo>
                    <a:pt x="45" y="35"/>
                    <a:pt x="45" y="35"/>
                    <a:pt x="45" y="35"/>
                  </a:cubicBezTo>
                  <a:cubicBezTo>
                    <a:pt x="45" y="35"/>
                    <a:pt x="46" y="35"/>
                    <a:pt x="46" y="35"/>
                  </a:cubicBezTo>
                  <a:cubicBezTo>
                    <a:pt x="48" y="32"/>
                    <a:pt x="48" y="32"/>
                    <a:pt x="48" y="32"/>
                  </a:cubicBezTo>
                  <a:cubicBezTo>
                    <a:pt x="48" y="32"/>
                    <a:pt x="49" y="32"/>
                    <a:pt x="49" y="32"/>
                  </a:cubicBezTo>
                  <a:cubicBezTo>
                    <a:pt x="50" y="32"/>
                    <a:pt x="50" y="33"/>
                    <a:pt x="50" y="33"/>
                  </a:cubicBezTo>
                  <a:lnTo>
                    <a:pt x="50" y="40"/>
                  </a:lnTo>
                  <a:close/>
                  <a:moveTo>
                    <a:pt x="57" y="17"/>
                  </a:moveTo>
                  <a:cubicBezTo>
                    <a:pt x="33" y="41"/>
                    <a:pt x="33" y="41"/>
                    <a:pt x="33" y="41"/>
                  </a:cubicBezTo>
                  <a:cubicBezTo>
                    <a:pt x="23" y="41"/>
                    <a:pt x="23" y="41"/>
                    <a:pt x="23" y="41"/>
                  </a:cubicBezTo>
                  <a:cubicBezTo>
                    <a:pt x="23" y="31"/>
                    <a:pt x="23" y="31"/>
                    <a:pt x="23" y="31"/>
                  </a:cubicBezTo>
                  <a:cubicBezTo>
                    <a:pt x="47" y="7"/>
                    <a:pt x="47" y="7"/>
                    <a:pt x="47" y="7"/>
                  </a:cubicBezTo>
                  <a:lnTo>
                    <a:pt x="57" y="17"/>
                  </a:lnTo>
                  <a:close/>
                  <a:moveTo>
                    <a:pt x="36" y="33"/>
                  </a:moveTo>
                  <a:cubicBezTo>
                    <a:pt x="30" y="28"/>
                    <a:pt x="30" y="28"/>
                    <a:pt x="30" y="28"/>
                  </a:cubicBezTo>
                  <a:cubicBezTo>
                    <a:pt x="26" y="32"/>
                    <a:pt x="26" y="32"/>
                    <a:pt x="26" y="32"/>
                  </a:cubicBezTo>
                  <a:cubicBezTo>
                    <a:pt x="26" y="34"/>
                    <a:pt x="26" y="34"/>
                    <a:pt x="26" y="34"/>
                  </a:cubicBezTo>
                  <a:cubicBezTo>
                    <a:pt x="29" y="34"/>
                    <a:pt x="29" y="34"/>
                    <a:pt x="29" y="34"/>
                  </a:cubicBezTo>
                  <a:cubicBezTo>
                    <a:pt x="29" y="38"/>
                    <a:pt x="29" y="38"/>
                    <a:pt x="29" y="38"/>
                  </a:cubicBezTo>
                  <a:cubicBezTo>
                    <a:pt x="31" y="38"/>
                    <a:pt x="31" y="38"/>
                    <a:pt x="31" y="38"/>
                  </a:cubicBezTo>
                  <a:lnTo>
                    <a:pt x="36" y="33"/>
                  </a:lnTo>
                  <a:close/>
                  <a:moveTo>
                    <a:pt x="46" y="12"/>
                  </a:moveTo>
                  <a:cubicBezTo>
                    <a:pt x="34" y="24"/>
                    <a:pt x="34" y="24"/>
                    <a:pt x="34" y="24"/>
                  </a:cubicBezTo>
                  <a:cubicBezTo>
                    <a:pt x="33" y="25"/>
                    <a:pt x="33" y="25"/>
                    <a:pt x="33" y="26"/>
                  </a:cubicBezTo>
                  <a:cubicBezTo>
                    <a:pt x="34" y="26"/>
                    <a:pt x="34" y="26"/>
                    <a:pt x="35" y="26"/>
                  </a:cubicBezTo>
                  <a:cubicBezTo>
                    <a:pt x="47" y="13"/>
                    <a:pt x="47" y="13"/>
                    <a:pt x="47" y="13"/>
                  </a:cubicBezTo>
                  <a:cubicBezTo>
                    <a:pt x="47" y="13"/>
                    <a:pt x="47" y="12"/>
                    <a:pt x="47" y="12"/>
                  </a:cubicBezTo>
                  <a:cubicBezTo>
                    <a:pt x="47" y="12"/>
                    <a:pt x="46" y="12"/>
                    <a:pt x="46" y="12"/>
                  </a:cubicBezTo>
                  <a:close/>
                  <a:moveTo>
                    <a:pt x="59" y="15"/>
                  </a:moveTo>
                  <a:cubicBezTo>
                    <a:pt x="49" y="4"/>
                    <a:pt x="49" y="4"/>
                    <a:pt x="49" y="4"/>
                  </a:cubicBezTo>
                  <a:cubicBezTo>
                    <a:pt x="52" y="1"/>
                    <a:pt x="52" y="1"/>
                    <a:pt x="52" y="1"/>
                  </a:cubicBezTo>
                  <a:cubicBezTo>
                    <a:pt x="53" y="0"/>
                    <a:pt x="56" y="0"/>
                    <a:pt x="57" y="1"/>
                  </a:cubicBezTo>
                  <a:cubicBezTo>
                    <a:pt x="62" y="7"/>
                    <a:pt x="62" y="7"/>
                    <a:pt x="62" y="7"/>
                  </a:cubicBezTo>
                  <a:cubicBezTo>
                    <a:pt x="64" y="8"/>
                    <a:pt x="64" y="10"/>
                    <a:pt x="62" y="11"/>
                  </a:cubicBezTo>
                  <a:lnTo>
                    <a:pt x="59" y="15"/>
                  </a:lnTo>
                  <a:close/>
                </a:path>
              </a:pathLst>
            </a:custGeom>
            <a:solidFill>
              <a:schemeClr val="bg1"/>
            </a:solidFill>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DDCC6845-B1CE-4B09-81F0-2D5694D26884}"/>
              </a:ext>
            </a:extLst>
          </p:cNvPr>
          <p:cNvGrpSpPr/>
          <p:nvPr/>
        </p:nvGrpSpPr>
        <p:grpSpPr>
          <a:xfrm>
            <a:off x="6582773" y="4145472"/>
            <a:ext cx="656226" cy="656397"/>
            <a:chOff x="8408974" y="4114110"/>
            <a:chExt cx="656226" cy="656397"/>
          </a:xfrm>
        </p:grpSpPr>
        <p:sp>
          <p:nvSpPr>
            <p:cNvPr id="27" name="Oval 26"/>
            <p:cNvSpPr/>
            <p:nvPr/>
          </p:nvSpPr>
          <p:spPr>
            <a:xfrm>
              <a:off x="8408974" y="4114110"/>
              <a:ext cx="656226" cy="656397"/>
            </a:xfrm>
            <a:prstGeom prst="ellipse">
              <a:avLst/>
            </a:prstGeom>
            <a:solidFill>
              <a:schemeClr val="accent4">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6" name="Freeform 81">
              <a:extLst>
                <a:ext uri="{FF2B5EF4-FFF2-40B4-BE49-F238E27FC236}">
                  <a16:creationId xmlns:a16="http://schemas.microsoft.com/office/drawing/2014/main" id="{A4DA2A8F-47F5-4942-8070-F20B9EDFD7DE}"/>
                </a:ext>
              </a:extLst>
            </p:cNvPr>
            <p:cNvSpPr>
              <a:spLocks noChangeAspect="1" noChangeArrowheads="1"/>
            </p:cNvSpPr>
            <p:nvPr/>
          </p:nvSpPr>
          <p:spPr bwMode="auto">
            <a:xfrm>
              <a:off x="8515137" y="4286906"/>
              <a:ext cx="440424" cy="321767"/>
            </a:xfrm>
            <a:custGeom>
              <a:avLst/>
              <a:gdLst>
                <a:gd name="T0" fmla="*/ 131975 w 619"/>
                <a:gd name="T1" fmla="*/ 79795 h 472"/>
                <a:gd name="T2" fmla="*/ 131975 w 619"/>
                <a:gd name="T3" fmla="*/ 79795 h 472"/>
                <a:gd name="T4" fmla="*/ 105437 w 619"/>
                <a:gd name="T5" fmla="*/ 79795 h 472"/>
                <a:gd name="T6" fmla="*/ 116196 w 619"/>
                <a:gd name="T7" fmla="*/ 48021 h 472"/>
                <a:gd name="T8" fmla="*/ 110816 w 619"/>
                <a:gd name="T9" fmla="*/ 42605 h 472"/>
                <a:gd name="T10" fmla="*/ 100416 w 619"/>
                <a:gd name="T11" fmla="*/ 42605 h 472"/>
                <a:gd name="T12" fmla="*/ 84278 w 619"/>
                <a:gd name="T13" fmla="*/ 85211 h 472"/>
                <a:gd name="T14" fmla="*/ 84278 w 619"/>
                <a:gd name="T15" fmla="*/ 90626 h 472"/>
                <a:gd name="T16" fmla="*/ 89657 w 619"/>
                <a:gd name="T17" fmla="*/ 95681 h 472"/>
                <a:gd name="T18" fmla="*/ 121575 w 619"/>
                <a:gd name="T19" fmla="*/ 95681 h 472"/>
                <a:gd name="T20" fmla="*/ 105437 w 619"/>
                <a:gd name="T21" fmla="*/ 127455 h 472"/>
                <a:gd name="T22" fmla="*/ 105437 w 619"/>
                <a:gd name="T23" fmla="*/ 138287 h 472"/>
                <a:gd name="T24" fmla="*/ 116196 w 619"/>
                <a:gd name="T25" fmla="*/ 133232 h 472"/>
                <a:gd name="T26" fmla="*/ 136996 w 619"/>
                <a:gd name="T27" fmla="*/ 85211 h 472"/>
                <a:gd name="T28" fmla="*/ 131975 w 619"/>
                <a:gd name="T29" fmla="*/ 79795 h 472"/>
                <a:gd name="T30" fmla="*/ 158155 w 619"/>
                <a:gd name="T31" fmla="*/ 37189 h 472"/>
                <a:gd name="T32" fmla="*/ 158155 w 619"/>
                <a:gd name="T33" fmla="*/ 37189 h 472"/>
                <a:gd name="T34" fmla="*/ 105437 w 619"/>
                <a:gd name="T35" fmla="*/ 0 h 472"/>
                <a:gd name="T36" fmla="*/ 42318 w 619"/>
                <a:gd name="T37" fmla="*/ 58492 h 472"/>
                <a:gd name="T38" fmla="*/ 0 w 619"/>
                <a:gd name="T39" fmla="*/ 116984 h 472"/>
                <a:gd name="T40" fmla="*/ 52718 w 619"/>
                <a:gd name="T41" fmla="*/ 170060 h 472"/>
                <a:gd name="T42" fmla="*/ 153134 w 619"/>
                <a:gd name="T43" fmla="*/ 170060 h 472"/>
                <a:gd name="T44" fmla="*/ 221632 w 619"/>
                <a:gd name="T45" fmla="*/ 106513 h 472"/>
                <a:gd name="T46" fmla="*/ 158155 w 619"/>
                <a:gd name="T47" fmla="*/ 37189 h 472"/>
                <a:gd name="T48" fmla="*/ 153134 w 619"/>
                <a:gd name="T49" fmla="*/ 159589 h 472"/>
                <a:gd name="T50" fmla="*/ 153134 w 619"/>
                <a:gd name="T51" fmla="*/ 159589 h 472"/>
                <a:gd name="T52" fmla="*/ 52718 w 619"/>
                <a:gd name="T53" fmla="*/ 159589 h 472"/>
                <a:gd name="T54" fmla="*/ 10400 w 619"/>
                <a:gd name="T55" fmla="*/ 116984 h 472"/>
                <a:gd name="T56" fmla="*/ 52718 w 619"/>
                <a:gd name="T57" fmla="*/ 74379 h 472"/>
                <a:gd name="T58" fmla="*/ 105437 w 619"/>
                <a:gd name="T59" fmla="*/ 15887 h 472"/>
                <a:gd name="T60" fmla="*/ 147755 w 619"/>
                <a:gd name="T61" fmla="*/ 53437 h 472"/>
                <a:gd name="T62" fmla="*/ 211232 w 619"/>
                <a:gd name="T63" fmla="*/ 101097 h 472"/>
                <a:gd name="T64" fmla="*/ 153134 w 619"/>
                <a:gd name="T65" fmla="*/ 159589 h 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19" h="472">
                  <a:moveTo>
                    <a:pt x="368" y="221"/>
                  </a:moveTo>
                  <a:lnTo>
                    <a:pt x="368" y="221"/>
                  </a:lnTo>
                  <a:cubicBezTo>
                    <a:pt x="294" y="221"/>
                    <a:pt x="294" y="221"/>
                    <a:pt x="294" y="221"/>
                  </a:cubicBezTo>
                  <a:cubicBezTo>
                    <a:pt x="324" y="133"/>
                    <a:pt x="324" y="133"/>
                    <a:pt x="324" y="133"/>
                  </a:cubicBezTo>
                  <a:cubicBezTo>
                    <a:pt x="324" y="133"/>
                    <a:pt x="324" y="118"/>
                    <a:pt x="309" y="118"/>
                  </a:cubicBezTo>
                  <a:cubicBezTo>
                    <a:pt x="294" y="103"/>
                    <a:pt x="294" y="118"/>
                    <a:pt x="280" y="118"/>
                  </a:cubicBezTo>
                  <a:cubicBezTo>
                    <a:pt x="235" y="236"/>
                    <a:pt x="235" y="236"/>
                    <a:pt x="235" y="236"/>
                  </a:cubicBezTo>
                  <a:lnTo>
                    <a:pt x="235" y="251"/>
                  </a:lnTo>
                  <a:lnTo>
                    <a:pt x="250" y="265"/>
                  </a:lnTo>
                  <a:cubicBezTo>
                    <a:pt x="339" y="265"/>
                    <a:pt x="339" y="265"/>
                    <a:pt x="339" y="265"/>
                  </a:cubicBezTo>
                  <a:cubicBezTo>
                    <a:pt x="294" y="353"/>
                    <a:pt x="294" y="353"/>
                    <a:pt x="294" y="353"/>
                  </a:cubicBezTo>
                  <a:cubicBezTo>
                    <a:pt x="280" y="353"/>
                    <a:pt x="294" y="369"/>
                    <a:pt x="294" y="383"/>
                  </a:cubicBezTo>
                  <a:cubicBezTo>
                    <a:pt x="309" y="383"/>
                    <a:pt x="324" y="383"/>
                    <a:pt x="324" y="369"/>
                  </a:cubicBezTo>
                  <a:cubicBezTo>
                    <a:pt x="324" y="369"/>
                    <a:pt x="382" y="251"/>
                    <a:pt x="382" y="236"/>
                  </a:cubicBezTo>
                  <a:cubicBezTo>
                    <a:pt x="382" y="236"/>
                    <a:pt x="382" y="221"/>
                    <a:pt x="368" y="221"/>
                  </a:cubicBezTo>
                  <a:close/>
                  <a:moveTo>
                    <a:pt x="441" y="103"/>
                  </a:moveTo>
                  <a:lnTo>
                    <a:pt x="441" y="103"/>
                  </a:lnTo>
                  <a:cubicBezTo>
                    <a:pt x="412" y="44"/>
                    <a:pt x="353" y="0"/>
                    <a:pt x="294" y="0"/>
                  </a:cubicBezTo>
                  <a:cubicBezTo>
                    <a:pt x="191" y="0"/>
                    <a:pt x="118" y="74"/>
                    <a:pt x="118" y="162"/>
                  </a:cubicBezTo>
                  <a:cubicBezTo>
                    <a:pt x="44" y="192"/>
                    <a:pt x="0" y="251"/>
                    <a:pt x="0" y="324"/>
                  </a:cubicBezTo>
                  <a:cubicBezTo>
                    <a:pt x="0" y="398"/>
                    <a:pt x="59" y="471"/>
                    <a:pt x="147" y="471"/>
                  </a:cubicBezTo>
                  <a:lnTo>
                    <a:pt x="427" y="471"/>
                  </a:lnTo>
                  <a:cubicBezTo>
                    <a:pt x="530" y="471"/>
                    <a:pt x="618" y="398"/>
                    <a:pt x="618" y="295"/>
                  </a:cubicBezTo>
                  <a:cubicBezTo>
                    <a:pt x="618" y="192"/>
                    <a:pt x="544" y="103"/>
                    <a:pt x="441" y="103"/>
                  </a:cubicBezTo>
                  <a:close/>
                  <a:moveTo>
                    <a:pt x="427" y="442"/>
                  </a:moveTo>
                  <a:lnTo>
                    <a:pt x="427" y="442"/>
                  </a:lnTo>
                  <a:lnTo>
                    <a:pt x="147" y="442"/>
                  </a:lnTo>
                  <a:cubicBezTo>
                    <a:pt x="147" y="442"/>
                    <a:pt x="29" y="427"/>
                    <a:pt x="29" y="324"/>
                  </a:cubicBezTo>
                  <a:cubicBezTo>
                    <a:pt x="29" y="265"/>
                    <a:pt x="88" y="206"/>
                    <a:pt x="147" y="206"/>
                  </a:cubicBezTo>
                  <a:cubicBezTo>
                    <a:pt x="147" y="118"/>
                    <a:pt x="206" y="44"/>
                    <a:pt x="294" y="44"/>
                  </a:cubicBezTo>
                  <a:cubicBezTo>
                    <a:pt x="353" y="44"/>
                    <a:pt x="397" y="89"/>
                    <a:pt x="412" y="148"/>
                  </a:cubicBezTo>
                  <a:cubicBezTo>
                    <a:pt x="515" y="133"/>
                    <a:pt x="574" y="221"/>
                    <a:pt x="589" y="280"/>
                  </a:cubicBezTo>
                  <a:cubicBezTo>
                    <a:pt x="589" y="369"/>
                    <a:pt x="500" y="442"/>
                    <a:pt x="427" y="442"/>
                  </a:cubicBezTo>
                  <a:close/>
                </a:path>
              </a:pathLst>
            </a:custGeom>
            <a:solidFill>
              <a:schemeClr val="bg1"/>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9" name="Rectangle 58">
            <a:extLst>
              <a:ext uri="{FF2B5EF4-FFF2-40B4-BE49-F238E27FC236}">
                <a16:creationId xmlns:a16="http://schemas.microsoft.com/office/drawing/2014/main" id="{5190CDCD-246A-4105-AEBB-2DBCE9025DF8}"/>
              </a:ext>
            </a:extLst>
          </p:cNvPr>
          <p:cNvSpPr/>
          <p:nvPr/>
        </p:nvSpPr>
        <p:spPr>
          <a:xfrm>
            <a:off x="964311" y="2412213"/>
            <a:ext cx="3276746" cy="646331"/>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Understand the Importance of Physical Security</a:t>
            </a:r>
          </a:p>
        </p:txBody>
      </p:sp>
      <p:sp>
        <p:nvSpPr>
          <p:cNvPr id="61" name="Rectangle 60">
            <a:extLst>
              <a:ext uri="{FF2B5EF4-FFF2-40B4-BE49-F238E27FC236}">
                <a16:creationId xmlns:a16="http://schemas.microsoft.com/office/drawing/2014/main" id="{8A45062D-FD90-4D84-8FC8-12693FE0E567}"/>
              </a:ext>
            </a:extLst>
          </p:cNvPr>
          <p:cNvSpPr/>
          <p:nvPr/>
        </p:nvSpPr>
        <p:spPr>
          <a:xfrm>
            <a:off x="8722970" y="2427856"/>
            <a:ext cx="2856382" cy="646331"/>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800" b="1" i="0" u="none" strike="noStrike" kern="1200" cap="none" spc="0" normalizeH="0" baseline="0" noProof="0" dirty="0">
                <a:ln>
                  <a:noFill/>
                </a:ln>
                <a:effectLst/>
                <a:uLnTx/>
                <a:uFillTx/>
                <a:latin typeface="Rockwell" panose="02060603020205020403" pitchFamily="18" charset="0"/>
                <a:ea typeface="Calibri" panose="020F0502020204030204" pitchFamily="34" charset="0"/>
                <a:cs typeface="Calibri" panose="020F0502020204030204" pitchFamily="34" charset="0"/>
              </a:rPr>
              <a:t>Describe Workplace Security</a:t>
            </a:r>
          </a:p>
        </p:txBody>
      </p:sp>
      <p:sp>
        <p:nvSpPr>
          <p:cNvPr id="62" name="Rectangle 61">
            <a:extLst>
              <a:ext uri="{FF2B5EF4-FFF2-40B4-BE49-F238E27FC236}">
                <a16:creationId xmlns:a16="http://schemas.microsoft.com/office/drawing/2014/main" id="{F6AC80E3-24D6-4CE6-8F2E-A599E3C2D6BC}"/>
              </a:ext>
            </a:extLst>
          </p:cNvPr>
          <p:cNvSpPr/>
          <p:nvPr/>
        </p:nvSpPr>
        <p:spPr>
          <a:xfrm>
            <a:off x="964311" y="4104257"/>
            <a:ext cx="3363386" cy="646331"/>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Rockwell" panose="02060603020205020403" pitchFamily="18" charset="0"/>
                <a:ea typeface="Calibri" panose="020F0502020204030204" pitchFamily="34" charset="0"/>
                <a:cs typeface="Calibri" panose="020F0502020204030204" pitchFamily="34" charset="0"/>
              </a:rPr>
              <a:t>Discuss Various Physical Security Controls</a:t>
            </a:r>
          </a:p>
        </p:txBody>
      </p:sp>
      <p:sp>
        <p:nvSpPr>
          <p:cNvPr id="63" name="Rectangle 62">
            <a:extLst>
              <a:ext uri="{FF2B5EF4-FFF2-40B4-BE49-F238E27FC236}">
                <a16:creationId xmlns:a16="http://schemas.microsoft.com/office/drawing/2014/main" id="{13A077FF-7926-41B0-93F3-2817AA9DB2E3}"/>
              </a:ext>
            </a:extLst>
          </p:cNvPr>
          <p:cNvSpPr/>
          <p:nvPr/>
        </p:nvSpPr>
        <p:spPr>
          <a:xfrm>
            <a:off x="8722970" y="4256657"/>
            <a:ext cx="3362793" cy="646331"/>
          </a:xfrm>
          <a:prstGeom prst="rect">
            <a:avLst/>
          </a:prstGeom>
        </p:spPr>
        <p:txBody>
          <a:bodyPr wrap="square" anchor="ctr">
            <a:spAutoFit/>
          </a:bodyPr>
          <a:lstStyle/>
          <a:p>
            <a:pPr marL="0" marR="0" lvl="0" indent="0" algn="l" defTabSz="914400" rtl="0" eaLnBrk="1" fontAlgn="auto" latinLnBrk="0" hangingPunct="1">
              <a:spcBef>
                <a:spcPts val="60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Rockwell" panose="02060603020205020403" pitchFamily="18" charset="0"/>
                <a:ea typeface="Calibri" panose="020F0502020204030204" pitchFamily="34" charset="0"/>
                <a:cs typeface="Calibri" panose="020F0502020204030204" pitchFamily="34" charset="0"/>
              </a:rPr>
              <a:t>Describe Various Environmental Controls</a:t>
            </a:r>
          </a:p>
        </p:txBody>
      </p:sp>
      <p:sp>
        <p:nvSpPr>
          <p:cNvPr id="72" name="TextBox 72">
            <a:extLst>
              <a:ext uri="{FF2B5EF4-FFF2-40B4-BE49-F238E27FC236}">
                <a16:creationId xmlns:a16="http://schemas.microsoft.com/office/drawing/2014/main" id="{1DF3FEF0-BE00-49BB-803D-5C26A2F7B0AF}"/>
              </a:ext>
            </a:extLst>
          </p:cNvPr>
          <p:cNvSpPr txBox="1"/>
          <p:nvPr/>
        </p:nvSpPr>
        <p:spPr>
          <a:xfrm>
            <a:off x="457200" y="2442991"/>
            <a:ext cx="410690" cy="584775"/>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1</a:t>
            </a:r>
          </a:p>
        </p:txBody>
      </p:sp>
      <p:sp>
        <p:nvSpPr>
          <p:cNvPr id="73" name="TextBox 75">
            <a:extLst>
              <a:ext uri="{FF2B5EF4-FFF2-40B4-BE49-F238E27FC236}">
                <a16:creationId xmlns:a16="http://schemas.microsoft.com/office/drawing/2014/main" id="{A2352A9A-9221-4B59-8816-F260B8E0DEA1}"/>
              </a:ext>
            </a:extLst>
          </p:cNvPr>
          <p:cNvSpPr txBox="1"/>
          <p:nvPr/>
        </p:nvSpPr>
        <p:spPr>
          <a:xfrm>
            <a:off x="8227883" y="2458634"/>
            <a:ext cx="410690" cy="584775"/>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3</a:t>
            </a:r>
          </a:p>
        </p:txBody>
      </p:sp>
      <p:sp>
        <p:nvSpPr>
          <p:cNvPr id="74" name="TextBox 78">
            <a:extLst>
              <a:ext uri="{FF2B5EF4-FFF2-40B4-BE49-F238E27FC236}">
                <a16:creationId xmlns:a16="http://schemas.microsoft.com/office/drawing/2014/main" id="{098F8D9D-B548-42AA-B659-B9332882EFC2}"/>
              </a:ext>
            </a:extLst>
          </p:cNvPr>
          <p:cNvSpPr txBox="1"/>
          <p:nvPr/>
        </p:nvSpPr>
        <p:spPr>
          <a:xfrm>
            <a:off x="457200" y="4135035"/>
            <a:ext cx="410690" cy="584775"/>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2</a:t>
            </a:r>
          </a:p>
        </p:txBody>
      </p:sp>
      <p:sp>
        <p:nvSpPr>
          <p:cNvPr id="75" name="TextBox 81">
            <a:extLst>
              <a:ext uri="{FF2B5EF4-FFF2-40B4-BE49-F238E27FC236}">
                <a16:creationId xmlns:a16="http://schemas.microsoft.com/office/drawing/2014/main" id="{C14B356C-55B9-4F31-9CF3-F48C79F5C315}"/>
              </a:ext>
            </a:extLst>
          </p:cNvPr>
          <p:cNvSpPr txBox="1"/>
          <p:nvPr/>
        </p:nvSpPr>
        <p:spPr>
          <a:xfrm>
            <a:off x="8227883" y="4287435"/>
            <a:ext cx="410690" cy="584775"/>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4</a:t>
            </a:r>
          </a:p>
        </p:txBody>
      </p:sp>
      <p:sp>
        <p:nvSpPr>
          <p:cNvPr id="31" name="Title 7">
            <a:extLst>
              <a:ext uri="{FF2B5EF4-FFF2-40B4-BE49-F238E27FC236}">
                <a16:creationId xmlns:a16="http://schemas.microsoft.com/office/drawing/2014/main" id="{7FC7B0DA-E49F-45F8-8C28-48B63E5E99D8}"/>
              </a:ext>
            </a:extLst>
          </p:cNvPr>
          <p:cNvSpPr txBox="1">
            <a:spLocks/>
          </p:cNvSpPr>
          <p:nvPr/>
        </p:nvSpPr>
        <p:spPr>
          <a:xfrm>
            <a:off x="4168142" y="309167"/>
            <a:ext cx="3855717" cy="707578"/>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marL="0" marR="0" lvl="0" indent="0" algn="ctr" defTabSz="565168" rtl="0" eaLnBrk="1" fontAlgn="auto" latinLnBrk="0" hangingPunct="1">
              <a:lnSpc>
                <a:spcPct val="100000"/>
              </a:lnSpc>
              <a:spcBef>
                <a:spcPct val="0"/>
              </a:spcBef>
              <a:spcAft>
                <a:spcPts val="0"/>
              </a:spcAft>
              <a:buClrTx/>
              <a:buSzTx/>
              <a:buFontTx/>
              <a:buNone/>
              <a:tabLst/>
              <a:defRPr/>
            </a:pPr>
            <a:r>
              <a:rPr kumimoji="0" lang="en-IN" sz="4000" b="1" i="0" u="none" strike="noStrike" kern="1200" cap="none" spc="0" normalizeH="0" baseline="0" noProof="0" dirty="0">
                <a:ln>
                  <a:noFill/>
                </a:ln>
                <a:effectLst/>
                <a:uLnTx/>
                <a:uFillTx/>
                <a:latin typeface="Rockwell" panose="02060603020205020403" pitchFamily="18" charset="0"/>
                <a:ea typeface="+mj-ea"/>
                <a:cs typeface="+mj-cs"/>
              </a:rPr>
              <a:t>Module Flow</a:t>
            </a:r>
          </a:p>
        </p:txBody>
      </p:sp>
    </p:spTree>
    <p:extLst>
      <p:ext uri="{BB962C8B-B14F-4D97-AF65-F5344CB8AC3E}">
        <p14:creationId xmlns:p14="http://schemas.microsoft.com/office/powerpoint/2010/main" val="39437709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 name="Freeform 379">
            <a:extLst>
              <a:ext uri="{FF2B5EF4-FFF2-40B4-BE49-F238E27FC236}">
                <a16:creationId xmlns:a16="http://schemas.microsoft.com/office/drawing/2014/main" id="{84FCCA1B-BE50-459B-A593-96E132F67307}"/>
              </a:ext>
            </a:extLst>
          </p:cNvPr>
          <p:cNvSpPr>
            <a:spLocks noChangeArrowheads="1"/>
          </p:cNvSpPr>
          <p:nvPr/>
        </p:nvSpPr>
        <p:spPr bwMode="auto">
          <a:xfrm>
            <a:off x="0" y="991600"/>
            <a:ext cx="11811000" cy="1911911"/>
          </a:xfrm>
          <a:custGeom>
            <a:avLst/>
            <a:gdLst>
              <a:gd name="T0" fmla="*/ 11333 w 12162"/>
              <a:gd name="T1" fmla="*/ 0 h 1441"/>
              <a:gd name="T2" fmla="*/ 11333 w 12162"/>
              <a:gd name="T3" fmla="*/ 0 h 1441"/>
              <a:gd name="T4" fmla="*/ 219 w 12162"/>
              <a:gd name="T5" fmla="*/ 0 h 1441"/>
              <a:gd name="T6" fmla="*/ 0 w 12162"/>
              <a:gd name="T7" fmla="*/ 210 h 1441"/>
              <a:gd name="T8" fmla="*/ 0 w 12162"/>
              <a:gd name="T9" fmla="*/ 1229 h 1441"/>
              <a:gd name="T10" fmla="*/ 219 w 12162"/>
              <a:gd name="T11" fmla="*/ 1440 h 1441"/>
              <a:gd name="T12" fmla="*/ 11333 w 12162"/>
              <a:gd name="T13" fmla="*/ 1440 h 1441"/>
              <a:gd name="T14" fmla="*/ 12161 w 12162"/>
              <a:gd name="T15" fmla="*/ 724 h 1441"/>
              <a:gd name="T16" fmla="*/ 11333 w 12162"/>
              <a:gd name="T17" fmla="*/ 0 h 1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62" h="1441">
                <a:moveTo>
                  <a:pt x="11333" y="0"/>
                </a:moveTo>
                <a:lnTo>
                  <a:pt x="11333" y="0"/>
                </a:lnTo>
                <a:cubicBezTo>
                  <a:pt x="219" y="0"/>
                  <a:pt x="219" y="0"/>
                  <a:pt x="219" y="0"/>
                </a:cubicBezTo>
                <a:cubicBezTo>
                  <a:pt x="97" y="0"/>
                  <a:pt x="0" y="95"/>
                  <a:pt x="0" y="210"/>
                </a:cubicBezTo>
                <a:cubicBezTo>
                  <a:pt x="0" y="1229"/>
                  <a:pt x="0" y="1229"/>
                  <a:pt x="0" y="1229"/>
                </a:cubicBezTo>
                <a:cubicBezTo>
                  <a:pt x="0" y="1343"/>
                  <a:pt x="97" y="1440"/>
                  <a:pt x="219" y="1440"/>
                </a:cubicBezTo>
                <a:cubicBezTo>
                  <a:pt x="11333" y="1440"/>
                  <a:pt x="11333" y="1440"/>
                  <a:pt x="11333" y="1440"/>
                </a:cubicBezTo>
                <a:cubicBezTo>
                  <a:pt x="12161" y="724"/>
                  <a:pt x="12161" y="724"/>
                  <a:pt x="12161" y="724"/>
                </a:cubicBezTo>
                <a:lnTo>
                  <a:pt x="11333" y="0"/>
                </a:lnTo>
              </a:path>
            </a:pathLst>
          </a:custGeom>
          <a:solidFill>
            <a:srgbClr val="5B9BD5">
              <a:lumMod val="20000"/>
              <a:lumOff val="80000"/>
            </a:srgbClr>
          </a:solidFill>
          <a:ln>
            <a:noFill/>
          </a:ln>
          <a:effec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34" name="Freeform 385">
            <a:extLst>
              <a:ext uri="{FF2B5EF4-FFF2-40B4-BE49-F238E27FC236}">
                <a16:creationId xmlns:a16="http://schemas.microsoft.com/office/drawing/2014/main" id="{1C4B0AFD-930A-4E9E-9627-8A05DC166283}"/>
              </a:ext>
            </a:extLst>
          </p:cNvPr>
          <p:cNvSpPr>
            <a:spLocks noChangeArrowheads="1"/>
          </p:cNvSpPr>
          <p:nvPr/>
        </p:nvSpPr>
        <p:spPr bwMode="auto">
          <a:xfrm flipH="1">
            <a:off x="643762" y="4610056"/>
            <a:ext cx="11550019" cy="1923644"/>
          </a:xfrm>
          <a:custGeom>
            <a:avLst/>
            <a:gdLst>
              <a:gd name="T0" fmla="*/ 11333 w 12162"/>
              <a:gd name="T1" fmla="*/ 0 h 1449"/>
              <a:gd name="T2" fmla="*/ 11333 w 12162"/>
              <a:gd name="T3" fmla="*/ 0 h 1449"/>
              <a:gd name="T4" fmla="*/ 219 w 12162"/>
              <a:gd name="T5" fmla="*/ 0 h 1449"/>
              <a:gd name="T6" fmla="*/ 0 w 12162"/>
              <a:gd name="T7" fmla="*/ 218 h 1449"/>
              <a:gd name="T8" fmla="*/ 0 w 12162"/>
              <a:gd name="T9" fmla="*/ 1230 h 1449"/>
              <a:gd name="T10" fmla="*/ 219 w 12162"/>
              <a:gd name="T11" fmla="*/ 1448 h 1449"/>
              <a:gd name="T12" fmla="*/ 11333 w 12162"/>
              <a:gd name="T13" fmla="*/ 1448 h 1449"/>
              <a:gd name="T14" fmla="*/ 12161 w 12162"/>
              <a:gd name="T15" fmla="*/ 724 h 1449"/>
              <a:gd name="T16" fmla="*/ 11333 w 12162"/>
              <a:gd name="T17" fmla="*/ 0 h 1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62" h="1449">
                <a:moveTo>
                  <a:pt x="11333" y="0"/>
                </a:moveTo>
                <a:lnTo>
                  <a:pt x="11333" y="0"/>
                </a:lnTo>
                <a:cubicBezTo>
                  <a:pt x="219" y="0"/>
                  <a:pt x="219" y="0"/>
                  <a:pt x="219" y="0"/>
                </a:cubicBezTo>
                <a:cubicBezTo>
                  <a:pt x="97" y="0"/>
                  <a:pt x="0" y="95"/>
                  <a:pt x="0" y="218"/>
                </a:cubicBezTo>
                <a:cubicBezTo>
                  <a:pt x="0" y="1230"/>
                  <a:pt x="0" y="1230"/>
                  <a:pt x="0" y="1230"/>
                </a:cubicBezTo>
                <a:cubicBezTo>
                  <a:pt x="0" y="1351"/>
                  <a:pt x="97" y="1448"/>
                  <a:pt x="219" y="1448"/>
                </a:cubicBezTo>
                <a:cubicBezTo>
                  <a:pt x="11333" y="1448"/>
                  <a:pt x="11333" y="1448"/>
                  <a:pt x="11333" y="1448"/>
                </a:cubicBezTo>
                <a:cubicBezTo>
                  <a:pt x="12161" y="724"/>
                  <a:pt x="12161" y="724"/>
                  <a:pt x="12161" y="724"/>
                </a:cubicBezTo>
                <a:lnTo>
                  <a:pt x="11333" y="0"/>
                </a:lnTo>
              </a:path>
            </a:pathLst>
          </a:custGeom>
          <a:solidFill>
            <a:srgbClr val="ED7D31">
              <a:lumMod val="20000"/>
              <a:lumOff val="80000"/>
            </a:srgbClr>
          </a:solidFill>
          <a:ln>
            <a:noFill/>
          </a:ln>
          <a:effec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4" name="Title 3">
            <a:extLst>
              <a:ext uri="{FF2B5EF4-FFF2-40B4-BE49-F238E27FC236}">
                <a16:creationId xmlns:a16="http://schemas.microsoft.com/office/drawing/2014/main" id="{450120F8-EC7D-455E-9A60-7C5BD2A0FC56}"/>
              </a:ext>
            </a:extLst>
          </p:cNvPr>
          <p:cNvSpPr txBox="1">
            <a:spLocks/>
          </p:cNvSpPr>
          <p:nvPr/>
        </p:nvSpPr>
        <p:spPr>
          <a:xfrm>
            <a:off x="1143002" y="210317"/>
            <a:ext cx="9905997" cy="584775"/>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algn="ctr"/>
            <a:r>
              <a:rPr lang="en-US" sz="3600" b="1" dirty="0"/>
              <a:t>Heating, Ventilation and Air Conditioning</a:t>
            </a:r>
            <a:endParaRPr lang="en-IN" sz="3600" b="1" dirty="0"/>
          </a:p>
        </p:txBody>
      </p:sp>
      <p:pic>
        <p:nvPicPr>
          <p:cNvPr id="28" name="Picture 2" descr="http://www.airvacservices.com/images/hvac_unit.jpg">
            <a:extLst>
              <a:ext uri="{FF2B5EF4-FFF2-40B4-BE49-F238E27FC236}">
                <a16:creationId xmlns:a16="http://schemas.microsoft.com/office/drawing/2014/main" id="{6A41D49B-CF20-4F3B-9F1C-6D5F545283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7895" y="2947343"/>
            <a:ext cx="3096211" cy="1596991"/>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9" name="Rectangle 28">
            <a:extLst>
              <a:ext uri="{FF2B5EF4-FFF2-40B4-BE49-F238E27FC236}">
                <a16:creationId xmlns:a16="http://schemas.microsoft.com/office/drawing/2014/main" id="{31CDD8AB-94A7-417D-BEF3-B664D513EB8D}"/>
              </a:ext>
            </a:extLst>
          </p:cNvPr>
          <p:cNvSpPr/>
          <p:nvPr/>
        </p:nvSpPr>
        <p:spPr bwMode="auto">
          <a:xfrm>
            <a:off x="197071" y="1116559"/>
            <a:ext cx="11051627" cy="1661993"/>
          </a:xfrm>
          <a:prstGeom prst="rect">
            <a:avLst/>
          </a:prstGeom>
        </p:spPr>
        <p:txBody>
          <a:bodyPr wrap="square" anchor="ctr">
            <a:spAutoFit/>
          </a:bodyPr>
          <a:lstStyle/>
          <a:p>
            <a:pPr marL="344488" indent="-344488">
              <a:spcBef>
                <a:spcPts val="1800"/>
              </a:spcBef>
              <a:buClr>
                <a:schemeClr val="tx1"/>
              </a:buClr>
              <a:buFont typeface="Wingdings" panose="05000000000000000000" pitchFamily="2" charset="2"/>
              <a:buChar char="q"/>
            </a:pPr>
            <a:r>
              <a:rPr lang="en-US" dirty="0"/>
              <a:t>Continuous power consumption/supply makes data centers, hardware, and equipment become hot very quickly </a:t>
            </a:r>
          </a:p>
          <a:p>
            <a:pPr marL="344488" indent="-344488">
              <a:spcBef>
                <a:spcPts val="1800"/>
              </a:spcBef>
              <a:buClr>
                <a:schemeClr val="tx1"/>
              </a:buClr>
              <a:buFont typeface="Wingdings" panose="05000000000000000000" pitchFamily="2" charset="2"/>
              <a:buChar char="q"/>
            </a:pPr>
            <a:r>
              <a:rPr lang="en-US" dirty="0"/>
              <a:t>Improper equipment placement can increase the risk of fire</a:t>
            </a:r>
          </a:p>
          <a:p>
            <a:pPr marL="344488" indent="-344488">
              <a:spcBef>
                <a:spcPts val="1800"/>
              </a:spcBef>
              <a:buClr>
                <a:schemeClr val="tx1"/>
              </a:buClr>
              <a:buFont typeface="Wingdings" panose="05000000000000000000" pitchFamily="2" charset="2"/>
              <a:buChar char="q"/>
            </a:pPr>
            <a:r>
              <a:rPr lang="en-US" b="1" dirty="0">
                <a:solidFill>
                  <a:srgbClr val="FF0000"/>
                </a:solidFill>
              </a:rPr>
              <a:t>HVAC (Heating, Ventilation, and Air Conditioning) </a:t>
            </a:r>
            <a:r>
              <a:rPr lang="en-US" dirty="0"/>
              <a:t>systems control the surrounding environment in a room or building especially humidity, temperature, and air flow</a:t>
            </a:r>
          </a:p>
        </p:txBody>
      </p:sp>
      <p:sp>
        <p:nvSpPr>
          <p:cNvPr id="30" name="Rectangle 29">
            <a:extLst>
              <a:ext uri="{FF2B5EF4-FFF2-40B4-BE49-F238E27FC236}">
                <a16:creationId xmlns:a16="http://schemas.microsoft.com/office/drawing/2014/main" id="{352AE077-87B0-48D2-9BB9-4369BBC4685B}"/>
              </a:ext>
            </a:extLst>
          </p:cNvPr>
          <p:cNvSpPr/>
          <p:nvPr/>
        </p:nvSpPr>
        <p:spPr bwMode="auto">
          <a:xfrm>
            <a:off x="1566044" y="4756270"/>
            <a:ext cx="10415752" cy="1631216"/>
          </a:xfrm>
          <a:prstGeom prst="rect">
            <a:avLst/>
          </a:prstGeom>
        </p:spPr>
        <p:txBody>
          <a:bodyPr wrap="square" anchor="ctr">
            <a:spAutoFit/>
          </a:bodyPr>
          <a:lstStyle/>
          <a:p>
            <a:pPr marL="344488" indent="-344488">
              <a:spcBef>
                <a:spcPts val="1800"/>
              </a:spcBef>
              <a:buClr>
                <a:schemeClr val="tx1"/>
              </a:buClr>
              <a:buFont typeface="Wingdings" panose="05000000000000000000" pitchFamily="2" charset="2"/>
              <a:buChar char="q"/>
            </a:pPr>
            <a:r>
              <a:rPr lang="en-US" dirty="0"/>
              <a:t>HVAC ensures the information system components are less prone to damage due to environmental changes</a:t>
            </a:r>
          </a:p>
          <a:p>
            <a:pPr marL="344488" indent="-344488">
              <a:spcBef>
                <a:spcPts val="600"/>
              </a:spcBef>
              <a:buClr>
                <a:schemeClr val="tx1"/>
              </a:buClr>
              <a:buFont typeface="Wingdings" panose="05000000000000000000" pitchFamily="2" charset="2"/>
              <a:buChar char="q"/>
            </a:pPr>
            <a:r>
              <a:rPr lang="en-US" dirty="0"/>
              <a:t>Consider various factors and components such as </a:t>
            </a:r>
            <a:r>
              <a:rPr lang="en-US" b="1" dirty="0">
                <a:solidFill>
                  <a:srgbClr val="FF0000"/>
                </a:solidFill>
              </a:rPr>
              <a:t>hardware</a:t>
            </a:r>
            <a:r>
              <a:rPr lang="en-US" dirty="0"/>
              <a:t>, </a:t>
            </a:r>
            <a:r>
              <a:rPr lang="en-US" b="1" dirty="0">
                <a:solidFill>
                  <a:srgbClr val="FF0000"/>
                </a:solidFill>
              </a:rPr>
              <a:t>cabling</a:t>
            </a:r>
            <a:r>
              <a:rPr lang="en-US" dirty="0"/>
              <a:t>, </a:t>
            </a:r>
            <a:r>
              <a:rPr lang="en-US" b="1" dirty="0">
                <a:solidFill>
                  <a:srgbClr val="FF0000"/>
                </a:solidFill>
              </a:rPr>
              <a:t>fire protection</a:t>
            </a:r>
            <a:r>
              <a:rPr lang="en-US" dirty="0"/>
              <a:t>, and </a:t>
            </a:r>
            <a:r>
              <a:rPr lang="en-US" b="1" dirty="0">
                <a:solidFill>
                  <a:srgbClr val="FF0000"/>
                </a:solidFill>
              </a:rPr>
              <a:t>power supply</a:t>
            </a:r>
            <a:r>
              <a:rPr lang="en-US" dirty="0"/>
              <a:t>, etc. before installing the HVAC equipment</a:t>
            </a:r>
          </a:p>
          <a:p>
            <a:pPr marL="344488" indent="-344488">
              <a:spcBef>
                <a:spcPts val="600"/>
              </a:spcBef>
              <a:buClr>
                <a:schemeClr val="tx1"/>
              </a:buClr>
              <a:buFont typeface="Wingdings" panose="05000000000000000000" pitchFamily="2" charset="2"/>
              <a:buChar char="q"/>
            </a:pPr>
            <a:r>
              <a:rPr lang="en-US" dirty="0"/>
              <a:t>Maintain baseline </a:t>
            </a:r>
            <a:r>
              <a:rPr lang="en-US" b="1" dirty="0">
                <a:solidFill>
                  <a:srgbClr val="FF0000"/>
                </a:solidFill>
              </a:rPr>
              <a:t>temperature</a:t>
            </a:r>
            <a:r>
              <a:rPr lang="en-US" dirty="0"/>
              <a:t> and </a:t>
            </a:r>
            <a:r>
              <a:rPr lang="en-US" b="1" dirty="0">
                <a:solidFill>
                  <a:srgbClr val="FF0000"/>
                </a:solidFill>
              </a:rPr>
              <a:t>humidity</a:t>
            </a:r>
            <a:r>
              <a:rPr lang="en-US" dirty="0"/>
              <a:t> levels to keep equipment working reliably </a:t>
            </a:r>
          </a:p>
        </p:txBody>
      </p:sp>
    </p:spTree>
    <p:extLst>
      <p:ext uri="{BB962C8B-B14F-4D97-AF65-F5344CB8AC3E}">
        <p14:creationId xmlns:p14="http://schemas.microsoft.com/office/powerpoint/2010/main" val="7226858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Рисунок 2">
            <a:extLst>
              <a:ext uri="{FF2B5EF4-FFF2-40B4-BE49-F238E27FC236}">
                <a16:creationId xmlns:a16="http://schemas.microsoft.com/office/drawing/2014/main" id="{14D8813B-242A-4C09-BBB4-FCEB57FE4A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1013" y="1841181"/>
            <a:ext cx="6029531" cy="3761924"/>
          </a:xfrm>
          <a:prstGeom prst="rect">
            <a:avLst/>
          </a:prstGeom>
        </p:spPr>
      </p:pic>
      <p:sp>
        <p:nvSpPr>
          <p:cNvPr id="12" name="Rounded Rectangle 10">
            <a:extLst>
              <a:ext uri="{FF2B5EF4-FFF2-40B4-BE49-F238E27FC236}">
                <a16:creationId xmlns:a16="http://schemas.microsoft.com/office/drawing/2014/main" id="{B8787045-7EE5-435D-8E1B-5E272DC039A5}"/>
              </a:ext>
            </a:extLst>
          </p:cNvPr>
          <p:cNvSpPr/>
          <p:nvPr/>
        </p:nvSpPr>
        <p:spPr>
          <a:xfrm>
            <a:off x="297021" y="1311141"/>
            <a:ext cx="5753992" cy="1514406"/>
          </a:xfrm>
          <a:prstGeom prst="roundRect">
            <a:avLst>
              <a:gd name="adj" fmla="val 10512"/>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30000"/>
              </a:lnSpc>
            </a:pPr>
            <a:endParaRPr lang="en-US" sz="1200" b="1" dirty="0">
              <a:solidFill>
                <a:schemeClr val="bg1"/>
              </a:solidFill>
            </a:endParaRPr>
          </a:p>
        </p:txBody>
      </p:sp>
      <p:sp>
        <p:nvSpPr>
          <p:cNvPr id="13" name="Rounded Rectangle 10">
            <a:extLst>
              <a:ext uri="{FF2B5EF4-FFF2-40B4-BE49-F238E27FC236}">
                <a16:creationId xmlns:a16="http://schemas.microsoft.com/office/drawing/2014/main" id="{8D8A27C5-A843-48A8-B2F5-65CE9BA285A4}"/>
              </a:ext>
            </a:extLst>
          </p:cNvPr>
          <p:cNvSpPr/>
          <p:nvPr/>
        </p:nvSpPr>
        <p:spPr>
          <a:xfrm>
            <a:off x="297021" y="3018885"/>
            <a:ext cx="5753992" cy="1514406"/>
          </a:xfrm>
          <a:prstGeom prst="roundRect">
            <a:avLst>
              <a:gd name="adj" fmla="val 10512"/>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30000"/>
              </a:lnSpc>
            </a:pPr>
            <a:endParaRPr lang="en-US" sz="1200" b="1" dirty="0">
              <a:solidFill>
                <a:schemeClr val="bg1"/>
              </a:solidFill>
            </a:endParaRPr>
          </a:p>
        </p:txBody>
      </p:sp>
      <p:sp>
        <p:nvSpPr>
          <p:cNvPr id="14" name="Rounded Rectangle 10">
            <a:extLst>
              <a:ext uri="{FF2B5EF4-FFF2-40B4-BE49-F238E27FC236}">
                <a16:creationId xmlns:a16="http://schemas.microsoft.com/office/drawing/2014/main" id="{A5A72B0F-E643-431D-AB61-A2F35B4C2977}"/>
              </a:ext>
            </a:extLst>
          </p:cNvPr>
          <p:cNvSpPr/>
          <p:nvPr/>
        </p:nvSpPr>
        <p:spPr>
          <a:xfrm>
            <a:off x="297021" y="4726630"/>
            <a:ext cx="5753992" cy="1514406"/>
          </a:xfrm>
          <a:prstGeom prst="roundRect">
            <a:avLst>
              <a:gd name="adj" fmla="val 10512"/>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30000"/>
              </a:lnSpc>
            </a:pPr>
            <a:endParaRPr lang="en-US" sz="1200" b="1" dirty="0">
              <a:solidFill>
                <a:schemeClr val="bg1"/>
              </a:solidFill>
            </a:endParaRPr>
          </a:p>
        </p:txBody>
      </p:sp>
      <p:sp>
        <p:nvSpPr>
          <p:cNvPr id="37" name="Rectangle 36">
            <a:extLst>
              <a:ext uri="{FF2B5EF4-FFF2-40B4-BE49-F238E27FC236}">
                <a16:creationId xmlns:a16="http://schemas.microsoft.com/office/drawing/2014/main" id="{CD7FF7FF-5B26-4491-9E8E-EEF003F311D6}"/>
              </a:ext>
            </a:extLst>
          </p:cNvPr>
          <p:cNvSpPr/>
          <p:nvPr/>
        </p:nvSpPr>
        <p:spPr>
          <a:xfrm>
            <a:off x="457201" y="1606679"/>
            <a:ext cx="5257799" cy="923330"/>
          </a:xfrm>
          <a:prstGeom prst="rect">
            <a:avLst/>
          </a:prstGeom>
        </p:spPr>
        <p:txBody>
          <a:bodyPr wrap="square" anchor="ctr">
            <a:spAutoFit/>
          </a:bodyPr>
          <a:lstStyle/>
          <a:p>
            <a:pPr marL="344488" lvl="1" indent="-344488">
              <a:spcBef>
                <a:spcPts val="600"/>
              </a:spcBef>
              <a:buFont typeface="Wingdings" panose="05000000000000000000" pitchFamily="2" charset="2"/>
              <a:buChar char="q"/>
            </a:pPr>
            <a:r>
              <a:rPr lang="en-US" dirty="0"/>
              <a:t>EMI occurs when electronic device’s performance is interrupted or degraded due to </a:t>
            </a:r>
            <a:r>
              <a:rPr lang="en-US" b="1" dirty="0">
                <a:solidFill>
                  <a:srgbClr val="FF0000"/>
                </a:solidFill>
              </a:rPr>
              <a:t>electromagnetic radiation </a:t>
            </a:r>
            <a:r>
              <a:rPr lang="en-US" dirty="0"/>
              <a:t>or conduction </a:t>
            </a:r>
          </a:p>
        </p:txBody>
      </p:sp>
      <p:sp>
        <p:nvSpPr>
          <p:cNvPr id="38" name="Rectangle 37">
            <a:extLst>
              <a:ext uri="{FF2B5EF4-FFF2-40B4-BE49-F238E27FC236}">
                <a16:creationId xmlns:a16="http://schemas.microsoft.com/office/drawing/2014/main" id="{B3007848-0E99-4AA9-8866-5BC06470DB2B}"/>
              </a:ext>
            </a:extLst>
          </p:cNvPr>
          <p:cNvSpPr/>
          <p:nvPr/>
        </p:nvSpPr>
        <p:spPr>
          <a:xfrm>
            <a:off x="457201" y="3314423"/>
            <a:ext cx="5469895" cy="923330"/>
          </a:xfrm>
          <a:prstGeom prst="rect">
            <a:avLst/>
          </a:prstGeom>
        </p:spPr>
        <p:txBody>
          <a:bodyPr wrap="square" anchor="ctr">
            <a:spAutoFit/>
          </a:bodyPr>
          <a:lstStyle/>
          <a:p>
            <a:pPr marL="344488" lvl="1" indent="-344488">
              <a:spcBef>
                <a:spcPts val="600"/>
              </a:spcBef>
              <a:buFont typeface="Wingdings" panose="05000000000000000000" pitchFamily="2" charset="2"/>
              <a:buChar char="q"/>
            </a:pPr>
            <a:r>
              <a:rPr lang="en-US" dirty="0"/>
              <a:t>High levels of disturbance can cause severe damage such as </a:t>
            </a:r>
            <a:r>
              <a:rPr lang="en-US" b="1" dirty="0">
                <a:solidFill>
                  <a:srgbClr val="FF0000"/>
                </a:solidFill>
              </a:rPr>
              <a:t>shaky monitors</a:t>
            </a:r>
            <a:r>
              <a:rPr lang="en-US" dirty="0"/>
              <a:t>, system failures, unexplained shutdowns, etc.</a:t>
            </a:r>
          </a:p>
        </p:txBody>
      </p:sp>
      <p:sp>
        <p:nvSpPr>
          <p:cNvPr id="39" name="Rectangle 38">
            <a:extLst>
              <a:ext uri="{FF2B5EF4-FFF2-40B4-BE49-F238E27FC236}">
                <a16:creationId xmlns:a16="http://schemas.microsoft.com/office/drawing/2014/main" id="{E72D8E09-D2AC-47BA-B772-51225BDB0C18}"/>
              </a:ext>
            </a:extLst>
          </p:cNvPr>
          <p:cNvSpPr/>
          <p:nvPr/>
        </p:nvSpPr>
        <p:spPr>
          <a:xfrm>
            <a:off x="457201" y="5022168"/>
            <a:ext cx="5257799" cy="923330"/>
          </a:xfrm>
          <a:prstGeom prst="rect">
            <a:avLst/>
          </a:prstGeom>
        </p:spPr>
        <p:txBody>
          <a:bodyPr wrap="square" anchor="ctr">
            <a:spAutoFit/>
          </a:bodyPr>
          <a:lstStyle/>
          <a:p>
            <a:pPr marL="344488" lvl="1" indent="-344488">
              <a:spcBef>
                <a:spcPts val="600"/>
              </a:spcBef>
              <a:buFont typeface="Wingdings" panose="05000000000000000000" pitchFamily="2" charset="2"/>
              <a:buChar char="q"/>
            </a:pPr>
            <a:r>
              <a:rPr lang="en-US" dirty="0"/>
              <a:t>EMI shielding is a coating on electronic equipment kept in metal boxes which </a:t>
            </a:r>
            <a:r>
              <a:rPr lang="en-US" b="1" dirty="0">
                <a:solidFill>
                  <a:srgbClr val="FF0000"/>
                </a:solidFill>
              </a:rPr>
              <a:t>block</a:t>
            </a:r>
            <a:r>
              <a:rPr lang="en-US" dirty="0"/>
              <a:t> emissions and radiation</a:t>
            </a:r>
          </a:p>
        </p:txBody>
      </p:sp>
      <p:sp>
        <p:nvSpPr>
          <p:cNvPr id="11" name="Title 4">
            <a:extLst>
              <a:ext uri="{FF2B5EF4-FFF2-40B4-BE49-F238E27FC236}">
                <a16:creationId xmlns:a16="http://schemas.microsoft.com/office/drawing/2014/main" id="{FFE49063-752B-459E-8D21-7F5758FF178C}"/>
              </a:ext>
            </a:extLst>
          </p:cNvPr>
          <p:cNvSpPr txBox="1">
            <a:spLocks/>
          </p:cNvSpPr>
          <p:nvPr/>
        </p:nvSpPr>
        <p:spPr>
          <a:xfrm>
            <a:off x="800102" y="278557"/>
            <a:ext cx="10591797" cy="584775"/>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algn="ctr"/>
            <a:r>
              <a:rPr lang="en-IN" sz="3600" b="1" dirty="0"/>
              <a:t>Electromagnetic Interference (EMI) Shielding </a:t>
            </a:r>
          </a:p>
        </p:txBody>
      </p:sp>
      <p:pic>
        <p:nvPicPr>
          <p:cNvPr id="5" name="Picture Placeholder 4" descr="A picture containing electronics, circuit&#10;&#10;Description automatically generated">
            <a:extLst>
              <a:ext uri="{FF2B5EF4-FFF2-40B4-BE49-F238E27FC236}">
                <a16:creationId xmlns:a16="http://schemas.microsoft.com/office/drawing/2014/main" id="{D209A205-6170-4A48-B6BC-41B0617187D3}"/>
              </a:ext>
            </a:extLst>
          </p:cNvPr>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8266" b="8266"/>
          <a:stretch>
            <a:fillRect/>
          </a:stretch>
        </p:blipFill>
        <p:spPr>
          <a:xfrm>
            <a:off x="7201286" y="2310246"/>
            <a:ext cx="3605068" cy="2008909"/>
          </a:xfrm>
        </p:spPr>
      </p:pic>
    </p:spTree>
    <p:extLst>
      <p:ext uri="{BB962C8B-B14F-4D97-AF65-F5344CB8AC3E}">
        <p14:creationId xmlns:p14="http://schemas.microsoft.com/office/powerpoint/2010/main" val="32183171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Placeholder 5" descr="A picture containing diagram&#10;&#10;Description automatically generated">
            <a:extLst>
              <a:ext uri="{FF2B5EF4-FFF2-40B4-BE49-F238E27FC236}">
                <a16:creationId xmlns:a16="http://schemas.microsoft.com/office/drawing/2014/main" id="{72101959-FA9F-49DF-8E01-2A960E501316}"/>
              </a:ext>
            </a:extLst>
          </p:cNvPr>
          <p:cNvPicPr>
            <a:picLocks noGrp="1" noChangeAspect="1"/>
          </p:cNvPicPr>
          <p:nvPr>
            <p:ph type="pic" sz="quarter" idx="10"/>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t="14958" b="14958"/>
          <a:stretch>
            <a:fillRect/>
          </a:stretch>
        </p:blipFill>
        <p:spPr>
          <a:xfrm>
            <a:off x="0" y="0"/>
            <a:ext cx="12192000" cy="6329363"/>
          </a:xfrm>
        </p:spPr>
      </p:pic>
      <p:sp>
        <p:nvSpPr>
          <p:cNvPr id="24" name="Rounded Rectangle 10">
            <a:extLst>
              <a:ext uri="{FF2B5EF4-FFF2-40B4-BE49-F238E27FC236}">
                <a16:creationId xmlns:a16="http://schemas.microsoft.com/office/drawing/2014/main" id="{869EDF0B-0FB2-452D-88EE-D5CDA18BB14F}"/>
              </a:ext>
            </a:extLst>
          </p:cNvPr>
          <p:cNvSpPr/>
          <p:nvPr/>
        </p:nvSpPr>
        <p:spPr>
          <a:xfrm>
            <a:off x="4581527" y="1295400"/>
            <a:ext cx="6696074" cy="2217243"/>
          </a:xfrm>
          <a:prstGeom prst="roundRect">
            <a:avLst>
              <a:gd name="adj" fmla="val 10512"/>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endParaRPr lang="en-US" sz="1200" b="1" dirty="0">
              <a:solidFill>
                <a:schemeClr val="bg1"/>
              </a:solidFill>
            </a:endParaRPr>
          </a:p>
        </p:txBody>
      </p:sp>
      <p:sp>
        <p:nvSpPr>
          <p:cNvPr id="25" name="Rounded Rectangle 10">
            <a:extLst>
              <a:ext uri="{FF2B5EF4-FFF2-40B4-BE49-F238E27FC236}">
                <a16:creationId xmlns:a16="http://schemas.microsoft.com/office/drawing/2014/main" id="{544DCA8A-AC02-4871-869D-2D8628390733}"/>
              </a:ext>
            </a:extLst>
          </p:cNvPr>
          <p:cNvSpPr/>
          <p:nvPr/>
        </p:nvSpPr>
        <p:spPr>
          <a:xfrm>
            <a:off x="4581527" y="4112617"/>
            <a:ext cx="6696074" cy="2217243"/>
          </a:xfrm>
          <a:prstGeom prst="roundRect">
            <a:avLst>
              <a:gd name="adj" fmla="val 10512"/>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30000"/>
              </a:lnSpc>
            </a:pPr>
            <a:endParaRPr lang="en-US" sz="1200" b="1" dirty="0">
              <a:solidFill>
                <a:schemeClr val="bg1"/>
              </a:solidFill>
            </a:endParaRPr>
          </a:p>
        </p:txBody>
      </p:sp>
      <p:cxnSp>
        <p:nvCxnSpPr>
          <p:cNvPr id="14" name="Straight Connector 13">
            <a:extLst>
              <a:ext uri="{FF2B5EF4-FFF2-40B4-BE49-F238E27FC236}">
                <a16:creationId xmlns:a16="http://schemas.microsoft.com/office/drawing/2014/main" id="{D1D141AC-9E14-48B4-8163-CDF8514B5EEF}"/>
              </a:ext>
            </a:extLst>
          </p:cNvPr>
          <p:cNvCxnSpPr/>
          <p:nvPr/>
        </p:nvCxnSpPr>
        <p:spPr>
          <a:xfrm>
            <a:off x="3596474" y="3852989"/>
            <a:ext cx="268288"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DB422B8-F82A-4AE0-8D70-4077349BD7F8}"/>
              </a:ext>
            </a:extLst>
          </p:cNvPr>
          <p:cNvCxnSpPr/>
          <p:nvPr/>
        </p:nvCxnSpPr>
        <p:spPr>
          <a:xfrm>
            <a:off x="3879049" y="2377804"/>
            <a:ext cx="0" cy="2872582"/>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1A19DA9-F0E3-4759-AEB0-DF73D95AC432}"/>
              </a:ext>
            </a:extLst>
          </p:cNvPr>
          <p:cNvCxnSpPr/>
          <p:nvPr/>
        </p:nvCxnSpPr>
        <p:spPr>
          <a:xfrm>
            <a:off x="3864762" y="2391102"/>
            <a:ext cx="595312" cy="0"/>
          </a:xfrm>
          <a:prstGeom prst="straightConnector1">
            <a:avLst/>
          </a:prstGeom>
          <a:ln w="28575">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7A12916-0E10-4AEB-A649-7B1CB6E011C5}"/>
              </a:ext>
            </a:extLst>
          </p:cNvPr>
          <p:cNvCxnSpPr/>
          <p:nvPr/>
        </p:nvCxnSpPr>
        <p:spPr>
          <a:xfrm>
            <a:off x="3864762" y="5234720"/>
            <a:ext cx="595312" cy="0"/>
          </a:xfrm>
          <a:prstGeom prst="straightConnector1">
            <a:avLst/>
          </a:prstGeom>
          <a:ln w="28575">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0" name="Rectangle 10">
            <a:extLst>
              <a:ext uri="{FF2B5EF4-FFF2-40B4-BE49-F238E27FC236}">
                <a16:creationId xmlns:a16="http://schemas.microsoft.com/office/drawing/2014/main" id="{AD0DEC81-122E-40E0-B030-4D9CC79417BF}"/>
              </a:ext>
            </a:extLst>
          </p:cNvPr>
          <p:cNvSpPr>
            <a:spLocks noChangeArrowheads="1"/>
          </p:cNvSpPr>
          <p:nvPr/>
        </p:nvSpPr>
        <p:spPr bwMode="auto">
          <a:xfrm>
            <a:off x="4754606" y="1688441"/>
            <a:ext cx="6522994" cy="1431161"/>
          </a:xfrm>
          <a:prstGeom prst="rect">
            <a:avLst/>
          </a:prstGeom>
          <a:noFill/>
          <a:ln w="9525">
            <a:noFill/>
            <a:miter lim="800000"/>
            <a:headEnd/>
            <a:tailEnd/>
          </a:ln>
        </p:spPr>
        <p:txBody>
          <a:bodyPr wrap="square" anchor="ctr">
            <a:spAutoFit/>
          </a:bodyPr>
          <a:lstStyle/>
          <a:p>
            <a:pPr marL="344488" indent="-344488">
              <a:spcBef>
                <a:spcPts val="1800"/>
              </a:spcBef>
              <a:buFont typeface="Wingdings" panose="05000000000000000000" pitchFamily="2" charset="2"/>
              <a:buChar char="q"/>
            </a:pPr>
            <a:r>
              <a:rPr lang="en-US" dirty="0"/>
              <a:t>A hot and cold aisle is an arrangement of </a:t>
            </a:r>
            <a:r>
              <a:rPr lang="en-US" b="1" dirty="0">
                <a:solidFill>
                  <a:srgbClr val="FF0000"/>
                </a:solidFill>
              </a:rPr>
              <a:t>server racks </a:t>
            </a:r>
            <a:r>
              <a:rPr lang="en-US" dirty="0"/>
              <a:t>and networking equipment to manage cold and hot air flow</a:t>
            </a:r>
          </a:p>
          <a:p>
            <a:pPr marL="344488" indent="-344488">
              <a:spcBef>
                <a:spcPts val="1800"/>
              </a:spcBef>
              <a:buFont typeface="Wingdings" panose="05000000000000000000" pitchFamily="2" charset="2"/>
              <a:buChar char="q"/>
            </a:pPr>
            <a:r>
              <a:rPr lang="en-US" dirty="0"/>
              <a:t>This arrangement isolates the cold and hot aisles from each other, by placing them in opposite directions</a:t>
            </a:r>
          </a:p>
        </p:txBody>
      </p:sp>
      <p:sp>
        <p:nvSpPr>
          <p:cNvPr id="21" name="Rectangle 10">
            <a:extLst>
              <a:ext uri="{FF2B5EF4-FFF2-40B4-BE49-F238E27FC236}">
                <a16:creationId xmlns:a16="http://schemas.microsoft.com/office/drawing/2014/main" id="{65A961FB-3190-4013-8794-EDCF3A981A01}"/>
              </a:ext>
            </a:extLst>
          </p:cNvPr>
          <p:cNvSpPr>
            <a:spLocks noChangeArrowheads="1"/>
          </p:cNvSpPr>
          <p:nvPr/>
        </p:nvSpPr>
        <p:spPr bwMode="auto">
          <a:xfrm>
            <a:off x="4754605" y="4367158"/>
            <a:ext cx="6218195" cy="1708160"/>
          </a:xfrm>
          <a:prstGeom prst="rect">
            <a:avLst/>
          </a:prstGeom>
          <a:noFill/>
          <a:ln w="9525" algn="ctr">
            <a:noFill/>
            <a:miter lim="800000"/>
            <a:headEnd/>
            <a:tailEnd/>
          </a:ln>
        </p:spPr>
        <p:txBody>
          <a:bodyPr wrap="square" anchor="ctr">
            <a:spAutoFit/>
          </a:bodyPr>
          <a:lstStyle/>
          <a:p>
            <a:pPr marL="344488" indent="-344488">
              <a:spcBef>
                <a:spcPts val="1800"/>
              </a:spcBef>
              <a:buFont typeface="Wingdings" panose="05000000000000000000" pitchFamily="2" charset="2"/>
              <a:buChar char="q"/>
            </a:pPr>
            <a:r>
              <a:rPr lang="en-US" dirty="0"/>
              <a:t>Cold aisles typically face </a:t>
            </a:r>
            <a:r>
              <a:rPr lang="en-US" b="1" dirty="0">
                <a:solidFill>
                  <a:srgbClr val="FF0000"/>
                </a:solidFill>
              </a:rPr>
              <a:t>air conditioner output ducts</a:t>
            </a:r>
            <a:r>
              <a:rPr lang="en-US" dirty="0"/>
              <a:t> and hot aisles should face </a:t>
            </a:r>
            <a:r>
              <a:rPr lang="en-US" b="1" dirty="0">
                <a:solidFill>
                  <a:srgbClr val="FF0000"/>
                </a:solidFill>
              </a:rPr>
              <a:t>air conditioner input ducts</a:t>
            </a:r>
          </a:p>
          <a:p>
            <a:pPr marL="344488" indent="-344488">
              <a:spcBef>
                <a:spcPts val="1800"/>
              </a:spcBef>
              <a:buFont typeface="Wingdings" panose="05000000000000000000" pitchFamily="2" charset="2"/>
              <a:buChar char="q"/>
            </a:pPr>
            <a:r>
              <a:rPr lang="en-US" dirty="0"/>
              <a:t>It saves the hardware from humidity and heat, increases hardware performance and maintains </a:t>
            </a:r>
            <a:r>
              <a:rPr lang="en-US" b="1" dirty="0">
                <a:solidFill>
                  <a:srgbClr val="FF0000"/>
                </a:solidFill>
              </a:rPr>
              <a:t>consistent room temperature</a:t>
            </a:r>
          </a:p>
        </p:txBody>
      </p:sp>
      <p:pic>
        <p:nvPicPr>
          <p:cNvPr id="22" name="Picture 2" descr="https://www.nextdc.com/sites/default/files/migrated_files/4853_b1ss-level2datahall.jpg">
            <a:extLst>
              <a:ext uri="{FF2B5EF4-FFF2-40B4-BE49-F238E27FC236}">
                <a16:creationId xmlns:a16="http://schemas.microsoft.com/office/drawing/2014/main" id="{83019CC3-839F-43D4-8172-0C510945B36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412" b="2370"/>
          <a:stretch/>
        </p:blipFill>
        <p:spPr bwMode="auto">
          <a:xfrm>
            <a:off x="710324" y="2438400"/>
            <a:ext cx="2803665" cy="2819823"/>
          </a:xfrm>
          <a:prstGeom prst="rect">
            <a:avLst/>
          </a:prstGeom>
          <a:noFill/>
          <a:ln w="50800" cap="sq" cmpd="sng">
            <a:solidFill>
              <a:schemeClr val="bg1"/>
            </a:solidFill>
            <a:miter lim="800000"/>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3" name="Title 1">
            <a:extLst>
              <a:ext uri="{FF2B5EF4-FFF2-40B4-BE49-F238E27FC236}">
                <a16:creationId xmlns:a16="http://schemas.microsoft.com/office/drawing/2014/main" id="{7FFA3C69-68EC-4D90-9B9C-E1299C79AA05}"/>
              </a:ext>
            </a:extLst>
          </p:cNvPr>
          <p:cNvSpPr txBox="1">
            <a:spLocks/>
          </p:cNvSpPr>
          <p:nvPr/>
        </p:nvSpPr>
        <p:spPr>
          <a:xfrm>
            <a:off x="558635" y="250993"/>
            <a:ext cx="4166400" cy="1516758"/>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r>
              <a:rPr lang="en-IN" sz="4400" b="1" dirty="0">
                <a:solidFill>
                  <a:schemeClr val="bg1"/>
                </a:solidFill>
              </a:rPr>
              <a:t>Hot and Cold Aisles</a:t>
            </a:r>
          </a:p>
        </p:txBody>
      </p:sp>
    </p:spTree>
    <p:extLst>
      <p:ext uri="{BB962C8B-B14F-4D97-AF65-F5344CB8AC3E}">
        <p14:creationId xmlns:p14="http://schemas.microsoft.com/office/powerpoint/2010/main" val="2406616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4458B162-FC17-4BCB-9157-DCD267041D7E}"/>
              </a:ext>
            </a:extLst>
          </p:cNvPr>
          <p:cNvSpPr txBox="1">
            <a:spLocks/>
          </p:cNvSpPr>
          <p:nvPr/>
        </p:nvSpPr>
        <p:spPr>
          <a:xfrm>
            <a:off x="2778392" y="264909"/>
            <a:ext cx="6635216" cy="584775"/>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algn="ctr"/>
            <a:r>
              <a:rPr lang="en-IN" sz="3600" b="1" dirty="0"/>
              <a:t>Physical Security Checklists</a:t>
            </a:r>
          </a:p>
        </p:txBody>
      </p:sp>
      <p:sp>
        <p:nvSpPr>
          <p:cNvPr id="135" name="Oval 134">
            <a:extLst>
              <a:ext uri="{FF2B5EF4-FFF2-40B4-BE49-F238E27FC236}">
                <a16:creationId xmlns:a16="http://schemas.microsoft.com/office/drawing/2014/main" id="{AA6E174F-6BEF-42A0-87AB-3AB5A667DEE5}"/>
              </a:ext>
            </a:extLst>
          </p:cNvPr>
          <p:cNvSpPr/>
          <p:nvPr/>
        </p:nvSpPr>
        <p:spPr>
          <a:xfrm>
            <a:off x="118872" y="1785368"/>
            <a:ext cx="542005" cy="542005"/>
          </a:xfrm>
          <a:prstGeom prst="ellipse">
            <a:avLst/>
          </a:prstGeom>
          <a:solidFill>
            <a:srgbClr val="8B8ED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tx1">
                    <a:lumMod val="95000"/>
                    <a:lumOff val="5000"/>
                  </a:schemeClr>
                </a:solidFill>
                <a:effectLst/>
                <a:uLnTx/>
                <a:uFillTx/>
                <a:latin typeface="Rockwell" panose="02060603020205020403" pitchFamily="18" charset="0"/>
                <a:ea typeface="+mn-ea"/>
                <a:cs typeface="+mn-cs"/>
              </a:rPr>
              <a:t>1</a:t>
            </a:r>
          </a:p>
        </p:txBody>
      </p:sp>
      <p:sp>
        <p:nvSpPr>
          <p:cNvPr id="136" name="Oval 135">
            <a:extLst>
              <a:ext uri="{FF2B5EF4-FFF2-40B4-BE49-F238E27FC236}">
                <a16:creationId xmlns:a16="http://schemas.microsoft.com/office/drawing/2014/main" id="{584705C5-7ED9-4740-914E-974C9B08EC1C}"/>
              </a:ext>
            </a:extLst>
          </p:cNvPr>
          <p:cNvSpPr/>
          <p:nvPr/>
        </p:nvSpPr>
        <p:spPr>
          <a:xfrm>
            <a:off x="8119872" y="1785368"/>
            <a:ext cx="542005" cy="542005"/>
          </a:xfrm>
          <a:prstGeom prst="ellipse">
            <a:avLst/>
          </a:prstGeom>
          <a:solidFill>
            <a:srgbClr val="00C9F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tx1">
                    <a:lumMod val="95000"/>
                    <a:lumOff val="5000"/>
                  </a:schemeClr>
                </a:solidFill>
                <a:effectLst/>
                <a:uLnTx/>
                <a:uFillTx/>
                <a:latin typeface="Rockwell" panose="02060603020205020403" pitchFamily="18" charset="0"/>
                <a:ea typeface="+mn-ea"/>
                <a:cs typeface="+mn-cs"/>
              </a:rPr>
              <a:t>2</a:t>
            </a:r>
          </a:p>
        </p:txBody>
      </p:sp>
      <p:sp>
        <p:nvSpPr>
          <p:cNvPr id="137" name="Oval 136">
            <a:extLst>
              <a:ext uri="{FF2B5EF4-FFF2-40B4-BE49-F238E27FC236}">
                <a16:creationId xmlns:a16="http://schemas.microsoft.com/office/drawing/2014/main" id="{3D4C735E-F763-4FED-92B0-ABF92589FCF0}"/>
              </a:ext>
            </a:extLst>
          </p:cNvPr>
          <p:cNvSpPr/>
          <p:nvPr/>
        </p:nvSpPr>
        <p:spPr>
          <a:xfrm>
            <a:off x="118872" y="3468489"/>
            <a:ext cx="542005" cy="542005"/>
          </a:xfrm>
          <a:prstGeom prst="ellipse">
            <a:avLst/>
          </a:prstGeom>
          <a:solidFill>
            <a:srgbClr val="00B69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tx1">
                    <a:lumMod val="95000"/>
                    <a:lumOff val="5000"/>
                  </a:schemeClr>
                </a:solidFill>
                <a:effectLst/>
                <a:uLnTx/>
                <a:uFillTx/>
                <a:latin typeface="Rockwell" panose="02060603020205020403" pitchFamily="18" charset="0"/>
                <a:ea typeface="+mn-ea"/>
                <a:cs typeface="+mn-cs"/>
              </a:rPr>
              <a:t>3</a:t>
            </a:r>
          </a:p>
        </p:txBody>
      </p:sp>
      <p:sp>
        <p:nvSpPr>
          <p:cNvPr id="138" name="Oval 137">
            <a:extLst>
              <a:ext uri="{FF2B5EF4-FFF2-40B4-BE49-F238E27FC236}">
                <a16:creationId xmlns:a16="http://schemas.microsoft.com/office/drawing/2014/main" id="{103DE78B-E777-4EE7-BA34-D01B83FAF5AF}"/>
              </a:ext>
            </a:extLst>
          </p:cNvPr>
          <p:cNvSpPr/>
          <p:nvPr/>
        </p:nvSpPr>
        <p:spPr>
          <a:xfrm>
            <a:off x="8119872" y="3468489"/>
            <a:ext cx="542005" cy="542005"/>
          </a:xfrm>
          <a:prstGeom prst="ellipse">
            <a:avLst/>
          </a:prstGeom>
          <a:solidFill>
            <a:srgbClr val="ABD1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tx1">
                    <a:lumMod val="95000"/>
                    <a:lumOff val="5000"/>
                  </a:schemeClr>
                </a:solidFill>
                <a:effectLst/>
                <a:uLnTx/>
                <a:uFillTx/>
                <a:latin typeface="Rockwell" panose="02060603020205020403" pitchFamily="18" charset="0"/>
                <a:ea typeface="+mn-ea"/>
                <a:cs typeface="+mn-cs"/>
              </a:rPr>
              <a:t>4</a:t>
            </a:r>
          </a:p>
        </p:txBody>
      </p:sp>
      <p:sp>
        <p:nvSpPr>
          <p:cNvPr id="139" name="Oval 138">
            <a:extLst>
              <a:ext uri="{FF2B5EF4-FFF2-40B4-BE49-F238E27FC236}">
                <a16:creationId xmlns:a16="http://schemas.microsoft.com/office/drawing/2014/main" id="{72094DAF-B58F-4FD1-B109-D308A61570B0}"/>
              </a:ext>
            </a:extLst>
          </p:cNvPr>
          <p:cNvSpPr/>
          <p:nvPr/>
        </p:nvSpPr>
        <p:spPr>
          <a:xfrm>
            <a:off x="118872" y="5151610"/>
            <a:ext cx="542005" cy="542005"/>
          </a:xfrm>
          <a:prstGeom prst="ellipse">
            <a:avLst/>
          </a:prstGeom>
          <a:solidFill>
            <a:srgbClr val="FFC7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tx1">
                    <a:lumMod val="95000"/>
                    <a:lumOff val="5000"/>
                  </a:schemeClr>
                </a:solidFill>
                <a:effectLst/>
                <a:uLnTx/>
                <a:uFillTx/>
                <a:latin typeface="Rockwell" panose="02060603020205020403" pitchFamily="18" charset="0"/>
                <a:ea typeface="+mn-ea"/>
                <a:cs typeface="+mn-cs"/>
              </a:rPr>
              <a:t>5</a:t>
            </a:r>
          </a:p>
        </p:txBody>
      </p:sp>
      <p:sp>
        <p:nvSpPr>
          <p:cNvPr id="140" name="Oval 139">
            <a:extLst>
              <a:ext uri="{FF2B5EF4-FFF2-40B4-BE49-F238E27FC236}">
                <a16:creationId xmlns:a16="http://schemas.microsoft.com/office/drawing/2014/main" id="{945104DD-8B43-4231-B4D9-F5C3645024BE}"/>
              </a:ext>
            </a:extLst>
          </p:cNvPr>
          <p:cNvSpPr/>
          <p:nvPr/>
        </p:nvSpPr>
        <p:spPr>
          <a:xfrm>
            <a:off x="8119872" y="5151610"/>
            <a:ext cx="542005" cy="542005"/>
          </a:xfrm>
          <a:prstGeom prst="ellipse">
            <a:avLst/>
          </a:prstGeom>
          <a:solidFill>
            <a:srgbClr val="FF2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tx1">
                    <a:lumMod val="95000"/>
                    <a:lumOff val="5000"/>
                  </a:schemeClr>
                </a:solidFill>
                <a:effectLst/>
                <a:uLnTx/>
                <a:uFillTx/>
                <a:latin typeface="Rockwell" panose="02060603020205020403" pitchFamily="18" charset="0"/>
                <a:ea typeface="+mn-ea"/>
                <a:cs typeface="+mn-cs"/>
              </a:rPr>
              <a:t>6</a:t>
            </a:r>
          </a:p>
        </p:txBody>
      </p:sp>
      <p:sp>
        <p:nvSpPr>
          <p:cNvPr id="242" name="Rectangle 241">
            <a:extLst>
              <a:ext uri="{FF2B5EF4-FFF2-40B4-BE49-F238E27FC236}">
                <a16:creationId xmlns:a16="http://schemas.microsoft.com/office/drawing/2014/main" id="{B28C1B11-078E-4032-A580-BE836FAD0D1C}"/>
              </a:ext>
            </a:extLst>
          </p:cNvPr>
          <p:cNvSpPr/>
          <p:nvPr/>
        </p:nvSpPr>
        <p:spPr>
          <a:xfrm>
            <a:off x="807303" y="1594705"/>
            <a:ext cx="3618168" cy="923330"/>
          </a:xfrm>
          <a:prstGeom prst="rect">
            <a:avLst/>
          </a:prstGeom>
        </p:spPr>
        <p:txBody>
          <a:bodyPr wrap="square" anchor="ctr">
            <a:spAutoFit/>
          </a:bodyPr>
          <a:lstStyle/>
          <a:p>
            <a:pPr>
              <a:spcBef>
                <a:spcPts val="600"/>
              </a:spcBef>
            </a:pPr>
            <a:r>
              <a:rPr lang="en-US" dirty="0">
                <a:solidFill>
                  <a:srgbClr val="222222"/>
                </a:solidFill>
                <a:ea typeface="Calibri" panose="020F0502020204030204" pitchFamily="34" charset="0"/>
                <a:cs typeface="Calibri" panose="020F0502020204030204" pitchFamily="34" charset="0"/>
              </a:rPr>
              <a:t>Ensure that proper access control methods are implemented to prevent unauthorized access</a:t>
            </a:r>
          </a:p>
        </p:txBody>
      </p:sp>
      <p:sp>
        <p:nvSpPr>
          <p:cNvPr id="243" name="Rectangle 242">
            <a:extLst>
              <a:ext uri="{FF2B5EF4-FFF2-40B4-BE49-F238E27FC236}">
                <a16:creationId xmlns:a16="http://schemas.microsoft.com/office/drawing/2014/main" id="{C5A995CA-250C-4EEC-A73D-0A962973ADE6}"/>
              </a:ext>
            </a:extLst>
          </p:cNvPr>
          <p:cNvSpPr/>
          <p:nvPr/>
        </p:nvSpPr>
        <p:spPr>
          <a:xfrm>
            <a:off x="8791421" y="1720413"/>
            <a:ext cx="3353915" cy="671915"/>
          </a:xfrm>
          <a:prstGeom prst="rect">
            <a:avLst/>
          </a:prstGeom>
        </p:spPr>
        <p:txBody>
          <a:bodyPr wrap="square" anchor="ctr">
            <a:spAutoFit/>
          </a:bodyPr>
          <a:lstStyle/>
          <a:p>
            <a:pPr>
              <a:spcBef>
                <a:spcPts val="600"/>
              </a:spcBef>
            </a:pPr>
            <a:r>
              <a:rPr lang="en-US" dirty="0">
                <a:solidFill>
                  <a:srgbClr val="222222"/>
                </a:solidFill>
                <a:ea typeface="Calibri" panose="020F0502020204030204" pitchFamily="34" charset="0"/>
                <a:cs typeface="Calibri" panose="020F0502020204030204" pitchFamily="34" charset="0"/>
              </a:rPr>
              <a:t>Ensure that sensitive areas are monitored with proper lighting</a:t>
            </a:r>
          </a:p>
        </p:txBody>
      </p:sp>
      <p:sp>
        <p:nvSpPr>
          <p:cNvPr id="244" name="Rectangle 243">
            <a:extLst>
              <a:ext uri="{FF2B5EF4-FFF2-40B4-BE49-F238E27FC236}">
                <a16:creationId xmlns:a16="http://schemas.microsoft.com/office/drawing/2014/main" id="{17992C66-4FE9-456C-92EB-EA4DA1B4EA26}"/>
              </a:ext>
            </a:extLst>
          </p:cNvPr>
          <p:cNvSpPr/>
          <p:nvPr/>
        </p:nvSpPr>
        <p:spPr>
          <a:xfrm>
            <a:off x="807302" y="3141475"/>
            <a:ext cx="3578749" cy="1200329"/>
          </a:xfrm>
          <a:prstGeom prst="rect">
            <a:avLst/>
          </a:prstGeom>
        </p:spPr>
        <p:txBody>
          <a:bodyPr wrap="square" anchor="ctr">
            <a:spAutoFit/>
          </a:bodyPr>
          <a:lstStyle/>
          <a:p>
            <a:pPr>
              <a:spcBef>
                <a:spcPts val="600"/>
              </a:spcBef>
            </a:pPr>
            <a:r>
              <a:rPr lang="en-US" dirty="0"/>
              <a:t>Ensure an alarm system is installed for all types of threats such as fire, smoke, electricity, water, etc. and is working properly</a:t>
            </a:r>
          </a:p>
        </p:txBody>
      </p:sp>
      <p:sp>
        <p:nvSpPr>
          <p:cNvPr id="245" name="Rectangle 244">
            <a:extLst>
              <a:ext uri="{FF2B5EF4-FFF2-40B4-BE49-F238E27FC236}">
                <a16:creationId xmlns:a16="http://schemas.microsoft.com/office/drawing/2014/main" id="{DA418D22-F7CA-49FF-9D52-4068902CA889}"/>
              </a:ext>
            </a:extLst>
          </p:cNvPr>
          <p:cNvSpPr/>
          <p:nvPr/>
        </p:nvSpPr>
        <p:spPr>
          <a:xfrm>
            <a:off x="8791421" y="3279974"/>
            <a:ext cx="3352800" cy="923330"/>
          </a:xfrm>
          <a:prstGeom prst="rect">
            <a:avLst/>
          </a:prstGeom>
        </p:spPr>
        <p:txBody>
          <a:bodyPr wrap="square" anchor="ctr">
            <a:spAutoFit/>
          </a:bodyPr>
          <a:lstStyle/>
          <a:p>
            <a:pPr lvl="0">
              <a:spcBef>
                <a:spcPts val="600"/>
              </a:spcBef>
            </a:pPr>
            <a:r>
              <a:rPr lang="en-US" dirty="0"/>
              <a:t>Ensure an appropriate door lock system is implemented and is working properly</a:t>
            </a:r>
          </a:p>
        </p:txBody>
      </p:sp>
      <p:sp>
        <p:nvSpPr>
          <p:cNvPr id="246" name="Rectangle 245">
            <a:extLst>
              <a:ext uri="{FF2B5EF4-FFF2-40B4-BE49-F238E27FC236}">
                <a16:creationId xmlns:a16="http://schemas.microsoft.com/office/drawing/2014/main" id="{6525D320-D83B-4740-B4E4-103D5C45CDFE}"/>
              </a:ext>
            </a:extLst>
          </p:cNvPr>
          <p:cNvSpPr/>
          <p:nvPr/>
        </p:nvSpPr>
        <p:spPr>
          <a:xfrm>
            <a:off x="807302" y="4822448"/>
            <a:ext cx="3367193" cy="1200329"/>
          </a:xfrm>
          <a:prstGeom prst="rect">
            <a:avLst/>
          </a:prstGeom>
        </p:spPr>
        <p:txBody>
          <a:bodyPr wrap="square" anchor="ctr">
            <a:spAutoFit/>
          </a:bodyPr>
          <a:lstStyle/>
          <a:p>
            <a:pPr lvl="0">
              <a:spcBef>
                <a:spcPts val="600"/>
              </a:spcBef>
            </a:pPr>
            <a:r>
              <a:rPr lang="en-US" dirty="0"/>
              <a:t>Ensure an adequate number of security guards is hired to monitor the physical security of the campus</a:t>
            </a:r>
          </a:p>
        </p:txBody>
      </p:sp>
      <p:sp>
        <p:nvSpPr>
          <p:cNvPr id="247" name="Rectangle 246">
            <a:extLst>
              <a:ext uri="{FF2B5EF4-FFF2-40B4-BE49-F238E27FC236}">
                <a16:creationId xmlns:a16="http://schemas.microsoft.com/office/drawing/2014/main" id="{3A08ADAB-DA3F-4A76-ADB6-20AE2D027D36}"/>
              </a:ext>
            </a:extLst>
          </p:cNvPr>
          <p:cNvSpPr/>
          <p:nvPr/>
        </p:nvSpPr>
        <p:spPr>
          <a:xfrm>
            <a:off x="8791421" y="5099447"/>
            <a:ext cx="3156814" cy="646331"/>
          </a:xfrm>
          <a:prstGeom prst="rect">
            <a:avLst/>
          </a:prstGeom>
        </p:spPr>
        <p:txBody>
          <a:bodyPr wrap="square" anchor="ctr">
            <a:spAutoFit/>
          </a:bodyPr>
          <a:lstStyle/>
          <a:p>
            <a:pPr>
              <a:spcBef>
                <a:spcPts val="600"/>
              </a:spcBef>
            </a:pPr>
            <a:r>
              <a:rPr lang="en-US" dirty="0"/>
              <a:t>Ensure the security personnel is given proper training</a:t>
            </a:r>
          </a:p>
        </p:txBody>
      </p:sp>
      <p:grpSp>
        <p:nvGrpSpPr>
          <p:cNvPr id="2" name="Group 1">
            <a:extLst>
              <a:ext uri="{FF2B5EF4-FFF2-40B4-BE49-F238E27FC236}">
                <a16:creationId xmlns:a16="http://schemas.microsoft.com/office/drawing/2014/main" id="{DDBD1AB6-5D31-4D8B-8BBA-1A1D937673B5}"/>
              </a:ext>
            </a:extLst>
          </p:cNvPr>
          <p:cNvGrpSpPr/>
          <p:nvPr/>
        </p:nvGrpSpPr>
        <p:grpSpPr>
          <a:xfrm>
            <a:off x="4386512" y="2712762"/>
            <a:ext cx="3418977" cy="3856204"/>
            <a:chOff x="4386512" y="2629940"/>
            <a:chExt cx="3418977" cy="3856204"/>
          </a:xfrm>
        </p:grpSpPr>
        <p:sp>
          <p:nvSpPr>
            <p:cNvPr id="142" name="Freeform 503">
              <a:extLst>
                <a:ext uri="{FF2B5EF4-FFF2-40B4-BE49-F238E27FC236}">
                  <a16:creationId xmlns:a16="http://schemas.microsoft.com/office/drawing/2014/main" id="{CE5FDEA8-7A3E-40A4-9938-FA726BAF0D89}"/>
                </a:ext>
              </a:extLst>
            </p:cNvPr>
            <p:cNvSpPr>
              <a:spLocks/>
            </p:cNvSpPr>
            <p:nvPr/>
          </p:nvSpPr>
          <p:spPr bwMode="auto">
            <a:xfrm rot="10800000">
              <a:off x="6412397" y="4329470"/>
              <a:ext cx="1207739" cy="705967"/>
            </a:xfrm>
            <a:custGeom>
              <a:avLst/>
              <a:gdLst>
                <a:gd name="T0" fmla="*/ 2046 w 2046"/>
                <a:gd name="T1" fmla="*/ 1220 h 1220"/>
                <a:gd name="T2" fmla="*/ 1644 w 2046"/>
                <a:gd name="T3" fmla="*/ 627 h 1220"/>
                <a:gd name="T4" fmla="*/ 627 w 2046"/>
                <a:gd name="T5" fmla="*/ 740 h 1220"/>
                <a:gd name="T6" fmla="*/ 0 w 2046"/>
                <a:gd name="T7" fmla="*/ 0 h 1220"/>
              </a:gdLst>
              <a:ahLst/>
              <a:cxnLst>
                <a:cxn ang="0">
                  <a:pos x="T0" y="T1"/>
                </a:cxn>
                <a:cxn ang="0">
                  <a:pos x="T2" y="T3"/>
                </a:cxn>
                <a:cxn ang="0">
                  <a:pos x="T4" y="T5"/>
                </a:cxn>
                <a:cxn ang="0">
                  <a:pos x="T6" y="T7"/>
                </a:cxn>
              </a:cxnLst>
              <a:rect l="0" t="0" r="r" b="b"/>
              <a:pathLst>
                <a:path w="2046" h="1220">
                  <a:moveTo>
                    <a:pt x="2046" y="1220"/>
                  </a:moveTo>
                  <a:lnTo>
                    <a:pt x="1644" y="627"/>
                  </a:lnTo>
                  <a:lnTo>
                    <a:pt x="627" y="740"/>
                  </a:lnTo>
                  <a:lnTo>
                    <a:pt x="0" y="0"/>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43" name="Freeform 504">
              <a:extLst>
                <a:ext uri="{FF2B5EF4-FFF2-40B4-BE49-F238E27FC236}">
                  <a16:creationId xmlns:a16="http://schemas.microsoft.com/office/drawing/2014/main" id="{7DC3BD46-29B0-471A-987F-E6DF2C071915}"/>
                </a:ext>
              </a:extLst>
            </p:cNvPr>
            <p:cNvSpPr>
              <a:spLocks/>
            </p:cNvSpPr>
            <p:nvPr/>
          </p:nvSpPr>
          <p:spPr bwMode="auto">
            <a:xfrm rot="10800000">
              <a:off x="6412397" y="3328964"/>
              <a:ext cx="1213052" cy="1098879"/>
            </a:xfrm>
            <a:custGeom>
              <a:avLst/>
              <a:gdLst>
                <a:gd name="T0" fmla="*/ 2055 w 2055"/>
                <a:gd name="T1" fmla="*/ 795 h 1899"/>
                <a:gd name="T2" fmla="*/ 1163 w 2055"/>
                <a:gd name="T3" fmla="*/ 899 h 1899"/>
                <a:gd name="T4" fmla="*/ 541 w 2055"/>
                <a:gd name="T5" fmla="*/ 0 h 1899"/>
                <a:gd name="T6" fmla="*/ 0 w 2055"/>
                <a:gd name="T7" fmla="*/ 1050 h 1899"/>
                <a:gd name="T8" fmla="*/ 953 w 2055"/>
                <a:gd name="T9" fmla="*/ 1899 h 1899"/>
              </a:gdLst>
              <a:ahLst/>
              <a:cxnLst>
                <a:cxn ang="0">
                  <a:pos x="T0" y="T1"/>
                </a:cxn>
                <a:cxn ang="0">
                  <a:pos x="T2" y="T3"/>
                </a:cxn>
                <a:cxn ang="0">
                  <a:pos x="T4" y="T5"/>
                </a:cxn>
                <a:cxn ang="0">
                  <a:pos x="T6" y="T7"/>
                </a:cxn>
                <a:cxn ang="0">
                  <a:pos x="T8" y="T9"/>
                </a:cxn>
              </a:cxnLst>
              <a:rect l="0" t="0" r="r" b="b"/>
              <a:pathLst>
                <a:path w="2055" h="1899">
                  <a:moveTo>
                    <a:pt x="2055" y="795"/>
                  </a:moveTo>
                  <a:lnTo>
                    <a:pt x="1163" y="899"/>
                  </a:lnTo>
                  <a:lnTo>
                    <a:pt x="541" y="0"/>
                  </a:lnTo>
                  <a:lnTo>
                    <a:pt x="0" y="1050"/>
                  </a:lnTo>
                  <a:lnTo>
                    <a:pt x="953" y="1899"/>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44" name="Freeform 505">
              <a:extLst>
                <a:ext uri="{FF2B5EF4-FFF2-40B4-BE49-F238E27FC236}">
                  <a16:creationId xmlns:a16="http://schemas.microsoft.com/office/drawing/2014/main" id="{6780A35E-43F2-4E42-933D-52BD85813B40}"/>
                </a:ext>
              </a:extLst>
            </p:cNvPr>
            <p:cNvSpPr>
              <a:spLocks/>
            </p:cNvSpPr>
            <p:nvPr/>
          </p:nvSpPr>
          <p:spPr bwMode="auto">
            <a:xfrm rot="10800000">
              <a:off x="6056451" y="3141477"/>
              <a:ext cx="1591430" cy="738952"/>
            </a:xfrm>
            <a:custGeom>
              <a:avLst/>
              <a:gdLst>
                <a:gd name="T0" fmla="*/ 2696 w 2696"/>
                <a:gd name="T1" fmla="*/ 1277 h 1277"/>
                <a:gd name="T2" fmla="*/ 2554 w 2696"/>
                <a:gd name="T3" fmla="*/ 83 h 1277"/>
                <a:gd name="T4" fmla="*/ 2006 w 2696"/>
                <a:gd name="T5" fmla="*/ 889 h 1277"/>
                <a:gd name="T6" fmla="*/ 1362 w 2696"/>
                <a:gd name="T7" fmla="*/ 1166 h 1277"/>
                <a:gd name="T8" fmla="*/ 1185 w 2696"/>
                <a:gd name="T9" fmla="*/ 0 h 1277"/>
                <a:gd name="T10" fmla="*/ 0 w 2696"/>
                <a:gd name="T11" fmla="*/ 1012 h 1277"/>
                <a:gd name="T12" fmla="*/ 996 w 2696"/>
                <a:gd name="T13" fmla="*/ 1185 h 1277"/>
              </a:gdLst>
              <a:ahLst/>
              <a:cxnLst>
                <a:cxn ang="0">
                  <a:pos x="T0" y="T1"/>
                </a:cxn>
                <a:cxn ang="0">
                  <a:pos x="T2" y="T3"/>
                </a:cxn>
                <a:cxn ang="0">
                  <a:pos x="T4" y="T5"/>
                </a:cxn>
                <a:cxn ang="0">
                  <a:pos x="T6" y="T7"/>
                </a:cxn>
                <a:cxn ang="0">
                  <a:pos x="T8" y="T9"/>
                </a:cxn>
                <a:cxn ang="0">
                  <a:pos x="T10" y="T11"/>
                </a:cxn>
                <a:cxn ang="0">
                  <a:pos x="T12" y="T13"/>
                </a:cxn>
              </a:cxnLst>
              <a:rect l="0" t="0" r="r" b="b"/>
              <a:pathLst>
                <a:path w="2696" h="1277">
                  <a:moveTo>
                    <a:pt x="2696" y="1277"/>
                  </a:moveTo>
                  <a:lnTo>
                    <a:pt x="2554" y="83"/>
                  </a:lnTo>
                  <a:lnTo>
                    <a:pt x="2006" y="889"/>
                  </a:lnTo>
                  <a:lnTo>
                    <a:pt x="1362" y="1166"/>
                  </a:lnTo>
                  <a:lnTo>
                    <a:pt x="1185" y="0"/>
                  </a:lnTo>
                  <a:lnTo>
                    <a:pt x="0" y="1012"/>
                  </a:lnTo>
                  <a:lnTo>
                    <a:pt x="996" y="1185"/>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45" name="Freeform 506">
              <a:extLst>
                <a:ext uri="{FF2B5EF4-FFF2-40B4-BE49-F238E27FC236}">
                  <a16:creationId xmlns:a16="http://schemas.microsoft.com/office/drawing/2014/main" id="{8095FC29-963E-45A9-9BC7-4BF142955153}"/>
                </a:ext>
              </a:extLst>
            </p:cNvPr>
            <p:cNvSpPr>
              <a:spLocks/>
            </p:cNvSpPr>
            <p:nvPr/>
          </p:nvSpPr>
          <p:spPr bwMode="auto">
            <a:xfrm rot="10800000">
              <a:off x="5514562" y="3142634"/>
              <a:ext cx="730192" cy="873201"/>
            </a:xfrm>
            <a:custGeom>
              <a:avLst/>
              <a:gdLst>
                <a:gd name="T0" fmla="*/ 0 w 1237"/>
                <a:gd name="T1" fmla="*/ 0 h 1509"/>
                <a:gd name="T2" fmla="*/ 1237 w 1237"/>
                <a:gd name="T3" fmla="*/ 1123 h 1509"/>
                <a:gd name="T4" fmla="*/ 341 w 1237"/>
                <a:gd name="T5" fmla="*/ 1509 h 1509"/>
              </a:gdLst>
              <a:ahLst/>
              <a:cxnLst>
                <a:cxn ang="0">
                  <a:pos x="T0" y="T1"/>
                </a:cxn>
                <a:cxn ang="0">
                  <a:pos x="T2" y="T3"/>
                </a:cxn>
                <a:cxn ang="0">
                  <a:pos x="T4" y="T5"/>
                </a:cxn>
              </a:cxnLst>
              <a:rect l="0" t="0" r="r" b="b"/>
              <a:pathLst>
                <a:path w="1237" h="1509">
                  <a:moveTo>
                    <a:pt x="0" y="0"/>
                  </a:moveTo>
                  <a:lnTo>
                    <a:pt x="1237" y="1123"/>
                  </a:lnTo>
                  <a:lnTo>
                    <a:pt x="341" y="1509"/>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46" name="Freeform 507">
              <a:extLst>
                <a:ext uri="{FF2B5EF4-FFF2-40B4-BE49-F238E27FC236}">
                  <a16:creationId xmlns:a16="http://schemas.microsoft.com/office/drawing/2014/main" id="{D52D471F-C3CA-41E1-9B7F-268CDB245119}"/>
                </a:ext>
              </a:extLst>
            </p:cNvPr>
            <p:cNvSpPr>
              <a:spLocks/>
            </p:cNvSpPr>
            <p:nvPr/>
          </p:nvSpPr>
          <p:spPr bwMode="auto">
            <a:xfrm rot="10800000">
              <a:off x="4974444" y="2894968"/>
              <a:ext cx="1898382" cy="598336"/>
            </a:xfrm>
            <a:custGeom>
              <a:avLst/>
              <a:gdLst>
                <a:gd name="T0" fmla="*/ 0 w 3216"/>
                <a:gd name="T1" fmla="*/ 731 h 1034"/>
                <a:gd name="T2" fmla="*/ 1367 w 3216"/>
                <a:gd name="T3" fmla="*/ 643 h 1034"/>
                <a:gd name="T4" fmla="*/ 2956 w 3216"/>
                <a:gd name="T5" fmla="*/ 1034 h 1034"/>
                <a:gd name="T6" fmla="*/ 3216 w 3216"/>
                <a:gd name="T7" fmla="*/ 0 h 1034"/>
              </a:gdLst>
              <a:ahLst/>
              <a:cxnLst>
                <a:cxn ang="0">
                  <a:pos x="T0" y="T1"/>
                </a:cxn>
                <a:cxn ang="0">
                  <a:pos x="T2" y="T3"/>
                </a:cxn>
                <a:cxn ang="0">
                  <a:pos x="T4" y="T5"/>
                </a:cxn>
                <a:cxn ang="0">
                  <a:pos x="T6" y="T7"/>
                </a:cxn>
              </a:cxnLst>
              <a:rect l="0" t="0" r="r" b="b"/>
              <a:pathLst>
                <a:path w="3216" h="1034">
                  <a:moveTo>
                    <a:pt x="0" y="731"/>
                  </a:moveTo>
                  <a:lnTo>
                    <a:pt x="1367" y="643"/>
                  </a:lnTo>
                  <a:lnTo>
                    <a:pt x="2956" y="1034"/>
                  </a:lnTo>
                  <a:lnTo>
                    <a:pt x="3216" y="0"/>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47" name="Line 508">
              <a:extLst>
                <a:ext uri="{FF2B5EF4-FFF2-40B4-BE49-F238E27FC236}">
                  <a16:creationId xmlns:a16="http://schemas.microsoft.com/office/drawing/2014/main" id="{51478FF0-0C96-4514-89E8-76BAEBD22132}"/>
                </a:ext>
              </a:extLst>
            </p:cNvPr>
            <p:cNvSpPr>
              <a:spLocks noChangeShapeType="1"/>
            </p:cNvSpPr>
            <p:nvPr/>
          </p:nvSpPr>
          <p:spPr bwMode="auto">
            <a:xfrm rot="10800000">
              <a:off x="4974444" y="3591676"/>
              <a:ext cx="272125" cy="645787"/>
            </a:xfrm>
            <a:prstGeom prst="line">
              <a:avLst/>
            </a:prstGeom>
            <a:noFill/>
            <a:ln w="14288" cap="flat">
              <a:solidFill>
                <a:srgbClr val="C5E3E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48" name="Freeform 509">
              <a:extLst>
                <a:ext uri="{FF2B5EF4-FFF2-40B4-BE49-F238E27FC236}">
                  <a16:creationId xmlns:a16="http://schemas.microsoft.com/office/drawing/2014/main" id="{80CB080A-9BF8-4CF7-BFD1-D72C6B63707D}"/>
                </a:ext>
              </a:extLst>
            </p:cNvPr>
            <p:cNvSpPr>
              <a:spLocks/>
            </p:cNvSpPr>
            <p:nvPr/>
          </p:nvSpPr>
          <p:spPr bwMode="auto">
            <a:xfrm rot="10800000">
              <a:off x="4425471" y="3573738"/>
              <a:ext cx="2824552" cy="1883545"/>
            </a:xfrm>
            <a:custGeom>
              <a:avLst/>
              <a:gdLst>
                <a:gd name="T0" fmla="*/ 4766 w 4785"/>
                <a:gd name="T1" fmla="*/ 3037 h 3255"/>
                <a:gd name="T2" fmla="*/ 3860 w 4785"/>
                <a:gd name="T3" fmla="*/ 3255 h 3255"/>
                <a:gd name="T4" fmla="*/ 1937 w 4785"/>
                <a:gd name="T5" fmla="*/ 2453 h 3255"/>
                <a:gd name="T6" fmla="*/ 3404 w 4785"/>
                <a:gd name="T7" fmla="*/ 2138 h 3255"/>
                <a:gd name="T8" fmla="*/ 4463 w 4785"/>
                <a:gd name="T9" fmla="*/ 2101 h 3255"/>
                <a:gd name="T10" fmla="*/ 4785 w 4785"/>
                <a:gd name="T11" fmla="*/ 1032 h 3255"/>
                <a:gd name="T12" fmla="*/ 3950 w 4785"/>
                <a:gd name="T13" fmla="*/ 1003 h 3255"/>
                <a:gd name="T14" fmla="*/ 3498 w 4785"/>
                <a:gd name="T15" fmla="*/ 0 h 3255"/>
                <a:gd name="T16" fmla="*/ 2013 w 4785"/>
                <a:gd name="T17" fmla="*/ 637 h 3255"/>
                <a:gd name="T18" fmla="*/ 281 w 4785"/>
                <a:gd name="T19" fmla="*/ 237 h 3255"/>
                <a:gd name="T20" fmla="*/ 0 w 4785"/>
                <a:gd name="T21" fmla="*/ 1408 h 3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85" h="3255">
                  <a:moveTo>
                    <a:pt x="4766" y="3037"/>
                  </a:moveTo>
                  <a:lnTo>
                    <a:pt x="3860" y="3255"/>
                  </a:lnTo>
                  <a:lnTo>
                    <a:pt x="1937" y="2453"/>
                  </a:lnTo>
                  <a:lnTo>
                    <a:pt x="3404" y="2138"/>
                  </a:lnTo>
                  <a:lnTo>
                    <a:pt x="4463" y="2101"/>
                  </a:lnTo>
                  <a:lnTo>
                    <a:pt x="4785" y="1032"/>
                  </a:lnTo>
                  <a:lnTo>
                    <a:pt x="3950" y="1003"/>
                  </a:lnTo>
                  <a:lnTo>
                    <a:pt x="3498" y="0"/>
                  </a:lnTo>
                  <a:lnTo>
                    <a:pt x="2013" y="637"/>
                  </a:lnTo>
                  <a:lnTo>
                    <a:pt x="281" y="237"/>
                  </a:lnTo>
                  <a:lnTo>
                    <a:pt x="0" y="1408"/>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49" name="Freeform 510">
              <a:extLst>
                <a:ext uri="{FF2B5EF4-FFF2-40B4-BE49-F238E27FC236}">
                  <a16:creationId xmlns:a16="http://schemas.microsoft.com/office/drawing/2014/main" id="{BE273A75-2A8B-48B9-B576-880C1B9243AC}"/>
                </a:ext>
              </a:extLst>
            </p:cNvPr>
            <p:cNvSpPr>
              <a:spLocks/>
            </p:cNvSpPr>
            <p:nvPr/>
          </p:nvSpPr>
          <p:spPr bwMode="auto">
            <a:xfrm rot="10800000">
              <a:off x="4944929" y="4099742"/>
              <a:ext cx="1123918" cy="781194"/>
            </a:xfrm>
            <a:custGeom>
              <a:avLst/>
              <a:gdLst>
                <a:gd name="T0" fmla="*/ 1403 w 1904"/>
                <a:gd name="T1" fmla="*/ 1142 h 1350"/>
                <a:gd name="T2" fmla="*/ 1904 w 1904"/>
                <a:gd name="T3" fmla="*/ 0 h 1350"/>
                <a:gd name="T4" fmla="*/ 721 w 1904"/>
                <a:gd name="T5" fmla="*/ 300 h 1350"/>
                <a:gd name="T6" fmla="*/ 0 w 1904"/>
                <a:gd name="T7" fmla="*/ 1350 h 1350"/>
              </a:gdLst>
              <a:ahLst/>
              <a:cxnLst>
                <a:cxn ang="0">
                  <a:pos x="T0" y="T1"/>
                </a:cxn>
                <a:cxn ang="0">
                  <a:pos x="T2" y="T3"/>
                </a:cxn>
                <a:cxn ang="0">
                  <a:pos x="T4" y="T5"/>
                </a:cxn>
                <a:cxn ang="0">
                  <a:pos x="T6" y="T7"/>
                </a:cxn>
              </a:cxnLst>
              <a:rect l="0" t="0" r="r" b="b"/>
              <a:pathLst>
                <a:path w="1904" h="1350">
                  <a:moveTo>
                    <a:pt x="1403" y="1142"/>
                  </a:moveTo>
                  <a:lnTo>
                    <a:pt x="1904" y="0"/>
                  </a:lnTo>
                  <a:lnTo>
                    <a:pt x="721" y="300"/>
                  </a:lnTo>
                  <a:lnTo>
                    <a:pt x="0" y="1350"/>
                  </a:lnTo>
                </a:path>
              </a:pathLst>
            </a:custGeom>
            <a:noFill/>
            <a:ln w="14288" cap="flat">
              <a:solidFill>
                <a:srgbClr val="44546A">
                  <a:lumMod val="20000"/>
                  <a:lumOff val="80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50" name="Line 511">
              <a:extLst>
                <a:ext uri="{FF2B5EF4-FFF2-40B4-BE49-F238E27FC236}">
                  <a16:creationId xmlns:a16="http://schemas.microsoft.com/office/drawing/2014/main" id="{493031DA-9177-4255-B2A2-EFFA3B7C64DB}"/>
                </a:ext>
              </a:extLst>
            </p:cNvPr>
            <p:cNvSpPr>
              <a:spLocks noChangeShapeType="1"/>
            </p:cNvSpPr>
            <p:nvPr/>
          </p:nvSpPr>
          <p:spPr bwMode="auto">
            <a:xfrm rot="10800000">
              <a:off x="7502669" y="4530266"/>
              <a:ext cx="133996" cy="510958"/>
            </a:xfrm>
            <a:prstGeom prst="line">
              <a:avLst/>
            </a:prstGeom>
            <a:noFill/>
            <a:ln w="14288" cap="flat">
              <a:solidFill>
                <a:srgbClr val="C5E3E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51" name="Line 512">
              <a:extLst>
                <a:ext uri="{FF2B5EF4-FFF2-40B4-BE49-F238E27FC236}">
                  <a16:creationId xmlns:a16="http://schemas.microsoft.com/office/drawing/2014/main" id="{7EFBF7F6-A24F-4419-B54B-D506D2872A29}"/>
                </a:ext>
              </a:extLst>
            </p:cNvPr>
            <p:cNvSpPr>
              <a:spLocks noChangeShapeType="1"/>
            </p:cNvSpPr>
            <p:nvPr/>
          </p:nvSpPr>
          <p:spPr bwMode="auto">
            <a:xfrm rot="10800000">
              <a:off x="6474968" y="3809253"/>
              <a:ext cx="0" cy="0"/>
            </a:xfrm>
            <a:prstGeom prst="line">
              <a:avLst/>
            </a:prstGeom>
            <a:noFill/>
            <a:ln w="14288" cap="flat">
              <a:solidFill>
                <a:srgbClr val="7B7C7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52" name="Oval 513">
              <a:extLst>
                <a:ext uri="{FF2B5EF4-FFF2-40B4-BE49-F238E27FC236}">
                  <a16:creationId xmlns:a16="http://schemas.microsoft.com/office/drawing/2014/main" id="{5A1B5AFB-231F-4AB7-ACD6-855CE5BC5442}"/>
                </a:ext>
              </a:extLst>
            </p:cNvPr>
            <p:cNvSpPr>
              <a:spLocks noChangeArrowheads="1"/>
            </p:cNvSpPr>
            <p:nvPr/>
          </p:nvSpPr>
          <p:spPr bwMode="auto">
            <a:xfrm rot="10800000">
              <a:off x="6597750" y="4608385"/>
              <a:ext cx="123371" cy="120361"/>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53" name="Oval 514">
              <a:extLst>
                <a:ext uri="{FF2B5EF4-FFF2-40B4-BE49-F238E27FC236}">
                  <a16:creationId xmlns:a16="http://schemas.microsoft.com/office/drawing/2014/main" id="{66B27FD2-65F6-4C88-B58C-C7A88A60844E}"/>
                </a:ext>
              </a:extLst>
            </p:cNvPr>
            <p:cNvSpPr>
              <a:spLocks noChangeArrowheads="1"/>
            </p:cNvSpPr>
            <p:nvPr/>
          </p:nvSpPr>
          <p:spPr bwMode="auto">
            <a:xfrm rot="10800000">
              <a:off x="5179275" y="4159923"/>
              <a:ext cx="123371" cy="120361"/>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54" name="Oval 515">
              <a:extLst>
                <a:ext uri="{FF2B5EF4-FFF2-40B4-BE49-F238E27FC236}">
                  <a16:creationId xmlns:a16="http://schemas.microsoft.com/office/drawing/2014/main" id="{CCCEB4D5-5736-4066-B49D-A07355CE12BD}"/>
                </a:ext>
              </a:extLst>
            </p:cNvPr>
            <p:cNvSpPr>
              <a:spLocks noChangeArrowheads="1"/>
            </p:cNvSpPr>
            <p:nvPr/>
          </p:nvSpPr>
          <p:spPr bwMode="auto">
            <a:xfrm rot="10800000">
              <a:off x="7022170" y="5259959"/>
              <a:ext cx="123371" cy="120361"/>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55" name="Oval 517">
              <a:extLst>
                <a:ext uri="{FF2B5EF4-FFF2-40B4-BE49-F238E27FC236}">
                  <a16:creationId xmlns:a16="http://schemas.microsoft.com/office/drawing/2014/main" id="{FBA94D15-E26B-4667-A113-BDFDA8E16716}"/>
                </a:ext>
              </a:extLst>
            </p:cNvPr>
            <p:cNvSpPr>
              <a:spLocks noChangeArrowheads="1"/>
            </p:cNvSpPr>
            <p:nvPr/>
          </p:nvSpPr>
          <p:spPr bwMode="auto">
            <a:xfrm rot="10800000">
              <a:off x="6877548" y="3847445"/>
              <a:ext cx="122781" cy="120361"/>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56" name="Oval 518">
              <a:extLst>
                <a:ext uri="{FF2B5EF4-FFF2-40B4-BE49-F238E27FC236}">
                  <a16:creationId xmlns:a16="http://schemas.microsoft.com/office/drawing/2014/main" id="{C9C65C39-1CD3-4BCC-88C5-FF71AF776AF5}"/>
                </a:ext>
              </a:extLst>
            </p:cNvPr>
            <p:cNvSpPr>
              <a:spLocks noChangeArrowheads="1"/>
            </p:cNvSpPr>
            <p:nvPr/>
          </p:nvSpPr>
          <p:spPr bwMode="auto">
            <a:xfrm rot="10800000">
              <a:off x="5995060" y="3081296"/>
              <a:ext cx="122781" cy="120361"/>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57" name="Oval 519">
              <a:extLst>
                <a:ext uri="{FF2B5EF4-FFF2-40B4-BE49-F238E27FC236}">
                  <a16:creationId xmlns:a16="http://schemas.microsoft.com/office/drawing/2014/main" id="{27B6AB02-DC05-4B86-8D9B-B1029AB07D1B}"/>
                </a:ext>
              </a:extLst>
            </p:cNvPr>
            <p:cNvSpPr>
              <a:spLocks noChangeArrowheads="1"/>
            </p:cNvSpPr>
            <p:nvPr/>
          </p:nvSpPr>
          <p:spPr bwMode="auto">
            <a:xfrm rot="10800000">
              <a:off x="5073613" y="2851568"/>
              <a:ext cx="122781" cy="120361"/>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58" name="Oval 520">
              <a:extLst>
                <a:ext uri="{FF2B5EF4-FFF2-40B4-BE49-F238E27FC236}">
                  <a16:creationId xmlns:a16="http://schemas.microsoft.com/office/drawing/2014/main" id="{7E2D18E1-4D79-4DF4-B970-3A1DD23DC209}"/>
                </a:ext>
              </a:extLst>
            </p:cNvPr>
            <p:cNvSpPr>
              <a:spLocks noChangeArrowheads="1"/>
            </p:cNvSpPr>
            <p:nvPr/>
          </p:nvSpPr>
          <p:spPr bwMode="auto">
            <a:xfrm rot="10800000">
              <a:off x="5475603" y="3327807"/>
              <a:ext cx="77919" cy="763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59" name="Oval 521">
              <a:extLst>
                <a:ext uri="{FF2B5EF4-FFF2-40B4-BE49-F238E27FC236}">
                  <a16:creationId xmlns:a16="http://schemas.microsoft.com/office/drawing/2014/main" id="{05E6E272-5608-4BCF-B181-CC673645A9A4}"/>
                </a:ext>
              </a:extLst>
            </p:cNvPr>
            <p:cNvSpPr>
              <a:spLocks noChangeArrowheads="1"/>
            </p:cNvSpPr>
            <p:nvPr/>
          </p:nvSpPr>
          <p:spPr bwMode="auto">
            <a:xfrm rot="10800000">
              <a:off x="5603696" y="4668566"/>
              <a:ext cx="78509" cy="76962"/>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60" name="Oval 522">
              <a:extLst>
                <a:ext uri="{FF2B5EF4-FFF2-40B4-BE49-F238E27FC236}">
                  <a16:creationId xmlns:a16="http://schemas.microsoft.com/office/drawing/2014/main" id="{E63671DD-4303-49B6-AEF7-EC5B84BD0883}"/>
                </a:ext>
              </a:extLst>
            </p:cNvPr>
            <p:cNvSpPr>
              <a:spLocks noChangeArrowheads="1"/>
            </p:cNvSpPr>
            <p:nvPr/>
          </p:nvSpPr>
          <p:spPr bwMode="auto">
            <a:xfrm rot="10800000">
              <a:off x="7581177" y="4997246"/>
              <a:ext cx="77919" cy="763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61" name="Oval 523">
              <a:extLst>
                <a:ext uri="{FF2B5EF4-FFF2-40B4-BE49-F238E27FC236}">
                  <a16:creationId xmlns:a16="http://schemas.microsoft.com/office/drawing/2014/main" id="{E3C65DD4-B0B7-4EBA-A795-45394B4A89D5}"/>
                </a:ext>
              </a:extLst>
            </p:cNvPr>
            <p:cNvSpPr>
              <a:spLocks noChangeArrowheads="1"/>
            </p:cNvSpPr>
            <p:nvPr/>
          </p:nvSpPr>
          <p:spPr bwMode="auto">
            <a:xfrm rot="10800000">
              <a:off x="7608922" y="3256631"/>
              <a:ext cx="77919" cy="763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62" name="Oval 524">
              <a:extLst>
                <a:ext uri="{FF2B5EF4-FFF2-40B4-BE49-F238E27FC236}">
                  <a16:creationId xmlns:a16="http://schemas.microsoft.com/office/drawing/2014/main" id="{20E4AAF2-8FB7-4D15-A7FD-CA10B2E84851}"/>
                </a:ext>
              </a:extLst>
            </p:cNvPr>
            <p:cNvSpPr>
              <a:spLocks noChangeArrowheads="1"/>
            </p:cNvSpPr>
            <p:nvPr/>
          </p:nvSpPr>
          <p:spPr bwMode="auto">
            <a:xfrm rot="10800000">
              <a:off x="6424794" y="3327807"/>
              <a:ext cx="78509" cy="763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63" name="Oval 525">
              <a:extLst>
                <a:ext uri="{FF2B5EF4-FFF2-40B4-BE49-F238E27FC236}">
                  <a16:creationId xmlns:a16="http://schemas.microsoft.com/office/drawing/2014/main" id="{03BFE021-D8D8-4169-B353-0E485955D412}"/>
                </a:ext>
              </a:extLst>
            </p:cNvPr>
            <p:cNvSpPr>
              <a:spLocks noChangeArrowheads="1"/>
            </p:cNvSpPr>
            <p:nvPr/>
          </p:nvSpPr>
          <p:spPr bwMode="auto">
            <a:xfrm rot="10800000">
              <a:off x="4397727" y="3661694"/>
              <a:ext cx="77919" cy="76383"/>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64" name="Oval 526">
              <a:extLst>
                <a:ext uri="{FF2B5EF4-FFF2-40B4-BE49-F238E27FC236}">
                  <a16:creationId xmlns:a16="http://schemas.microsoft.com/office/drawing/2014/main" id="{0D069413-F7FD-4F02-A355-292DE90AF117}"/>
                </a:ext>
              </a:extLst>
            </p:cNvPr>
            <p:cNvSpPr>
              <a:spLocks noChangeArrowheads="1"/>
            </p:cNvSpPr>
            <p:nvPr/>
          </p:nvSpPr>
          <p:spPr bwMode="auto">
            <a:xfrm rot="10800000">
              <a:off x="4386512" y="4821912"/>
              <a:ext cx="77919" cy="76962"/>
            </a:xfrm>
            <a:prstGeom prst="ellipse">
              <a:avLst/>
            </a:pr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65" name="Freeform 527">
              <a:extLst>
                <a:ext uri="{FF2B5EF4-FFF2-40B4-BE49-F238E27FC236}">
                  <a16:creationId xmlns:a16="http://schemas.microsoft.com/office/drawing/2014/main" id="{AE80BBF5-951C-419F-9814-172353818A03}"/>
                </a:ext>
              </a:extLst>
            </p:cNvPr>
            <p:cNvSpPr>
              <a:spLocks noEditPoints="1"/>
            </p:cNvSpPr>
            <p:nvPr/>
          </p:nvSpPr>
          <p:spPr bwMode="auto">
            <a:xfrm rot="10800000">
              <a:off x="5142087" y="4125203"/>
              <a:ext cx="196567" cy="193273"/>
            </a:xfrm>
            <a:custGeom>
              <a:avLst/>
              <a:gdLst>
                <a:gd name="T0" fmla="*/ 70 w 141"/>
                <a:gd name="T1" fmla="*/ 137 h 141"/>
                <a:gd name="T2" fmla="*/ 64 w 141"/>
                <a:gd name="T3" fmla="*/ 141 h 141"/>
                <a:gd name="T4" fmla="*/ 64 w 141"/>
                <a:gd name="T5" fmla="*/ 137 h 141"/>
                <a:gd name="T6" fmla="*/ 81 w 141"/>
                <a:gd name="T7" fmla="*/ 136 h 141"/>
                <a:gd name="T8" fmla="*/ 81 w 141"/>
                <a:gd name="T9" fmla="*/ 140 h 141"/>
                <a:gd name="T10" fmla="*/ 48 w 141"/>
                <a:gd name="T11" fmla="*/ 133 h 141"/>
                <a:gd name="T12" fmla="*/ 90 w 141"/>
                <a:gd name="T13" fmla="*/ 136 h 141"/>
                <a:gd name="T14" fmla="*/ 93 w 141"/>
                <a:gd name="T15" fmla="*/ 137 h 141"/>
                <a:gd name="T16" fmla="*/ 35 w 141"/>
                <a:gd name="T17" fmla="*/ 129 h 141"/>
                <a:gd name="T18" fmla="*/ 102 w 141"/>
                <a:gd name="T19" fmla="*/ 133 h 141"/>
                <a:gd name="T20" fmla="*/ 109 w 141"/>
                <a:gd name="T21" fmla="*/ 130 h 141"/>
                <a:gd name="T22" fmla="*/ 26 w 141"/>
                <a:gd name="T23" fmla="*/ 125 h 141"/>
                <a:gd name="T24" fmla="*/ 32 w 141"/>
                <a:gd name="T25" fmla="*/ 129 h 141"/>
                <a:gd name="T26" fmla="*/ 118 w 141"/>
                <a:gd name="T27" fmla="*/ 120 h 141"/>
                <a:gd name="T28" fmla="*/ 22 w 141"/>
                <a:gd name="T29" fmla="*/ 122 h 141"/>
                <a:gd name="T30" fmla="*/ 24 w 141"/>
                <a:gd name="T31" fmla="*/ 121 h 141"/>
                <a:gd name="T32" fmla="*/ 123 w 141"/>
                <a:gd name="T33" fmla="*/ 112 h 141"/>
                <a:gd name="T34" fmla="*/ 15 w 141"/>
                <a:gd name="T35" fmla="*/ 114 h 141"/>
                <a:gd name="T36" fmla="*/ 17 w 141"/>
                <a:gd name="T37" fmla="*/ 110 h 141"/>
                <a:gd name="T38" fmla="*/ 126 w 141"/>
                <a:gd name="T39" fmla="*/ 107 h 141"/>
                <a:gd name="T40" fmla="*/ 128 w 141"/>
                <a:gd name="T41" fmla="*/ 110 h 141"/>
                <a:gd name="T42" fmla="*/ 9 w 141"/>
                <a:gd name="T43" fmla="*/ 96 h 141"/>
                <a:gd name="T44" fmla="*/ 132 w 141"/>
                <a:gd name="T45" fmla="*/ 100 h 141"/>
                <a:gd name="T46" fmla="*/ 135 w 141"/>
                <a:gd name="T47" fmla="*/ 99 h 141"/>
                <a:gd name="T48" fmla="*/ 3 w 141"/>
                <a:gd name="T49" fmla="*/ 84 h 141"/>
                <a:gd name="T50" fmla="*/ 137 w 141"/>
                <a:gd name="T51" fmla="*/ 89 h 141"/>
                <a:gd name="T52" fmla="*/ 140 w 141"/>
                <a:gd name="T53" fmla="*/ 82 h 141"/>
                <a:gd name="T54" fmla="*/ 0 w 141"/>
                <a:gd name="T55" fmla="*/ 75 h 141"/>
                <a:gd name="T56" fmla="*/ 2 w 141"/>
                <a:gd name="T57" fmla="*/ 82 h 141"/>
                <a:gd name="T58" fmla="*/ 137 w 141"/>
                <a:gd name="T59" fmla="*/ 69 h 141"/>
                <a:gd name="T60" fmla="*/ 141 w 141"/>
                <a:gd name="T61" fmla="*/ 68 h 141"/>
                <a:gd name="T62" fmla="*/ 2 w 141"/>
                <a:gd name="T63" fmla="*/ 71 h 141"/>
                <a:gd name="T64" fmla="*/ 4 w 141"/>
                <a:gd name="T65" fmla="*/ 63 h 141"/>
                <a:gd name="T66" fmla="*/ 1 w 141"/>
                <a:gd name="T67" fmla="*/ 57 h 141"/>
                <a:gd name="T68" fmla="*/ 3 w 141"/>
                <a:gd name="T69" fmla="*/ 59 h 141"/>
                <a:gd name="T70" fmla="*/ 138 w 141"/>
                <a:gd name="T71" fmla="*/ 50 h 141"/>
                <a:gd name="T72" fmla="*/ 5 w 141"/>
                <a:gd name="T73" fmla="*/ 48 h 141"/>
                <a:gd name="T74" fmla="*/ 8 w 141"/>
                <a:gd name="T75" fmla="*/ 47 h 141"/>
                <a:gd name="T76" fmla="*/ 131 w 141"/>
                <a:gd name="T77" fmla="*/ 39 h 141"/>
                <a:gd name="T78" fmla="*/ 11 w 141"/>
                <a:gd name="T79" fmla="*/ 38 h 141"/>
                <a:gd name="T80" fmla="*/ 16 w 141"/>
                <a:gd name="T81" fmla="*/ 32 h 141"/>
                <a:gd name="T82" fmla="*/ 125 w 141"/>
                <a:gd name="T83" fmla="*/ 32 h 141"/>
                <a:gd name="T84" fmla="*/ 129 w 141"/>
                <a:gd name="T85" fmla="*/ 37 h 141"/>
                <a:gd name="T86" fmla="*/ 23 w 141"/>
                <a:gd name="T87" fmla="*/ 21 h 141"/>
                <a:gd name="T88" fmla="*/ 121 w 141"/>
                <a:gd name="T89" fmla="*/ 27 h 141"/>
                <a:gd name="T90" fmla="*/ 124 w 141"/>
                <a:gd name="T91" fmla="*/ 28 h 141"/>
                <a:gd name="T92" fmla="*/ 29 w 141"/>
                <a:gd name="T93" fmla="*/ 13 h 141"/>
                <a:gd name="T94" fmla="*/ 115 w 141"/>
                <a:gd name="T95" fmla="*/ 20 h 141"/>
                <a:gd name="T96" fmla="*/ 116 w 141"/>
                <a:gd name="T97" fmla="*/ 16 h 141"/>
                <a:gd name="T98" fmla="*/ 34 w 141"/>
                <a:gd name="T99" fmla="*/ 10 h 141"/>
                <a:gd name="T100" fmla="*/ 35 w 141"/>
                <a:gd name="T101" fmla="*/ 14 h 141"/>
                <a:gd name="T102" fmla="*/ 101 w 141"/>
                <a:gd name="T103" fmla="*/ 7 h 141"/>
                <a:gd name="T104" fmla="*/ 43 w 141"/>
                <a:gd name="T105" fmla="*/ 7 h 141"/>
                <a:gd name="T106" fmla="*/ 46 w 141"/>
                <a:gd name="T107" fmla="*/ 8 h 141"/>
                <a:gd name="T108" fmla="*/ 88 w 141"/>
                <a:gd name="T109" fmla="*/ 4 h 141"/>
                <a:gd name="T110" fmla="*/ 56 w 141"/>
                <a:gd name="T111" fmla="*/ 5 h 141"/>
                <a:gd name="T112" fmla="*/ 62 w 141"/>
                <a:gd name="T113" fmla="*/ 4 h 141"/>
                <a:gd name="T114" fmla="*/ 78 w 141"/>
                <a:gd name="T115" fmla="*/ 4 h 141"/>
                <a:gd name="T116" fmla="*/ 84 w 141"/>
                <a:gd name="T117" fmla="*/ 5 h 141"/>
                <a:gd name="T118" fmla="*/ 75 w 141"/>
                <a:gd name="T119" fmla="*/ 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1" h="141">
                  <a:moveTo>
                    <a:pt x="70" y="141"/>
                  </a:moveTo>
                  <a:cubicBezTo>
                    <a:pt x="69" y="141"/>
                    <a:pt x="69" y="141"/>
                    <a:pt x="69" y="141"/>
                  </a:cubicBezTo>
                  <a:cubicBezTo>
                    <a:pt x="68" y="141"/>
                    <a:pt x="67" y="140"/>
                    <a:pt x="67" y="139"/>
                  </a:cubicBezTo>
                  <a:cubicBezTo>
                    <a:pt x="68" y="138"/>
                    <a:pt x="68" y="137"/>
                    <a:pt x="70" y="137"/>
                  </a:cubicBezTo>
                  <a:cubicBezTo>
                    <a:pt x="70" y="137"/>
                    <a:pt x="70" y="137"/>
                    <a:pt x="70" y="137"/>
                  </a:cubicBezTo>
                  <a:cubicBezTo>
                    <a:pt x="72" y="137"/>
                    <a:pt x="73" y="137"/>
                    <a:pt x="75" y="137"/>
                  </a:cubicBezTo>
                  <a:cubicBezTo>
                    <a:pt x="76" y="137"/>
                    <a:pt x="77" y="138"/>
                    <a:pt x="77" y="139"/>
                  </a:cubicBezTo>
                  <a:cubicBezTo>
                    <a:pt x="77" y="140"/>
                    <a:pt x="76" y="141"/>
                    <a:pt x="75" y="141"/>
                  </a:cubicBezTo>
                  <a:cubicBezTo>
                    <a:pt x="74" y="141"/>
                    <a:pt x="72" y="141"/>
                    <a:pt x="70" y="141"/>
                  </a:cubicBezTo>
                  <a:close/>
                  <a:moveTo>
                    <a:pt x="64" y="141"/>
                  </a:moveTo>
                  <a:cubicBezTo>
                    <a:pt x="64" y="141"/>
                    <a:pt x="64" y="141"/>
                    <a:pt x="64" y="141"/>
                  </a:cubicBezTo>
                  <a:cubicBezTo>
                    <a:pt x="62" y="141"/>
                    <a:pt x="60" y="140"/>
                    <a:pt x="58" y="140"/>
                  </a:cubicBezTo>
                  <a:cubicBezTo>
                    <a:pt x="57" y="140"/>
                    <a:pt x="56" y="139"/>
                    <a:pt x="56" y="138"/>
                  </a:cubicBezTo>
                  <a:cubicBezTo>
                    <a:pt x="56" y="137"/>
                    <a:pt x="57" y="136"/>
                    <a:pt x="58" y="136"/>
                  </a:cubicBezTo>
                  <a:cubicBezTo>
                    <a:pt x="60" y="136"/>
                    <a:pt x="62" y="137"/>
                    <a:pt x="64" y="137"/>
                  </a:cubicBezTo>
                  <a:cubicBezTo>
                    <a:pt x="65" y="137"/>
                    <a:pt x="66" y="138"/>
                    <a:pt x="66" y="139"/>
                  </a:cubicBezTo>
                  <a:cubicBezTo>
                    <a:pt x="66" y="140"/>
                    <a:pt x="65" y="141"/>
                    <a:pt x="64" y="141"/>
                  </a:cubicBezTo>
                  <a:close/>
                  <a:moveTo>
                    <a:pt x="81" y="140"/>
                  </a:moveTo>
                  <a:cubicBezTo>
                    <a:pt x="80" y="140"/>
                    <a:pt x="79" y="140"/>
                    <a:pt x="79" y="139"/>
                  </a:cubicBezTo>
                  <a:cubicBezTo>
                    <a:pt x="79" y="137"/>
                    <a:pt x="79" y="136"/>
                    <a:pt x="81" y="136"/>
                  </a:cubicBezTo>
                  <a:cubicBezTo>
                    <a:pt x="82" y="136"/>
                    <a:pt x="84" y="136"/>
                    <a:pt x="86" y="135"/>
                  </a:cubicBezTo>
                  <a:cubicBezTo>
                    <a:pt x="87" y="135"/>
                    <a:pt x="88" y="136"/>
                    <a:pt x="88" y="137"/>
                  </a:cubicBezTo>
                  <a:cubicBezTo>
                    <a:pt x="89" y="138"/>
                    <a:pt x="88" y="139"/>
                    <a:pt x="87" y="139"/>
                  </a:cubicBezTo>
                  <a:cubicBezTo>
                    <a:pt x="85" y="140"/>
                    <a:pt x="83" y="140"/>
                    <a:pt x="81" y="140"/>
                  </a:cubicBezTo>
                  <a:cubicBezTo>
                    <a:pt x="81" y="140"/>
                    <a:pt x="81" y="140"/>
                    <a:pt x="81" y="140"/>
                  </a:cubicBezTo>
                  <a:close/>
                  <a:moveTo>
                    <a:pt x="53" y="139"/>
                  </a:moveTo>
                  <a:cubicBezTo>
                    <a:pt x="52" y="139"/>
                    <a:pt x="52" y="139"/>
                    <a:pt x="52" y="139"/>
                  </a:cubicBezTo>
                  <a:cubicBezTo>
                    <a:pt x="50" y="138"/>
                    <a:pt x="48" y="138"/>
                    <a:pt x="46" y="137"/>
                  </a:cubicBezTo>
                  <a:cubicBezTo>
                    <a:pt x="45" y="137"/>
                    <a:pt x="45" y="135"/>
                    <a:pt x="45" y="134"/>
                  </a:cubicBezTo>
                  <a:cubicBezTo>
                    <a:pt x="46" y="133"/>
                    <a:pt x="47" y="133"/>
                    <a:pt x="48" y="133"/>
                  </a:cubicBezTo>
                  <a:cubicBezTo>
                    <a:pt x="49" y="134"/>
                    <a:pt x="51" y="134"/>
                    <a:pt x="53" y="135"/>
                  </a:cubicBezTo>
                  <a:cubicBezTo>
                    <a:pt x="54" y="135"/>
                    <a:pt x="55" y="136"/>
                    <a:pt x="54" y="137"/>
                  </a:cubicBezTo>
                  <a:cubicBezTo>
                    <a:pt x="54" y="138"/>
                    <a:pt x="53" y="139"/>
                    <a:pt x="53" y="139"/>
                  </a:cubicBezTo>
                  <a:close/>
                  <a:moveTo>
                    <a:pt x="92" y="138"/>
                  </a:moveTo>
                  <a:cubicBezTo>
                    <a:pt x="91" y="138"/>
                    <a:pt x="90" y="137"/>
                    <a:pt x="90" y="136"/>
                  </a:cubicBezTo>
                  <a:cubicBezTo>
                    <a:pt x="90" y="135"/>
                    <a:pt x="90" y="134"/>
                    <a:pt x="91" y="134"/>
                  </a:cubicBezTo>
                  <a:cubicBezTo>
                    <a:pt x="93" y="133"/>
                    <a:pt x="95" y="132"/>
                    <a:pt x="97" y="132"/>
                  </a:cubicBezTo>
                  <a:cubicBezTo>
                    <a:pt x="98" y="131"/>
                    <a:pt x="99" y="132"/>
                    <a:pt x="99" y="133"/>
                  </a:cubicBezTo>
                  <a:cubicBezTo>
                    <a:pt x="100" y="134"/>
                    <a:pt x="99" y="135"/>
                    <a:pt x="98" y="135"/>
                  </a:cubicBezTo>
                  <a:cubicBezTo>
                    <a:pt x="96" y="136"/>
                    <a:pt x="94" y="137"/>
                    <a:pt x="93" y="137"/>
                  </a:cubicBezTo>
                  <a:cubicBezTo>
                    <a:pt x="92" y="138"/>
                    <a:pt x="92" y="138"/>
                    <a:pt x="92" y="138"/>
                  </a:cubicBezTo>
                  <a:close/>
                  <a:moveTo>
                    <a:pt x="42" y="135"/>
                  </a:moveTo>
                  <a:cubicBezTo>
                    <a:pt x="41" y="135"/>
                    <a:pt x="41" y="135"/>
                    <a:pt x="41" y="135"/>
                  </a:cubicBezTo>
                  <a:cubicBezTo>
                    <a:pt x="39" y="134"/>
                    <a:pt x="37" y="133"/>
                    <a:pt x="36" y="132"/>
                  </a:cubicBezTo>
                  <a:cubicBezTo>
                    <a:pt x="35" y="131"/>
                    <a:pt x="34" y="130"/>
                    <a:pt x="35" y="129"/>
                  </a:cubicBezTo>
                  <a:cubicBezTo>
                    <a:pt x="35" y="128"/>
                    <a:pt x="37" y="128"/>
                    <a:pt x="38" y="129"/>
                  </a:cubicBezTo>
                  <a:cubicBezTo>
                    <a:pt x="39" y="129"/>
                    <a:pt x="41" y="130"/>
                    <a:pt x="43" y="131"/>
                  </a:cubicBezTo>
                  <a:cubicBezTo>
                    <a:pt x="44" y="132"/>
                    <a:pt x="44" y="133"/>
                    <a:pt x="44" y="134"/>
                  </a:cubicBezTo>
                  <a:cubicBezTo>
                    <a:pt x="43" y="134"/>
                    <a:pt x="43" y="135"/>
                    <a:pt x="42" y="135"/>
                  </a:cubicBezTo>
                  <a:close/>
                  <a:moveTo>
                    <a:pt x="102" y="133"/>
                  </a:moveTo>
                  <a:cubicBezTo>
                    <a:pt x="102" y="133"/>
                    <a:pt x="101" y="133"/>
                    <a:pt x="101" y="132"/>
                  </a:cubicBezTo>
                  <a:cubicBezTo>
                    <a:pt x="100" y="131"/>
                    <a:pt x="101" y="130"/>
                    <a:pt x="102" y="129"/>
                  </a:cubicBezTo>
                  <a:cubicBezTo>
                    <a:pt x="103" y="128"/>
                    <a:pt x="105" y="127"/>
                    <a:pt x="106" y="126"/>
                  </a:cubicBezTo>
                  <a:cubicBezTo>
                    <a:pt x="107" y="126"/>
                    <a:pt x="109" y="126"/>
                    <a:pt x="109" y="127"/>
                  </a:cubicBezTo>
                  <a:cubicBezTo>
                    <a:pt x="110" y="128"/>
                    <a:pt x="109" y="129"/>
                    <a:pt x="109" y="130"/>
                  </a:cubicBezTo>
                  <a:cubicBezTo>
                    <a:pt x="107" y="131"/>
                    <a:pt x="105" y="132"/>
                    <a:pt x="103" y="133"/>
                  </a:cubicBezTo>
                  <a:cubicBezTo>
                    <a:pt x="103" y="133"/>
                    <a:pt x="103" y="133"/>
                    <a:pt x="102" y="133"/>
                  </a:cubicBezTo>
                  <a:close/>
                  <a:moveTo>
                    <a:pt x="32" y="129"/>
                  </a:moveTo>
                  <a:cubicBezTo>
                    <a:pt x="31" y="129"/>
                    <a:pt x="31" y="129"/>
                    <a:pt x="31" y="129"/>
                  </a:cubicBezTo>
                  <a:cubicBezTo>
                    <a:pt x="29" y="128"/>
                    <a:pt x="27" y="127"/>
                    <a:pt x="26" y="125"/>
                  </a:cubicBezTo>
                  <a:cubicBezTo>
                    <a:pt x="25" y="125"/>
                    <a:pt x="25" y="123"/>
                    <a:pt x="26" y="123"/>
                  </a:cubicBezTo>
                  <a:cubicBezTo>
                    <a:pt x="26" y="122"/>
                    <a:pt x="28" y="122"/>
                    <a:pt x="28" y="122"/>
                  </a:cubicBezTo>
                  <a:cubicBezTo>
                    <a:pt x="30" y="123"/>
                    <a:pt x="31" y="125"/>
                    <a:pt x="33" y="126"/>
                  </a:cubicBezTo>
                  <a:cubicBezTo>
                    <a:pt x="34" y="126"/>
                    <a:pt x="34" y="127"/>
                    <a:pt x="33" y="128"/>
                  </a:cubicBezTo>
                  <a:cubicBezTo>
                    <a:pt x="33" y="129"/>
                    <a:pt x="32" y="129"/>
                    <a:pt x="32" y="129"/>
                  </a:cubicBezTo>
                  <a:close/>
                  <a:moveTo>
                    <a:pt x="112" y="127"/>
                  </a:moveTo>
                  <a:cubicBezTo>
                    <a:pt x="112" y="127"/>
                    <a:pt x="111" y="127"/>
                    <a:pt x="111" y="126"/>
                  </a:cubicBezTo>
                  <a:cubicBezTo>
                    <a:pt x="110" y="125"/>
                    <a:pt x="110" y="124"/>
                    <a:pt x="111" y="123"/>
                  </a:cubicBezTo>
                  <a:cubicBezTo>
                    <a:pt x="112" y="122"/>
                    <a:pt x="114" y="121"/>
                    <a:pt x="115" y="120"/>
                  </a:cubicBezTo>
                  <a:cubicBezTo>
                    <a:pt x="116" y="119"/>
                    <a:pt x="117" y="119"/>
                    <a:pt x="118" y="120"/>
                  </a:cubicBezTo>
                  <a:cubicBezTo>
                    <a:pt x="119" y="121"/>
                    <a:pt x="119" y="122"/>
                    <a:pt x="118" y="123"/>
                  </a:cubicBezTo>
                  <a:cubicBezTo>
                    <a:pt x="116" y="124"/>
                    <a:pt x="115" y="125"/>
                    <a:pt x="113" y="126"/>
                  </a:cubicBezTo>
                  <a:cubicBezTo>
                    <a:pt x="113" y="127"/>
                    <a:pt x="113" y="127"/>
                    <a:pt x="112" y="127"/>
                  </a:cubicBezTo>
                  <a:close/>
                  <a:moveTo>
                    <a:pt x="23" y="122"/>
                  </a:moveTo>
                  <a:cubicBezTo>
                    <a:pt x="22" y="122"/>
                    <a:pt x="22" y="122"/>
                    <a:pt x="22" y="122"/>
                  </a:cubicBezTo>
                  <a:cubicBezTo>
                    <a:pt x="20" y="120"/>
                    <a:pt x="19" y="119"/>
                    <a:pt x="17" y="117"/>
                  </a:cubicBezTo>
                  <a:cubicBezTo>
                    <a:pt x="17" y="116"/>
                    <a:pt x="17" y="115"/>
                    <a:pt x="18" y="114"/>
                  </a:cubicBezTo>
                  <a:cubicBezTo>
                    <a:pt x="18" y="114"/>
                    <a:pt x="20" y="114"/>
                    <a:pt x="20" y="115"/>
                  </a:cubicBezTo>
                  <a:cubicBezTo>
                    <a:pt x="22" y="116"/>
                    <a:pt x="23" y="117"/>
                    <a:pt x="24" y="119"/>
                  </a:cubicBezTo>
                  <a:cubicBezTo>
                    <a:pt x="25" y="119"/>
                    <a:pt x="25" y="121"/>
                    <a:pt x="24" y="121"/>
                  </a:cubicBezTo>
                  <a:cubicBezTo>
                    <a:pt x="24" y="122"/>
                    <a:pt x="23" y="122"/>
                    <a:pt x="23" y="122"/>
                  </a:cubicBezTo>
                  <a:close/>
                  <a:moveTo>
                    <a:pt x="121" y="119"/>
                  </a:moveTo>
                  <a:cubicBezTo>
                    <a:pt x="120" y="119"/>
                    <a:pt x="120" y="119"/>
                    <a:pt x="119" y="119"/>
                  </a:cubicBezTo>
                  <a:cubicBezTo>
                    <a:pt x="118" y="118"/>
                    <a:pt x="118" y="117"/>
                    <a:pt x="119" y="116"/>
                  </a:cubicBezTo>
                  <a:cubicBezTo>
                    <a:pt x="120" y="114"/>
                    <a:pt x="122" y="113"/>
                    <a:pt x="123" y="112"/>
                  </a:cubicBezTo>
                  <a:cubicBezTo>
                    <a:pt x="123" y="111"/>
                    <a:pt x="125" y="111"/>
                    <a:pt x="126" y="111"/>
                  </a:cubicBezTo>
                  <a:cubicBezTo>
                    <a:pt x="126" y="112"/>
                    <a:pt x="127" y="113"/>
                    <a:pt x="126" y="114"/>
                  </a:cubicBezTo>
                  <a:cubicBezTo>
                    <a:pt x="125" y="116"/>
                    <a:pt x="123" y="117"/>
                    <a:pt x="122" y="119"/>
                  </a:cubicBezTo>
                  <a:cubicBezTo>
                    <a:pt x="122" y="119"/>
                    <a:pt x="121" y="119"/>
                    <a:pt x="121" y="119"/>
                  </a:cubicBezTo>
                  <a:close/>
                  <a:moveTo>
                    <a:pt x="15" y="114"/>
                  </a:moveTo>
                  <a:cubicBezTo>
                    <a:pt x="15" y="114"/>
                    <a:pt x="14" y="113"/>
                    <a:pt x="14" y="113"/>
                  </a:cubicBezTo>
                  <a:cubicBezTo>
                    <a:pt x="13" y="111"/>
                    <a:pt x="11" y="110"/>
                    <a:pt x="10" y="108"/>
                  </a:cubicBezTo>
                  <a:cubicBezTo>
                    <a:pt x="10" y="107"/>
                    <a:pt x="10" y="106"/>
                    <a:pt x="11" y="105"/>
                  </a:cubicBezTo>
                  <a:cubicBezTo>
                    <a:pt x="12" y="105"/>
                    <a:pt x="13" y="105"/>
                    <a:pt x="14" y="106"/>
                  </a:cubicBezTo>
                  <a:cubicBezTo>
                    <a:pt x="15" y="107"/>
                    <a:pt x="16" y="109"/>
                    <a:pt x="17" y="110"/>
                  </a:cubicBezTo>
                  <a:cubicBezTo>
                    <a:pt x="18" y="111"/>
                    <a:pt x="17" y="112"/>
                    <a:pt x="17" y="113"/>
                  </a:cubicBezTo>
                  <a:cubicBezTo>
                    <a:pt x="16" y="113"/>
                    <a:pt x="16" y="114"/>
                    <a:pt x="15" y="114"/>
                  </a:cubicBezTo>
                  <a:close/>
                  <a:moveTo>
                    <a:pt x="128" y="110"/>
                  </a:moveTo>
                  <a:cubicBezTo>
                    <a:pt x="127" y="110"/>
                    <a:pt x="127" y="110"/>
                    <a:pt x="127" y="110"/>
                  </a:cubicBezTo>
                  <a:cubicBezTo>
                    <a:pt x="126" y="109"/>
                    <a:pt x="125" y="108"/>
                    <a:pt x="126" y="107"/>
                  </a:cubicBezTo>
                  <a:cubicBezTo>
                    <a:pt x="127" y="106"/>
                    <a:pt x="128" y="104"/>
                    <a:pt x="129" y="102"/>
                  </a:cubicBezTo>
                  <a:cubicBezTo>
                    <a:pt x="129" y="101"/>
                    <a:pt x="131" y="101"/>
                    <a:pt x="132" y="102"/>
                  </a:cubicBezTo>
                  <a:cubicBezTo>
                    <a:pt x="133" y="102"/>
                    <a:pt x="133" y="103"/>
                    <a:pt x="132" y="104"/>
                  </a:cubicBezTo>
                  <a:cubicBezTo>
                    <a:pt x="131" y="106"/>
                    <a:pt x="130" y="108"/>
                    <a:pt x="129" y="109"/>
                  </a:cubicBezTo>
                  <a:cubicBezTo>
                    <a:pt x="129" y="110"/>
                    <a:pt x="128" y="110"/>
                    <a:pt x="128" y="110"/>
                  </a:cubicBezTo>
                  <a:close/>
                  <a:moveTo>
                    <a:pt x="9" y="104"/>
                  </a:moveTo>
                  <a:cubicBezTo>
                    <a:pt x="9" y="104"/>
                    <a:pt x="8" y="103"/>
                    <a:pt x="7" y="103"/>
                  </a:cubicBezTo>
                  <a:cubicBezTo>
                    <a:pt x="7" y="101"/>
                    <a:pt x="6" y="99"/>
                    <a:pt x="5" y="97"/>
                  </a:cubicBezTo>
                  <a:cubicBezTo>
                    <a:pt x="5" y="96"/>
                    <a:pt x="5" y="95"/>
                    <a:pt x="6" y="95"/>
                  </a:cubicBezTo>
                  <a:cubicBezTo>
                    <a:pt x="7" y="94"/>
                    <a:pt x="8" y="95"/>
                    <a:pt x="9" y="96"/>
                  </a:cubicBezTo>
                  <a:cubicBezTo>
                    <a:pt x="9" y="98"/>
                    <a:pt x="10" y="99"/>
                    <a:pt x="11" y="101"/>
                  </a:cubicBezTo>
                  <a:cubicBezTo>
                    <a:pt x="12" y="102"/>
                    <a:pt x="11" y="103"/>
                    <a:pt x="10" y="104"/>
                  </a:cubicBezTo>
                  <a:cubicBezTo>
                    <a:pt x="10" y="104"/>
                    <a:pt x="10" y="104"/>
                    <a:pt x="9" y="104"/>
                  </a:cubicBezTo>
                  <a:close/>
                  <a:moveTo>
                    <a:pt x="133" y="100"/>
                  </a:moveTo>
                  <a:cubicBezTo>
                    <a:pt x="133" y="100"/>
                    <a:pt x="133" y="100"/>
                    <a:pt x="132" y="100"/>
                  </a:cubicBezTo>
                  <a:cubicBezTo>
                    <a:pt x="131" y="100"/>
                    <a:pt x="131" y="98"/>
                    <a:pt x="131" y="97"/>
                  </a:cubicBezTo>
                  <a:cubicBezTo>
                    <a:pt x="132" y="96"/>
                    <a:pt x="133" y="94"/>
                    <a:pt x="133" y="92"/>
                  </a:cubicBezTo>
                  <a:cubicBezTo>
                    <a:pt x="134" y="91"/>
                    <a:pt x="135" y="91"/>
                    <a:pt x="136" y="91"/>
                  </a:cubicBezTo>
                  <a:cubicBezTo>
                    <a:pt x="137" y="91"/>
                    <a:pt x="137" y="92"/>
                    <a:pt x="137" y="93"/>
                  </a:cubicBezTo>
                  <a:cubicBezTo>
                    <a:pt x="136" y="95"/>
                    <a:pt x="136" y="97"/>
                    <a:pt x="135" y="99"/>
                  </a:cubicBezTo>
                  <a:cubicBezTo>
                    <a:pt x="135" y="100"/>
                    <a:pt x="134" y="100"/>
                    <a:pt x="133" y="100"/>
                  </a:cubicBezTo>
                  <a:close/>
                  <a:moveTo>
                    <a:pt x="5" y="93"/>
                  </a:moveTo>
                  <a:cubicBezTo>
                    <a:pt x="4" y="93"/>
                    <a:pt x="3" y="93"/>
                    <a:pt x="3" y="92"/>
                  </a:cubicBezTo>
                  <a:cubicBezTo>
                    <a:pt x="2" y="90"/>
                    <a:pt x="2" y="88"/>
                    <a:pt x="1" y="86"/>
                  </a:cubicBezTo>
                  <a:cubicBezTo>
                    <a:pt x="1" y="85"/>
                    <a:pt x="2" y="84"/>
                    <a:pt x="3" y="84"/>
                  </a:cubicBezTo>
                  <a:cubicBezTo>
                    <a:pt x="4" y="84"/>
                    <a:pt x="5" y="84"/>
                    <a:pt x="5" y="85"/>
                  </a:cubicBezTo>
                  <a:cubicBezTo>
                    <a:pt x="6" y="87"/>
                    <a:pt x="6" y="89"/>
                    <a:pt x="7" y="91"/>
                  </a:cubicBezTo>
                  <a:cubicBezTo>
                    <a:pt x="7" y="92"/>
                    <a:pt x="7" y="93"/>
                    <a:pt x="5" y="93"/>
                  </a:cubicBezTo>
                  <a:cubicBezTo>
                    <a:pt x="5" y="93"/>
                    <a:pt x="5" y="93"/>
                    <a:pt x="5" y="93"/>
                  </a:cubicBezTo>
                  <a:close/>
                  <a:moveTo>
                    <a:pt x="137" y="89"/>
                  </a:moveTo>
                  <a:cubicBezTo>
                    <a:pt x="137" y="89"/>
                    <a:pt x="137" y="89"/>
                    <a:pt x="136" y="89"/>
                  </a:cubicBezTo>
                  <a:cubicBezTo>
                    <a:pt x="135" y="89"/>
                    <a:pt x="135" y="88"/>
                    <a:pt x="135" y="87"/>
                  </a:cubicBezTo>
                  <a:cubicBezTo>
                    <a:pt x="135" y="85"/>
                    <a:pt x="136" y="83"/>
                    <a:pt x="136" y="81"/>
                  </a:cubicBezTo>
                  <a:cubicBezTo>
                    <a:pt x="136" y="80"/>
                    <a:pt x="137" y="80"/>
                    <a:pt x="138" y="80"/>
                  </a:cubicBezTo>
                  <a:cubicBezTo>
                    <a:pt x="139" y="80"/>
                    <a:pt x="140" y="81"/>
                    <a:pt x="140" y="82"/>
                  </a:cubicBezTo>
                  <a:cubicBezTo>
                    <a:pt x="140" y="84"/>
                    <a:pt x="139" y="86"/>
                    <a:pt x="139" y="88"/>
                  </a:cubicBezTo>
                  <a:cubicBezTo>
                    <a:pt x="139" y="89"/>
                    <a:pt x="138" y="89"/>
                    <a:pt x="137" y="89"/>
                  </a:cubicBezTo>
                  <a:close/>
                  <a:moveTo>
                    <a:pt x="2" y="82"/>
                  </a:moveTo>
                  <a:cubicBezTo>
                    <a:pt x="1" y="82"/>
                    <a:pt x="0" y="81"/>
                    <a:pt x="0" y="80"/>
                  </a:cubicBezTo>
                  <a:cubicBezTo>
                    <a:pt x="0" y="79"/>
                    <a:pt x="0" y="77"/>
                    <a:pt x="0" y="75"/>
                  </a:cubicBezTo>
                  <a:cubicBezTo>
                    <a:pt x="0" y="73"/>
                    <a:pt x="1" y="73"/>
                    <a:pt x="2" y="72"/>
                  </a:cubicBezTo>
                  <a:cubicBezTo>
                    <a:pt x="3" y="72"/>
                    <a:pt x="4" y="73"/>
                    <a:pt x="4" y="74"/>
                  </a:cubicBezTo>
                  <a:cubicBezTo>
                    <a:pt x="4" y="76"/>
                    <a:pt x="4" y="78"/>
                    <a:pt x="4" y="80"/>
                  </a:cubicBezTo>
                  <a:cubicBezTo>
                    <a:pt x="4" y="81"/>
                    <a:pt x="4" y="82"/>
                    <a:pt x="3" y="82"/>
                  </a:cubicBezTo>
                  <a:cubicBezTo>
                    <a:pt x="3" y="82"/>
                    <a:pt x="2" y="82"/>
                    <a:pt x="2" y="82"/>
                  </a:cubicBezTo>
                  <a:close/>
                  <a:moveTo>
                    <a:pt x="139" y="78"/>
                  </a:moveTo>
                  <a:cubicBezTo>
                    <a:pt x="139" y="78"/>
                    <a:pt x="139" y="78"/>
                    <a:pt x="139" y="78"/>
                  </a:cubicBezTo>
                  <a:cubicBezTo>
                    <a:pt x="137" y="78"/>
                    <a:pt x="137" y="77"/>
                    <a:pt x="137" y="76"/>
                  </a:cubicBezTo>
                  <a:cubicBezTo>
                    <a:pt x="137" y="74"/>
                    <a:pt x="137" y="72"/>
                    <a:pt x="137" y="70"/>
                  </a:cubicBezTo>
                  <a:cubicBezTo>
                    <a:pt x="137" y="70"/>
                    <a:pt x="137" y="70"/>
                    <a:pt x="137" y="69"/>
                  </a:cubicBezTo>
                  <a:cubicBezTo>
                    <a:pt x="137" y="69"/>
                    <a:pt x="137" y="68"/>
                    <a:pt x="137" y="68"/>
                  </a:cubicBezTo>
                  <a:cubicBezTo>
                    <a:pt x="137" y="66"/>
                    <a:pt x="137" y="64"/>
                    <a:pt x="137" y="62"/>
                  </a:cubicBezTo>
                  <a:cubicBezTo>
                    <a:pt x="136" y="61"/>
                    <a:pt x="137" y="60"/>
                    <a:pt x="138" y="60"/>
                  </a:cubicBezTo>
                  <a:cubicBezTo>
                    <a:pt x="139" y="60"/>
                    <a:pt x="140" y="61"/>
                    <a:pt x="140" y="62"/>
                  </a:cubicBezTo>
                  <a:cubicBezTo>
                    <a:pt x="141" y="64"/>
                    <a:pt x="141" y="66"/>
                    <a:pt x="141" y="68"/>
                  </a:cubicBezTo>
                  <a:cubicBezTo>
                    <a:pt x="141" y="68"/>
                    <a:pt x="141" y="69"/>
                    <a:pt x="141" y="69"/>
                  </a:cubicBezTo>
                  <a:cubicBezTo>
                    <a:pt x="141" y="69"/>
                    <a:pt x="141" y="70"/>
                    <a:pt x="141" y="70"/>
                  </a:cubicBezTo>
                  <a:cubicBezTo>
                    <a:pt x="141" y="72"/>
                    <a:pt x="141" y="74"/>
                    <a:pt x="141" y="76"/>
                  </a:cubicBezTo>
                  <a:cubicBezTo>
                    <a:pt x="141" y="77"/>
                    <a:pt x="140" y="78"/>
                    <a:pt x="139" y="78"/>
                  </a:cubicBezTo>
                  <a:close/>
                  <a:moveTo>
                    <a:pt x="2" y="71"/>
                  </a:moveTo>
                  <a:cubicBezTo>
                    <a:pt x="2" y="71"/>
                    <a:pt x="2" y="71"/>
                    <a:pt x="2" y="71"/>
                  </a:cubicBezTo>
                  <a:cubicBezTo>
                    <a:pt x="1" y="71"/>
                    <a:pt x="0" y="70"/>
                    <a:pt x="0" y="69"/>
                  </a:cubicBezTo>
                  <a:cubicBezTo>
                    <a:pt x="0" y="67"/>
                    <a:pt x="0" y="65"/>
                    <a:pt x="0" y="63"/>
                  </a:cubicBezTo>
                  <a:cubicBezTo>
                    <a:pt x="0" y="62"/>
                    <a:pt x="1" y="61"/>
                    <a:pt x="2" y="61"/>
                  </a:cubicBezTo>
                  <a:cubicBezTo>
                    <a:pt x="3" y="61"/>
                    <a:pt x="4" y="62"/>
                    <a:pt x="4" y="63"/>
                  </a:cubicBezTo>
                  <a:cubicBezTo>
                    <a:pt x="4" y="65"/>
                    <a:pt x="4" y="67"/>
                    <a:pt x="4" y="69"/>
                  </a:cubicBezTo>
                  <a:cubicBezTo>
                    <a:pt x="4" y="70"/>
                    <a:pt x="3" y="71"/>
                    <a:pt x="2" y="71"/>
                  </a:cubicBezTo>
                  <a:close/>
                  <a:moveTo>
                    <a:pt x="3" y="59"/>
                  </a:moveTo>
                  <a:cubicBezTo>
                    <a:pt x="3" y="59"/>
                    <a:pt x="3" y="59"/>
                    <a:pt x="2" y="59"/>
                  </a:cubicBezTo>
                  <a:cubicBezTo>
                    <a:pt x="1" y="59"/>
                    <a:pt x="1" y="58"/>
                    <a:pt x="1" y="57"/>
                  </a:cubicBezTo>
                  <a:cubicBezTo>
                    <a:pt x="1" y="55"/>
                    <a:pt x="2" y="53"/>
                    <a:pt x="2" y="51"/>
                  </a:cubicBezTo>
                  <a:cubicBezTo>
                    <a:pt x="3" y="50"/>
                    <a:pt x="4" y="50"/>
                    <a:pt x="5" y="50"/>
                  </a:cubicBezTo>
                  <a:cubicBezTo>
                    <a:pt x="6" y="50"/>
                    <a:pt x="6" y="51"/>
                    <a:pt x="6" y="52"/>
                  </a:cubicBezTo>
                  <a:cubicBezTo>
                    <a:pt x="6" y="54"/>
                    <a:pt x="5" y="56"/>
                    <a:pt x="5" y="58"/>
                  </a:cubicBezTo>
                  <a:cubicBezTo>
                    <a:pt x="5" y="59"/>
                    <a:pt x="4" y="59"/>
                    <a:pt x="3" y="59"/>
                  </a:cubicBezTo>
                  <a:close/>
                  <a:moveTo>
                    <a:pt x="138" y="59"/>
                  </a:moveTo>
                  <a:cubicBezTo>
                    <a:pt x="137" y="59"/>
                    <a:pt x="136" y="58"/>
                    <a:pt x="136" y="57"/>
                  </a:cubicBezTo>
                  <a:cubicBezTo>
                    <a:pt x="135" y="55"/>
                    <a:pt x="135" y="53"/>
                    <a:pt x="134" y="52"/>
                  </a:cubicBezTo>
                  <a:cubicBezTo>
                    <a:pt x="134" y="51"/>
                    <a:pt x="135" y="49"/>
                    <a:pt x="136" y="49"/>
                  </a:cubicBezTo>
                  <a:cubicBezTo>
                    <a:pt x="137" y="49"/>
                    <a:pt x="138" y="49"/>
                    <a:pt x="138" y="50"/>
                  </a:cubicBezTo>
                  <a:cubicBezTo>
                    <a:pt x="139" y="52"/>
                    <a:pt x="139" y="54"/>
                    <a:pt x="140" y="56"/>
                  </a:cubicBezTo>
                  <a:cubicBezTo>
                    <a:pt x="140" y="57"/>
                    <a:pt x="139" y="58"/>
                    <a:pt x="138" y="59"/>
                  </a:cubicBezTo>
                  <a:cubicBezTo>
                    <a:pt x="138" y="59"/>
                    <a:pt x="138" y="59"/>
                    <a:pt x="138" y="59"/>
                  </a:cubicBezTo>
                  <a:close/>
                  <a:moveTo>
                    <a:pt x="6" y="48"/>
                  </a:moveTo>
                  <a:cubicBezTo>
                    <a:pt x="6" y="48"/>
                    <a:pt x="5" y="48"/>
                    <a:pt x="5" y="48"/>
                  </a:cubicBezTo>
                  <a:cubicBezTo>
                    <a:pt x="4" y="48"/>
                    <a:pt x="4" y="47"/>
                    <a:pt x="4" y="46"/>
                  </a:cubicBezTo>
                  <a:cubicBezTo>
                    <a:pt x="5" y="44"/>
                    <a:pt x="6" y="42"/>
                    <a:pt x="6" y="40"/>
                  </a:cubicBezTo>
                  <a:cubicBezTo>
                    <a:pt x="7" y="39"/>
                    <a:pt x="8" y="39"/>
                    <a:pt x="9" y="39"/>
                  </a:cubicBezTo>
                  <a:cubicBezTo>
                    <a:pt x="10" y="40"/>
                    <a:pt x="10" y="41"/>
                    <a:pt x="10" y="42"/>
                  </a:cubicBezTo>
                  <a:cubicBezTo>
                    <a:pt x="9" y="44"/>
                    <a:pt x="8" y="45"/>
                    <a:pt x="8" y="47"/>
                  </a:cubicBezTo>
                  <a:cubicBezTo>
                    <a:pt x="8" y="48"/>
                    <a:pt x="7" y="48"/>
                    <a:pt x="6" y="48"/>
                  </a:cubicBezTo>
                  <a:close/>
                  <a:moveTo>
                    <a:pt x="134" y="48"/>
                  </a:moveTo>
                  <a:cubicBezTo>
                    <a:pt x="134" y="48"/>
                    <a:pt x="133" y="47"/>
                    <a:pt x="133" y="46"/>
                  </a:cubicBezTo>
                  <a:cubicBezTo>
                    <a:pt x="132" y="45"/>
                    <a:pt x="131" y="43"/>
                    <a:pt x="130" y="41"/>
                  </a:cubicBezTo>
                  <a:cubicBezTo>
                    <a:pt x="130" y="40"/>
                    <a:pt x="130" y="39"/>
                    <a:pt x="131" y="39"/>
                  </a:cubicBezTo>
                  <a:cubicBezTo>
                    <a:pt x="132" y="38"/>
                    <a:pt x="133" y="38"/>
                    <a:pt x="134" y="39"/>
                  </a:cubicBezTo>
                  <a:cubicBezTo>
                    <a:pt x="135" y="41"/>
                    <a:pt x="136" y="43"/>
                    <a:pt x="136" y="45"/>
                  </a:cubicBezTo>
                  <a:cubicBezTo>
                    <a:pt x="137" y="46"/>
                    <a:pt x="136" y="47"/>
                    <a:pt x="135" y="47"/>
                  </a:cubicBezTo>
                  <a:cubicBezTo>
                    <a:pt x="135" y="48"/>
                    <a:pt x="135" y="48"/>
                    <a:pt x="134" y="48"/>
                  </a:cubicBezTo>
                  <a:close/>
                  <a:moveTo>
                    <a:pt x="11" y="38"/>
                  </a:moveTo>
                  <a:cubicBezTo>
                    <a:pt x="10" y="38"/>
                    <a:pt x="10" y="38"/>
                    <a:pt x="10" y="38"/>
                  </a:cubicBezTo>
                  <a:cubicBezTo>
                    <a:pt x="9" y="37"/>
                    <a:pt x="9" y="36"/>
                    <a:pt x="9" y="35"/>
                  </a:cubicBezTo>
                  <a:cubicBezTo>
                    <a:pt x="10" y="33"/>
                    <a:pt x="11" y="32"/>
                    <a:pt x="12" y="30"/>
                  </a:cubicBezTo>
                  <a:cubicBezTo>
                    <a:pt x="13" y="29"/>
                    <a:pt x="14" y="29"/>
                    <a:pt x="15" y="30"/>
                  </a:cubicBezTo>
                  <a:cubicBezTo>
                    <a:pt x="16" y="30"/>
                    <a:pt x="16" y="31"/>
                    <a:pt x="16" y="32"/>
                  </a:cubicBezTo>
                  <a:cubicBezTo>
                    <a:pt x="14" y="34"/>
                    <a:pt x="13" y="35"/>
                    <a:pt x="13" y="37"/>
                  </a:cubicBezTo>
                  <a:cubicBezTo>
                    <a:pt x="12" y="38"/>
                    <a:pt x="12" y="38"/>
                    <a:pt x="11" y="38"/>
                  </a:cubicBezTo>
                  <a:close/>
                  <a:moveTo>
                    <a:pt x="129" y="37"/>
                  </a:moveTo>
                  <a:cubicBezTo>
                    <a:pt x="129" y="37"/>
                    <a:pt x="128" y="37"/>
                    <a:pt x="128" y="36"/>
                  </a:cubicBezTo>
                  <a:cubicBezTo>
                    <a:pt x="127" y="35"/>
                    <a:pt x="126" y="33"/>
                    <a:pt x="125" y="32"/>
                  </a:cubicBezTo>
                  <a:cubicBezTo>
                    <a:pt x="124" y="31"/>
                    <a:pt x="124" y="30"/>
                    <a:pt x="125" y="29"/>
                  </a:cubicBezTo>
                  <a:cubicBezTo>
                    <a:pt x="126" y="28"/>
                    <a:pt x="127" y="28"/>
                    <a:pt x="128" y="29"/>
                  </a:cubicBezTo>
                  <a:cubicBezTo>
                    <a:pt x="129" y="31"/>
                    <a:pt x="130" y="33"/>
                    <a:pt x="131" y="34"/>
                  </a:cubicBezTo>
                  <a:cubicBezTo>
                    <a:pt x="132" y="35"/>
                    <a:pt x="131" y="36"/>
                    <a:pt x="130" y="37"/>
                  </a:cubicBezTo>
                  <a:cubicBezTo>
                    <a:pt x="130" y="37"/>
                    <a:pt x="130" y="37"/>
                    <a:pt x="129" y="37"/>
                  </a:cubicBezTo>
                  <a:close/>
                  <a:moveTo>
                    <a:pt x="17" y="29"/>
                  </a:moveTo>
                  <a:cubicBezTo>
                    <a:pt x="17" y="29"/>
                    <a:pt x="16" y="29"/>
                    <a:pt x="16" y="28"/>
                  </a:cubicBezTo>
                  <a:cubicBezTo>
                    <a:pt x="15" y="27"/>
                    <a:pt x="15" y="26"/>
                    <a:pt x="16" y="25"/>
                  </a:cubicBezTo>
                  <a:cubicBezTo>
                    <a:pt x="17" y="24"/>
                    <a:pt x="18" y="22"/>
                    <a:pt x="20" y="21"/>
                  </a:cubicBezTo>
                  <a:cubicBezTo>
                    <a:pt x="21" y="20"/>
                    <a:pt x="22" y="20"/>
                    <a:pt x="23" y="21"/>
                  </a:cubicBezTo>
                  <a:cubicBezTo>
                    <a:pt x="23" y="22"/>
                    <a:pt x="23" y="23"/>
                    <a:pt x="23" y="24"/>
                  </a:cubicBezTo>
                  <a:cubicBezTo>
                    <a:pt x="21" y="25"/>
                    <a:pt x="20" y="26"/>
                    <a:pt x="19" y="28"/>
                  </a:cubicBezTo>
                  <a:cubicBezTo>
                    <a:pt x="18" y="28"/>
                    <a:pt x="18" y="29"/>
                    <a:pt x="17" y="29"/>
                  </a:cubicBezTo>
                  <a:close/>
                  <a:moveTo>
                    <a:pt x="123" y="28"/>
                  </a:moveTo>
                  <a:cubicBezTo>
                    <a:pt x="122" y="28"/>
                    <a:pt x="122" y="28"/>
                    <a:pt x="121" y="27"/>
                  </a:cubicBezTo>
                  <a:cubicBezTo>
                    <a:pt x="120" y="26"/>
                    <a:pt x="119" y="25"/>
                    <a:pt x="117" y="23"/>
                  </a:cubicBezTo>
                  <a:cubicBezTo>
                    <a:pt x="117" y="22"/>
                    <a:pt x="117" y="21"/>
                    <a:pt x="117" y="20"/>
                  </a:cubicBezTo>
                  <a:cubicBezTo>
                    <a:pt x="118" y="20"/>
                    <a:pt x="119" y="20"/>
                    <a:pt x="120" y="20"/>
                  </a:cubicBezTo>
                  <a:cubicBezTo>
                    <a:pt x="122" y="22"/>
                    <a:pt x="123" y="23"/>
                    <a:pt x="124" y="25"/>
                  </a:cubicBezTo>
                  <a:cubicBezTo>
                    <a:pt x="125" y="26"/>
                    <a:pt x="125" y="27"/>
                    <a:pt x="124" y="28"/>
                  </a:cubicBezTo>
                  <a:cubicBezTo>
                    <a:pt x="124" y="28"/>
                    <a:pt x="123" y="28"/>
                    <a:pt x="123" y="28"/>
                  </a:cubicBezTo>
                  <a:close/>
                  <a:moveTo>
                    <a:pt x="25" y="20"/>
                  </a:moveTo>
                  <a:cubicBezTo>
                    <a:pt x="25" y="20"/>
                    <a:pt x="24" y="20"/>
                    <a:pt x="24" y="20"/>
                  </a:cubicBezTo>
                  <a:cubicBezTo>
                    <a:pt x="23" y="19"/>
                    <a:pt x="23" y="18"/>
                    <a:pt x="24" y="17"/>
                  </a:cubicBezTo>
                  <a:cubicBezTo>
                    <a:pt x="26" y="16"/>
                    <a:pt x="27" y="14"/>
                    <a:pt x="29" y="13"/>
                  </a:cubicBezTo>
                  <a:cubicBezTo>
                    <a:pt x="30" y="13"/>
                    <a:pt x="31" y="13"/>
                    <a:pt x="31" y="14"/>
                  </a:cubicBezTo>
                  <a:cubicBezTo>
                    <a:pt x="32" y="15"/>
                    <a:pt x="32" y="16"/>
                    <a:pt x="31" y="17"/>
                  </a:cubicBezTo>
                  <a:cubicBezTo>
                    <a:pt x="29" y="18"/>
                    <a:pt x="28" y="19"/>
                    <a:pt x="27" y="20"/>
                  </a:cubicBezTo>
                  <a:cubicBezTo>
                    <a:pt x="26" y="20"/>
                    <a:pt x="26" y="20"/>
                    <a:pt x="25" y="20"/>
                  </a:cubicBezTo>
                  <a:close/>
                  <a:moveTo>
                    <a:pt x="115" y="20"/>
                  </a:moveTo>
                  <a:cubicBezTo>
                    <a:pt x="114" y="20"/>
                    <a:pt x="114" y="20"/>
                    <a:pt x="113" y="19"/>
                  </a:cubicBezTo>
                  <a:cubicBezTo>
                    <a:pt x="112" y="18"/>
                    <a:pt x="110" y="17"/>
                    <a:pt x="109" y="16"/>
                  </a:cubicBezTo>
                  <a:cubicBezTo>
                    <a:pt x="108" y="15"/>
                    <a:pt x="108" y="14"/>
                    <a:pt x="109" y="13"/>
                  </a:cubicBezTo>
                  <a:cubicBezTo>
                    <a:pt x="109" y="12"/>
                    <a:pt x="110" y="12"/>
                    <a:pt x="111" y="13"/>
                  </a:cubicBezTo>
                  <a:cubicBezTo>
                    <a:pt x="113" y="14"/>
                    <a:pt x="114" y="15"/>
                    <a:pt x="116" y="16"/>
                  </a:cubicBezTo>
                  <a:cubicBezTo>
                    <a:pt x="117" y="17"/>
                    <a:pt x="117" y="18"/>
                    <a:pt x="116" y="19"/>
                  </a:cubicBezTo>
                  <a:cubicBezTo>
                    <a:pt x="116" y="20"/>
                    <a:pt x="115" y="20"/>
                    <a:pt x="115" y="20"/>
                  </a:cubicBezTo>
                  <a:close/>
                  <a:moveTo>
                    <a:pt x="35" y="14"/>
                  </a:moveTo>
                  <a:cubicBezTo>
                    <a:pt x="34" y="14"/>
                    <a:pt x="33" y="13"/>
                    <a:pt x="33" y="13"/>
                  </a:cubicBezTo>
                  <a:cubicBezTo>
                    <a:pt x="32" y="12"/>
                    <a:pt x="33" y="11"/>
                    <a:pt x="34" y="10"/>
                  </a:cubicBezTo>
                  <a:cubicBezTo>
                    <a:pt x="35" y="9"/>
                    <a:pt x="37" y="8"/>
                    <a:pt x="39" y="7"/>
                  </a:cubicBezTo>
                  <a:cubicBezTo>
                    <a:pt x="40" y="7"/>
                    <a:pt x="41" y="7"/>
                    <a:pt x="41" y="8"/>
                  </a:cubicBezTo>
                  <a:cubicBezTo>
                    <a:pt x="42" y="9"/>
                    <a:pt x="41" y="10"/>
                    <a:pt x="40" y="11"/>
                  </a:cubicBezTo>
                  <a:cubicBezTo>
                    <a:pt x="39" y="12"/>
                    <a:pt x="37" y="12"/>
                    <a:pt x="36" y="13"/>
                  </a:cubicBezTo>
                  <a:cubicBezTo>
                    <a:pt x="35" y="14"/>
                    <a:pt x="35" y="14"/>
                    <a:pt x="35" y="14"/>
                  </a:cubicBezTo>
                  <a:close/>
                  <a:moveTo>
                    <a:pt x="105" y="13"/>
                  </a:moveTo>
                  <a:cubicBezTo>
                    <a:pt x="105" y="13"/>
                    <a:pt x="105" y="13"/>
                    <a:pt x="104" y="13"/>
                  </a:cubicBezTo>
                  <a:cubicBezTo>
                    <a:pt x="103" y="12"/>
                    <a:pt x="101" y="11"/>
                    <a:pt x="99" y="10"/>
                  </a:cubicBezTo>
                  <a:cubicBezTo>
                    <a:pt x="98" y="10"/>
                    <a:pt x="98" y="9"/>
                    <a:pt x="99" y="8"/>
                  </a:cubicBezTo>
                  <a:cubicBezTo>
                    <a:pt x="99" y="7"/>
                    <a:pt x="100" y="6"/>
                    <a:pt x="101" y="7"/>
                  </a:cubicBezTo>
                  <a:cubicBezTo>
                    <a:pt x="103" y="8"/>
                    <a:pt x="105" y="9"/>
                    <a:pt x="106" y="10"/>
                  </a:cubicBezTo>
                  <a:cubicBezTo>
                    <a:pt x="107" y="10"/>
                    <a:pt x="108" y="11"/>
                    <a:pt x="107" y="12"/>
                  </a:cubicBezTo>
                  <a:cubicBezTo>
                    <a:pt x="107" y="13"/>
                    <a:pt x="106" y="13"/>
                    <a:pt x="105" y="13"/>
                  </a:cubicBezTo>
                  <a:close/>
                  <a:moveTo>
                    <a:pt x="45" y="9"/>
                  </a:moveTo>
                  <a:cubicBezTo>
                    <a:pt x="44" y="9"/>
                    <a:pt x="43" y="8"/>
                    <a:pt x="43" y="7"/>
                  </a:cubicBezTo>
                  <a:cubicBezTo>
                    <a:pt x="43" y="6"/>
                    <a:pt x="43" y="5"/>
                    <a:pt x="44" y="5"/>
                  </a:cubicBezTo>
                  <a:cubicBezTo>
                    <a:pt x="46" y="4"/>
                    <a:pt x="48" y="3"/>
                    <a:pt x="50" y="3"/>
                  </a:cubicBezTo>
                  <a:cubicBezTo>
                    <a:pt x="51" y="2"/>
                    <a:pt x="52" y="3"/>
                    <a:pt x="52" y="4"/>
                  </a:cubicBezTo>
                  <a:cubicBezTo>
                    <a:pt x="52" y="5"/>
                    <a:pt x="52" y="6"/>
                    <a:pt x="51" y="7"/>
                  </a:cubicBezTo>
                  <a:cubicBezTo>
                    <a:pt x="49" y="7"/>
                    <a:pt x="47" y="8"/>
                    <a:pt x="46" y="8"/>
                  </a:cubicBezTo>
                  <a:cubicBezTo>
                    <a:pt x="45" y="9"/>
                    <a:pt x="45" y="9"/>
                    <a:pt x="45" y="9"/>
                  </a:cubicBezTo>
                  <a:close/>
                  <a:moveTo>
                    <a:pt x="95" y="8"/>
                  </a:moveTo>
                  <a:cubicBezTo>
                    <a:pt x="95" y="8"/>
                    <a:pt x="95" y="8"/>
                    <a:pt x="94" y="8"/>
                  </a:cubicBezTo>
                  <a:cubicBezTo>
                    <a:pt x="93" y="8"/>
                    <a:pt x="91" y="7"/>
                    <a:pt x="89" y="6"/>
                  </a:cubicBezTo>
                  <a:cubicBezTo>
                    <a:pt x="88" y="6"/>
                    <a:pt x="87" y="5"/>
                    <a:pt x="88" y="4"/>
                  </a:cubicBezTo>
                  <a:cubicBezTo>
                    <a:pt x="88" y="3"/>
                    <a:pt x="89" y="2"/>
                    <a:pt x="90" y="3"/>
                  </a:cubicBezTo>
                  <a:cubicBezTo>
                    <a:pt x="92" y="3"/>
                    <a:pt x="94" y="4"/>
                    <a:pt x="96" y="4"/>
                  </a:cubicBezTo>
                  <a:cubicBezTo>
                    <a:pt x="97" y="5"/>
                    <a:pt x="97" y="6"/>
                    <a:pt x="97" y="7"/>
                  </a:cubicBezTo>
                  <a:cubicBezTo>
                    <a:pt x="97" y="8"/>
                    <a:pt x="96" y="8"/>
                    <a:pt x="95" y="8"/>
                  </a:cubicBezTo>
                  <a:close/>
                  <a:moveTo>
                    <a:pt x="56" y="5"/>
                  </a:moveTo>
                  <a:cubicBezTo>
                    <a:pt x="55" y="5"/>
                    <a:pt x="54" y="5"/>
                    <a:pt x="54" y="4"/>
                  </a:cubicBezTo>
                  <a:cubicBezTo>
                    <a:pt x="54" y="3"/>
                    <a:pt x="54" y="2"/>
                    <a:pt x="55" y="1"/>
                  </a:cubicBezTo>
                  <a:cubicBezTo>
                    <a:pt x="57" y="1"/>
                    <a:pt x="59" y="1"/>
                    <a:pt x="61" y="0"/>
                  </a:cubicBezTo>
                  <a:cubicBezTo>
                    <a:pt x="62" y="0"/>
                    <a:pt x="63" y="1"/>
                    <a:pt x="63" y="2"/>
                  </a:cubicBezTo>
                  <a:cubicBezTo>
                    <a:pt x="63" y="3"/>
                    <a:pt x="63" y="4"/>
                    <a:pt x="62" y="4"/>
                  </a:cubicBezTo>
                  <a:cubicBezTo>
                    <a:pt x="60" y="5"/>
                    <a:pt x="58" y="5"/>
                    <a:pt x="56" y="5"/>
                  </a:cubicBezTo>
                  <a:cubicBezTo>
                    <a:pt x="56" y="5"/>
                    <a:pt x="56" y="5"/>
                    <a:pt x="56" y="5"/>
                  </a:cubicBezTo>
                  <a:close/>
                  <a:moveTo>
                    <a:pt x="84" y="5"/>
                  </a:moveTo>
                  <a:cubicBezTo>
                    <a:pt x="84" y="5"/>
                    <a:pt x="84" y="5"/>
                    <a:pt x="84" y="5"/>
                  </a:cubicBezTo>
                  <a:cubicBezTo>
                    <a:pt x="82" y="5"/>
                    <a:pt x="80" y="4"/>
                    <a:pt x="78" y="4"/>
                  </a:cubicBezTo>
                  <a:cubicBezTo>
                    <a:pt x="77" y="4"/>
                    <a:pt x="76" y="3"/>
                    <a:pt x="76" y="2"/>
                  </a:cubicBezTo>
                  <a:cubicBezTo>
                    <a:pt x="77" y="1"/>
                    <a:pt x="78" y="0"/>
                    <a:pt x="79" y="0"/>
                  </a:cubicBezTo>
                  <a:cubicBezTo>
                    <a:pt x="81" y="0"/>
                    <a:pt x="83" y="1"/>
                    <a:pt x="84" y="1"/>
                  </a:cubicBezTo>
                  <a:cubicBezTo>
                    <a:pt x="86" y="1"/>
                    <a:pt x="86" y="2"/>
                    <a:pt x="86" y="3"/>
                  </a:cubicBezTo>
                  <a:cubicBezTo>
                    <a:pt x="86" y="4"/>
                    <a:pt x="85" y="5"/>
                    <a:pt x="84" y="5"/>
                  </a:cubicBezTo>
                  <a:close/>
                  <a:moveTo>
                    <a:pt x="67" y="4"/>
                  </a:moveTo>
                  <a:cubicBezTo>
                    <a:pt x="66" y="4"/>
                    <a:pt x="65" y="3"/>
                    <a:pt x="65" y="2"/>
                  </a:cubicBezTo>
                  <a:cubicBezTo>
                    <a:pt x="65" y="1"/>
                    <a:pt x="66" y="0"/>
                    <a:pt x="67" y="0"/>
                  </a:cubicBezTo>
                  <a:cubicBezTo>
                    <a:pt x="69" y="0"/>
                    <a:pt x="71" y="0"/>
                    <a:pt x="73" y="0"/>
                  </a:cubicBezTo>
                  <a:cubicBezTo>
                    <a:pt x="74" y="0"/>
                    <a:pt x="75" y="1"/>
                    <a:pt x="75" y="2"/>
                  </a:cubicBezTo>
                  <a:cubicBezTo>
                    <a:pt x="75" y="3"/>
                    <a:pt x="74" y="4"/>
                    <a:pt x="73" y="4"/>
                  </a:cubicBezTo>
                  <a:cubicBezTo>
                    <a:pt x="71" y="4"/>
                    <a:pt x="69" y="4"/>
                    <a:pt x="67" y="4"/>
                  </a:cubicBezTo>
                  <a:cubicBezTo>
                    <a:pt x="67" y="4"/>
                    <a:pt x="67" y="4"/>
                    <a:pt x="67"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66" name="Freeform 528">
              <a:extLst>
                <a:ext uri="{FF2B5EF4-FFF2-40B4-BE49-F238E27FC236}">
                  <a16:creationId xmlns:a16="http://schemas.microsoft.com/office/drawing/2014/main" id="{272443CE-E289-41DB-B3D3-8DD2472B9369}"/>
                </a:ext>
              </a:extLst>
            </p:cNvPr>
            <p:cNvSpPr>
              <a:spLocks noEditPoints="1"/>
            </p:cNvSpPr>
            <p:nvPr/>
          </p:nvSpPr>
          <p:spPr bwMode="auto">
            <a:xfrm rot="10800000">
              <a:off x="6839770" y="3812146"/>
              <a:ext cx="196567" cy="192694"/>
            </a:xfrm>
            <a:custGeom>
              <a:avLst/>
              <a:gdLst>
                <a:gd name="T0" fmla="*/ 70 w 141"/>
                <a:gd name="T1" fmla="*/ 137 h 141"/>
                <a:gd name="T2" fmla="*/ 64 w 141"/>
                <a:gd name="T3" fmla="*/ 141 h 141"/>
                <a:gd name="T4" fmla="*/ 64 w 141"/>
                <a:gd name="T5" fmla="*/ 137 h 141"/>
                <a:gd name="T6" fmla="*/ 81 w 141"/>
                <a:gd name="T7" fmla="*/ 137 h 141"/>
                <a:gd name="T8" fmla="*/ 81 w 141"/>
                <a:gd name="T9" fmla="*/ 141 h 141"/>
                <a:gd name="T10" fmla="*/ 48 w 141"/>
                <a:gd name="T11" fmla="*/ 133 h 141"/>
                <a:gd name="T12" fmla="*/ 90 w 141"/>
                <a:gd name="T13" fmla="*/ 137 h 141"/>
                <a:gd name="T14" fmla="*/ 93 w 141"/>
                <a:gd name="T15" fmla="*/ 138 h 141"/>
                <a:gd name="T16" fmla="*/ 35 w 141"/>
                <a:gd name="T17" fmla="*/ 130 h 141"/>
                <a:gd name="T18" fmla="*/ 102 w 141"/>
                <a:gd name="T19" fmla="*/ 133 h 141"/>
                <a:gd name="T20" fmla="*/ 109 w 141"/>
                <a:gd name="T21" fmla="*/ 130 h 141"/>
                <a:gd name="T22" fmla="*/ 26 w 141"/>
                <a:gd name="T23" fmla="*/ 126 h 141"/>
                <a:gd name="T24" fmla="*/ 32 w 141"/>
                <a:gd name="T25" fmla="*/ 130 h 141"/>
                <a:gd name="T26" fmla="*/ 118 w 141"/>
                <a:gd name="T27" fmla="*/ 120 h 141"/>
                <a:gd name="T28" fmla="*/ 22 w 141"/>
                <a:gd name="T29" fmla="*/ 122 h 141"/>
                <a:gd name="T30" fmla="*/ 24 w 141"/>
                <a:gd name="T31" fmla="*/ 122 h 141"/>
                <a:gd name="T32" fmla="*/ 123 w 141"/>
                <a:gd name="T33" fmla="*/ 112 h 141"/>
                <a:gd name="T34" fmla="*/ 15 w 141"/>
                <a:gd name="T35" fmla="*/ 114 h 141"/>
                <a:gd name="T36" fmla="*/ 17 w 141"/>
                <a:gd name="T37" fmla="*/ 111 h 141"/>
                <a:gd name="T38" fmla="*/ 126 w 141"/>
                <a:gd name="T39" fmla="*/ 107 h 141"/>
                <a:gd name="T40" fmla="*/ 128 w 141"/>
                <a:gd name="T41" fmla="*/ 111 h 141"/>
                <a:gd name="T42" fmla="*/ 9 w 141"/>
                <a:gd name="T43" fmla="*/ 96 h 141"/>
                <a:gd name="T44" fmla="*/ 132 w 141"/>
                <a:gd name="T45" fmla="*/ 100 h 141"/>
                <a:gd name="T46" fmla="*/ 135 w 141"/>
                <a:gd name="T47" fmla="*/ 99 h 141"/>
                <a:gd name="T48" fmla="*/ 3 w 141"/>
                <a:gd name="T49" fmla="*/ 84 h 141"/>
                <a:gd name="T50" fmla="*/ 137 w 141"/>
                <a:gd name="T51" fmla="*/ 90 h 141"/>
                <a:gd name="T52" fmla="*/ 140 w 141"/>
                <a:gd name="T53" fmla="*/ 82 h 141"/>
                <a:gd name="T54" fmla="*/ 0 w 141"/>
                <a:gd name="T55" fmla="*/ 75 h 141"/>
                <a:gd name="T56" fmla="*/ 2 w 141"/>
                <a:gd name="T57" fmla="*/ 82 h 141"/>
                <a:gd name="T58" fmla="*/ 137 w 141"/>
                <a:gd name="T59" fmla="*/ 70 h 141"/>
                <a:gd name="T60" fmla="*/ 141 w 141"/>
                <a:gd name="T61" fmla="*/ 68 h 141"/>
                <a:gd name="T62" fmla="*/ 2 w 141"/>
                <a:gd name="T63" fmla="*/ 71 h 141"/>
                <a:gd name="T64" fmla="*/ 4 w 141"/>
                <a:gd name="T65" fmla="*/ 64 h 141"/>
                <a:gd name="T66" fmla="*/ 1 w 141"/>
                <a:gd name="T67" fmla="*/ 57 h 141"/>
                <a:gd name="T68" fmla="*/ 3 w 141"/>
                <a:gd name="T69" fmla="*/ 60 h 141"/>
                <a:gd name="T70" fmla="*/ 138 w 141"/>
                <a:gd name="T71" fmla="*/ 51 h 141"/>
                <a:gd name="T72" fmla="*/ 5 w 141"/>
                <a:gd name="T73" fmla="*/ 49 h 141"/>
                <a:gd name="T74" fmla="*/ 8 w 141"/>
                <a:gd name="T75" fmla="*/ 47 h 141"/>
                <a:gd name="T76" fmla="*/ 131 w 141"/>
                <a:gd name="T77" fmla="*/ 39 h 141"/>
                <a:gd name="T78" fmla="*/ 11 w 141"/>
                <a:gd name="T79" fmla="*/ 38 h 141"/>
                <a:gd name="T80" fmla="*/ 16 w 141"/>
                <a:gd name="T81" fmla="*/ 33 h 141"/>
                <a:gd name="T82" fmla="*/ 125 w 141"/>
                <a:gd name="T83" fmla="*/ 32 h 141"/>
                <a:gd name="T84" fmla="*/ 129 w 141"/>
                <a:gd name="T85" fmla="*/ 38 h 141"/>
                <a:gd name="T86" fmla="*/ 23 w 141"/>
                <a:gd name="T87" fmla="*/ 21 h 141"/>
                <a:gd name="T88" fmla="*/ 121 w 141"/>
                <a:gd name="T89" fmla="*/ 28 h 141"/>
                <a:gd name="T90" fmla="*/ 124 w 141"/>
                <a:gd name="T91" fmla="*/ 28 h 141"/>
                <a:gd name="T92" fmla="*/ 29 w 141"/>
                <a:gd name="T93" fmla="*/ 14 h 141"/>
                <a:gd name="T94" fmla="*/ 115 w 141"/>
                <a:gd name="T95" fmla="*/ 20 h 141"/>
                <a:gd name="T96" fmla="*/ 116 w 141"/>
                <a:gd name="T97" fmla="*/ 17 h 141"/>
                <a:gd name="T98" fmla="*/ 34 w 141"/>
                <a:gd name="T99" fmla="*/ 10 h 141"/>
                <a:gd name="T100" fmla="*/ 35 w 141"/>
                <a:gd name="T101" fmla="*/ 14 h 141"/>
                <a:gd name="T102" fmla="*/ 101 w 141"/>
                <a:gd name="T103" fmla="*/ 7 h 141"/>
                <a:gd name="T104" fmla="*/ 43 w 141"/>
                <a:gd name="T105" fmla="*/ 8 h 141"/>
                <a:gd name="T106" fmla="*/ 46 w 141"/>
                <a:gd name="T107" fmla="*/ 9 h 141"/>
                <a:gd name="T108" fmla="*/ 88 w 141"/>
                <a:gd name="T109" fmla="*/ 4 h 141"/>
                <a:gd name="T110" fmla="*/ 56 w 141"/>
                <a:gd name="T111" fmla="*/ 6 h 141"/>
                <a:gd name="T112" fmla="*/ 62 w 141"/>
                <a:gd name="T113" fmla="*/ 5 h 141"/>
                <a:gd name="T114" fmla="*/ 78 w 141"/>
                <a:gd name="T115" fmla="*/ 5 h 141"/>
                <a:gd name="T116" fmla="*/ 84 w 141"/>
                <a:gd name="T117" fmla="*/ 5 h 141"/>
                <a:gd name="T118" fmla="*/ 75 w 141"/>
                <a:gd name="T119" fmla="*/ 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1" h="141">
                  <a:moveTo>
                    <a:pt x="70" y="141"/>
                  </a:moveTo>
                  <a:cubicBezTo>
                    <a:pt x="69" y="141"/>
                    <a:pt x="69" y="141"/>
                    <a:pt x="69" y="141"/>
                  </a:cubicBezTo>
                  <a:cubicBezTo>
                    <a:pt x="68" y="141"/>
                    <a:pt x="67" y="140"/>
                    <a:pt x="67" y="139"/>
                  </a:cubicBezTo>
                  <a:cubicBezTo>
                    <a:pt x="68" y="138"/>
                    <a:pt x="68" y="137"/>
                    <a:pt x="70" y="137"/>
                  </a:cubicBezTo>
                  <a:cubicBezTo>
                    <a:pt x="70" y="137"/>
                    <a:pt x="70" y="137"/>
                    <a:pt x="70" y="137"/>
                  </a:cubicBezTo>
                  <a:cubicBezTo>
                    <a:pt x="72" y="137"/>
                    <a:pt x="73" y="137"/>
                    <a:pt x="75" y="137"/>
                  </a:cubicBezTo>
                  <a:cubicBezTo>
                    <a:pt x="76" y="137"/>
                    <a:pt x="77" y="138"/>
                    <a:pt x="77" y="139"/>
                  </a:cubicBezTo>
                  <a:cubicBezTo>
                    <a:pt x="77" y="140"/>
                    <a:pt x="76" y="141"/>
                    <a:pt x="75" y="141"/>
                  </a:cubicBezTo>
                  <a:cubicBezTo>
                    <a:pt x="74" y="141"/>
                    <a:pt x="72" y="141"/>
                    <a:pt x="70" y="141"/>
                  </a:cubicBezTo>
                  <a:close/>
                  <a:moveTo>
                    <a:pt x="64" y="141"/>
                  </a:moveTo>
                  <a:cubicBezTo>
                    <a:pt x="64" y="141"/>
                    <a:pt x="64" y="141"/>
                    <a:pt x="64" y="141"/>
                  </a:cubicBezTo>
                  <a:cubicBezTo>
                    <a:pt x="62" y="141"/>
                    <a:pt x="60" y="141"/>
                    <a:pt x="58" y="140"/>
                  </a:cubicBezTo>
                  <a:cubicBezTo>
                    <a:pt x="57" y="140"/>
                    <a:pt x="56" y="139"/>
                    <a:pt x="56" y="138"/>
                  </a:cubicBezTo>
                  <a:cubicBezTo>
                    <a:pt x="56" y="137"/>
                    <a:pt x="57" y="136"/>
                    <a:pt x="58" y="136"/>
                  </a:cubicBezTo>
                  <a:cubicBezTo>
                    <a:pt x="60" y="137"/>
                    <a:pt x="62" y="137"/>
                    <a:pt x="64" y="137"/>
                  </a:cubicBezTo>
                  <a:cubicBezTo>
                    <a:pt x="65" y="137"/>
                    <a:pt x="66" y="138"/>
                    <a:pt x="66" y="139"/>
                  </a:cubicBezTo>
                  <a:cubicBezTo>
                    <a:pt x="66" y="140"/>
                    <a:pt x="65" y="141"/>
                    <a:pt x="64" y="141"/>
                  </a:cubicBezTo>
                  <a:close/>
                  <a:moveTo>
                    <a:pt x="81" y="141"/>
                  </a:moveTo>
                  <a:cubicBezTo>
                    <a:pt x="80" y="141"/>
                    <a:pt x="79" y="140"/>
                    <a:pt x="79" y="139"/>
                  </a:cubicBezTo>
                  <a:cubicBezTo>
                    <a:pt x="79" y="138"/>
                    <a:pt x="79" y="137"/>
                    <a:pt x="81" y="137"/>
                  </a:cubicBezTo>
                  <a:cubicBezTo>
                    <a:pt x="82" y="136"/>
                    <a:pt x="84" y="136"/>
                    <a:pt x="86" y="136"/>
                  </a:cubicBezTo>
                  <a:cubicBezTo>
                    <a:pt x="87" y="135"/>
                    <a:pt x="88" y="136"/>
                    <a:pt x="88" y="137"/>
                  </a:cubicBezTo>
                  <a:cubicBezTo>
                    <a:pt x="89" y="138"/>
                    <a:pt x="88" y="139"/>
                    <a:pt x="87" y="139"/>
                  </a:cubicBezTo>
                  <a:cubicBezTo>
                    <a:pt x="85" y="140"/>
                    <a:pt x="83" y="140"/>
                    <a:pt x="81" y="141"/>
                  </a:cubicBezTo>
                  <a:cubicBezTo>
                    <a:pt x="81" y="141"/>
                    <a:pt x="81" y="141"/>
                    <a:pt x="81" y="141"/>
                  </a:cubicBezTo>
                  <a:close/>
                  <a:moveTo>
                    <a:pt x="53" y="139"/>
                  </a:moveTo>
                  <a:cubicBezTo>
                    <a:pt x="52" y="139"/>
                    <a:pt x="52" y="139"/>
                    <a:pt x="52" y="139"/>
                  </a:cubicBezTo>
                  <a:cubicBezTo>
                    <a:pt x="50" y="138"/>
                    <a:pt x="48" y="138"/>
                    <a:pt x="46" y="137"/>
                  </a:cubicBezTo>
                  <a:cubicBezTo>
                    <a:pt x="45" y="137"/>
                    <a:pt x="45" y="136"/>
                    <a:pt x="45" y="135"/>
                  </a:cubicBezTo>
                  <a:cubicBezTo>
                    <a:pt x="46" y="134"/>
                    <a:pt x="47" y="133"/>
                    <a:pt x="48" y="133"/>
                  </a:cubicBezTo>
                  <a:cubicBezTo>
                    <a:pt x="49" y="134"/>
                    <a:pt x="51" y="135"/>
                    <a:pt x="53" y="135"/>
                  </a:cubicBezTo>
                  <a:cubicBezTo>
                    <a:pt x="54" y="135"/>
                    <a:pt x="55" y="137"/>
                    <a:pt x="54" y="138"/>
                  </a:cubicBezTo>
                  <a:cubicBezTo>
                    <a:pt x="54" y="138"/>
                    <a:pt x="53" y="139"/>
                    <a:pt x="53" y="139"/>
                  </a:cubicBezTo>
                  <a:close/>
                  <a:moveTo>
                    <a:pt x="92" y="138"/>
                  </a:moveTo>
                  <a:cubicBezTo>
                    <a:pt x="91" y="138"/>
                    <a:pt x="90" y="137"/>
                    <a:pt x="90" y="137"/>
                  </a:cubicBezTo>
                  <a:cubicBezTo>
                    <a:pt x="90" y="135"/>
                    <a:pt x="90" y="134"/>
                    <a:pt x="91" y="134"/>
                  </a:cubicBezTo>
                  <a:cubicBezTo>
                    <a:pt x="93" y="133"/>
                    <a:pt x="95" y="133"/>
                    <a:pt x="97" y="132"/>
                  </a:cubicBezTo>
                  <a:cubicBezTo>
                    <a:pt x="98" y="132"/>
                    <a:pt x="99" y="132"/>
                    <a:pt x="99" y="133"/>
                  </a:cubicBezTo>
                  <a:cubicBezTo>
                    <a:pt x="100" y="134"/>
                    <a:pt x="99" y="135"/>
                    <a:pt x="98" y="136"/>
                  </a:cubicBezTo>
                  <a:cubicBezTo>
                    <a:pt x="96" y="136"/>
                    <a:pt x="94" y="137"/>
                    <a:pt x="93" y="138"/>
                  </a:cubicBezTo>
                  <a:cubicBezTo>
                    <a:pt x="92" y="138"/>
                    <a:pt x="92" y="138"/>
                    <a:pt x="92" y="138"/>
                  </a:cubicBezTo>
                  <a:close/>
                  <a:moveTo>
                    <a:pt x="42" y="135"/>
                  </a:moveTo>
                  <a:cubicBezTo>
                    <a:pt x="41" y="135"/>
                    <a:pt x="41" y="135"/>
                    <a:pt x="41" y="135"/>
                  </a:cubicBezTo>
                  <a:cubicBezTo>
                    <a:pt x="39" y="134"/>
                    <a:pt x="37" y="133"/>
                    <a:pt x="36" y="132"/>
                  </a:cubicBezTo>
                  <a:cubicBezTo>
                    <a:pt x="35" y="132"/>
                    <a:pt x="34" y="131"/>
                    <a:pt x="35" y="130"/>
                  </a:cubicBezTo>
                  <a:cubicBezTo>
                    <a:pt x="35" y="129"/>
                    <a:pt x="37" y="128"/>
                    <a:pt x="38" y="129"/>
                  </a:cubicBezTo>
                  <a:cubicBezTo>
                    <a:pt x="39" y="130"/>
                    <a:pt x="41" y="131"/>
                    <a:pt x="43" y="131"/>
                  </a:cubicBezTo>
                  <a:cubicBezTo>
                    <a:pt x="44" y="132"/>
                    <a:pt x="44" y="133"/>
                    <a:pt x="44" y="134"/>
                  </a:cubicBezTo>
                  <a:cubicBezTo>
                    <a:pt x="43" y="135"/>
                    <a:pt x="43" y="135"/>
                    <a:pt x="42" y="135"/>
                  </a:cubicBezTo>
                  <a:close/>
                  <a:moveTo>
                    <a:pt x="102" y="133"/>
                  </a:moveTo>
                  <a:cubicBezTo>
                    <a:pt x="102" y="133"/>
                    <a:pt x="101" y="133"/>
                    <a:pt x="101" y="132"/>
                  </a:cubicBezTo>
                  <a:cubicBezTo>
                    <a:pt x="100" y="131"/>
                    <a:pt x="101" y="130"/>
                    <a:pt x="102" y="130"/>
                  </a:cubicBezTo>
                  <a:cubicBezTo>
                    <a:pt x="103" y="129"/>
                    <a:pt x="105" y="128"/>
                    <a:pt x="106" y="127"/>
                  </a:cubicBezTo>
                  <a:cubicBezTo>
                    <a:pt x="107" y="126"/>
                    <a:pt x="109" y="126"/>
                    <a:pt x="109" y="127"/>
                  </a:cubicBezTo>
                  <a:cubicBezTo>
                    <a:pt x="110" y="128"/>
                    <a:pt x="109" y="130"/>
                    <a:pt x="109" y="130"/>
                  </a:cubicBezTo>
                  <a:cubicBezTo>
                    <a:pt x="107" y="131"/>
                    <a:pt x="105" y="132"/>
                    <a:pt x="103" y="133"/>
                  </a:cubicBezTo>
                  <a:cubicBezTo>
                    <a:pt x="103" y="133"/>
                    <a:pt x="103" y="133"/>
                    <a:pt x="102" y="133"/>
                  </a:cubicBezTo>
                  <a:close/>
                  <a:moveTo>
                    <a:pt x="32" y="130"/>
                  </a:moveTo>
                  <a:cubicBezTo>
                    <a:pt x="31" y="130"/>
                    <a:pt x="31" y="129"/>
                    <a:pt x="31" y="129"/>
                  </a:cubicBezTo>
                  <a:cubicBezTo>
                    <a:pt x="29" y="128"/>
                    <a:pt x="27" y="127"/>
                    <a:pt x="26" y="126"/>
                  </a:cubicBezTo>
                  <a:cubicBezTo>
                    <a:pt x="25" y="125"/>
                    <a:pt x="25" y="124"/>
                    <a:pt x="26" y="123"/>
                  </a:cubicBezTo>
                  <a:cubicBezTo>
                    <a:pt x="26" y="122"/>
                    <a:pt x="28" y="122"/>
                    <a:pt x="28" y="123"/>
                  </a:cubicBezTo>
                  <a:cubicBezTo>
                    <a:pt x="30" y="124"/>
                    <a:pt x="31" y="125"/>
                    <a:pt x="33" y="126"/>
                  </a:cubicBezTo>
                  <a:cubicBezTo>
                    <a:pt x="34" y="127"/>
                    <a:pt x="34" y="128"/>
                    <a:pt x="33" y="129"/>
                  </a:cubicBezTo>
                  <a:cubicBezTo>
                    <a:pt x="33" y="129"/>
                    <a:pt x="32" y="130"/>
                    <a:pt x="32" y="130"/>
                  </a:cubicBezTo>
                  <a:close/>
                  <a:moveTo>
                    <a:pt x="112" y="127"/>
                  </a:moveTo>
                  <a:cubicBezTo>
                    <a:pt x="112" y="127"/>
                    <a:pt x="111" y="127"/>
                    <a:pt x="111" y="126"/>
                  </a:cubicBezTo>
                  <a:cubicBezTo>
                    <a:pt x="110" y="126"/>
                    <a:pt x="110" y="124"/>
                    <a:pt x="111" y="124"/>
                  </a:cubicBezTo>
                  <a:cubicBezTo>
                    <a:pt x="112" y="122"/>
                    <a:pt x="114" y="121"/>
                    <a:pt x="115" y="120"/>
                  </a:cubicBezTo>
                  <a:cubicBezTo>
                    <a:pt x="116" y="119"/>
                    <a:pt x="117" y="119"/>
                    <a:pt x="118" y="120"/>
                  </a:cubicBezTo>
                  <a:cubicBezTo>
                    <a:pt x="119" y="121"/>
                    <a:pt x="119" y="122"/>
                    <a:pt x="118" y="123"/>
                  </a:cubicBezTo>
                  <a:cubicBezTo>
                    <a:pt x="116" y="124"/>
                    <a:pt x="115" y="126"/>
                    <a:pt x="113" y="127"/>
                  </a:cubicBezTo>
                  <a:cubicBezTo>
                    <a:pt x="113" y="127"/>
                    <a:pt x="113" y="127"/>
                    <a:pt x="112" y="127"/>
                  </a:cubicBezTo>
                  <a:close/>
                  <a:moveTo>
                    <a:pt x="23" y="122"/>
                  </a:moveTo>
                  <a:cubicBezTo>
                    <a:pt x="22" y="122"/>
                    <a:pt x="22" y="122"/>
                    <a:pt x="22" y="122"/>
                  </a:cubicBezTo>
                  <a:cubicBezTo>
                    <a:pt x="20" y="121"/>
                    <a:pt x="19" y="119"/>
                    <a:pt x="17" y="118"/>
                  </a:cubicBezTo>
                  <a:cubicBezTo>
                    <a:pt x="17" y="117"/>
                    <a:pt x="17" y="116"/>
                    <a:pt x="18" y="115"/>
                  </a:cubicBezTo>
                  <a:cubicBezTo>
                    <a:pt x="18" y="114"/>
                    <a:pt x="20" y="114"/>
                    <a:pt x="20" y="115"/>
                  </a:cubicBezTo>
                  <a:cubicBezTo>
                    <a:pt x="22" y="116"/>
                    <a:pt x="23" y="118"/>
                    <a:pt x="24" y="119"/>
                  </a:cubicBezTo>
                  <a:cubicBezTo>
                    <a:pt x="25" y="120"/>
                    <a:pt x="25" y="121"/>
                    <a:pt x="24" y="122"/>
                  </a:cubicBezTo>
                  <a:cubicBezTo>
                    <a:pt x="24" y="122"/>
                    <a:pt x="23" y="122"/>
                    <a:pt x="23" y="122"/>
                  </a:cubicBezTo>
                  <a:close/>
                  <a:moveTo>
                    <a:pt x="121" y="120"/>
                  </a:moveTo>
                  <a:cubicBezTo>
                    <a:pt x="120" y="120"/>
                    <a:pt x="120" y="119"/>
                    <a:pt x="119" y="119"/>
                  </a:cubicBezTo>
                  <a:cubicBezTo>
                    <a:pt x="118" y="118"/>
                    <a:pt x="118" y="117"/>
                    <a:pt x="119" y="116"/>
                  </a:cubicBezTo>
                  <a:cubicBezTo>
                    <a:pt x="120" y="115"/>
                    <a:pt x="122" y="113"/>
                    <a:pt x="123" y="112"/>
                  </a:cubicBezTo>
                  <a:cubicBezTo>
                    <a:pt x="123" y="111"/>
                    <a:pt x="125" y="111"/>
                    <a:pt x="126" y="112"/>
                  </a:cubicBezTo>
                  <a:cubicBezTo>
                    <a:pt x="126" y="112"/>
                    <a:pt x="127" y="114"/>
                    <a:pt x="126" y="114"/>
                  </a:cubicBezTo>
                  <a:cubicBezTo>
                    <a:pt x="125" y="116"/>
                    <a:pt x="123" y="117"/>
                    <a:pt x="122" y="119"/>
                  </a:cubicBezTo>
                  <a:cubicBezTo>
                    <a:pt x="122" y="119"/>
                    <a:pt x="121" y="120"/>
                    <a:pt x="121" y="120"/>
                  </a:cubicBezTo>
                  <a:close/>
                  <a:moveTo>
                    <a:pt x="15" y="114"/>
                  </a:moveTo>
                  <a:cubicBezTo>
                    <a:pt x="15" y="114"/>
                    <a:pt x="14" y="114"/>
                    <a:pt x="14" y="113"/>
                  </a:cubicBezTo>
                  <a:cubicBezTo>
                    <a:pt x="13" y="111"/>
                    <a:pt x="11" y="110"/>
                    <a:pt x="10" y="108"/>
                  </a:cubicBezTo>
                  <a:cubicBezTo>
                    <a:pt x="10" y="107"/>
                    <a:pt x="10" y="106"/>
                    <a:pt x="11" y="105"/>
                  </a:cubicBezTo>
                  <a:cubicBezTo>
                    <a:pt x="12" y="105"/>
                    <a:pt x="13" y="105"/>
                    <a:pt x="14" y="106"/>
                  </a:cubicBezTo>
                  <a:cubicBezTo>
                    <a:pt x="15" y="108"/>
                    <a:pt x="16" y="109"/>
                    <a:pt x="17" y="111"/>
                  </a:cubicBezTo>
                  <a:cubicBezTo>
                    <a:pt x="18" y="112"/>
                    <a:pt x="17" y="113"/>
                    <a:pt x="17" y="113"/>
                  </a:cubicBezTo>
                  <a:cubicBezTo>
                    <a:pt x="16" y="114"/>
                    <a:pt x="16" y="114"/>
                    <a:pt x="15" y="114"/>
                  </a:cubicBezTo>
                  <a:close/>
                  <a:moveTo>
                    <a:pt x="128" y="111"/>
                  </a:moveTo>
                  <a:cubicBezTo>
                    <a:pt x="127" y="111"/>
                    <a:pt x="127" y="110"/>
                    <a:pt x="127" y="110"/>
                  </a:cubicBezTo>
                  <a:cubicBezTo>
                    <a:pt x="126" y="110"/>
                    <a:pt x="125" y="108"/>
                    <a:pt x="126" y="107"/>
                  </a:cubicBezTo>
                  <a:cubicBezTo>
                    <a:pt x="127" y="106"/>
                    <a:pt x="128" y="104"/>
                    <a:pt x="129" y="103"/>
                  </a:cubicBezTo>
                  <a:cubicBezTo>
                    <a:pt x="129" y="102"/>
                    <a:pt x="131" y="101"/>
                    <a:pt x="132" y="102"/>
                  </a:cubicBezTo>
                  <a:cubicBezTo>
                    <a:pt x="133" y="102"/>
                    <a:pt x="133" y="104"/>
                    <a:pt x="132" y="105"/>
                  </a:cubicBezTo>
                  <a:cubicBezTo>
                    <a:pt x="131" y="106"/>
                    <a:pt x="130" y="108"/>
                    <a:pt x="129" y="110"/>
                  </a:cubicBezTo>
                  <a:cubicBezTo>
                    <a:pt x="129" y="110"/>
                    <a:pt x="128" y="111"/>
                    <a:pt x="128" y="111"/>
                  </a:cubicBezTo>
                  <a:close/>
                  <a:moveTo>
                    <a:pt x="9" y="104"/>
                  </a:moveTo>
                  <a:cubicBezTo>
                    <a:pt x="9" y="104"/>
                    <a:pt x="8" y="104"/>
                    <a:pt x="7" y="103"/>
                  </a:cubicBezTo>
                  <a:cubicBezTo>
                    <a:pt x="7" y="101"/>
                    <a:pt x="6" y="100"/>
                    <a:pt x="5" y="98"/>
                  </a:cubicBezTo>
                  <a:cubicBezTo>
                    <a:pt x="5" y="97"/>
                    <a:pt x="5" y="96"/>
                    <a:pt x="6" y="95"/>
                  </a:cubicBezTo>
                  <a:cubicBezTo>
                    <a:pt x="7" y="95"/>
                    <a:pt x="8" y="95"/>
                    <a:pt x="9" y="96"/>
                  </a:cubicBezTo>
                  <a:cubicBezTo>
                    <a:pt x="9" y="98"/>
                    <a:pt x="10" y="100"/>
                    <a:pt x="11" y="101"/>
                  </a:cubicBezTo>
                  <a:cubicBezTo>
                    <a:pt x="12" y="102"/>
                    <a:pt x="11" y="103"/>
                    <a:pt x="10" y="104"/>
                  </a:cubicBezTo>
                  <a:cubicBezTo>
                    <a:pt x="10" y="104"/>
                    <a:pt x="10" y="104"/>
                    <a:pt x="9" y="104"/>
                  </a:cubicBezTo>
                  <a:close/>
                  <a:moveTo>
                    <a:pt x="133" y="100"/>
                  </a:moveTo>
                  <a:cubicBezTo>
                    <a:pt x="133" y="100"/>
                    <a:pt x="133" y="100"/>
                    <a:pt x="132" y="100"/>
                  </a:cubicBezTo>
                  <a:cubicBezTo>
                    <a:pt x="131" y="100"/>
                    <a:pt x="131" y="99"/>
                    <a:pt x="131" y="98"/>
                  </a:cubicBezTo>
                  <a:cubicBezTo>
                    <a:pt x="132" y="96"/>
                    <a:pt x="133" y="94"/>
                    <a:pt x="133" y="93"/>
                  </a:cubicBezTo>
                  <a:cubicBezTo>
                    <a:pt x="134" y="91"/>
                    <a:pt x="135" y="91"/>
                    <a:pt x="136" y="91"/>
                  </a:cubicBezTo>
                  <a:cubicBezTo>
                    <a:pt x="137" y="92"/>
                    <a:pt x="137" y="93"/>
                    <a:pt x="137" y="94"/>
                  </a:cubicBezTo>
                  <a:cubicBezTo>
                    <a:pt x="136" y="96"/>
                    <a:pt x="136" y="98"/>
                    <a:pt x="135" y="99"/>
                  </a:cubicBezTo>
                  <a:cubicBezTo>
                    <a:pt x="135" y="100"/>
                    <a:pt x="134" y="100"/>
                    <a:pt x="133" y="100"/>
                  </a:cubicBezTo>
                  <a:close/>
                  <a:moveTo>
                    <a:pt x="5" y="94"/>
                  </a:moveTo>
                  <a:cubicBezTo>
                    <a:pt x="4" y="94"/>
                    <a:pt x="3" y="93"/>
                    <a:pt x="3" y="92"/>
                  </a:cubicBezTo>
                  <a:cubicBezTo>
                    <a:pt x="2" y="90"/>
                    <a:pt x="2" y="88"/>
                    <a:pt x="1" y="87"/>
                  </a:cubicBezTo>
                  <a:cubicBezTo>
                    <a:pt x="1" y="85"/>
                    <a:pt x="2" y="84"/>
                    <a:pt x="3" y="84"/>
                  </a:cubicBezTo>
                  <a:cubicBezTo>
                    <a:pt x="4" y="84"/>
                    <a:pt x="5" y="85"/>
                    <a:pt x="5" y="86"/>
                  </a:cubicBezTo>
                  <a:cubicBezTo>
                    <a:pt x="6" y="87"/>
                    <a:pt x="6" y="89"/>
                    <a:pt x="7" y="91"/>
                  </a:cubicBezTo>
                  <a:cubicBezTo>
                    <a:pt x="7" y="92"/>
                    <a:pt x="7" y="93"/>
                    <a:pt x="5" y="94"/>
                  </a:cubicBezTo>
                  <a:cubicBezTo>
                    <a:pt x="5" y="94"/>
                    <a:pt x="5" y="94"/>
                    <a:pt x="5" y="94"/>
                  </a:cubicBezTo>
                  <a:close/>
                  <a:moveTo>
                    <a:pt x="137" y="90"/>
                  </a:moveTo>
                  <a:cubicBezTo>
                    <a:pt x="137" y="90"/>
                    <a:pt x="137" y="90"/>
                    <a:pt x="136" y="90"/>
                  </a:cubicBezTo>
                  <a:cubicBezTo>
                    <a:pt x="135" y="89"/>
                    <a:pt x="135" y="88"/>
                    <a:pt x="135" y="87"/>
                  </a:cubicBezTo>
                  <a:cubicBezTo>
                    <a:pt x="135" y="85"/>
                    <a:pt x="136" y="84"/>
                    <a:pt x="136" y="82"/>
                  </a:cubicBezTo>
                  <a:cubicBezTo>
                    <a:pt x="136" y="81"/>
                    <a:pt x="137" y="80"/>
                    <a:pt x="138" y="80"/>
                  </a:cubicBezTo>
                  <a:cubicBezTo>
                    <a:pt x="139" y="80"/>
                    <a:pt x="140" y="81"/>
                    <a:pt x="140" y="82"/>
                  </a:cubicBezTo>
                  <a:cubicBezTo>
                    <a:pt x="140" y="84"/>
                    <a:pt x="139" y="86"/>
                    <a:pt x="139" y="88"/>
                  </a:cubicBezTo>
                  <a:cubicBezTo>
                    <a:pt x="139" y="89"/>
                    <a:pt x="138" y="90"/>
                    <a:pt x="137" y="90"/>
                  </a:cubicBezTo>
                  <a:close/>
                  <a:moveTo>
                    <a:pt x="2" y="82"/>
                  </a:moveTo>
                  <a:cubicBezTo>
                    <a:pt x="1" y="82"/>
                    <a:pt x="0" y="82"/>
                    <a:pt x="0" y="81"/>
                  </a:cubicBezTo>
                  <a:cubicBezTo>
                    <a:pt x="0" y="79"/>
                    <a:pt x="0" y="77"/>
                    <a:pt x="0" y="75"/>
                  </a:cubicBezTo>
                  <a:cubicBezTo>
                    <a:pt x="0" y="74"/>
                    <a:pt x="1" y="73"/>
                    <a:pt x="2" y="73"/>
                  </a:cubicBezTo>
                  <a:cubicBezTo>
                    <a:pt x="3" y="73"/>
                    <a:pt x="4" y="74"/>
                    <a:pt x="4" y="75"/>
                  </a:cubicBezTo>
                  <a:cubicBezTo>
                    <a:pt x="4" y="77"/>
                    <a:pt x="4" y="78"/>
                    <a:pt x="4" y="80"/>
                  </a:cubicBezTo>
                  <a:cubicBezTo>
                    <a:pt x="4" y="81"/>
                    <a:pt x="4" y="82"/>
                    <a:pt x="3" y="82"/>
                  </a:cubicBezTo>
                  <a:cubicBezTo>
                    <a:pt x="3" y="82"/>
                    <a:pt x="2" y="82"/>
                    <a:pt x="2" y="82"/>
                  </a:cubicBezTo>
                  <a:close/>
                  <a:moveTo>
                    <a:pt x="139" y="78"/>
                  </a:moveTo>
                  <a:cubicBezTo>
                    <a:pt x="139" y="78"/>
                    <a:pt x="139" y="78"/>
                    <a:pt x="139" y="78"/>
                  </a:cubicBezTo>
                  <a:cubicBezTo>
                    <a:pt x="137" y="78"/>
                    <a:pt x="137" y="77"/>
                    <a:pt x="137" y="76"/>
                  </a:cubicBezTo>
                  <a:cubicBezTo>
                    <a:pt x="137" y="74"/>
                    <a:pt x="137" y="73"/>
                    <a:pt x="137" y="71"/>
                  </a:cubicBezTo>
                  <a:cubicBezTo>
                    <a:pt x="137" y="70"/>
                    <a:pt x="137" y="70"/>
                    <a:pt x="137" y="70"/>
                  </a:cubicBezTo>
                  <a:cubicBezTo>
                    <a:pt x="137" y="69"/>
                    <a:pt x="137" y="69"/>
                    <a:pt x="137" y="68"/>
                  </a:cubicBezTo>
                  <a:cubicBezTo>
                    <a:pt x="137" y="66"/>
                    <a:pt x="137" y="65"/>
                    <a:pt x="137" y="63"/>
                  </a:cubicBezTo>
                  <a:cubicBezTo>
                    <a:pt x="136" y="62"/>
                    <a:pt x="137" y="61"/>
                    <a:pt x="138" y="61"/>
                  </a:cubicBezTo>
                  <a:cubicBezTo>
                    <a:pt x="139" y="60"/>
                    <a:pt x="140" y="61"/>
                    <a:pt x="140" y="62"/>
                  </a:cubicBezTo>
                  <a:cubicBezTo>
                    <a:pt x="141" y="64"/>
                    <a:pt x="141" y="66"/>
                    <a:pt x="141" y="68"/>
                  </a:cubicBezTo>
                  <a:cubicBezTo>
                    <a:pt x="141" y="69"/>
                    <a:pt x="141" y="69"/>
                    <a:pt x="141" y="69"/>
                  </a:cubicBezTo>
                  <a:cubicBezTo>
                    <a:pt x="141" y="70"/>
                    <a:pt x="141" y="70"/>
                    <a:pt x="141" y="71"/>
                  </a:cubicBezTo>
                  <a:cubicBezTo>
                    <a:pt x="141" y="73"/>
                    <a:pt x="141" y="75"/>
                    <a:pt x="141" y="77"/>
                  </a:cubicBezTo>
                  <a:cubicBezTo>
                    <a:pt x="141" y="78"/>
                    <a:pt x="140" y="78"/>
                    <a:pt x="139" y="78"/>
                  </a:cubicBezTo>
                  <a:close/>
                  <a:moveTo>
                    <a:pt x="2" y="71"/>
                  </a:moveTo>
                  <a:cubicBezTo>
                    <a:pt x="2" y="71"/>
                    <a:pt x="2" y="71"/>
                    <a:pt x="2" y="71"/>
                  </a:cubicBezTo>
                  <a:cubicBezTo>
                    <a:pt x="0" y="71"/>
                    <a:pt x="0" y="70"/>
                    <a:pt x="0" y="69"/>
                  </a:cubicBezTo>
                  <a:cubicBezTo>
                    <a:pt x="0" y="67"/>
                    <a:pt x="0" y="65"/>
                    <a:pt x="0" y="63"/>
                  </a:cubicBezTo>
                  <a:cubicBezTo>
                    <a:pt x="0" y="62"/>
                    <a:pt x="1" y="61"/>
                    <a:pt x="2" y="61"/>
                  </a:cubicBezTo>
                  <a:cubicBezTo>
                    <a:pt x="3" y="62"/>
                    <a:pt x="4" y="62"/>
                    <a:pt x="4" y="64"/>
                  </a:cubicBezTo>
                  <a:cubicBezTo>
                    <a:pt x="4" y="65"/>
                    <a:pt x="4" y="67"/>
                    <a:pt x="4" y="69"/>
                  </a:cubicBezTo>
                  <a:cubicBezTo>
                    <a:pt x="4" y="70"/>
                    <a:pt x="3" y="71"/>
                    <a:pt x="2" y="71"/>
                  </a:cubicBezTo>
                  <a:close/>
                  <a:moveTo>
                    <a:pt x="3" y="60"/>
                  </a:moveTo>
                  <a:cubicBezTo>
                    <a:pt x="3" y="60"/>
                    <a:pt x="3" y="60"/>
                    <a:pt x="2" y="60"/>
                  </a:cubicBezTo>
                  <a:cubicBezTo>
                    <a:pt x="1" y="59"/>
                    <a:pt x="1" y="58"/>
                    <a:pt x="1" y="57"/>
                  </a:cubicBezTo>
                  <a:cubicBezTo>
                    <a:pt x="1" y="55"/>
                    <a:pt x="2" y="53"/>
                    <a:pt x="2" y="52"/>
                  </a:cubicBezTo>
                  <a:cubicBezTo>
                    <a:pt x="3" y="51"/>
                    <a:pt x="4" y="50"/>
                    <a:pt x="5" y="50"/>
                  </a:cubicBezTo>
                  <a:cubicBezTo>
                    <a:pt x="6" y="51"/>
                    <a:pt x="6" y="52"/>
                    <a:pt x="6" y="53"/>
                  </a:cubicBezTo>
                  <a:cubicBezTo>
                    <a:pt x="6" y="54"/>
                    <a:pt x="5" y="56"/>
                    <a:pt x="5" y="58"/>
                  </a:cubicBezTo>
                  <a:cubicBezTo>
                    <a:pt x="5" y="59"/>
                    <a:pt x="4" y="60"/>
                    <a:pt x="3" y="60"/>
                  </a:cubicBezTo>
                  <a:close/>
                  <a:moveTo>
                    <a:pt x="138" y="59"/>
                  </a:moveTo>
                  <a:cubicBezTo>
                    <a:pt x="137" y="59"/>
                    <a:pt x="136" y="58"/>
                    <a:pt x="136" y="57"/>
                  </a:cubicBezTo>
                  <a:cubicBezTo>
                    <a:pt x="135" y="55"/>
                    <a:pt x="135" y="54"/>
                    <a:pt x="134" y="52"/>
                  </a:cubicBezTo>
                  <a:cubicBezTo>
                    <a:pt x="134" y="51"/>
                    <a:pt x="135" y="50"/>
                    <a:pt x="136" y="49"/>
                  </a:cubicBezTo>
                  <a:cubicBezTo>
                    <a:pt x="137" y="49"/>
                    <a:pt x="138" y="50"/>
                    <a:pt x="138" y="51"/>
                  </a:cubicBezTo>
                  <a:cubicBezTo>
                    <a:pt x="139" y="53"/>
                    <a:pt x="139" y="55"/>
                    <a:pt x="140" y="57"/>
                  </a:cubicBezTo>
                  <a:cubicBezTo>
                    <a:pt x="140" y="58"/>
                    <a:pt x="139" y="59"/>
                    <a:pt x="138" y="59"/>
                  </a:cubicBezTo>
                  <a:cubicBezTo>
                    <a:pt x="138" y="59"/>
                    <a:pt x="138" y="59"/>
                    <a:pt x="138" y="59"/>
                  </a:cubicBezTo>
                  <a:close/>
                  <a:moveTo>
                    <a:pt x="6" y="49"/>
                  </a:moveTo>
                  <a:cubicBezTo>
                    <a:pt x="6" y="49"/>
                    <a:pt x="5" y="49"/>
                    <a:pt x="5" y="49"/>
                  </a:cubicBezTo>
                  <a:cubicBezTo>
                    <a:pt x="4" y="48"/>
                    <a:pt x="4" y="47"/>
                    <a:pt x="4" y="46"/>
                  </a:cubicBezTo>
                  <a:cubicBezTo>
                    <a:pt x="5" y="44"/>
                    <a:pt x="6" y="42"/>
                    <a:pt x="6" y="41"/>
                  </a:cubicBezTo>
                  <a:cubicBezTo>
                    <a:pt x="7" y="40"/>
                    <a:pt x="8" y="39"/>
                    <a:pt x="9" y="40"/>
                  </a:cubicBezTo>
                  <a:cubicBezTo>
                    <a:pt x="10" y="40"/>
                    <a:pt x="10" y="41"/>
                    <a:pt x="10" y="42"/>
                  </a:cubicBezTo>
                  <a:cubicBezTo>
                    <a:pt x="9" y="44"/>
                    <a:pt x="8" y="46"/>
                    <a:pt x="8" y="47"/>
                  </a:cubicBezTo>
                  <a:cubicBezTo>
                    <a:pt x="8" y="48"/>
                    <a:pt x="7" y="49"/>
                    <a:pt x="6" y="49"/>
                  </a:cubicBezTo>
                  <a:close/>
                  <a:moveTo>
                    <a:pt x="134" y="48"/>
                  </a:moveTo>
                  <a:cubicBezTo>
                    <a:pt x="134" y="48"/>
                    <a:pt x="133" y="47"/>
                    <a:pt x="133" y="47"/>
                  </a:cubicBezTo>
                  <a:cubicBezTo>
                    <a:pt x="132" y="45"/>
                    <a:pt x="131" y="43"/>
                    <a:pt x="130" y="42"/>
                  </a:cubicBezTo>
                  <a:cubicBezTo>
                    <a:pt x="130" y="41"/>
                    <a:pt x="130" y="39"/>
                    <a:pt x="131" y="39"/>
                  </a:cubicBezTo>
                  <a:cubicBezTo>
                    <a:pt x="132" y="38"/>
                    <a:pt x="133" y="39"/>
                    <a:pt x="134" y="40"/>
                  </a:cubicBezTo>
                  <a:cubicBezTo>
                    <a:pt x="135" y="42"/>
                    <a:pt x="136" y="43"/>
                    <a:pt x="136" y="45"/>
                  </a:cubicBezTo>
                  <a:cubicBezTo>
                    <a:pt x="137" y="46"/>
                    <a:pt x="136" y="47"/>
                    <a:pt x="135" y="48"/>
                  </a:cubicBezTo>
                  <a:cubicBezTo>
                    <a:pt x="135" y="48"/>
                    <a:pt x="135" y="48"/>
                    <a:pt x="134" y="48"/>
                  </a:cubicBezTo>
                  <a:close/>
                  <a:moveTo>
                    <a:pt x="11" y="38"/>
                  </a:moveTo>
                  <a:cubicBezTo>
                    <a:pt x="10" y="38"/>
                    <a:pt x="10" y="38"/>
                    <a:pt x="10" y="38"/>
                  </a:cubicBezTo>
                  <a:cubicBezTo>
                    <a:pt x="9" y="38"/>
                    <a:pt x="9" y="36"/>
                    <a:pt x="9" y="35"/>
                  </a:cubicBezTo>
                  <a:cubicBezTo>
                    <a:pt x="10" y="34"/>
                    <a:pt x="11" y="32"/>
                    <a:pt x="12" y="30"/>
                  </a:cubicBezTo>
                  <a:cubicBezTo>
                    <a:pt x="13" y="29"/>
                    <a:pt x="14" y="29"/>
                    <a:pt x="15" y="30"/>
                  </a:cubicBezTo>
                  <a:cubicBezTo>
                    <a:pt x="16" y="31"/>
                    <a:pt x="16" y="32"/>
                    <a:pt x="16" y="33"/>
                  </a:cubicBezTo>
                  <a:cubicBezTo>
                    <a:pt x="14" y="34"/>
                    <a:pt x="13" y="36"/>
                    <a:pt x="13" y="37"/>
                  </a:cubicBezTo>
                  <a:cubicBezTo>
                    <a:pt x="12" y="38"/>
                    <a:pt x="12" y="38"/>
                    <a:pt x="11" y="38"/>
                  </a:cubicBezTo>
                  <a:close/>
                  <a:moveTo>
                    <a:pt x="129" y="38"/>
                  </a:moveTo>
                  <a:cubicBezTo>
                    <a:pt x="129" y="38"/>
                    <a:pt x="128" y="37"/>
                    <a:pt x="128" y="37"/>
                  </a:cubicBezTo>
                  <a:cubicBezTo>
                    <a:pt x="127" y="35"/>
                    <a:pt x="126" y="34"/>
                    <a:pt x="125" y="32"/>
                  </a:cubicBezTo>
                  <a:cubicBezTo>
                    <a:pt x="124" y="31"/>
                    <a:pt x="124" y="30"/>
                    <a:pt x="125" y="29"/>
                  </a:cubicBezTo>
                  <a:cubicBezTo>
                    <a:pt x="126" y="29"/>
                    <a:pt x="127" y="29"/>
                    <a:pt x="128" y="30"/>
                  </a:cubicBezTo>
                  <a:cubicBezTo>
                    <a:pt x="129" y="31"/>
                    <a:pt x="130" y="33"/>
                    <a:pt x="131" y="35"/>
                  </a:cubicBezTo>
                  <a:cubicBezTo>
                    <a:pt x="132" y="36"/>
                    <a:pt x="131" y="37"/>
                    <a:pt x="130" y="37"/>
                  </a:cubicBezTo>
                  <a:cubicBezTo>
                    <a:pt x="130" y="38"/>
                    <a:pt x="130" y="38"/>
                    <a:pt x="129" y="38"/>
                  </a:cubicBezTo>
                  <a:close/>
                  <a:moveTo>
                    <a:pt x="17" y="29"/>
                  </a:moveTo>
                  <a:cubicBezTo>
                    <a:pt x="17" y="29"/>
                    <a:pt x="16" y="29"/>
                    <a:pt x="16" y="29"/>
                  </a:cubicBezTo>
                  <a:cubicBezTo>
                    <a:pt x="15" y="28"/>
                    <a:pt x="15" y="27"/>
                    <a:pt x="16" y="26"/>
                  </a:cubicBezTo>
                  <a:cubicBezTo>
                    <a:pt x="17" y="24"/>
                    <a:pt x="18" y="23"/>
                    <a:pt x="20" y="21"/>
                  </a:cubicBezTo>
                  <a:cubicBezTo>
                    <a:pt x="21" y="21"/>
                    <a:pt x="22" y="21"/>
                    <a:pt x="23" y="21"/>
                  </a:cubicBezTo>
                  <a:cubicBezTo>
                    <a:pt x="23" y="22"/>
                    <a:pt x="23" y="23"/>
                    <a:pt x="23" y="24"/>
                  </a:cubicBezTo>
                  <a:cubicBezTo>
                    <a:pt x="21" y="25"/>
                    <a:pt x="20" y="27"/>
                    <a:pt x="19" y="28"/>
                  </a:cubicBezTo>
                  <a:cubicBezTo>
                    <a:pt x="18" y="29"/>
                    <a:pt x="18" y="29"/>
                    <a:pt x="17" y="29"/>
                  </a:cubicBezTo>
                  <a:close/>
                  <a:moveTo>
                    <a:pt x="123" y="28"/>
                  </a:moveTo>
                  <a:cubicBezTo>
                    <a:pt x="122" y="28"/>
                    <a:pt x="122" y="28"/>
                    <a:pt x="121" y="28"/>
                  </a:cubicBezTo>
                  <a:cubicBezTo>
                    <a:pt x="120" y="26"/>
                    <a:pt x="119" y="25"/>
                    <a:pt x="117" y="24"/>
                  </a:cubicBezTo>
                  <a:cubicBezTo>
                    <a:pt x="117" y="23"/>
                    <a:pt x="117" y="22"/>
                    <a:pt x="117" y="21"/>
                  </a:cubicBezTo>
                  <a:cubicBezTo>
                    <a:pt x="118" y="20"/>
                    <a:pt x="119" y="20"/>
                    <a:pt x="120" y="21"/>
                  </a:cubicBezTo>
                  <a:cubicBezTo>
                    <a:pt x="122" y="22"/>
                    <a:pt x="123" y="24"/>
                    <a:pt x="124" y="25"/>
                  </a:cubicBezTo>
                  <a:cubicBezTo>
                    <a:pt x="125" y="26"/>
                    <a:pt x="125" y="27"/>
                    <a:pt x="124" y="28"/>
                  </a:cubicBezTo>
                  <a:cubicBezTo>
                    <a:pt x="124" y="28"/>
                    <a:pt x="123" y="28"/>
                    <a:pt x="123" y="28"/>
                  </a:cubicBezTo>
                  <a:close/>
                  <a:moveTo>
                    <a:pt x="25" y="21"/>
                  </a:moveTo>
                  <a:cubicBezTo>
                    <a:pt x="25" y="21"/>
                    <a:pt x="24" y="21"/>
                    <a:pt x="24" y="20"/>
                  </a:cubicBezTo>
                  <a:cubicBezTo>
                    <a:pt x="23" y="19"/>
                    <a:pt x="23" y="18"/>
                    <a:pt x="24" y="17"/>
                  </a:cubicBezTo>
                  <a:cubicBezTo>
                    <a:pt x="26" y="16"/>
                    <a:pt x="27" y="15"/>
                    <a:pt x="29" y="14"/>
                  </a:cubicBezTo>
                  <a:cubicBezTo>
                    <a:pt x="30" y="13"/>
                    <a:pt x="31" y="13"/>
                    <a:pt x="31" y="14"/>
                  </a:cubicBezTo>
                  <a:cubicBezTo>
                    <a:pt x="32" y="15"/>
                    <a:pt x="32" y="16"/>
                    <a:pt x="31" y="17"/>
                  </a:cubicBezTo>
                  <a:cubicBezTo>
                    <a:pt x="29" y="18"/>
                    <a:pt x="28" y="19"/>
                    <a:pt x="27" y="20"/>
                  </a:cubicBezTo>
                  <a:cubicBezTo>
                    <a:pt x="26" y="21"/>
                    <a:pt x="26" y="21"/>
                    <a:pt x="25" y="21"/>
                  </a:cubicBezTo>
                  <a:close/>
                  <a:moveTo>
                    <a:pt x="115" y="20"/>
                  </a:moveTo>
                  <a:cubicBezTo>
                    <a:pt x="114" y="20"/>
                    <a:pt x="114" y="20"/>
                    <a:pt x="113" y="20"/>
                  </a:cubicBezTo>
                  <a:cubicBezTo>
                    <a:pt x="112" y="19"/>
                    <a:pt x="110" y="17"/>
                    <a:pt x="109" y="16"/>
                  </a:cubicBezTo>
                  <a:cubicBezTo>
                    <a:pt x="108" y="16"/>
                    <a:pt x="108" y="15"/>
                    <a:pt x="109" y="14"/>
                  </a:cubicBezTo>
                  <a:cubicBezTo>
                    <a:pt x="109" y="13"/>
                    <a:pt x="110" y="13"/>
                    <a:pt x="111" y="13"/>
                  </a:cubicBezTo>
                  <a:cubicBezTo>
                    <a:pt x="113" y="14"/>
                    <a:pt x="114" y="15"/>
                    <a:pt x="116" y="17"/>
                  </a:cubicBezTo>
                  <a:cubicBezTo>
                    <a:pt x="117" y="17"/>
                    <a:pt x="117" y="19"/>
                    <a:pt x="116" y="20"/>
                  </a:cubicBezTo>
                  <a:cubicBezTo>
                    <a:pt x="116" y="20"/>
                    <a:pt x="115" y="20"/>
                    <a:pt x="115" y="20"/>
                  </a:cubicBezTo>
                  <a:close/>
                  <a:moveTo>
                    <a:pt x="35" y="14"/>
                  </a:moveTo>
                  <a:cubicBezTo>
                    <a:pt x="34" y="14"/>
                    <a:pt x="33" y="14"/>
                    <a:pt x="33" y="13"/>
                  </a:cubicBezTo>
                  <a:cubicBezTo>
                    <a:pt x="32" y="12"/>
                    <a:pt x="33" y="11"/>
                    <a:pt x="34" y="10"/>
                  </a:cubicBezTo>
                  <a:cubicBezTo>
                    <a:pt x="35" y="9"/>
                    <a:pt x="37" y="8"/>
                    <a:pt x="39" y="8"/>
                  </a:cubicBezTo>
                  <a:cubicBezTo>
                    <a:pt x="40" y="7"/>
                    <a:pt x="41" y="7"/>
                    <a:pt x="41" y="8"/>
                  </a:cubicBezTo>
                  <a:cubicBezTo>
                    <a:pt x="42" y="9"/>
                    <a:pt x="41" y="11"/>
                    <a:pt x="40" y="11"/>
                  </a:cubicBezTo>
                  <a:cubicBezTo>
                    <a:pt x="39" y="12"/>
                    <a:pt x="37" y="13"/>
                    <a:pt x="36" y="14"/>
                  </a:cubicBezTo>
                  <a:cubicBezTo>
                    <a:pt x="35" y="14"/>
                    <a:pt x="35" y="14"/>
                    <a:pt x="35" y="14"/>
                  </a:cubicBezTo>
                  <a:close/>
                  <a:moveTo>
                    <a:pt x="105" y="14"/>
                  </a:moveTo>
                  <a:cubicBezTo>
                    <a:pt x="105" y="14"/>
                    <a:pt x="105" y="14"/>
                    <a:pt x="104" y="13"/>
                  </a:cubicBezTo>
                  <a:cubicBezTo>
                    <a:pt x="103" y="12"/>
                    <a:pt x="101" y="12"/>
                    <a:pt x="99" y="11"/>
                  </a:cubicBezTo>
                  <a:cubicBezTo>
                    <a:pt x="98" y="10"/>
                    <a:pt x="98" y="9"/>
                    <a:pt x="99" y="8"/>
                  </a:cubicBezTo>
                  <a:cubicBezTo>
                    <a:pt x="99" y="7"/>
                    <a:pt x="100" y="7"/>
                    <a:pt x="101" y="7"/>
                  </a:cubicBezTo>
                  <a:cubicBezTo>
                    <a:pt x="103" y="8"/>
                    <a:pt x="105" y="9"/>
                    <a:pt x="106" y="10"/>
                  </a:cubicBezTo>
                  <a:cubicBezTo>
                    <a:pt x="107" y="10"/>
                    <a:pt x="108" y="12"/>
                    <a:pt x="107" y="13"/>
                  </a:cubicBezTo>
                  <a:cubicBezTo>
                    <a:pt x="107" y="13"/>
                    <a:pt x="106" y="14"/>
                    <a:pt x="105" y="14"/>
                  </a:cubicBezTo>
                  <a:close/>
                  <a:moveTo>
                    <a:pt x="45" y="9"/>
                  </a:moveTo>
                  <a:cubicBezTo>
                    <a:pt x="44" y="9"/>
                    <a:pt x="43" y="8"/>
                    <a:pt x="43" y="8"/>
                  </a:cubicBezTo>
                  <a:cubicBezTo>
                    <a:pt x="43" y="7"/>
                    <a:pt x="43" y="5"/>
                    <a:pt x="44" y="5"/>
                  </a:cubicBezTo>
                  <a:cubicBezTo>
                    <a:pt x="46" y="4"/>
                    <a:pt x="48" y="4"/>
                    <a:pt x="50" y="3"/>
                  </a:cubicBezTo>
                  <a:cubicBezTo>
                    <a:pt x="51" y="3"/>
                    <a:pt x="52" y="3"/>
                    <a:pt x="52" y="4"/>
                  </a:cubicBezTo>
                  <a:cubicBezTo>
                    <a:pt x="52" y="6"/>
                    <a:pt x="52" y="7"/>
                    <a:pt x="51" y="7"/>
                  </a:cubicBezTo>
                  <a:cubicBezTo>
                    <a:pt x="49" y="7"/>
                    <a:pt x="47" y="8"/>
                    <a:pt x="46" y="9"/>
                  </a:cubicBezTo>
                  <a:cubicBezTo>
                    <a:pt x="45" y="9"/>
                    <a:pt x="45" y="9"/>
                    <a:pt x="45" y="9"/>
                  </a:cubicBezTo>
                  <a:close/>
                  <a:moveTo>
                    <a:pt x="95" y="9"/>
                  </a:moveTo>
                  <a:cubicBezTo>
                    <a:pt x="95" y="9"/>
                    <a:pt x="95" y="9"/>
                    <a:pt x="94" y="9"/>
                  </a:cubicBezTo>
                  <a:cubicBezTo>
                    <a:pt x="93" y="8"/>
                    <a:pt x="91" y="7"/>
                    <a:pt x="89" y="7"/>
                  </a:cubicBezTo>
                  <a:cubicBezTo>
                    <a:pt x="88" y="6"/>
                    <a:pt x="87" y="5"/>
                    <a:pt x="88" y="4"/>
                  </a:cubicBezTo>
                  <a:cubicBezTo>
                    <a:pt x="88" y="3"/>
                    <a:pt x="89" y="3"/>
                    <a:pt x="90" y="3"/>
                  </a:cubicBezTo>
                  <a:cubicBezTo>
                    <a:pt x="92" y="3"/>
                    <a:pt x="94" y="4"/>
                    <a:pt x="96" y="5"/>
                  </a:cubicBezTo>
                  <a:cubicBezTo>
                    <a:pt x="97" y="5"/>
                    <a:pt x="97" y="6"/>
                    <a:pt x="97" y="7"/>
                  </a:cubicBezTo>
                  <a:cubicBezTo>
                    <a:pt x="97" y="8"/>
                    <a:pt x="96" y="9"/>
                    <a:pt x="95" y="9"/>
                  </a:cubicBezTo>
                  <a:close/>
                  <a:moveTo>
                    <a:pt x="56" y="6"/>
                  </a:moveTo>
                  <a:cubicBezTo>
                    <a:pt x="55" y="6"/>
                    <a:pt x="54" y="5"/>
                    <a:pt x="54" y="4"/>
                  </a:cubicBezTo>
                  <a:cubicBezTo>
                    <a:pt x="54" y="3"/>
                    <a:pt x="54" y="2"/>
                    <a:pt x="55" y="2"/>
                  </a:cubicBezTo>
                  <a:cubicBezTo>
                    <a:pt x="57" y="1"/>
                    <a:pt x="59" y="1"/>
                    <a:pt x="61" y="1"/>
                  </a:cubicBezTo>
                  <a:cubicBezTo>
                    <a:pt x="62" y="0"/>
                    <a:pt x="63" y="1"/>
                    <a:pt x="63" y="2"/>
                  </a:cubicBezTo>
                  <a:cubicBezTo>
                    <a:pt x="63" y="3"/>
                    <a:pt x="63" y="4"/>
                    <a:pt x="62" y="5"/>
                  </a:cubicBezTo>
                  <a:cubicBezTo>
                    <a:pt x="60" y="5"/>
                    <a:pt x="58" y="5"/>
                    <a:pt x="56" y="6"/>
                  </a:cubicBezTo>
                  <a:cubicBezTo>
                    <a:pt x="56" y="6"/>
                    <a:pt x="56" y="6"/>
                    <a:pt x="56" y="6"/>
                  </a:cubicBezTo>
                  <a:close/>
                  <a:moveTo>
                    <a:pt x="84" y="5"/>
                  </a:moveTo>
                  <a:cubicBezTo>
                    <a:pt x="84" y="5"/>
                    <a:pt x="84" y="5"/>
                    <a:pt x="84" y="5"/>
                  </a:cubicBezTo>
                  <a:cubicBezTo>
                    <a:pt x="82" y="5"/>
                    <a:pt x="80" y="5"/>
                    <a:pt x="78" y="5"/>
                  </a:cubicBezTo>
                  <a:cubicBezTo>
                    <a:pt x="77" y="4"/>
                    <a:pt x="76" y="3"/>
                    <a:pt x="76" y="2"/>
                  </a:cubicBezTo>
                  <a:cubicBezTo>
                    <a:pt x="77" y="1"/>
                    <a:pt x="78" y="0"/>
                    <a:pt x="79" y="1"/>
                  </a:cubicBezTo>
                  <a:cubicBezTo>
                    <a:pt x="81" y="1"/>
                    <a:pt x="83" y="1"/>
                    <a:pt x="84" y="1"/>
                  </a:cubicBezTo>
                  <a:cubicBezTo>
                    <a:pt x="86" y="2"/>
                    <a:pt x="86" y="3"/>
                    <a:pt x="86" y="4"/>
                  </a:cubicBezTo>
                  <a:cubicBezTo>
                    <a:pt x="86" y="5"/>
                    <a:pt x="85" y="5"/>
                    <a:pt x="84" y="5"/>
                  </a:cubicBezTo>
                  <a:close/>
                  <a:moveTo>
                    <a:pt x="67" y="4"/>
                  </a:moveTo>
                  <a:cubicBezTo>
                    <a:pt x="66" y="4"/>
                    <a:pt x="65" y="3"/>
                    <a:pt x="65" y="2"/>
                  </a:cubicBezTo>
                  <a:cubicBezTo>
                    <a:pt x="65" y="1"/>
                    <a:pt x="66" y="0"/>
                    <a:pt x="67" y="0"/>
                  </a:cubicBezTo>
                  <a:cubicBezTo>
                    <a:pt x="69" y="0"/>
                    <a:pt x="71" y="0"/>
                    <a:pt x="73" y="0"/>
                  </a:cubicBezTo>
                  <a:cubicBezTo>
                    <a:pt x="74" y="0"/>
                    <a:pt x="75" y="1"/>
                    <a:pt x="75" y="2"/>
                  </a:cubicBezTo>
                  <a:cubicBezTo>
                    <a:pt x="75" y="3"/>
                    <a:pt x="74" y="4"/>
                    <a:pt x="73" y="4"/>
                  </a:cubicBezTo>
                  <a:cubicBezTo>
                    <a:pt x="71" y="4"/>
                    <a:pt x="69" y="4"/>
                    <a:pt x="67" y="4"/>
                  </a:cubicBezTo>
                  <a:cubicBezTo>
                    <a:pt x="67" y="4"/>
                    <a:pt x="67" y="4"/>
                    <a:pt x="67"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67" name="Freeform 529">
              <a:extLst>
                <a:ext uri="{FF2B5EF4-FFF2-40B4-BE49-F238E27FC236}">
                  <a16:creationId xmlns:a16="http://schemas.microsoft.com/office/drawing/2014/main" id="{5A503990-152B-45C9-8E0F-C39105EB008F}"/>
                </a:ext>
              </a:extLst>
            </p:cNvPr>
            <p:cNvSpPr>
              <a:spLocks noEditPoints="1"/>
            </p:cNvSpPr>
            <p:nvPr/>
          </p:nvSpPr>
          <p:spPr bwMode="auto">
            <a:xfrm rot="10800000">
              <a:off x="6989114" y="5224082"/>
              <a:ext cx="196567" cy="193273"/>
            </a:xfrm>
            <a:custGeom>
              <a:avLst/>
              <a:gdLst>
                <a:gd name="T0" fmla="*/ 70 w 141"/>
                <a:gd name="T1" fmla="*/ 137 h 141"/>
                <a:gd name="T2" fmla="*/ 76 w 141"/>
                <a:gd name="T3" fmla="*/ 141 h 141"/>
                <a:gd name="T4" fmla="*/ 56 w 141"/>
                <a:gd name="T5" fmla="*/ 138 h 141"/>
                <a:gd name="T6" fmla="*/ 81 w 141"/>
                <a:gd name="T7" fmla="*/ 141 h 141"/>
                <a:gd name="T8" fmla="*/ 87 w 141"/>
                <a:gd name="T9" fmla="*/ 139 h 141"/>
                <a:gd name="T10" fmla="*/ 47 w 141"/>
                <a:gd name="T11" fmla="*/ 137 h 141"/>
                <a:gd name="T12" fmla="*/ 53 w 141"/>
                <a:gd name="T13" fmla="*/ 139 h 141"/>
                <a:gd name="T14" fmla="*/ 100 w 141"/>
                <a:gd name="T15" fmla="*/ 133 h 141"/>
                <a:gd name="T16" fmla="*/ 41 w 141"/>
                <a:gd name="T17" fmla="*/ 135 h 141"/>
                <a:gd name="T18" fmla="*/ 44 w 141"/>
                <a:gd name="T19" fmla="*/ 134 h 141"/>
                <a:gd name="T20" fmla="*/ 107 w 141"/>
                <a:gd name="T21" fmla="*/ 127 h 141"/>
                <a:gd name="T22" fmla="*/ 32 w 141"/>
                <a:gd name="T23" fmla="*/ 130 h 141"/>
                <a:gd name="T24" fmla="*/ 33 w 141"/>
                <a:gd name="T25" fmla="*/ 126 h 141"/>
                <a:gd name="T26" fmla="*/ 111 w 141"/>
                <a:gd name="T27" fmla="*/ 124 h 141"/>
                <a:gd name="T28" fmla="*/ 112 w 141"/>
                <a:gd name="T29" fmla="*/ 127 h 141"/>
                <a:gd name="T30" fmla="*/ 21 w 141"/>
                <a:gd name="T31" fmla="*/ 115 h 141"/>
                <a:gd name="T32" fmla="*/ 120 w 141"/>
                <a:gd name="T33" fmla="*/ 119 h 141"/>
                <a:gd name="T34" fmla="*/ 122 w 141"/>
                <a:gd name="T35" fmla="*/ 119 h 141"/>
                <a:gd name="T36" fmla="*/ 11 w 141"/>
                <a:gd name="T37" fmla="*/ 105 h 141"/>
                <a:gd name="T38" fmla="*/ 128 w 141"/>
                <a:gd name="T39" fmla="*/ 111 h 141"/>
                <a:gd name="T40" fmla="*/ 133 w 141"/>
                <a:gd name="T41" fmla="*/ 105 h 141"/>
                <a:gd name="T42" fmla="*/ 5 w 141"/>
                <a:gd name="T43" fmla="*/ 98 h 141"/>
                <a:gd name="T44" fmla="*/ 10 w 141"/>
                <a:gd name="T45" fmla="*/ 104 h 141"/>
                <a:gd name="T46" fmla="*/ 136 w 141"/>
                <a:gd name="T47" fmla="*/ 91 h 141"/>
                <a:gd name="T48" fmla="*/ 3 w 141"/>
                <a:gd name="T49" fmla="*/ 92 h 141"/>
                <a:gd name="T50" fmla="*/ 6 w 141"/>
                <a:gd name="T51" fmla="*/ 94 h 141"/>
                <a:gd name="T52" fmla="*/ 136 w 141"/>
                <a:gd name="T53" fmla="*/ 82 h 141"/>
                <a:gd name="T54" fmla="*/ 3 w 141"/>
                <a:gd name="T55" fmla="*/ 82 h 141"/>
                <a:gd name="T56" fmla="*/ 5 w 141"/>
                <a:gd name="T57" fmla="*/ 80 h 141"/>
                <a:gd name="T58" fmla="*/ 137 w 141"/>
                <a:gd name="T59" fmla="*/ 76 h 141"/>
                <a:gd name="T60" fmla="*/ 139 w 141"/>
                <a:gd name="T61" fmla="*/ 61 h 141"/>
                <a:gd name="T62" fmla="*/ 141 w 141"/>
                <a:gd name="T63" fmla="*/ 77 h 141"/>
                <a:gd name="T64" fmla="*/ 0 w 141"/>
                <a:gd name="T65" fmla="*/ 63 h 141"/>
                <a:gd name="T66" fmla="*/ 3 w 141"/>
                <a:gd name="T67" fmla="*/ 60 h 141"/>
                <a:gd name="T68" fmla="*/ 6 w 141"/>
                <a:gd name="T69" fmla="*/ 53 h 141"/>
                <a:gd name="T70" fmla="*/ 135 w 141"/>
                <a:gd name="T71" fmla="*/ 52 h 141"/>
                <a:gd name="T72" fmla="*/ 138 w 141"/>
                <a:gd name="T73" fmla="*/ 59 h 141"/>
                <a:gd name="T74" fmla="*/ 9 w 141"/>
                <a:gd name="T75" fmla="*/ 40 h 141"/>
                <a:gd name="T76" fmla="*/ 133 w 141"/>
                <a:gd name="T77" fmla="*/ 47 h 141"/>
                <a:gd name="T78" fmla="*/ 135 w 141"/>
                <a:gd name="T79" fmla="*/ 48 h 141"/>
                <a:gd name="T80" fmla="*/ 13 w 141"/>
                <a:gd name="T81" fmla="*/ 30 h 141"/>
                <a:gd name="T82" fmla="*/ 130 w 141"/>
                <a:gd name="T83" fmla="*/ 38 h 141"/>
                <a:gd name="T84" fmla="*/ 131 w 141"/>
                <a:gd name="T85" fmla="*/ 35 h 141"/>
                <a:gd name="T86" fmla="*/ 16 w 141"/>
                <a:gd name="T87" fmla="*/ 26 h 141"/>
                <a:gd name="T88" fmla="*/ 18 w 141"/>
                <a:gd name="T89" fmla="*/ 29 h 141"/>
                <a:gd name="T90" fmla="*/ 121 w 141"/>
                <a:gd name="T91" fmla="*/ 21 h 141"/>
                <a:gd name="T92" fmla="*/ 24 w 141"/>
                <a:gd name="T93" fmla="*/ 20 h 141"/>
                <a:gd name="T94" fmla="*/ 27 w 141"/>
                <a:gd name="T95" fmla="*/ 20 h 141"/>
                <a:gd name="T96" fmla="*/ 109 w 141"/>
                <a:gd name="T97" fmla="*/ 14 h 141"/>
                <a:gd name="T98" fmla="*/ 35 w 141"/>
                <a:gd name="T99" fmla="*/ 14 h 141"/>
                <a:gd name="T100" fmla="*/ 41 w 141"/>
                <a:gd name="T101" fmla="*/ 11 h 141"/>
                <a:gd name="T102" fmla="*/ 100 w 141"/>
                <a:gd name="T103" fmla="*/ 11 h 141"/>
                <a:gd name="T104" fmla="*/ 106 w 141"/>
                <a:gd name="T105" fmla="*/ 14 h 141"/>
                <a:gd name="T106" fmla="*/ 52 w 141"/>
                <a:gd name="T107" fmla="*/ 4 h 141"/>
                <a:gd name="T108" fmla="*/ 95 w 141"/>
                <a:gd name="T109" fmla="*/ 9 h 141"/>
                <a:gd name="T110" fmla="*/ 97 w 141"/>
                <a:gd name="T111" fmla="*/ 7 h 141"/>
                <a:gd name="T112" fmla="*/ 61 w 141"/>
                <a:gd name="T113" fmla="*/ 1 h 141"/>
                <a:gd name="T114" fmla="*/ 84 w 141"/>
                <a:gd name="T115" fmla="*/ 5 h 141"/>
                <a:gd name="T116" fmla="*/ 85 w 141"/>
                <a:gd name="T117" fmla="*/ 1 h 141"/>
                <a:gd name="T118" fmla="*/ 67 w 141"/>
                <a:gd name="T119" fmla="*/ 0 h 141"/>
                <a:gd name="T120" fmla="*/ 67 w 141"/>
                <a:gd name="T121" fmla="*/ 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1" h="141">
                  <a:moveTo>
                    <a:pt x="71" y="141"/>
                  </a:moveTo>
                  <a:cubicBezTo>
                    <a:pt x="71" y="141"/>
                    <a:pt x="71" y="141"/>
                    <a:pt x="71" y="141"/>
                  </a:cubicBezTo>
                  <a:cubicBezTo>
                    <a:pt x="70" y="141"/>
                    <a:pt x="70" y="141"/>
                    <a:pt x="70" y="141"/>
                  </a:cubicBezTo>
                  <a:cubicBezTo>
                    <a:pt x="69" y="141"/>
                    <a:pt x="68" y="140"/>
                    <a:pt x="68" y="139"/>
                  </a:cubicBezTo>
                  <a:cubicBezTo>
                    <a:pt x="68" y="138"/>
                    <a:pt x="69" y="137"/>
                    <a:pt x="70" y="137"/>
                  </a:cubicBezTo>
                  <a:cubicBezTo>
                    <a:pt x="70" y="137"/>
                    <a:pt x="70" y="137"/>
                    <a:pt x="70" y="137"/>
                  </a:cubicBezTo>
                  <a:cubicBezTo>
                    <a:pt x="71" y="137"/>
                    <a:pt x="71" y="137"/>
                    <a:pt x="71" y="137"/>
                  </a:cubicBezTo>
                  <a:cubicBezTo>
                    <a:pt x="72" y="137"/>
                    <a:pt x="74" y="137"/>
                    <a:pt x="75" y="137"/>
                  </a:cubicBezTo>
                  <a:cubicBezTo>
                    <a:pt x="77" y="137"/>
                    <a:pt x="77" y="138"/>
                    <a:pt x="78" y="139"/>
                  </a:cubicBezTo>
                  <a:cubicBezTo>
                    <a:pt x="78" y="140"/>
                    <a:pt x="77" y="141"/>
                    <a:pt x="76" y="141"/>
                  </a:cubicBezTo>
                  <a:cubicBezTo>
                    <a:pt x="74" y="141"/>
                    <a:pt x="72" y="141"/>
                    <a:pt x="71" y="141"/>
                  </a:cubicBezTo>
                  <a:close/>
                  <a:moveTo>
                    <a:pt x="64" y="141"/>
                  </a:moveTo>
                  <a:cubicBezTo>
                    <a:pt x="64" y="141"/>
                    <a:pt x="64" y="141"/>
                    <a:pt x="64" y="141"/>
                  </a:cubicBezTo>
                  <a:cubicBezTo>
                    <a:pt x="62" y="141"/>
                    <a:pt x="60" y="141"/>
                    <a:pt x="58" y="140"/>
                  </a:cubicBezTo>
                  <a:cubicBezTo>
                    <a:pt x="57" y="140"/>
                    <a:pt x="56" y="139"/>
                    <a:pt x="56" y="138"/>
                  </a:cubicBezTo>
                  <a:cubicBezTo>
                    <a:pt x="57" y="137"/>
                    <a:pt x="58" y="136"/>
                    <a:pt x="59" y="136"/>
                  </a:cubicBezTo>
                  <a:cubicBezTo>
                    <a:pt x="61" y="137"/>
                    <a:pt x="62" y="137"/>
                    <a:pt x="64" y="137"/>
                  </a:cubicBezTo>
                  <a:cubicBezTo>
                    <a:pt x="65" y="137"/>
                    <a:pt x="66" y="138"/>
                    <a:pt x="66" y="139"/>
                  </a:cubicBezTo>
                  <a:cubicBezTo>
                    <a:pt x="66" y="140"/>
                    <a:pt x="65" y="141"/>
                    <a:pt x="64" y="141"/>
                  </a:cubicBezTo>
                  <a:close/>
                  <a:moveTo>
                    <a:pt x="81" y="141"/>
                  </a:moveTo>
                  <a:cubicBezTo>
                    <a:pt x="80" y="141"/>
                    <a:pt x="79" y="140"/>
                    <a:pt x="79" y="139"/>
                  </a:cubicBezTo>
                  <a:cubicBezTo>
                    <a:pt x="79" y="138"/>
                    <a:pt x="80" y="137"/>
                    <a:pt x="81" y="137"/>
                  </a:cubicBezTo>
                  <a:cubicBezTo>
                    <a:pt x="83" y="136"/>
                    <a:pt x="85" y="136"/>
                    <a:pt x="86" y="136"/>
                  </a:cubicBezTo>
                  <a:cubicBezTo>
                    <a:pt x="87" y="135"/>
                    <a:pt x="89" y="136"/>
                    <a:pt x="89" y="137"/>
                  </a:cubicBezTo>
                  <a:cubicBezTo>
                    <a:pt x="89" y="138"/>
                    <a:pt x="88" y="139"/>
                    <a:pt x="87" y="139"/>
                  </a:cubicBezTo>
                  <a:cubicBezTo>
                    <a:pt x="85" y="140"/>
                    <a:pt x="83" y="140"/>
                    <a:pt x="82" y="141"/>
                  </a:cubicBezTo>
                  <a:cubicBezTo>
                    <a:pt x="81" y="141"/>
                    <a:pt x="81" y="141"/>
                    <a:pt x="81" y="141"/>
                  </a:cubicBezTo>
                  <a:close/>
                  <a:moveTo>
                    <a:pt x="53" y="139"/>
                  </a:moveTo>
                  <a:cubicBezTo>
                    <a:pt x="53" y="139"/>
                    <a:pt x="53" y="139"/>
                    <a:pt x="52" y="139"/>
                  </a:cubicBezTo>
                  <a:cubicBezTo>
                    <a:pt x="50" y="138"/>
                    <a:pt x="49" y="138"/>
                    <a:pt x="47" y="137"/>
                  </a:cubicBezTo>
                  <a:cubicBezTo>
                    <a:pt x="46" y="137"/>
                    <a:pt x="45" y="136"/>
                    <a:pt x="46" y="135"/>
                  </a:cubicBezTo>
                  <a:cubicBezTo>
                    <a:pt x="46" y="134"/>
                    <a:pt x="47" y="133"/>
                    <a:pt x="48" y="133"/>
                  </a:cubicBezTo>
                  <a:cubicBezTo>
                    <a:pt x="50" y="134"/>
                    <a:pt x="52" y="135"/>
                    <a:pt x="53" y="135"/>
                  </a:cubicBezTo>
                  <a:cubicBezTo>
                    <a:pt x="54" y="135"/>
                    <a:pt x="55" y="137"/>
                    <a:pt x="55" y="138"/>
                  </a:cubicBezTo>
                  <a:cubicBezTo>
                    <a:pt x="55" y="138"/>
                    <a:pt x="54" y="139"/>
                    <a:pt x="53" y="139"/>
                  </a:cubicBezTo>
                  <a:close/>
                  <a:moveTo>
                    <a:pt x="92" y="138"/>
                  </a:moveTo>
                  <a:cubicBezTo>
                    <a:pt x="91" y="138"/>
                    <a:pt x="91" y="137"/>
                    <a:pt x="90" y="137"/>
                  </a:cubicBezTo>
                  <a:cubicBezTo>
                    <a:pt x="90" y="135"/>
                    <a:pt x="91" y="134"/>
                    <a:pt x="92" y="134"/>
                  </a:cubicBezTo>
                  <a:cubicBezTo>
                    <a:pt x="93" y="133"/>
                    <a:pt x="95" y="133"/>
                    <a:pt x="97" y="132"/>
                  </a:cubicBezTo>
                  <a:cubicBezTo>
                    <a:pt x="98" y="132"/>
                    <a:pt x="99" y="132"/>
                    <a:pt x="100" y="133"/>
                  </a:cubicBezTo>
                  <a:cubicBezTo>
                    <a:pt x="100" y="134"/>
                    <a:pt x="99" y="135"/>
                    <a:pt x="98" y="136"/>
                  </a:cubicBezTo>
                  <a:cubicBezTo>
                    <a:pt x="97" y="136"/>
                    <a:pt x="95" y="137"/>
                    <a:pt x="93" y="138"/>
                  </a:cubicBezTo>
                  <a:cubicBezTo>
                    <a:pt x="93" y="138"/>
                    <a:pt x="93" y="138"/>
                    <a:pt x="92" y="138"/>
                  </a:cubicBezTo>
                  <a:close/>
                  <a:moveTo>
                    <a:pt x="42" y="135"/>
                  </a:moveTo>
                  <a:cubicBezTo>
                    <a:pt x="42" y="135"/>
                    <a:pt x="42" y="135"/>
                    <a:pt x="41" y="135"/>
                  </a:cubicBezTo>
                  <a:cubicBezTo>
                    <a:pt x="39" y="134"/>
                    <a:pt x="38" y="133"/>
                    <a:pt x="36" y="132"/>
                  </a:cubicBezTo>
                  <a:cubicBezTo>
                    <a:pt x="35" y="132"/>
                    <a:pt x="35" y="131"/>
                    <a:pt x="35" y="130"/>
                  </a:cubicBezTo>
                  <a:cubicBezTo>
                    <a:pt x="36" y="129"/>
                    <a:pt x="37" y="128"/>
                    <a:pt x="38" y="129"/>
                  </a:cubicBezTo>
                  <a:cubicBezTo>
                    <a:pt x="40" y="130"/>
                    <a:pt x="41" y="131"/>
                    <a:pt x="43" y="131"/>
                  </a:cubicBezTo>
                  <a:cubicBezTo>
                    <a:pt x="44" y="132"/>
                    <a:pt x="44" y="133"/>
                    <a:pt x="44" y="134"/>
                  </a:cubicBezTo>
                  <a:cubicBezTo>
                    <a:pt x="44" y="135"/>
                    <a:pt x="43" y="135"/>
                    <a:pt x="42" y="135"/>
                  </a:cubicBezTo>
                  <a:close/>
                  <a:moveTo>
                    <a:pt x="103" y="133"/>
                  </a:moveTo>
                  <a:cubicBezTo>
                    <a:pt x="102" y="133"/>
                    <a:pt x="101" y="133"/>
                    <a:pt x="101" y="132"/>
                  </a:cubicBezTo>
                  <a:cubicBezTo>
                    <a:pt x="101" y="131"/>
                    <a:pt x="101" y="130"/>
                    <a:pt x="102" y="130"/>
                  </a:cubicBezTo>
                  <a:cubicBezTo>
                    <a:pt x="104" y="129"/>
                    <a:pt x="105" y="128"/>
                    <a:pt x="107" y="127"/>
                  </a:cubicBezTo>
                  <a:cubicBezTo>
                    <a:pt x="108" y="126"/>
                    <a:pt x="109" y="126"/>
                    <a:pt x="109" y="127"/>
                  </a:cubicBezTo>
                  <a:cubicBezTo>
                    <a:pt x="110" y="128"/>
                    <a:pt x="110" y="130"/>
                    <a:pt x="109" y="130"/>
                  </a:cubicBezTo>
                  <a:cubicBezTo>
                    <a:pt x="107" y="131"/>
                    <a:pt x="106" y="132"/>
                    <a:pt x="104" y="133"/>
                  </a:cubicBezTo>
                  <a:cubicBezTo>
                    <a:pt x="103" y="133"/>
                    <a:pt x="103" y="133"/>
                    <a:pt x="103" y="133"/>
                  </a:cubicBezTo>
                  <a:close/>
                  <a:moveTo>
                    <a:pt x="32" y="130"/>
                  </a:moveTo>
                  <a:cubicBezTo>
                    <a:pt x="32" y="130"/>
                    <a:pt x="31" y="129"/>
                    <a:pt x="31" y="129"/>
                  </a:cubicBezTo>
                  <a:cubicBezTo>
                    <a:pt x="29" y="128"/>
                    <a:pt x="28" y="127"/>
                    <a:pt x="26" y="126"/>
                  </a:cubicBezTo>
                  <a:cubicBezTo>
                    <a:pt x="25" y="125"/>
                    <a:pt x="25" y="124"/>
                    <a:pt x="26" y="123"/>
                  </a:cubicBezTo>
                  <a:cubicBezTo>
                    <a:pt x="27" y="122"/>
                    <a:pt x="28" y="122"/>
                    <a:pt x="29" y="123"/>
                  </a:cubicBezTo>
                  <a:cubicBezTo>
                    <a:pt x="30" y="124"/>
                    <a:pt x="32" y="125"/>
                    <a:pt x="33" y="126"/>
                  </a:cubicBezTo>
                  <a:cubicBezTo>
                    <a:pt x="34" y="127"/>
                    <a:pt x="34" y="128"/>
                    <a:pt x="34" y="129"/>
                  </a:cubicBezTo>
                  <a:cubicBezTo>
                    <a:pt x="33" y="129"/>
                    <a:pt x="33" y="130"/>
                    <a:pt x="32" y="130"/>
                  </a:cubicBezTo>
                  <a:close/>
                  <a:moveTo>
                    <a:pt x="112" y="127"/>
                  </a:moveTo>
                  <a:cubicBezTo>
                    <a:pt x="112" y="127"/>
                    <a:pt x="111" y="127"/>
                    <a:pt x="111" y="126"/>
                  </a:cubicBezTo>
                  <a:cubicBezTo>
                    <a:pt x="110" y="126"/>
                    <a:pt x="110" y="124"/>
                    <a:pt x="111" y="124"/>
                  </a:cubicBezTo>
                  <a:cubicBezTo>
                    <a:pt x="113" y="122"/>
                    <a:pt x="114" y="121"/>
                    <a:pt x="115" y="120"/>
                  </a:cubicBezTo>
                  <a:cubicBezTo>
                    <a:pt x="116" y="119"/>
                    <a:pt x="118" y="119"/>
                    <a:pt x="118" y="120"/>
                  </a:cubicBezTo>
                  <a:cubicBezTo>
                    <a:pt x="119" y="121"/>
                    <a:pt x="119" y="122"/>
                    <a:pt x="118" y="123"/>
                  </a:cubicBezTo>
                  <a:cubicBezTo>
                    <a:pt x="117" y="124"/>
                    <a:pt x="115" y="126"/>
                    <a:pt x="114" y="127"/>
                  </a:cubicBezTo>
                  <a:cubicBezTo>
                    <a:pt x="113" y="127"/>
                    <a:pt x="113" y="127"/>
                    <a:pt x="112" y="127"/>
                  </a:cubicBezTo>
                  <a:close/>
                  <a:moveTo>
                    <a:pt x="23" y="122"/>
                  </a:moveTo>
                  <a:cubicBezTo>
                    <a:pt x="23" y="122"/>
                    <a:pt x="22" y="122"/>
                    <a:pt x="22" y="122"/>
                  </a:cubicBezTo>
                  <a:cubicBezTo>
                    <a:pt x="20" y="121"/>
                    <a:pt x="19" y="119"/>
                    <a:pt x="18" y="118"/>
                  </a:cubicBezTo>
                  <a:cubicBezTo>
                    <a:pt x="17" y="117"/>
                    <a:pt x="17" y="116"/>
                    <a:pt x="18" y="115"/>
                  </a:cubicBezTo>
                  <a:cubicBezTo>
                    <a:pt x="19" y="114"/>
                    <a:pt x="20" y="114"/>
                    <a:pt x="21" y="115"/>
                  </a:cubicBezTo>
                  <a:cubicBezTo>
                    <a:pt x="22" y="116"/>
                    <a:pt x="23" y="118"/>
                    <a:pt x="25" y="119"/>
                  </a:cubicBezTo>
                  <a:cubicBezTo>
                    <a:pt x="25" y="120"/>
                    <a:pt x="25" y="121"/>
                    <a:pt x="25" y="122"/>
                  </a:cubicBezTo>
                  <a:cubicBezTo>
                    <a:pt x="24" y="122"/>
                    <a:pt x="24" y="122"/>
                    <a:pt x="23" y="122"/>
                  </a:cubicBezTo>
                  <a:close/>
                  <a:moveTo>
                    <a:pt x="121" y="120"/>
                  </a:moveTo>
                  <a:cubicBezTo>
                    <a:pt x="120" y="120"/>
                    <a:pt x="120" y="119"/>
                    <a:pt x="120" y="119"/>
                  </a:cubicBezTo>
                  <a:cubicBezTo>
                    <a:pt x="119" y="118"/>
                    <a:pt x="119" y="117"/>
                    <a:pt x="119" y="116"/>
                  </a:cubicBezTo>
                  <a:cubicBezTo>
                    <a:pt x="121" y="115"/>
                    <a:pt x="122" y="113"/>
                    <a:pt x="123" y="112"/>
                  </a:cubicBezTo>
                  <a:cubicBezTo>
                    <a:pt x="124" y="111"/>
                    <a:pt x="125" y="111"/>
                    <a:pt x="126" y="112"/>
                  </a:cubicBezTo>
                  <a:cubicBezTo>
                    <a:pt x="127" y="112"/>
                    <a:pt x="127" y="114"/>
                    <a:pt x="126" y="114"/>
                  </a:cubicBezTo>
                  <a:cubicBezTo>
                    <a:pt x="125" y="116"/>
                    <a:pt x="124" y="117"/>
                    <a:pt x="122" y="119"/>
                  </a:cubicBezTo>
                  <a:cubicBezTo>
                    <a:pt x="122" y="119"/>
                    <a:pt x="121" y="120"/>
                    <a:pt x="121" y="120"/>
                  </a:cubicBezTo>
                  <a:close/>
                  <a:moveTo>
                    <a:pt x="16" y="114"/>
                  </a:moveTo>
                  <a:cubicBezTo>
                    <a:pt x="15" y="114"/>
                    <a:pt x="14" y="114"/>
                    <a:pt x="14" y="113"/>
                  </a:cubicBezTo>
                  <a:cubicBezTo>
                    <a:pt x="13" y="111"/>
                    <a:pt x="12" y="110"/>
                    <a:pt x="11" y="108"/>
                  </a:cubicBezTo>
                  <a:cubicBezTo>
                    <a:pt x="10" y="107"/>
                    <a:pt x="10" y="106"/>
                    <a:pt x="11" y="105"/>
                  </a:cubicBezTo>
                  <a:cubicBezTo>
                    <a:pt x="12" y="105"/>
                    <a:pt x="14" y="105"/>
                    <a:pt x="14" y="106"/>
                  </a:cubicBezTo>
                  <a:cubicBezTo>
                    <a:pt x="15" y="108"/>
                    <a:pt x="16" y="109"/>
                    <a:pt x="17" y="111"/>
                  </a:cubicBezTo>
                  <a:cubicBezTo>
                    <a:pt x="18" y="112"/>
                    <a:pt x="18" y="113"/>
                    <a:pt x="17" y="113"/>
                  </a:cubicBezTo>
                  <a:cubicBezTo>
                    <a:pt x="16" y="114"/>
                    <a:pt x="16" y="114"/>
                    <a:pt x="16" y="114"/>
                  </a:cubicBezTo>
                  <a:close/>
                  <a:moveTo>
                    <a:pt x="128" y="111"/>
                  </a:moveTo>
                  <a:cubicBezTo>
                    <a:pt x="128" y="111"/>
                    <a:pt x="127" y="110"/>
                    <a:pt x="127" y="110"/>
                  </a:cubicBezTo>
                  <a:cubicBezTo>
                    <a:pt x="126" y="110"/>
                    <a:pt x="126" y="108"/>
                    <a:pt x="126" y="107"/>
                  </a:cubicBezTo>
                  <a:cubicBezTo>
                    <a:pt x="127" y="106"/>
                    <a:pt x="128" y="104"/>
                    <a:pt x="129" y="103"/>
                  </a:cubicBezTo>
                  <a:cubicBezTo>
                    <a:pt x="130" y="102"/>
                    <a:pt x="131" y="101"/>
                    <a:pt x="132" y="102"/>
                  </a:cubicBezTo>
                  <a:cubicBezTo>
                    <a:pt x="133" y="102"/>
                    <a:pt x="133" y="104"/>
                    <a:pt x="133" y="105"/>
                  </a:cubicBezTo>
                  <a:cubicBezTo>
                    <a:pt x="132" y="106"/>
                    <a:pt x="131" y="108"/>
                    <a:pt x="130" y="110"/>
                  </a:cubicBezTo>
                  <a:cubicBezTo>
                    <a:pt x="129" y="110"/>
                    <a:pt x="129" y="111"/>
                    <a:pt x="128" y="111"/>
                  </a:cubicBezTo>
                  <a:close/>
                  <a:moveTo>
                    <a:pt x="10" y="104"/>
                  </a:moveTo>
                  <a:cubicBezTo>
                    <a:pt x="9" y="104"/>
                    <a:pt x="8" y="104"/>
                    <a:pt x="8" y="103"/>
                  </a:cubicBezTo>
                  <a:cubicBezTo>
                    <a:pt x="7" y="101"/>
                    <a:pt x="6" y="100"/>
                    <a:pt x="5" y="98"/>
                  </a:cubicBezTo>
                  <a:cubicBezTo>
                    <a:pt x="5" y="97"/>
                    <a:pt x="5" y="96"/>
                    <a:pt x="6" y="95"/>
                  </a:cubicBezTo>
                  <a:cubicBezTo>
                    <a:pt x="7" y="95"/>
                    <a:pt x="9" y="95"/>
                    <a:pt x="9" y="96"/>
                  </a:cubicBezTo>
                  <a:cubicBezTo>
                    <a:pt x="10" y="98"/>
                    <a:pt x="11" y="100"/>
                    <a:pt x="11" y="101"/>
                  </a:cubicBezTo>
                  <a:cubicBezTo>
                    <a:pt x="12" y="102"/>
                    <a:pt x="11" y="103"/>
                    <a:pt x="11" y="104"/>
                  </a:cubicBezTo>
                  <a:cubicBezTo>
                    <a:pt x="10" y="104"/>
                    <a:pt x="10" y="104"/>
                    <a:pt x="10" y="104"/>
                  </a:cubicBezTo>
                  <a:close/>
                  <a:moveTo>
                    <a:pt x="133" y="100"/>
                  </a:moveTo>
                  <a:cubicBezTo>
                    <a:pt x="133" y="100"/>
                    <a:pt x="133" y="100"/>
                    <a:pt x="133" y="100"/>
                  </a:cubicBezTo>
                  <a:cubicBezTo>
                    <a:pt x="132" y="100"/>
                    <a:pt x="131" y="99"/>
                    <a:pt x="132" y="98"/>
                  </a:cubicBezTo>
                  <a:cubicBezTo>
                    <a:pt x="132" y="96"/>
                    <a:pt x="133" y="94"/>
                    <a:pt x="134" y="93"/>
                  </a:cubicBezTo>
                  <a:cubicBezTo>
                    <a:pt x="134" y="91"/>
                    <a:pt x="135" y="91"/>
                    <a:pt x="136" y="91"/>
                  </a:cubicBezTo>
                  <a:cubicBezTo>
                    <a:pt x="137" y="92"/>
                    <a:pt x="138" y="93"/>
                    <a:pt x="137" y="94"/>
                  </a:cubicBezTo>
                  <a:cubicBezTo>
                    <a:pt x="137" y="96"/>
                    <a:pt x="136" y="98"/>
                    <a:pt x="135" y="99"/>
                  </a:cubicBezTo>
                  <a:cubicBezTo>
                    <a:pt x="135" y="100"/>
                    <a:pt x="134" y="100"/>
                    <a:pt x="133" y="100"/>
                  </a:cubicBezTo>
                  <a:close/>
                  <a:moveTo>
                    <a:pt x="5" y="94"/>
                  </a:moveTo>
                  <a:cubicBezTo>
                    <a:pt x="4" y="94"/>
                    <a:pt x="4" y="93"/>
                    <a:pt x="3" y="92"/>
                  </a:cubicBezTo>
                  <a:cubicBezTo>
                    <a:pt x="3" y="90"/>
                    <a:pt x="2" y="88"/>
                    <a:pt x="2" y="87"/>
                  </a:cubicBezTo>
                  <a:cubicBezTo>
                    <a:pt x="2" y="85"/>
                    <a:pt x="2" y="84"/>
                    <a:pt x="3" y="84"/>
                  </a:cubicBezTo>
                  <a:cubicBezTo>
                    <a:pt x="4" y="84"/>
                    <a:pt x="5" y="85"/>
                    <a:pt x="6" y="86"/>
                  </a:cubicBezTo>
                  <a:cubicBezTo>
                    <a:pt x="6" y="87"/>
                    <a:pt x="7" y="89"/>
                    <a:pt x="7" y="91"/>
                  </a:cubicBezTo>
                  <a:cubicBezTo>
                    <a:pt x="7" y="92"/>
                    <a:pt x="7" y="93"/>
                    <a:pt x="6" y="94"/>
                  </a:cubicBezTo>
                  <a:cubicBezTo>
                    <a:pt x="6" y="94"/>
                    <a:pt x="5" y="94"/>
                    <a:pt x="5" y="94"/>
                  </a:cubicBezTo>
                  <a:close/>
                  <a:moveTo>
                    <a:pt x="137" y="90"/>
                  </a:moveTo>
                  <a:cubicBezTo>
                    <a:pt x="137" y="90"/>
                    <a:pt x="137" y="90"/>
                    <a:pt x="137" y="90"/>
                  </a:cubicBezTo>
                  <a:cubicBezTo>
                    <a:pt x="136" y="89"/>
                    <a:pt x="135" y="88"/>
                    <a:pt x="135" y="87"/>
                  </a:cubicBezTo>
                  <a:cubicBezTo>
                    <a:pt x="136" y="85"/>
                    <a:pt x="136" y="84"/>
                    <a:pt x="136" y="82"/>
                  </a:cubicBezTo>
                  <a:cubicBezTo>
                    <a:pt x="137" y="81"/>
                    <a:pt x="138" y="80"/>
                    <a:pt x="139" y="80"/>
                  </a:cubicBezTo>
                  <a:cubicBezTo>
                    <a:pt x="140" y="80"/>
                    <a:pt x="141" y="81"/>
                    <a:pt x="140" y="82"/>
                  </a:cubicBezTo>
                  <a:cubicBezTo>
                    <a:pt x="140" y="84"/>
                    <a:pt x="140" y="86"/>
                    <a:pt x="139" y="88"/>
                  </a:cubicBezTo>
                  <a:cubicBezTo>
                    <a:pt x="139" y="89"/>
                    <a:pt x="138" y="90"/>
                    <a:pt x="137" y="90"/>
                  </a:cubicBezTo>
                  <a:close/>
                  <a:moveTo>
                    <a:pt x="3" y="82"/>
                  </a:moveTo>
                  <a:cubicBezTo>
                    <a:pt x="2" y="82"/>
                    <a:pt x="1" y="82"/>
                    <a:pt x="1" y="81"/>
                  </a:cubicBezTo>
                  <a:cubicBezTo>
                    <a:pt x="0" y="79"/>
                    <a:pt x="0" y="77"/>
                    <a:pt x="0" y="75"/>
                  </a:cubicBezTo>
                  <a:cubicBezTo>
                    <a:pt x="0" y="74"/>
                    <a:pt x="1" y="73"/>
                    <a:pt x="2" y="73"/>
                  </a:cubicBezTo>
                  <a:cubicBezTo>
                    <a:pt x="3" y="73"/>
                    <a:pt x="4" y="74"/>
                    <a:pt x="4" y="75"/>
                  </a:cubicBezTo>
                  <a:cubicBezTo>
                    <a:pt x="4" y="77"/>
                    <a:pt x="4" y="78"/>
                    <a:pt x="5" y="80"/>
                  </a:cubicBezTo>
                  <a:cubicBezTo>
                    <a:pt x="5" y="81"/>
                    <a:pt x="4" y="82"/>
                    <a:pt x="3" y="82"/>
                  </a:cubicBezTo>
                  <a:cubicBezTo>
                    <a:pt x="3" y="82"/>
                    <a:pt x="3" y="82"/>
                    <a:pt x="3" y="82"/>
                  </a:cubicBezTo>
                  <a:close/>
                  <a:moveTo>
                    <a:pt x="139" y="78"/>
                  </a:moveTo>
                  <a:cubicBezTo>
                    <a:pt x="139" y="78"/>
                    <a:pt x="139" y="78"/>
                    <a:pt x="139" y="78"/>
                  </a:cubicBezTo>
                  <a:cubicBezTo>
                    <a:pt x="138" y="78"/>
                    <a:pt x="137" y="77"/>
                    <a:pt x="137" y="76"/>
                  </a:cubicBezTo>
                  <a:cubicBezTo>
                    <a:pt x="137" y="74"/>
                    <a:pt x="137" y="73"/>
                    <a:pt x="137" y="71"/>
                  </a:cubicBezTo>
                  <a:cubicBezTo>
                    <a:pt x="137" y="70"/>
                    <a:pt x="137" y="70"/>
                    <a:pt x="138" y="70"/>
                  </a:cubicBezTo>
                  <a:cubicBezTo>
                    <a:pt x="137" y="69"/>
                    <a:pt x="137" y="69"/>
                    <a:pt x="137" y="68"/>
                  </a:cubicBezTo>
                  <a:cubicBezTo>
                    <a:pt x="137" y="66"/>
                    <a:pt x="137" y="65"/>
                    <a:pt x="137" y="63"/>
                  </a:cubicBezTo>
                  <a:cubicBezTo>
                    <a:pt x="137" y="62"/>
                    <a:pt x="137" y="61"/>
                    <a:pt x="139" y="61"/>
                  </a:cubicBezTo>
                  <a:cubicBezTo>
                    <a:pt x="140" y="60"/>
                    <a:pt x="141" y="61"/>
                    <a:pt x="141" y="62"/>
                  </a:cubicBezTo>
                  <a:cubicBezTo>
                    <a:pt x="141" y="64"/>
                    <a:pt x="141" y="66"/>
                    <a:pt x="141" y="68"/>
                  </a:cubicBezTo>
                  <a:cubicBezTo>
                    <a:pt x="141" y="69"/>
                    <a:pt x="141" y="69"/>
                    <a:pt x="141" y="69"/>
                  </a:cubicBezTo>
                  <a:cubicBezTo>
                    <a:pt x="141" y="70"/>
                    <a:pt x="141" y="70"/>
                    <a:pt x="141" y="71"/>
                  </a:cubicBezTo>
                  <a:cubicBezTo>
                    <a:pt x="141" y="73"/>
                    <a:pt x="141" y="75"/>
                    <a:pt x="141" y="77"/>
                  </a:cubicBezTo>
                  <a:cubicBezTo>
                    <a:pt x="141" y="78"/>
                    <a:pt x="140" y="78"/>
                    <a:pt x="139" y="78"/>
                  </a:cubicBezTo>
                  <a:close/>
                  <a:moveTo>
                    <a:pt x="2" y="71"/>
                  </a:moveTo>
                  <a:cubicBezTo>
                    <a:pt x="2" y="71"/>
                    <a:pt x="2" y="71"/>
                    <a:pt x="2" y="71"/>
                  </a:cubicBezTo>
                  <a:cubicBezTo>
                    <a:pt x="1" y="71"/>
                    <a:pt x="0" y="70"/>
                    <a:pt x="0" y="69"/>
                  </a:cubicBezTo>
                  <a:cubicBezTo>
                    <a:pt x="0" y="67"/>
                    <a:pt x="0" y="65"/>
                    <a:pt x="0" y="63"/>
                  </a:cubicBezTo>
                  <a:cubicBezTo>
                    <a:pt x="0" y="62"/>
                    <a:pt x="1" y="61"/>
                    <a:pt x="3" y="61"/>
                  </a:cubicBezTo>
                  <a:cubicBezTo>
                    <a:pt x="4" y="62"/>
                    <a:pt x="4" y="62"/>
                    <a:pt x="4" y="64"/>
                  </a:cubicBezTo>
                  <a:cubicBezTo>
                    <a:pt x="4" y="65"/>
                    <a:pt x="4" y="67"/>
                    <a:pt x="4" y="69"/>
                  </a:cubicBezTo>
                  <a:cubicBezTo>
                    <a:pt x="4" y="70"/>
                    <a:pt x="3" y="71"/>
                    <a:pt x="2" y="71"/>
                  </a:cubicBezTo>
                  <a:close/>
                  <a:moveTo>
                    <a:pt x="3" y="60"/>
                  </a:moveTo>
                  <a:cubicBezTo>
                    <a:pt x="3" y="60"/>
                    <a:pt x="3" y="60"/>
                    <a:pt x="3" y="60"/>
                  </a:cubicBezTo>
                  <a:cubicBezTo>
                    <a:pt x="2" y="59"/>
                    <a:pt x="1" y="58"/>
                    <a:pt x="1" y="57"/>
                  </a:cubicBezTo>
                  <a:cubicBezTo>
                    <a:pt x="2" y="55"/>
                    <a:pt x="2" y="53"/>
                    <a:pt x="3" y="52"/>
                  </a:cubicBezTo>
                  <a:cubicBezTo>
                    <a:pt x="3" y="51"/>
                    <a:pt x="4" y="50"/>
                    <a:pt x="5" y="50"/>
                  </a:cubicBezTo>
                  <a:cubicBezTo>
                    <a:pt x="6" y="51"/>
                    <a:pt x="7" y="52"/>
                    <a:pt x="6" y="53"/>
                  </a:cubicBezTo>
                  <a:cubicBezTo>
                    <a:pt x="6" y="54"/>
                    <a:pt x="6" y="56"/>
                    <a:pt x="5" y="58"/>
                  </a:cubicBezTo>
                  <a:cubicBezTo>
                    <a:pt x="5" y="59"/>
                    <a:pt x="4" y="60"/>
                    <a:pt x="3" y="60"/>
                  </a:cubicBezTo>
                  <a:close/>
                  <a:moveTo>
                    <a:pt x="138" y="59"/>
                  </a:moveTo>
                  <a:cubicBezTo>
                    <a:pt x="137" y="59"/>
                    <a:pt x="136" y="58"/>
                    <a:pt x="136" y="57"/>
                  </a:cubicBezTo>
                  <a:cubicBezTo>
                    <a:pt x="136" y="55"/>
                    <a:pt x="135" y="54"/>
                    <a:pt x="135" y="52"/>
                  </a:cubicBezTo>
                  <a:cubicBezTo>
                    <a:pt x="134" y="51"/>
                    <a:pt x="135" y="50"/>
                    <a:pt x="136" y="49"/>
                  </a:cubicBezTo>
                  <a:cubicBezTo>
                    <a:pt x="137" y="49"/>
                    <a:pt x="138" y="50"/>
                    <a:pt x="138" y="51"/>
                  </a:cubicBezTo>
                  <a:cubicBezTo>
                    <a:pt x="139" y="53"/>
                    <a:pt x="139" y="55"/>
                    <a:pt x="140" y="57"/>
                  </a:cubicBezTo>
                  <a:cubicBezTo>
                    <a:pt x="140" y="58"/>
                    <a:pt x="139" y="59"/>
                    <a:pt x="138" y="59"/>
                  </a:cubicBezTo>
                  <a:cubicBezTo>
                    <a:pt x="138" y="59"/>
                    <a:pt x="138" y="59"/>
                    <a:pt x="138" y="59"/>
                  </a:cubicBezTo>
                  <a:close/>
                  <a:moveTo>
                    <a:pt x="6" y="49"/>
                  </a:moveTo>
                  <a:cubicBezTo>
                    <a:pt x="6" y="49"/>
                    <a:pt x="6" y="49"/>
                    <a:pt x="6" y="49"/>
                  </a:cubicBezTo>
                  <a:cubicBezTo>
                    <a:pt x="5" y="48"/>
                    <a:pt x="4" y="47"/>
                    <a:pt x="4" y="46"/>
                  </a:cubicBezTo>
                  <a:cubicBezTo>
                    <a:pt x="5" y="44"/>
                    <a:pt x="6" y="42"/>
                    <a:pt x="7" y="41"/>
                  </a:cubicBezTo>
                  <a:cubicBezTo>
                    <a:pt x="7" y="40"/>
                    <a:pt x="8" y="39"/>
                    <a:pt x="9" y="40"/>
                  </a:cubicBezTo>
                  <a:cubicBezTo>
                    <a:pt x="10" y="40"/>
                    <a:pt x="11" y="41"/>
                    <a:pt x="10" y="42"/>
                  </a:cubicBezTo>
                  <a:cubicBezTo>
                    <a:pt x="10" y="44"/>
                    <a:pt x="9" y="46"/>
                    <a:pt x="8" y="47"/>
                  </a:cubicBezTo>
                  <a:cubicBezTo>
                    <a:pt x="8" y="48"/>
                    <a:pt x="7" y="49"/>
                    <a:pt x="6" y="49"/>
                  </a:cubicBezTo>
                  <a:close/>
                  <a:moveTo>
                    <a:pt x="135" y="48"/>
                  </a:moveTo>
                  <a:cubicBezTo>
                    <a:pt x="134" y="48"/>
                    <a:pt x="133" y="47"/>
                    <a:pt x="133" y="47"/>
                  </a:cubicBezTo>
                  <a:cubicBezTo>
                    <a:pt x="132" y="45"/>
                    <a:pt x="131" y="43"/>
                    <a:pt x="131" y="42"/>
                  </a:cubicBezTo>
                  <a:cubicBezTo>
                    <a:pt x="130" y="41"/>
                    <a:pt x="131" y="39"/>
                    <a:pt x="132" y="39"/>
                  </a:cubicBezTo>
                  <a:cubicBezTo>
                    <a:pt x="133" y="38"/>
                    <a:pt x="134" y="39"/>
                    <a:pt x="134" y="40"/>
                  </a:cubicBezTo>
                  <a:cubicBezTo>
                    <a:pt x="135" y="42"/>
                    <a:pt x="136" y="43"/>
                    <a:pt x="137" y="45"/>
                  </a:cubicBezTo>
                  <a:cubicBezTo>
                    <a:pt x="137" y="46"/>
                    <a:pt x="136" y="47"/>
                    <a:pt x="135" y="48"/>
                  </a:cubicBezTo>
                  <a:cubicBezTo>
                    <a:pt x="135" y="48"/>
                    <a:pt x="135" y="48"/>
                    <a:pt x="135" y="48"/>
                  </a:cubicBezTo>
                  <a:close/>
                  <a:moveTo>
                    <a:pt x="11" y="38"/>
                  </a:moveTo>
                  <a:cubicBezTo>
                    <a:pt x="11" y="38"/>
                    <a:pt x="10" y="38"/>
                    <a:pt x="10" y="38"/>
                  </a:cubicBezTo>
                  <a:cubicBezTo>
                    <a:pt x="9" y="38"/>
                    <a:pt x="9" y="36"/>
                    <a:pt x="9" y="35"/>
                  </a:cubicBezTo>
                  <a:cubicBezTo>
                    <a:pt x="10" y="34"/>
                    <a:pt x="11" y="32"/>
                    <a:pt x="13" y="30"/>
                  </a:cubicBezTo>
                  <a:cubicBezTo>
                    <a:pt x="13" y="29"/>
                    <a:pt x="14" y="29"/>
                    <a:pt x="15" y="30"/>
                  </a:cubicBezTo>
                  <a:cubicBezTo>
                    <a:pt x="16" y="31"/>
                    <a:pt x="16" y="32"/>
                    <a:pt x="16" y="33"/>
                  </a:cubicBezTo>
                  <a:cubicBezTo>
                    <a:pt x="15" y="34"/>
                    <a:pt x="14" y="36"/>
                    <a:pt x="13" y="37"/>
                  </a:cubicBezTo>
                  <a:cubicBezTo>
                    <a:pt x="13" y="38"/>
                    <a:pt x="12" y="38"/>
                    <a:pt x="11" y="38"/>
                  </a:cubicBezTo>
                  <a:close/>
                  <a:moveTo>
                    <a:pt x="130" y="38"/>
                  </a:moveTo>
                  <a:cubicBezTo>
                    <a:pt x="129" y="38"/>
                    <a:pt x="128" y="37"/>
                    <a:pt x="128" y="37"/>
                  </a:cubicBezTo>
                  <a:cubicBezTo>
                    <a:pt x="127" y="35"/>
                    <a:pt x="126" y="34"/>
                    <a:pt x="125" y="32"/>
                  </a:cubicBezTo>
                  <a:cubicBezTo>
                    <a:pt x="124" y="31"/>
                    <a:pt x="125" y="30"/>
                    <a:pt x="125" y="29"/>
                  </a:cubicBezTo>
                  <a:cubicBezTo>
                    <a:pt x="126" y="29"/>
                    <a:pt x="128" y="29"/>
                    <a:pt x="128" y="30"/>
                  </a:cubicBezTo>
                  <a:cubicBezTo>
                    <a:pt x="129" y="31"/>
                    <a:pt x="130" y="33"/>
                    <a:pt x="131" y="35"/>
                  </a:cubicBezTo>
                  <a:cubicBezTo>
                    <a:pt x="132" y="36"/>
                    <a:pt x="132" y="37"/>
                    <a:pt x="131" y="37"/>
                  </a:cubicBezTo>
                  <a:cubicBezTo>
                    <a:pt x="130" y="38"/>
                    <a:pt x="130" y="38"/>
                    <a:pt x="130" y="38"/>
                  </a:cubicBezTo>
                  <a:close/>
                  <a:moveTo>
                    <a:pt x="18" y="29"/>
                  </a:moveTo>
                  <a:cubicBezTo>
                    <a:pt x="17" y="29"/>
                    <a:pt x="17" y="29"/>
                    <a:pt x="16" y="29"/>
                  </a:cubicBezTo>
                  <a:cubicBezTo>
                    <a:pt x="16" y="28"/>
                    <a:pt x="15" y="27"/>
                    <a:pt x="16" y="26"/>
                  </a:cubicBezTo>
                  <a:cubicBezTo>
                    <a:pt x="17" y="24"/>
                    <a:pt x="19" y="23"/>
                    <a:pt x="20" y="21"/>
                  </a:cubicBezTo>
                  <a:cubicBezTo>
                    <a:pt x="21" y="21"/>
                    <a:pt x="22" y="21"/>
                    <a:pt x="23" y="21"/>
                  </a:cubicBezTo>
                  <a:cubicBezTo>
                    <a:pt x="24" y="22"/>
                    <a:pt x="24" y="23"/>
                    <a:pt x="23" y="24"/>
                  </a:cubicBezTo>
                  <a:cubicBezTo>
                    <a:pt x="22" y="25"/>
                    <a:pt x="20" y="27"/>
                    <a:pt x="19" y="28"/>
                  </a:cubicBezTo>
                  <a:cubicBezTo>
                    <a:pt x="19" y="29"/>
                    <a:pt x="18" y="29"/>
                    <a:pt x="18" y="29"/>
                  </a:cubicBezTo>
                  <a:close/>
                  <a:moveTo>
                    <a:pt x="123" y="28"/>
                  </a:moveTo>
                  <a:cubicBezTo>
                    <a:pt x="122" y="28"/>
                    <a:pt x="122" y="28"/>
                    <a:pt x="122" y="28"/>
                  </a:cubicBezTo>
                  <a:cubicBezTo>
                    <a:pt x="120" y="26"/>
                    <a:pt x="119" y="25"/>
                    <a:pt x="118" y="24"/>
                  </a:cubicBezTo>
                  <a:cubicBezTo>
                    <a:pt x="117" y="23"/>
                    <a:pt x="117" y="22"/>
                    <a:pt x="118" y="21"/>
                  </a:cubicBezTo>
                  <a:cubicBezTo>
                    <a:pt x="119" y="20"/>
                    <a:pt x="120" y="20"/>
                    <a:pt x="121" y="21"/>
                  </a:cubicBezTo>
                  <a:cubicBezTo>
                    <a:pt x="122" y="22"/>
                    <a:pt x="123" y="24"/>
                    <a:pt x="125" y="25"/>
                  </a:cubicBezTo>
                  <a:cubicBezTo>
                    <a:pt x="125" y="26"/>
                    <a:pt x="125" y="27"/>
                    <a:pt x="124" y="28"/>
                  </a:cubicBezTo>
                  <a:cubicBezTo>
                    <a:pt x="124" y="28"/>
                    <a:pt x="124" y="28"/>
                    <a:pt x="123" y="28"/>
                  </a:cubicBezTo>
                  <a:close/>
                  <a:moveTo>
                    <a:pt x="26" y="21"/>
                  </a:moveTo>
                  <a:cubicBezTo>
                    <a:pt x="25" y="21"/>
                    <a:pt x="25" y="21"/>
                    <a:pt x="24" y="20"/>
                  </a:cubicBezTo>
                  <a:cubicBezTo>
                    <a:pt x="23" y="19"/>
                    <a:pt x="24" y="18"/>
                    <a:pt x="24" y="17"/>
                  </a:cubicBezTo>
                  <a:cubicBezTo>
                    <a:pt x="26" y="16"/>
                    <a:pt x="27" y="15"/>
                    <a:pt x="29" y="14"/>
                  </a:cubicBezTo>
                  <a:cubicBezTo>
                    <a:pt x="30" y="13"/>
                    <a:pt x="31" y="13"/>
                    <a:pt x="32" y="14"/>
                  </a:cubicBezTo>
                  <a:cubicBezTo>
                    <a:pt x="32" y="15"/>
                    <a:pt x="32" y="16"/>
                    <a:pt x="31" y="17"/>
                  </a:cubicBezTo>
                  <a:cubicBezTo>
                    <a:pt x="30" y="18"/>
                    <a:pt x="28" y="19"/>
                    <a:pt x="27" y="20"/>
                  </a:cubicBezTo>
                  <a:cubicBezTo>
                    <a:pt x="27" y="21"/>
                    <a:pt x="26" y="21"/>
                    <a:pt x="26" y="21"/>
                  </a:cubicBezTo>
                  <a:close/>
                  <a:moveTo>
                    <a:pt x="115" y="20"/>
                  </a:moveTo>
                  <a:cubicBezTo>
                    <a:pt x="115" y="20"/>
                    <a:pt x="114" y="20"/>
                    <a:pt x="114" y="20"/>
                  </a:cubicBezTo>
                  <a:cubicBezTo>
                    <a:pt x="112" y="19"/>
                    <a:pt x="111" y="17"/>
                    <a:pt x="109" y="16"/>
                  </a:cubicBezTo>
                  <a:cubicBezTo>
                    <a:pt x="108" y="16"/>
                    <a:pt x="108" y="15"/>
                    <a:pt x="109" y="14"/>
                  </a:cubicBezTo>
                  <a:cubicBezTo>
                    <a:pt x="109" y="13"/>
                    <a:pt x="111" y="12"/>
                    <a:pt x="112" y="13"/>
                  </a:cubicBezTo>
                  <a:cubicBezTo>
                    <a:pt x="113" y="14"/>
                    <a:pt x="115" y="15"/>
                    <a:pt x="116" y="17"/>
                  </a:cubicBezTo>
                  <a:cubicBezTo>
                    <a:pt x="117" y="17"/>
                    <a:pt x="117" y="19"/>
                    <a:pt x="117" y="20"/>
                  </a:cubicBezTo>
                  <a:cubicBezTo>
                    <a:pt x="116" y="20"/>
                    <a:pt x="116" y="20"/>
                    <a:pt x="115" y="20"/>
                  </a:cubicBezTo>
                  <a:close/>
                  <a:moveTo>
                    <a:pt x="35" y="14"/>
                  </a:moveTo>
                  <a:cubicBezTo>
                    <a:pt x="34" y="14"/>
                    <a:pt x="34" y="14"/>
                    <a:pt x="33" y="13"/>
                  </a:cubicBezTo>
                  <a:cubicBezTo>
                    <a:pt x="33" y="12"/>
                    <a:pt x="33" y="11"/>
                    <a:pt x="34" y="10"/>
                  </a:cubicBezTo>
                  <a:cubicBezTo>
                    <a:pt x="36" y="9"/>
                    <a:pt x="37" y="8"/>
                    <a:pt x="39" y="7"/>
                  </a:cubicBezTo>
                  <a:cubicBezTo>
                    <a:pt x="40" y="7"/>
                    <a:pt x="41" y="7"/>
                    <a:pt x="42" y="8"/>
                  </a:cubicBezTo>
                  <a:cubicBezTo>
                    <a:pt x="42" y="9"/>
                    <a:pt x="42" y="11"/>
                    <a:pt x="41" y="11"/>
                  </a:cubicBezTo>
                  <a:cubicBezTo>
                    <a:pt x="39" y="12"/>
                    <a:pt x="38" y="13"/>
                    <a:pt x="36" y="14"/>
                  </a:cubicBezTo>
                  <a:cubicBezTo>
                    <a:pt x="36" y="14"/>
                    <a:pt x="35" y="14"/>
                    <a:pt x="35" y="14"/>
                  </a:cubicBezTo>
                  <a:close/>
                  <a:moveTo>
                    <a:pt x="106" y="14"/>
                  </a:moveTo>
                  <a:cubicBezTo>
                    <a:pt x="105" y="14"/>
                    <a:pt x="105" y="14"/>
                    <a:pt x="105" y="13"/>
                  </a:cubicBezTo>
                  <a:cubicBezTo>
                    <a:pt x="103" y="12"/>
                    <a:pt x="101" y="12"/>
                    <a:pt x="100" y="11"/>
                  </a:cubicBezTo>
                  <a:cubicBezTo>
                    <a:pt x="99" y="10"/>
                    <a:pt x="98" y="9"/>
                    <a:pt x="99" y="8"/>
                  </a:cubicBezTo>
                  <a:cubicBezTo>
                    <a:pt x="99" y="7"/>
                    <a:pt x="101" y="7"/>
                    <a:pt x="102" y="7"/>
                  </a:cubicBezTo>
                  <a:cubicBezTo>
                    <a:pt x="103" y="8"/>
                    <a:pt x="105" y="9"/>
                    <a:pt x="107" y="10"/>
                  </a:cubicBezTo>
                  <a:cubicBezTo>
                    <a:pt x="108" y="10"/>
                    <a:pt x="108" y="12"/>
                    <a:pt x="107" y="13"/>
                  </a:cubicBezTo>
                  <a:cubicBezTo>
                    <a:pt x="107" y="13"/>
                    <a:pt x="106" y="14"/>
                    <a:pt x="106" y="14"/>
                  </a:cubicBezTo>
                  <a:close/>
                  <a:moveTo>
                    <a:pt x="45" y="9"/>
                  </a:moveTo>
                  <a:cubicBezTo>
                    <a:pt x="44" y="9"/>
                    <a:pt x="44" y="8"/>
                    <a:pt x="43" y="8"/>
                  </a:cubicBezTo>
                  <a:cubicBezTo>
                    <a:pt x="43" y="7"/>
                    <a:pt x="43" y="5"/>
                    <a:pt x="44" y="5"/>
                  </a:cubicBezTo>
                  <a:cubicBezTo>
                    <a:pt x="46" y="4"/>
                    <a:pt x="48" y="4"/>
                    <a:pt x="50" y="3"/>
                  </a:cubicBezTo>
                  <a:cubicBezTo>
                    <a:pt x="51" y="3"/>
                    <a:pt x="52" y="3"/>
                    <a:pt x="52" y="4"/>
                  </a:cubicBezTo>
                  <a:cubicBezTo>
                    <a:pt x="53" y="6"/>
                    <a:pt x="52" y="7"/>
                    <a:pt x="51" y="7"/>
                  </a:cubicBezTo>
                  <a:cubicBezTo>
                    <a:pt x="49" y="7"/>
                    <a:pt x="48" y="8"/>
                    <a:pt x="46" y="9"/>
                  </a:cubicBezTo>
                  <a:cubicBezTo>
                    <a:pt x="46" y="9"/>
                    <a:pt x="45" y="9"/>
                    <a:pt x="45" y="9"/>
                  </a:cubicBezTo>
                  <a:close/>
                  <a:moveTo>
                    <a:pt x="95" y="9"/>
                  </a:moveTo>
                  <a:cubicBezTo>
                    <a:pt x="95" y="9"/>
                    <a:pt x="95" y="9"/>
                    <a:pt x="95" y="9"/>
                  </a:cubicBezTo>
                  <a:cubicBezTo>
                    <a:pt x="93" y="8"/>
                    <a:pt x="91" y="7"/>
                    <a:pt x="89" y="7"/>
                  </a:cubicBezTo>
                  <a:cubicBezTo>
                    <a:pt x="88" y="6"/>
                    <a:pt x="88" y="5"/>
                    <a:pt x="88" y="4"/>
                  </a:cubicBezTo>
                  <a:cubicBezTo>
                    <a:pt x="88" y="3"/>
                    <a:pt x="89" y="3"/>
                    <a:pt x="91" y="3"/>
                  </a:cubicBezTo>
                  <a:cubicBezTo>
                    <a:pt x="92" y="3"/>
                    <a:pt x="94" y="4"/>
                    <a:pt x="96" y="5"/>
                  </a:cubicBezTo>
                  <a:cubicBezTo>
                    <a:pt x="97" y="5"/>
                    <a:pt x="98" y="6"/>
                    <a:pt x="97" y="7"/>
                  </a:cubicBezTo>
                  <a:cubicBezTo>
                    <a:pt x="97" y="8"/>
                    <a:pt x="96" y="9"/>
                    <a:pt x="95" y="9"/>
                  </a:cubicBezTo>
                  <a:close/>
                  <a:moveTo>
                    <a:pt x="56" y="6"/>
                  </a:moveTo>
                  <a:cubicBezTo>
                    <a:pt x="55" y="6"/>
                    <a:pt x="54" y="5"/>
                    <a:pt x="54" y="4"/>
                  </a:cubicBezTo>
                  <a:cubicBezTo>
                    <a:pt x="54" y="3"/>
                    <a:pt x="55" y="2"/>
                    <a:pt x="56" y="2"/>
                  </a:cubicBezTo>
                  <a:cubicBezTo>
                    <a:pt x="58" y="1"/>
                    <a:pt x="59" y="1"/>
                    <a:pt x="61" y="1"/>
                  </a:cubicBezTo>
                  <a:cubicBezTo>
                    <a:pt x="62" y="0"/>
                    <a:pt x="64" y="1"/>
                    <a:pt x="64" y="2"/>
                  </a:cubicBezTo>
                  <a:cubicBezTo>
                    <a:pt x="64" y="3"/>
                    <a:pt x="63" y="4"/>
                    <a:pt x="62" y="5"/>
                  </a:cubicBezTo>
                  <a:cubicBezTo>
                    <a:pt x="60" y="5"/>
                    <a:pt x="58" y="5"/>
                    <a:pt x="56" y="6"/>
                  </a:cubicBezTo>
                  <a:cubicBezTo>
                    <a:pt x="56" y="6"/>
                    <a:pt x="56" y="6"/>
                    <a:pt x="56" y="6"/>
                  </a:cubicBezTo>
                  <a:close/>
                  <a:moveTo>
                    <a:pt x="84" y="5"/>
                  </a:moveTo>
                  <a:cubicBezTo>
                    <a:pt x="84" y="5"/>
                    <a:pt x="84" y="5"/>
                    <a:pt x="84" y="5"/>
                  </a:cubicBezTo>
                  <a:cubicBezTo>
                    <a:pt x="82" y="5"/>
                    <a:pt x="80" y="5"/>
                    <a:pt x="79" y="5"/>
                  </a:cubicBezTo>
                  <a:cubicBezTo>
                    <a:pt x="77" y="4"/>
                    <a:pt x="77" y="3"/>
                    <a:pt x="77" y="2"/>
                  </a:cubicBezTo>
                  <a:cubicBezTo>
                    <a:pt x="77" y="1"/>
                    <a:pt x="78" y="0"/>
                    <a:pt x="79" y="1"/>
                  </a:cubicBezTo>
                  <a:cubicBezTo>
                    <a:pt x="81" y="1"/>
                    <a:pt x="83" y="1"/>
                    <a:pt x="85" y="1"/>
                  </a:cubicBezTo>
                  <a:cubicBezTo>
                    <a:pt x="86" y="2"/>
                    <a:pt x="87" y="3"/>
                    <a:pt x="86" y="4"/>
                  </a:cubicBezTo>
                  <a:cubicBezTo>
                    <a:pt x="86" y="5"/>
                    <a:pt x="85" y="5"/>
                    <a:pt x="84" y="5"/>
                  </a:cubicBezTo>
                  <a:close/>
                  <a:moveTo>
                    <a:pt x="67" y="4"/>
                  </a:moveTo>
                  <a:cubicBezTo>
                    <a:pt x="66" y="4"/>
                    <a:pt x="65" y="3"/>
                    <a:pt x="65" y="2"/>
                  </a:cubicBezTo>
                  <a:cubicBezTo>
                    <a:pt x="65" y="1"/>
                    <a:pt x="66" y="0"/>
                    <a:pt x="67" y="0"/>
                  </a:cubicBezTo>
                  <a:cubicBezTo>
                    <a:pt x="69" y="0"/>
                    <a:pt x="71" y="0"/>
                    <a:pt x="73" y="0"/>
                  </a:cubicBezTo>
                  <a:cubicBezTo>
                    <a:pt x="74" y="0"/>
                    <a:pt x="75" y="1"/>
                    <a:pt x="75" y="2"/>
                  </a:cubicBezTo>
                  <a:cubicBezTo>
                    <a:pt x="75" y="3"/>
                    <a:pt x="74" y="4"/>
                    <a:pt x="73" y="4"/>
                  </a:cubicBezTo>
                  <a:cubicBezTo>
                    <a:pt x="71" y="4"/>
                    <a:pt x="69" y="4"/>
                    <a:pt x="67" y="4"/>
                  </a:cubicBezTo>
                  <a:cubicBezTo>
                    <a:pt x="67" y="4"/>
                    <a:pt x="67" y="4"/>
                    <a:pt x="67"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68" name="Freeform 530">
              <a:extLst>
                <a:ext uri="{FF2B5EF4-FFF2-40B4-BE49-F238E27FC236}">
                  <a16:creationId xmlns:a16="http://schemas.microsoft.com/office/drawing/2014/main" id="{214DC78E-243C-42A5-9952-C19F8FC84B8A}"/>
                </a:ext>
              </a:extLst>
            </p:cNvPr>
            <p:cNvSpPr>
              <a:spLocks noEditPoints="1"/>
            </p:cNvSpPr>
            <p:nvPr/>
          </p:nvSpPr>
          <p:spPr bwMode="auto">
            <a:xfrm rot="10800000">
              <a:off x="5037015" y="2815690"/>
              <a:ext cx="198338" cy="193273"/>
            </a:xfrm>
            <a:custGeom>
              <a:avLst/>
              <a:gdLst>
                <a:gd name="T0" fmla="*/ 71 w 142"/>
                <a:gd name="T1" fmla="*/ 137 h 141"/>
                <a:gd name="T2" fmla="*/ 64 w 142"/>
                <a:gd name="T3" fmla="*/ 141 h 141"/>
                <a:gd name="T4" fmla="*/ 65 w 142"/>
                <a:gd name="T5" fmla="*/ 137 h 141"/>
                <a:gd name="T6" fmla="*/ 81 w 142"/>
                <a:gd name="T7" fmla="*/ 137 h 141"/>
                <a:gd name="T8" fmla="*/ 82 w 142"/>
                <a:gd name="T9" fmla="*/ 141 h 141"/>
                <a:gd name="T10" fmla="*/ 48 w 142"/>
                <a:gd name="T11" fmla="*/ 133 h 141"/>
                <a:gd name="T12" fmla="*/ 91 w 142"/>
                <a:gd name="T13" fmla="*/ 137 h 141"/>
                <a:gd name="T14" fmla="*/ 93 w 142"/>
                <a:gd name="T15" fmla="*/ 138 h 141"/>
                <a:gd name="T16" fmla="*/ 36 w 142"/>
                <a:gd name="T17" fmla="*/ 130 h 141"/>
                <a:gd name="T18" fmla="*/ 103 w 142"/>
                <a:gd name="T19" fmla="*/ 133 h 141"/>
                <a:gd name="T20" fmla="*/ 109 w 142"/>
                <a:gd name="T21" fmla="*/ 130 h 141"/>
                <a:gd name="T22" fmla="*/ 27 w 142"/>
                <a:gd name="T23" fmla="*/ 126 h 141"/>
                <a:gd name="T24" fmla="*/ 32 w 142"/>
                <a:gd name="T25" fmla="*/ 130 h 141"/>
                <a:gd name="T26" fmla="*/ 119 w 142"/>
                <a:gd name="T27" fmla="*/ 120 h 141"/>
                <a:gd name="T28" fmla="*/ 22 w 142"/>
                <a:gd name="T29" fmla="*/ 122 h 141"/>
                <a:gd name="T30" fmla="*/ 25 w 142"/>
                <a:gd name="T31" fmla="*/ 122 h 141"/>
                <a:gd name="T32" fmla="*/ 123 w 142"/>
                <a:gd name="T33" fmla="*/ 112 h 141"/>
                <a:gd name="T34" fmla="*/ 16 w 142"/>
                <a:gd name="T35" fmla="*/ 114 h 141"/>
                <a:gd name="T36" fmla="*/ 18 w 142"/>
                <a:gd name="T37" fmla="*/ 111 h 141"/>
                <a:gd name="T38" fmla="*/ 127 w 142"/>
                <a:gd name="T39" fmla="*/ 107 h 141"/>
                <a:gd name="T40" fmla="*/ 128 w 142"/>
                <a:gd name="T41" fmla="*/ 111 h 141"/>
                <a:gd name="T42" fmla="*/ 9 w 142"/>
                <a:gd name="T43" fmla="*/ 96 h 141"/>
                <a:gd name="T44" fmla="*/ 133 w 142"/>
                <a:gd name="T45" fmla="*/ 100 h 141"/>
                <a:gd name="T46" fmla="*/ 136 w 142"/>
                <a:gd name="T47" fmla="*/ 99 h 141"/>
                <a:gd name="T48" fmla="*/ 4 w 142"/>
                <a:gd name="T49" fmla="*/ 84 h 141"/>
                <a:gd name="T50" fmla="*/ 138 w 142"/>
                <a:gd name="T51" fmla="*/ 90 h 141"/>
                <a:gd name="T52" fmla="*/ 141 w 142"/>
                <a:gd name="T53" fmla="*/ 82 h 141"/>
                <a:gd name="T54" fmla="*/ 0 w 142"/>
                <a:gd name="T55" fmla="*/ 75 h 141"/>
                <a:gd name="T56" fmla="*/ 3 w 142"/>
                <a:gd name="T57" fmla="*/ 82 h 141"/>
                <a:gd name="T58" fmla="*/ 138 w 142"/>
                <a:gd name="T59" fmla="*/ 70 h 141"/>
                <a:gd name="T60" fmla="*/ 142 w 142"/>
                <a:gd name="T61" fmla="*/ 68 h 141"/>
                <a:gd name="T62" fmla="*/ 2 w 142"/>
                <a:gd name="T63" fmla="*/ 71 h 141"/>
                <a:gd name="T64" fmla="*/ 5 w 142"/>
                <a:gd name="T65" fmla="*/ 64 h 141"/>
                <a:gd name="T66" fmla="*/ 2 w 142"/>
                <a:gd name="T67" fmla="*/ 57 h 141"/>
                <a:gd name="T68" fmla="*/ 4 w 142"/>
                <a:gd name="T69" fmla="*/ 60 h 141"/>
                <a:gd name="T70" fmla="*/ 139 w 142"/>
                <a:gd name="T71" fmla="*/ 51 h 141"/>
                <a:gd name="T72" fmla="*/ 6 w 142"/>
                <a:gd name="T73" fmla="*/ 49 h 141"/>
                <a:gd name="T74" fmla="*/ 8 w 142"/>
                <a:gd name="T75" fmla="*/ 47 h 141"/>
                <a:gd name="T76" fmla="*/ 132 w 142"/>
                <a:gd name="T77" fmla="*/ 39 h 141"/>
                <a:gd name="T78" fmla="*/ 11 w 142"/>
                <a:gd name="T79" fmla="*/ 38 h 141"/>
                <a:gd name="T80" fmla="*/ 16 w 142"/>
                <a:gd name="T81" fmla="*/ 33 h 141"/>
                <a:gd name="T82" fmla="*/ 125 w 142"/>
                <a:gd name="T83" fmla="*/ 32 h 141"/>
                <a:gd name="T84" fmla="*/ 130 w 142"/>
                <a:gd name="T85" fmla="*/ 38 h 141"/>
                <a:gd name="T86" fmla="*/ 23 w 142"/>
                <a:gd name="T87" fmla="*/ 21 h 141"/>
                <a:gd name="T88" fmla="*/ 122 w 142"/>
                <a:gd name="T89" fmla="*/ 28 h 141"/>
                <a:gd name="T90" fmla="*/ 125 w 142"/>
                <a:gd name="T91" fmla="*/ 28 h 141"/>
                <a:gd name="T92" fmla="*/ 29 w 142"/>
                <a:gd name="T93" fmla="*/ 14 h 141"/>
                <a:gd name="T94" fmla="*/ 115 w 142"/>
                <a:gd name="T95" fmla="*/ 20 h 141"/>
                <a:gd name="T96" fmla="*/ 117 w 142"/>
                <a:gd name="T97" fmla="*/ 17 h 141"/>
                <a:gd name="T98" fmla="*/ 34 w 142"/>
                <a:gd name="T99" fmla="*/ 10 h 141"/>
                <a:gd name="T100" fmla="*/ 35 w 142"/>
                <a:gd name="T101" fmla="*/ 14 h 141"/>
                <a:gd name="T102" fmla="*/ 102 w 142"/>
                <a:gd name="T103" fmla="*/ 7 h 141"/>
                <a:gd name="T104" fmla="*/ 44 w 142"/>
                <a:gd name="T105" fmla="*/ 8 h 141"/>
                <a:gd name="T106" fmla="*/ 46 w 142"/>
                <a:gd name="T107" fmla="*/ 9 h 141"/>
                <a:gd name="T108" fmla="*/ 88 w 142"/>
                <a:gd name="T109" fmla="*/ 4 h 141"/>
                <a:gd name="T110" fmla="*/ 56 w 142"/>
                <a:gd name="T111" fmla="*/ 6 h 141"/>
                <a:gd name="T112" fmla="*/ 62 w 142"/>
                <a:gd name="T113" fmla="*/ 5 h 141"/>
                <a:gd name="T114" fmla="*/ 79 w 142"/>
                <a:gd name="T115" fmla="*/ 5 h 141"/>
                <a:gd name="T116" fmla="*/ 85 w 142"/>
                <a:gd name="T117" fmla="*/ 5 h 141"/>
                <a:gd name="T118" fmla="*/ 75 w 142"/>
                <a:gd name="T119" fmla="*/ 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2" h="141">
                  <a:moveTo>
                    <a:pt x="71" y="141"/>
                  </a:moveTo>
                  <a:cubicBezTo>
                    <a:pt x="70" y="141"/>
                    <a:pt x="70" y="141"/>
                    <a:pt x="70" y="141"/>
                  </a:cubicBezTo>
                  <a:cubicBezTo>
                    <a:pt x="69" y="141"/>
                    <a:pt x="68" y="140"/>
                    <a:pt x="68" y="139"/>
                  </a:cubicBezTo>
                  <a:cubicBezTo>
                    <a:pt x="68" y="138"/>
                    <a:pt x="69" y="138"/>
                    <a:pt x="70" y="137"/>
                  </a:cubicBezTo>
                  <a:cubicBezTo>
                    <a:pt x="71" y="137"/>
                    <a:pt x="71" y="137"/>
                    <a:pt x="71" y="137"/>
                  </a:cubicBezTo>
                  <a:cubicBezTo>
                    <a:pt x="73" y="137"/>
                    <a:pt x="74" y="137"/>
                    <a:pt x="76" y="137"/>
                  </a:cubicBezTo>
                  <a:cubicBezTo>
                    <a:pt x="77" y="137"/>
                    <a:pt x="78" y="138"/>
                    <a:pt x="78" y="139"/>
                  </a:cubicBezTo>
                  <a:cubicBezTo>
                    <a:pt x="78" y="140"/>
                    <a:pt x="77" y="141"/>
                    <a:pt x="76" y="141"/>
                  </a:cubicBezTo>
                  <a:cubicBezTo>
                    <a:pt x="74" y="141"/>
                    <a:pt x="73" y="141"/>
                    <a:pt x="71" y="141"/>
                  </a:cubicBezTo>
                  <a:close/>
                  <a:moveTo>
                    <a:pt x="64" y="141"/>
                  </a:moveTo>
                  <a:cubicBezTo>
                    <a:pt x="64" y="141"/>
                    <a:pt x="64" y="141"/>
                    <a:pt x="64" y="141"/>
                  </a:cubicBezTo>
                  <a:cubicBezTo>
                    <a:pt x="62" y="141"/>
                    <a:pt x="60" y="141"/>
                    <a:pt x="58" y="140"/>
                  </a:cubicBezTo>
                  <a:cubicBezTo>
                    <a:pt x="57" y="140"/>
                    <a:pt x="57" y="139"/>
                    <a:pt x="57" y="138"/>
                  </a:cubicBezTo>
                  <a:cubicBezTo>
                    <a:pt x="57" y="137"/>
                    <a:pt x="58" y="136"/>
                    <a:pt x="59" y="136"/>
                  </a:cubicBezTo>
                  <a:cubicBezTo>
                    <a:pt x="61" y="137"/>
                    <a:pt x="63" y="137"/>
                    <a:pt x="65" y="137"/>
                  </a:cubicBezTo>
                  <a:cubicBezTo>
                    <a:pt x="66" y="137"/>
                    <a:pt x="67" y="138"/>
                    <a:pt x="66" y="139"/>
                  </a:cubicBezTo>
                  <a:cubicBezTo>
                    <a:pt x="66" y="140"/>
                    <a:pt x="65" y="141"/>
                    <a:pt x="64" y="141"/>
                  </a:cubicBezTo>
                  <a:close/>
                  <a:moveTo>
                    <a:pt x="82" y="141"/>
                  </a:moveTo>
                  <a:cubicBezTo>
                    <a:pt x="81" y="141"/>
                    <a:pt x="80" y="140"/>
                    <a:pt x="80" y="139"/>
                  </a:cubicBezTo>
                  <a:cubicBezTo>
                    <a:pt x="79" y="138"/>
                    <a:pt x="80" y="137"/>
                    <a:pt x="81" y="137"/>
                  </a:cubicBezTo>
                  <a:cubicBezTo>
                    <a:pt x="83" y="136"/>
                    <a:pt x="85" y="136"/>
                    <a:pt x="87" y="136"/>
                  </a:cubicBezTo>
                  <a:cubicBezTo>
                    <a:pt x="88" y="135"/>
                    <a:pt x="89" y="136"/>
                    <a:pt x="89" y="137"/>
                  </a:cubicBezTo>
                  <a:cubicBezTo>
                    <a:pt x="89" y="138"/>
                    <a:pt x="89" y="139"/>
                    <a:pt x="88" y="139"/>
                  </a:cubicBezTo>
                  <a:cubicBezTo>
                    <a:pt x="86" y="140"/>
                    <a:pt x="84" y="140"/>
                    <a:pt x="82" y="141"/>
                  </a:cubicBezTo>
                  <a:cubicBezTo>
                    <a:pt x="82" y="141"/>
                    <a:pt x="82" y="141"/>
                    <a:pt x="82" y="141"/>
                  </a:cubicBezTo>
                  <a:close/>
                  <a:moveTo>
                    <a:pt x="53" y="139"/>
                  </a:moveTo>
                  <a:cubicBezTo>
                    <a:pt x="53" y="139"/>
                    <a:pt x="53" y="139"/>
                    <a:pt x="53" y="139"/>
                  </a:cubicBezTo>
                  <a:cubicBezTo>
                    <a:pt x="51" y="138"/>
                    <a:pt x="49" y="138"/>
                    <a:pt x="47" y="137"/>
                  </a:cubicBezTo>
                  <a:cubicBezTo>
                    <a:pt x="46" y="137"/>
                    <a:pt x="45" y="136"/>
                    <a:pt x="46" y="135"/>
                  </a:cubicBezTo>
                  <a:cubicBezTo>
                    <a:pt x="46" y="134"/>
                    <a:pt x="47" y="133"/>
                    <a:pt x="48" y="133"/>
                  </a:cubicBezTo>
                  <a:cubicBezTo>
                    <a:pt x="50" y="134"/>
                    <a:pt x="52" y="135"/>
                    <a:pt x="54" y="135"/>
                  </a:cubicBezTo>
                  <a:cubicBezTo>
                    <a:pt x="55" y="135"/>
                    <a:pt x="55" y="137"/>
                    <a:pt x="55" y="138"/>
                  </a:cubicBezTo>
                  <a:cubicBezTo>
                    <a:pt x="55" y="138"/>
                    <a:pt x="54" y="139"/>
                    <a:pt x="53" y="139"/>
                  </a:cubicBezTo>
                  <a:close/>
                  <a:moveTo>
                    <a:pt x="93" y="138"/>
                  </a:moveTo>
                  <a:cubicBezTo>
                    <a:pt x="92" y="138"/>
                    <a:pt x="91" y="137"/>
                    <a:pt x="91" y="137"/>
                  </a:cubicBezTo>
                  <a:cubicBezTo>
                    <a:pt x="90" y="135"/>
                    <a:pt x="91" y="134"/>
                    <a:pt x="92" y="134"/>
                  </a:cubicBezTo>
                  <a:cubicBezTo>
                    <a:pt x="94" y="133"/>
                    <a:pt x="96" y="133"/>
                    <a:pt x="97" y="132"/>
                  </a:cubicBezTo>
                  <a:cubicBezTo>
                    <a:pt x="98" y="132"/>
                    <a:pt x="99" y="132"/>
                    <a:pt x="100" y="133"/>
                  </a:cubicBezTo>
                  <a:cubicBezTo>
                    <a:pt x="100" y="134"/>
                    <a:pt x="100" y="135"/>
                    <a:pt x="99" y="136"/>
                  </a:cubicBezTo>
                  <a:cubicBezTo>
                    <a:pt x="97" y="136"/>
                    <a:pt x="95" y="137"/>
                    <a:pt x="93" y="138"/>
                  </a:cubicBezTo>
                  <a:cubicBezTo>
                    <a:pt x="93" y="138"/>
                    <a:pt x="93" y="138"/>
                    <a:pt x="93" y="138"/>
                  </a:cubicBezTo>
                  <a:close/>
                  <a:moveTo>
                    <a:pt x="42" y="135"/>
                  </a:moveTo>
                  <a:cubicBezTo>
                    <a:pt x="42" y="135"/>
                    <a:pt x="42" y="135"/>
                    <a:pt x="42" y="135"/>
                  </a:cubicBezTo>
                  <a:cubicBezTo>
                    <a:pt x="40" y="134"/>
                    <a:pt x="38" y="133"/>
                    <a:pt x="36" y="132"/>
                  </a:cubicBezTo>
                  <a:cubicBezTo>
                    <a:pt x="35" y="132"/>
                    <a:pt x="35" y="131"/>
                    <a:pt x="36" y="130"/>
                  </a:cubicBezTo>
                  <a:cubicBezTo>
                    <a:pt x="36" y="129"/>
                    <a:pt x="37" y="128"/>
                    <a:pt x="38" y="129"/>
                  </a:cubicBezTo>
                  <a:cubicBezTo>
                    <a:pt x="40" y="130"/>
                    <a:pt x="42" y="131"/>
                    <a:pt x="43" y="131"/>
                  </a:cubicBezTo>
                  <a:cubicBezTo>
                    <a:pt x="44" y="132"/>
                    <a:pt x="45" y="133"/>
                    <a:pt x="44" y="134"/>
                  </a:cubicBezTo>
                  <a:cubicBezTo>
                    <a:pt x="44" y="135"/>
                    <a:pt x="43" y="135"/>
                    <a:pt x="42" y="135"/>
                  </a:cubicBezTo>
                  <a:close/>
                  <a:moveTo>
                    <a:pt x="103" y="133"/>
                  </a:moveTo>
                  <a:cubicBezTo>
                    <a:pt x="102" y="133"/>
                    <a:pt x="102" y="133"/>
                    <a:pt x="101" y="132"/>
                  </a:cubicBezTo>
                  <a:cubicBezTo>
                    <a:pt x="101" y="131"/>
                    <a:pt x="101" y="130"/>
                    <a:pt x="102" y="130"/>
                  </a:cubicBezTo>
                  <a:cubicBezTo>
                    <a:pt x="104" y="129"/>
                    <a:pt x="105" y="128"/>
                    <a:pt x="107" y="127"/>
                  </a:cubicBezTo>
                  <a:cubicBezTo>
                    <a:pt x="108" y="126"/>
                    <a:pt x="109" y="126"/>
                    <a:pt x="110" y="127"/>
                  </a:cubicBezTo>
                  <a:cubicBezTo>
                    <a:pt x="110" y="128"/>
                    <a:pt x="110" y="130"/>
                    <a:pt x="109" y="130"/>
                  </a:cubicBezTo>
                  <a:cubicBezTo>
                    <a:pt x="108" y="131"/>
                    <a:pt x="106" y="132"/>
                    <a:pt x="104" y="133"/>
                  </a:cubicBezTo>
                  <a:cubicBezTo>
                    <a:pt x="104" y="133"/>
                    <a:pt x="103" y="133"/>
                    <a:pt x="103" y="133"/>
                  </a:cubicBezTo>
                  <a:close/>
                  <a:moveTo>
                    <a:pt x="32" y="130"/>
                  </a:moveTo>
                  <a:cubicBezTo>
                    <a:pt x="32" y="130"/>
                    <a:pt x="32" y="129"/>
                    <a:pt x="31" y="129"/>
                  </a:cubicBezTo>
                  <a:cubicBezTo>
                    <a:pt x="30" y="128"/>
                    <a:pt x="28" y="127"/>
                    <a:pt x="27" y="126"/>
                  </a:cubicBezTo>
                  <a:cubicBezTo>
                    <a:pt x="26" y="125"/>
                    <a:pt x="26" y="124"/>
                    <a:pt x="26" y="123"/>
                  </a:cubicBezTo>
                  <a:cubicBezTo>
                    <a:pt x="27" y="122"/>
                    <a:pt x="28" y="122"/>
                    <a:pt x="29" y="123"/>
                  </a:cubicBezTo>
                  <a:cubicBezTo>
                    <a:pt x="31" y="124"/>
                    <a:pt x="32" y="125"/>
                    <a:pt x="34" y="126"/>
                  </a:cubicBezTo>
                  <a:cubicBezTo>
                    <a:pt x="35" y="127"/>
                    <a:pt x="35" y="128"/>
                    <a:pt x="34" y="129"/>
                  </a:cubicBezTo>
                  <a:cubicBezTo>
                    <a:pt x="34" y="129"/>
                    <a:pt x="33" y="130"/>
                    <a:pt x="32" y="130"/>
                  </a:cubicBezTo>
                  <a:close/>
                  <a:moveTo>
                    <a:pt x="113" y="127"/>
                  </a:moveTo>
                  <a:cubicBezTo>
                    <a:pt x="112" y="127"/>
                    <a:pt x="112" y="127"/>
                    <a:pt x="111" y="126"/>
                  </a:cubicBezTo>
                  <a:cubicBezTo>
                    <a:pt x="111" y="126"/>
                    <a:pt x="111" y="124"/>
                    <a:pt x="112" y="124"/>
                  </a:cubicBezTo>
                  <a:cubicBezTo>
                    <a:pt x="113" y="122"/>
                    <a:pt x="114" y="121"/>
                    <a:pt x="116" y="120"/>
                  </a:cubicBezTo>
                  <a:cubicBezTo>
                    <a:pt x="117" y="119"/>
                    <a:pt x="118" y="119"/>
                    <a:pt x="119" y="120"/>
                  </a:cubicBezTo>
                  <a:cubicBezTo>
                    <a:pt x="119" y="121"/>
                    <a:pt x="119" y="122"/>
                    <a:pt x="118" y="123"/>
                  </a:cubicBezTo>
                  <a:cubicBezTo>
                    <a:pt x="117" y="124"/>
                    <a:pt x="116" y="126"/>
                    <a:pt x="114" y="127"/>
                  </a:cubicBezTo>
                  <a:cubicBezTo>
                    <a:pt x="114" y="127"/>
                    <a:pt x="113" y="127"/>
                    <a:pt x="113" y="127"/>
                  </a:cubicBezTo>
                  <a:close/>
                  <a:moveTo>
                    <a:pt x="24" y="122"/>
                  </a:moveTo>
                  <a:cubicBezTo>
                    <a:pt x="23" y="122"/>
                    <a:pt x="23" y="122"/>
                    <a:pt x="22" y="122"/>
                  </a:cubicBezTo>
                  <a:cubicBezTo>
                    <a:pt x="21" y="121"/>
                    <a:pt x="19" y="119"/>
                    <a:pt x="18" y="118"/>
                  </a:cubicBezTo>
                  <a:cubicBezTo>
                    <a:pt x="17" y="117"/>
                    <a:pt x="17" y="116"/>
                    <a:pt x="18" y="115"/>
                  </a:cubicBezTo>
                  <a:cubicBezTo>
                    <a:pt x="19" y="114"/>
                    <a:pt x="20" y="114"/>
                    <a:pt x="21" y="115"/>
                  </a:cubicBezTo>
                  <a:cubicBezTo>
                    <a:pt x="22" y="116"/>
                    <a:pt x="24" y="118"/>
                    <a:pt x="25" y="119"/>
                  </a:cubicBezTo>
                  <a:cubicBezTo>
                    <a:pt x="26" y="120"/>
                    <a:pt x="26" y="121"/>
                    <a:pt x="25" y="122"/>
                  </a:cubicBezTo>
                  <a:cubicBezTo>
                    <a:pt x="25" y="122"/>
                    <a:pt x="24" y="122"/>
                    <a:pt x="24" y="122"/>
                  </a:cubicBezTo>
                  <a:close/>
                  <a:moveTo>
                    <a:pt x="121" y="120"/>
                  </a:moveTo>
                  <a:cubicBezTo>
                    <a:pt x="121" y="120"/>
                    <a:pt x="120" y="119"/>
                    <a:pt x="120" y="119"/>
                  </a:cubicBezTo>
                  <a:cubicBezTo>
                    <a:pt x="119" y="118"/>
                    <a:pt x="119" y="117"/>
                    <a:pt x="120" y="116"/>
                  </a:cubicBezTo>
                  <a:cubicBezTo>
                    <a:pt x="121" y="115"/>
                    <a:pt x="122" y="113"/>
                    <a:pt x="123" y="112"/>
                  </a:cubicBezTo>
                  <a:cubicBezTo>
                    <a:pt x="124" y="111"/>
                    <a:pt x="125" y="111"/>
                    <a:pt x="126" y="112"/>
                  </a:cubicBezTo>
                  <a:cubicBezTo>
                    <a:pt x="127" y="112"/>
                    <a:pt x="127" y="114"/>
                    <a:pt x="127" y="114"/>
                  </a:cubicBezTo>
                  <a:cubicBezTo>
                    <a:pt x="125" y="116"/>
                    <a:pt x="124" y="117"/>
                    <a:pt x="123" y="119"/>
                  </a:cubicBezTo>
                  <a:cubicBezTo>
                    <a:pt x="122" y="119"/>
                    <a:pt x="122" y="120"/>
                    <a:pt x="121" y="120"/>
                  </a:cubicBezTo>
                  <a:close/>
                  <a:moveTo>
                    <a:pt x="16" y="114"/>
                  </a:moveTo>
                  <a:cubicBezTo>
                    <a:pt x="15" y="114"/>
                    <a:pt x="15" y="114"/>
                    <a:pt x="14" y="113"/>
                  </a:cubicBezTo>
                  <a:cubicBezTo>
                    <a:pt x="13" y="111"/>
                    <a:pt x="12" y="110"/>
                    <a:pt x="11" y="108"/>
                  </a:cubicBezTo>
                  <a:cubicBezTo>
                    <a:pt x="10" y="107"/>
                    <a:pt x="11" y="106"/>
                    <a:pt x="12" y="105"/>
                  </a:cubicBezTo>
                  <a:cubicBezTo>
                    <a:pt x="13" y="105"/>
                    <a:pt x="14" y="105"/>
                    <a:pt x="14" y="106"/>
                  </a:cubicBezTo>
                  <a:cubicBezTo>
                    <a:pt x="15" y="108"/>
                    <a:pt x="16" y="109"/>
                    <a:pt x="18" y="111"/>
                  </a:cubicBezTo>
                  <a:cubicBezTo>
                    <a:pt x="18" y="112"/>
                    <a:pt x="18" y="113"/>
                    <a:pt x="17" y="113"/>
                  </a:cubicBezTo>
                  <a:cubicBezTo>
                    <a:pt x="17" y="114"/>
                    <a:pt x="16" y="114"/>
                    <a:pt x="16" y="114"/>
                  </a:cubicBezTo>
                  <a:close/>
                  <a:moveTo>
                    <a:pt x="128" y="111"/>
                  </a:moveTo>
                  <a:cubicBezTo>
                    <a:pt x="128" y="111"/>
                    <a:pt x="128" y="110"/>
                    <a:pt x="127" y="110"/>
                  </a:cubicBezTo>
                  <a:cubicBezTo>
                    <a:pt x="126" y="110"/>
                    <a:pt x="126" y="108"/>
                    <a:pt x="127" y="107"/>
                  </a:cubicBezTo>
                  <a:cubicBezTo>
                    <a:pt x="128" y="106"/>
                    <a:pt x="129" y="104"/>
                    <a:pt x="129" y="103"/>
                  </a:cubicBezTo>
                  <a:cubicBezTo>
                    <a:pt x="130" y="102"/>
                    <a:pt x="131" y="101"/>
                    <a:pt x="132" y="102"/>
                  </a:cubicBezTo>
                  <a:cubicBezTo>
                    <a:pt x="133" y="102"/>
                    <a:pt x="134" y="104"/>
                    <a:pt x="133" y="105"/>
                  </a:cubicBezTo>
                  <a:cubicBezTo>
                    <a:pt x="132" y="106"/>
                    <a:pt x="131" y="108"/>
                    <a:pt x="130" y="110"/>
                  </a:cubicBezTo>
                  <a:cubicBezTo>
                    <a:pt x="130" y="110"/>
                    <a:pt x="129" y="111"/>
                    <a:pt x="128" y="111"/>
                  </a:cubicBezTo>
                  <a:close/>
                  <a:moveTo>
                    <a:pt x="10" y="104"/>
                  </a:moveTo>
                  <a:cubicBezTo>
                    <a:pt x="9" y="104"/>
                    <a:pt x="8" y="104"/>
                    <a:pt x="8" y="103"/>
                  </a:cubicBezTo>
                  <a:cubicBezTo>
                    <a:pt x="7" y="101"/>
                    <a:pt x="6" y="100"/>
                    <a:pt x="6" y="98"/>
                  </a:cubicBezTo>
                  <a:cubicBezTo>
                    <a:pt x="5" y="97"/>
                    <a:pt x="6" y="96"/>
                    <a:pt x="7" y="95"/>
                  </a:cubicBezTo>
                  <a:cubicBezTo>
                    <a:pt x="8" y="95"/>
                    <a:pt x="9" y="95"/>
                    <a:pt x="9" y="96"/>
                  </a:cubicBezTo>
                  <a:cubicBezTo>
                    <a:pt x="10" y="98"/>
                    <a:pt x="11" y="100"/>
                    <a:pt x="12" y="101"/>
                  </a:cubicBezTo>
                  <a:cubicBezTo>
                    <a:pt x="12" y="102"/>
                    <a:pt x="12" y="103"/>
                    <a:pt x="11" y="104"/>
                  </a:cubicBezTo>
                  <a:cubicBezTo>
                    <a:pt x="11" y="104"/>
                    <a:pt x="10" y="104"/>
                    <a:pt x="10" y="104"/>
                  </a:cubicBezTo>
                  <a:close/>
                  <a:moveTo>
                    <a:pt x="134" y="100"/>
                  </a:moveTo>
                  <a:cubicBezTo>
                    <a:pt x="134" y="100"/>
                    <a:pt x="133" y="100"/>
                    <a:pt x="133" y="100"/>
                  </a:cubicBezTo>
                  <a:cubicBezTo>
                    <a:pt x="132" y="100"/>
                    <a:pt x="132" y="99"/>
                    <a:pt x="132" y="98"/>
                  </a:cubicBezTo>
                  <a:cubicBezTo>
                    <a:pt x="133" y="96"/>
                    <a:pt x="133" y="94"/>
                    <a:pt x="134" y="93"/>
                  </a:cubicBezTo>
                  <a:cubicBezTo>
                    <a:pt x="134" y="91"/>
                    <a:pt x="135" y="91"/>
                    <a:pt x="137" y="91"/>
                  </a:cubicBezTo>
                  <a:cubicBezTo>
                    <a:pt x="138" y="92"/>
                    <a:pt x="138" y="93"/>
                    <a:pt x="138" y="94"/>
                  </a:cubicBezTo>
                  <a:cubicBezTo>
                    <a:pt x="137" y="96"/>
                    <a:pt x="136" y="98"/>
                    <a:pt x="136" y="99"/>
                  </a:cubicBezTo>
                  <a:cubicBezTo>
                    <a:pt x="135" y="100"/>
                    <a:pt x="135" y="100"/>
                    <a:pt x="134" y="100"/>
                  </a:cubicBezTo>
                  <a:close/>
                  <a:moveTo>
                    <a:pt x="6" y="94"/>
                  </a:moveTo>
                  <a:cubicBezTo>
                    <a:pt x="5" y="94"/>
                    <a:pt x="4" y="93"/>
                    <a:pt x="4" y="92"/>
                  </a:cubicBezTo>
                  <a:cubicBezTo>
                    <a:pt x="3" y="90"/>
                    <a:pt x="3" y="88"/>
                    <a:pt x="2" y="87"/>
                  </a:cubicBezTo>
                  <a:cubicBezTo>
                    <a:pt x="2" y="85"/>
                    <a:pt x="3" y="84"/>
                    <a:pt x="4" y="84"/>
                  </a:cubicBezTo>
                  <a:cubicBezTo>
                    <a:pt x="5" y="84"/>
                    <a:pt x="6" y="85"/>
                    <a:pt x="6" y="86"/>
                  </a:cubicBezTo>
                  <a:cubicBezTo>
                    <a:pt x="6" y="87"/>
                    <a:pt x="7" y="89"/>
                    <a:pt x="7" y="91"/>
                  </a:cubicBezTo>
                  <a:cubicBezTo>
                    <a:pt x="8" y="92"/>
                    <a:pt x="7" y="93"/>
                    <a:pt x="6" y="94"/>
                  </a:cubicBezTo>
                  <a:cubicBezTo>
                    <a:pt x="6" y="94"/>
                    <a:pt x="6" y="94"/>
                    <a:pt x="6" y="94"/>
                  </a:cubicBezTo>
                  <a:close/>
                  <a:moveTo>
                    <a:pt x="138" y="90"/>
                  </a:moveTo>
                  <a:cubicBezTo>
                    <a:pt x="137" y="90"/>
                    <a:pt x="137" y="90"/>
                    <a:pt x="137" y="90"/>
                  </a:cubicBezTo>
                  <a:cubicBezTo>
                    <a:pt x="136" y="89"/>
                    <a:pt x="135" y="88"/>
                    <a:pt x="136" y="87"/>
                  </a:cubicBezTo>
                  <a:cubicBezTo>
                    <a:pt x="136" y="85"/>
                    <a:pt x="136" y="84"/>
                    <a:pt x="137" y="82"/>
                  </a:cubicBezTo>
                  <a:cubicBezTo>
                    <a:pt x="137" y="81"/>
                    <a:pt x="138" y="80"/>
                    <a:pt x="139" y="80"/>
                  </a:cubicBezTo>
                  <a:cubicBezTo>
                    <a:pt x="140" y="80"/>
                    <a:pt x="141" y="81"/>
                    <a:pt x="141" y="82"/>
                  </a:cubicBezTo>
                  <a:cubicBezTo>
                    <a:pt x="140" y="84"/>
                    <a:pt x="140" y="86"/>
                    <a:pt x="139" y="88"/>
                  </a:cubicBezTo>
                  <a:cubicBezTo>
                    <a:pt x="139" y="89"/>
                    <a:pt x="138" y="90"/>
                    <a:pt x="138" y="90"/>
                  </a:cubicBezTo>
                  <a:close/>
                  <a:moveTo>
                    <a:pt x="3" y="82"/>
                  </a:moveTo>
                  <a:cubicBezTo>
                    <a:pt x="2" y="82"/>
                    <a:pt x="1" y="82"/>
                    <a:pt x="1" y="81"/>
                  </a:cubicBezTo>
                  <a:cubicBezTo>
                    <a:pt x="1" y="79"/>
                    <a:pt x="1" y="77"/>
                    <a:pt x="0" y="75"/>
                  </a:cubicBezTo>
                  <a:cubicBezTo>
                    <a:pt x="0" y="74"/>
                    <a:pt x="1" y="73"/>
                    <a:pt x="2" y="73"/>
                  </a:cubicBezTo>
                  <a:cubicBezTo>
                    <a:pt x="3" y="73"/>
                    <a:pt x="4" y="74"/>
                    <a:pt x="4" y="75"/>
                  </a:cubicBezTo>
                  <a:cubicBezTo>
                    <a:pt x="5" y="77"/>
                    <a:pt x="5" y="78"/>
                    <a:pt x="5" y="80"/>
                  </a:cubicBezTo>
                  <a:cubicBezTo>
                    <a:pt x="5" y="81"/>
                    <a:pt x="4" y="82"/>
                    <a:pt x="3" y="82"/>
                  </a:cubicBezTo>
                  <a:cubicBezTo>
                    <a:pt x="3" y="82"/>
                    <a:pt x="3" y="82"/>
                    <a:pt x="3" y="82"/>
                  </a:cubicBezTo>
                  <a:close/>
                  <a:moveTo>
                    <a:pt x="139" y="78"/>
                  </a:moveTo>
                  <a:cubicBezTo>
                    <a:pt x="139" y="78"/>
                    <a:pt x="139" y="78"/>
                    <a:pt x="139" y="78"/>
                  </a:cubicBezTo>
                  <a:cubicBezTo>
                    <a:pt x="138" y="78"/>
                    <a:pt x="137" y="77"/>
                    <a:pt x="137" y="76"/>
                  </a:cubicBezTo>
                  <a:cubicBezTo>
                    <a:pt x="138" y="74"/>
                    <a:pt x="138" y="73"/>
                    <a:pt x="138" y="71"/>
                  </a:cubicBezTo>
                  <a:cubicBezTo>
                    <a:pt x="138" y="70"/>
                    <a:pt x="138" y="70"/>
                    <a:pt x="138" y="70"/>
                  </a:cubicBezTo>
                  <a:cubicBezTo>
                    <a:pt x="138" y="69"/>
                    <a:pt x="138" y="69"/>
                    <a:pt x="138" y="68"/>
                  </a:cubicBezTo>
                  <a:cubicBezTo>
                    <a:pt x="138" y="66"/>
                    <a:pt x="137" y="65"/>
                    <a:pt x="137" y="63"/>
                  </a:cubicBezTo>
                  <a:cubicBezTo>
                    <a:pt x="137" y="62"/>
                    <a:pt x="138" y="61"/>
                    <a:pt x="139" y="61"/>
                  </a:cubicBezTo>
                  <a:cubicBezTo>
                    <a:pt x="140" y="60"/>
                    <a:pt x="141" y="61"/>
                    <a:pt x="141" y="62"/>
                  </a:cubicBezTo>
                  <a:cubicBezTo>
                    <a:pt x="141" y="64"/>
                    <a:pt x="142" y="66"/>
                    <a:pt x="142" y="68"/>
                  </a:cubicBezTo>
                  <a:cubicBezTo>
                    <a:pt x="142" y="69"/>
                    <a:pt x="141" y="69"/>
                    <a:pt x="141" y="69"/>
                  </a:cubicBezTo>
                  <a:cubicBezTo>
                    <a:pt x="141" y="70"/>
                    <a:pt x="142" y="70"/>
                    <a:pt x="142" y="71"/>
                  </a:cubicBezTo>
                  <a:cubicBezTo>
                    <a:pt x="142" y="73"/>
                    <a:pt x="142" y="75"/>
                    <a:pt x="141" y="77"/>
                  </a:cubicBezTo>
                  <a:cubicBezTo>
                    <a:pt x="141" y="78"/>
                    <a:pt x="140" y="78"/>
                    <a:pt x="139" y="78"/>
                  </a:cubicBezTo>
                  <a:close/>
                  <a:moveTo>
                    <a:pt x="2" y="71"/>
                  </a:moveTo>
                  <a:cubicBezTo>
                    <a:pt x="2" y="71"/>
                    <a:pt x="2" y="71"/>
                    <a:pt x="2" y="71"/>
                  </a:cubicBezTo>
                  <a:cubicBezTo>
                    <a:pt x="1" y="71"/>
                    <a:pt x="0" y="70"/>
                    <a:pt x="0" y="69"/>
                  </a:cubicBezTo>
                  <a:cubicBezTo>
                    <a:pt x="0" y="67"/>
                    <a:pt x="0" y="65"/>
                    <a:pt x="1" y="63"/>
                  </a:cubicBezTo>
                  <a:cubicBezTo>
                    <a:pt x="1" y="62"/>
                    <a:pt x="2" y="61"/>
                    <a:pt x="3" y="61"/>
                  </a:cubicBezTo>
                  <a:cubicBezTo>
                    <a:pt x="4" y="62"/>
                    <a:pt x="5" y="62"/>
                    <a:pt x="5" y="64"/>
                  </a:cubicBezTo>
                  <a:cubicBezTo>
                    <a:pt x="4" y="65"/>
                    <a:pt x="4" y="67"/>
                    <a:pt x="4" y="69"/>
                  </a:cubicBezTo>
                  <a:cubicBezTo>
                    <a:pt x="4" y="70"/>
                    <a:pt x="3" y="71"/>
                    <a:pt x="2" y="71"/>
                  </a:cubicBezTo>
                  <a:close/>
                  <a:moveTo>
                    <a:pt x="4" y="60"/>
                  </a:moveTo>
                  <a:cubicBezTo>
                    <a:pt x="3" y="60"/>
                    <a:pt x="3" y="60"/>
                    <a:pt x="3" y="60"/>
                  </a:cubicBezTo>
                  <a:cubicBezTo>
                    <a:pt x="2" y="59"/>
                    <a:pt x="1" y="58"/>
                    <a:pt x="2" y="57"/>
                  </a:cubicBezTo>
                  <a:cubicBezTo>
                    <a:pt x="2" y="55"/>
                    <a:pt x="2" y="53"/>
                    <a:pt x="3" y="52"/>
                  </a:cubicBezTo>
                  <a:cubicBezTo>
                    <a:pt x="3" y="51"/>
                    <a:pt x="4" y="50"/>
                    <a:pt x="5" y="50"/>
                  </a:cubicBezTo>
                  <a:cubicBezTo>
                    <a:pt x="6" y="51"/>
                    <a:pt x="7" y="52"/>
                    <a:pt x="7" y="53"/>
                  </a:cubicBezTo>
                  <a:cubicBezTo>
                    <a:pt x="6" y="54"/>
                    <a:pt x="6" y="56"/>
                    <a:pt x="5" y="58"/>
                  </a:cubicBezTo>
                  <a:cubicBezTo>
                    <a:pt x="5" y="59"/>
                    <a:pt x="4" y="60"/>
                    <a:pt x="4" y="60"/>
                  </a:cubicBezTo>
                  <a:close/>
                  <a:moveTo>
                    <a:pt x="138" y="59"/>
                  </a:moveTo>
                  <a:cubicBezTo>
                    <a:pt x="137" y="59"/>
                    <a:pt x="136" y="58"/>
                    <a:pt x="136" y="57"/>
                  </a:cubicBezTo>
                  <a:cubicBezTo>
                    <a:pt x="136" y="55"/>
                    <a:pt x="135" y="54"/>
                    <a:pt x="135" y="52"/>
                  </a:cubicBezTo>
                  <a:cubicBezTo>
                    <a:pt x="135" y="51"/>
                    <a:pt x="135" y="50"/>
                    <a:pt x="136" y="49"/>
                  </a:cubicBezTo>
                  <a:cubicBezTo>
                    <a:pt x="137" y="49"/>
                    <a:pt x="138" y="50"/>
                    <a:pt x="139" y="51"/>
                  </a:cubicBezTo>
                  <a:cubicBezTo>
                    <a:pt x="139" y="53"/>
                    <a:pt x="140" y="55"/>
                    <a:pt x="140" y="57"/>
                  </a:cubicBezTo>
                  <a:cubicBezTo>
                    <a:pt x="140" y="58"/>
                    <a:pt x="140" y="59"/>
                    <a:pt x="139" y="59"/>
                  </a:cubicBezTo>
                  <a:cubicBezTo>
                    <a:pt x="139" y="59"/>
                    <a:pt x="138" y="59"/>
                    <a:pt x="138" y="59"/>
                  </a:cubicBezTo>
                  <a:close/>
                  <a:moveTo>
                    <a:pt x="7" y="49"/>
                  </a:moveTo>
                  <a:cubicBezTo>
                    <a:pt x="6" y="49"/>
                    <a:pt x="6" y="49"/>
                    <a:pt x="6" y="49"/>
                  </a:cubicBezTo>
                  <a:cubicBezTo>
                    <a:pt x="5" y="48"/>
                    <a:pt x="4" y="47"/>
                    <a:pt x="5" y="46"/>
                  </a:cubicBezTo>
                  <a:cubicBezTo>
                    <a:pt x="5" y="44"/>
                    <a:pt x="6" y="42"/>
                    <a:pt x="7" y="41"/>
                  </a:cubicBezTo>
                  <a:cubicBezTo>
                    <a:pt x="7" y="40"/>
                    <a:pt x="9" y="39"/>
                    <a:pt x="10" y="40"/>
                  </a:cubicBezTo>
                  <a:cubicBezTo>
                    <a:pt x="11" y="40"/>
                    <a:pt x="11" y="41"/>
                    <a:pt x="11" y="42"/>
                  </a:cubicBezTo>
                  <a:cubicBezTo>
                    <a:pt x="10" y="44"/>
                    <a:pt x="9" y="46"/>
                    <a:pt x="8" y="47"/>
                  </a:cubicBezTo>
                  <a:cubicBezTo>
                    <a:pt x="8" y="48"/>
                    <a:pt x="7" y="49"/>
                    <a:pt x="7" y="49"/>
                  </a:cubicBezTo>
                  <a:close/>
                  <a:moveTo>
                    <a:pt x="135" y="48"/>
                  </a:moveTo>
                  <a:cubicBezTo>
                    <a:pt x="134" y="48"/>
                    <a:pt x="133" y="47"/>
                    <a:pt x="133" y="47"/>
                  </a:cubicBezTo>
                  <a:cubicBezTo>
                    <a:pt x="132" y="45"/>
                    <a:pt x="132" y="43"/>
                    <a:pt x="131" y="42"/>
                  </a:cubicBezTo>
                  <a:cubicBezTo>
                    <a:pt x="130" y="41"/>
                    <a:pt x="131" y="39"/>
                    <a:pt x="132" y="39"/>
                  </a:cubicBezTo>
                  <a:cubicBezTo>
                    <a:pt x="133" y="38"/>
                    <a:pt x="134" y="39"/>
                    <a:pt x="135" y="40"/>
                  </a:cubicBezTo>
                  <a:cubicBezTo>
                    <a:pt x="135" y="42"/>
                    <a:pt x="136" y="43"/>
                    <a:pt x="137" y="45"/>
                  </a:cubicBezTo>
                  <a:cubicBezTo>
                    <a:pt x="137" y="46"/>
                    <a:pt x="137" y="47"/>
                    <a:pt x="136" y="48"/>
                  </a:cubicBezTo>
                  <a:cubicBezTo>
                    <a:pt x="136" y="48"/>
                    <a:pt x="135" y="48"/>
                    <a:pt x="135" y="48"/>
                  </a:cubicBezTo>
                  <a:close/>
                  <a:moveTo>
                    <a:pt x="11" y="38"/>
                  </a:moveTo>
                  <a:cubicBezTo>
                    <a:pt x="11" y="38"/>
                    <a:pt x="11" y="38"/>
                    <a:pt x="10" y="38"/>
                  </a:cubicBezTo>
                  <a:cubicBezTo>
                    <a:pt x="10" y="38"/>
                    <a:pt x="9" y="36"/>
                    <a:pt x="10" y="35"/>
                  </a:cubicBezTo>
                  <a:cubicBezTo>
                    <a:pt x="11" y="34"/>
                    <a:pt x="12" y="32"/>
                    <a:pt x="13" y="30"/>
                  </a:cubicBezTo>
                  <a:cubicBezTo>
                    <a:pt x="14" y="29"/>
                    <a:pt x="15" y="29"/>
                    <a:pt x="16" y="30"/>
                  </a:cubicBezTo>
                  <a:cubicBezTo>
                    <a:pt x="17" y="31"/>
                    <a:pt x="17" y="32"/>
                    <a:pt x="16" y="33"/>
                  </a:cubicBezTo>
                  <a:cubicBezTo>
                    <a:pt x="15" y="34"/>
                    <a:pt x="14" y="36"/>
                    <a:pt x="13" y="37"/>
                  </a:cubicBezTo>
                  <a:cubicBezTo>
                    <a:pt x="13" y="38"/>
                    <a:pt x="12" y="38"/>
                    <a:pt x="11" y="38"/>
                  </a:cubicBezTo>
                  <a:close/>
                  <a:moveTo>
                    <a:pt x="130" y="38"/>
                  </a:moveTo>
                  <a:cubicBezTo>
                    <a:pt x="129" y="38"/>
                    <a:pt x="129" y="37"/>
                    <a:pt x="128" y="37"/>
                  </a:cubicBezTo>
                  <a:cubicBezTo>
                    <a:pt x="127" y="35"/>
                    <a:pt x="126" y="34"/>
                    <a:pt x="125" y="32"/>
                  </a:cubicBezTo>
                  <a:cubicBezTo>
                    <a:pt x="125" y="31"/>
                    <a:pt x="125" y="30"/>
                    <a:pt x="126" y="29"/>
                  </a:cubicBezTo>
                  <a:cubicBezTo>
                    <a:pt x="127" y="29"/>
                    <a:pt x="128" y="29"/>
                    <a:pt x="129" y="30"/>
                  </a:cubicBezTo>
                  <a:cubicBezTo>
                    <a:pt x="130" y="31"/>
                    <a:pt x="131" y="33"/>
                    <a:pt x="132" y="35"/>
                  </a:cubicBezTo>
                  <a:cubicBezTo>
                    <a:pt x="132" y="36"/>
                    <a:pt x="132" y="37"/>
                    <a:pt x="131" y="37"/>
                  </a:cubicBezTo>
                  <a:cubicBezTo>
                    <a:pt x="131" y="38"/>
                    <a:pt x="130" y="38"/>
                    <a:pt x="130" y="38"/>
                  </a:cubicBezTo>
                  <a:close/>
                  <a:moveTo>
                    <a:pt x="18" y="29"/>
                  </a:moveTo>
                  <a:cubicBezTo>
                    <a:pt x="18" y="29"/>
                    <a:pt x="17" y="29"/>
                    <a:pt x="17" y="29"/>
                  </a:cubicBezTo>
                  <a:cubicBezTo>
                    <a:pt x="16" y="28"/>
                    <a:pt x="16" y="27"/>
                    <a:pt x="16" y="26"/>
                  </a:cubicBezTo>
                  <a:cubicBezTo>
                    <a:pt x="18" y="24"/>
                    <a:pt x="19" y="23"/>
                    <a:pt x="20" y="21"/>
                  </a:cubicBezTo>
                  <a:cubicBezTo>
                    <a:pt x="21" y="21"/>
                    <a:pt x="22" y="21"/>
                    <a:pt x="23" y="21"/>
                  </a:cubicBezTo>
                  <a:cubicBezTo>
                    <a:pt x="24" y="22"/>
                    <a:pt x="24" y="23"/>
                    <a:pt x="23" y="24"/>
                  </a:cubicBezTo>
                  <a:cubicBezTo>
                    <a:pt x="22" y="25"/>
                    <a:pt x="21" y="27"/>
                    <a:pt x="20" y="28"/>
                  </a:cubicBezTo>
                  <a:cubicBezTo>
                    <a:pt x="19" y="29"/>
                    <a:pt x="19" y="29"/>
                    <a:pt x="18" y="29"/>
                  </a:cubicBezTo>
                  <a:close/>
                  <a:moveTo>
                    <a:pt x="123" y="28"/>
                  </a:moveTo>
                  <a:cubicBezTo>
                    <a:pt x="123" y="28"/>
                    <a:pt x="122" y="28"/>
                    <a:pt x="122" y="28"/>
                  </a:cubicBezTo>
                  <a:cubicBezTo>
                    <a:pt x="121" y="26"/>
                    <a:pt x="119" y="25"/>
                    <a:pt x="118" y="24"/>
                  </a:cubicBezTo>
                  <a:cubicBezTo>
                    <a:pt x="117" y="23"/>
                    <a:pt x="117" y="22"/>
                    <a:pt x="118" y="21"/>
                  </a:cubicBezTo>
                  <a:cubicBezTo>
                    <a:pt x="119" y="20"/>
                    <a:pt x="120" y="20"/>
                    <a:pt x="121" y="21"/>
                  </a:cubicBezTo>
                  <a:cubicBezTo>
                    <a:pt x="122" y="22"/>
                    <a:pt x="124" y="24"/>
                    <a:pt x="125" y="25"/>
                  </a:cubicBezTo>
                  <a:cubicBezTo>
                    <a:pt x="126" y="26"/>
                    <a:pt x="126" y="27"/>
                    <a:pt x="125" y="28"/>
                  </a:cubicBezTo>
                  <a:cubicBezTo>
                    <a:pt x="124" y="28"/>
                    <a:pt x="124" y="28"/>
                    <a:pt x="123" y="28"/>
                  </a:cubicBezTo>
                  <a:close/>
                  <a:moveTo>
                    <a:pt x="26" y="21"/>
                  </a:moveTo>
                  <a:cubicBezTo>
                    <a:pt x="25" y="21"/>
                    <a:pt x="25" y="21"/>
                    <a:pt x="24" y="20"/>
                  </a:cubicBezTo>
                  <a:cubicBezTo>
                    <a:pt x="24" y="19"/>
                    <a:pt x="24" y="18"/>
                    <a:pt x="25" y="17"/>
                  </a:cubicBezTo>
                  <a:cubicBezTo>
                    <a:pt x="26" y="16"/>
                    <a:pt x="28" y="15"/>
                    <a:pt x="29" y="14"/>
                  </a:cubicBezTo>
                  <a:cubicBezTo>
                    <a:pt x="30" y="13"/>
                    <a:pt x="31" y="13"/>
                    <a:pt x="32" y="14"/>
                  </a:cubicBezTo>
                  <a:cubicBezTo>
                    <a:pt x="33" y="15"/>
                    <a:pt x="33" y="16"/>
                    <a:pt x="32" y="17"/>
                  </a:cubicBezTo>
                  <a:cubicBezTo>
                    <a:pt x="30" y="18"/>
                    <a:pt x="29" y="19"/>
                    <a:pt x="27" y="20"/>
                  </a:cubicBezTo>
                  <a:cubicBezTo>
                    <a:pt x="27" y="21"/>
                    <a:pt x="26" y="21"/>
                    <a:pt x="26" y="21"/>
                  </a:cubicBezTo>
                  <a:close/>
                  <a:moveTo>
                    <a:pt x="115" y="20"/>
                  </a:moveTo>
                  <a:cubicBezTo>
                    <a:pt x="115" y="20"/>
                    <a:pt x="114" y="20"/>
                    <a:pt x="114" y="20"/>
                  </a:cubicBezTo>
                  <a:cubicBezTo>
                    <a:pt x="113" y="19"/>
                    <a:pt x="111" y="17"/>
                    <a:pt x="110" y="16"/>
                  </a:cubicBezTo>
                  <a:cubicBezTo>
                    <a:pt x="109" y="16"/>
                    <a:pt x="109" y="15"/>
                    <a:pt x="109" y="14"/>
                  </a:cubicBezTo>
                  <a:cubicBezTo>
                    <a:pt x="110" y="13"/>
                    <a:pt x="111" y="13"/>
                    <a:pt x="112" y="13"/>
                  </a:cubicBezTo>
                  <a:cubicBezTo>
                    <a:pt x="114" y="14"/>
                    <a:pt x="115" y="15"/>
                    <a:pt x="117" y="17"/>
                  </a:cubicBezTo>
                  <a:cubicBezTo>
                    <a:pt x="117" y="17"/>
                    <a:pt x="118" y="19"/>
                    <a:pt x="117" y="20"/>
                  </a:cubicBezTo>
                  <a:cubicBezTo>
                    <a:pt x="116" y="20"/>
                    <a:pt x="116" y="20"/>
                    <a:pt x="115" y="20"/>
                  </a:cubicBezTo>
                  <a:close/>
                  <a:moveTo>
                    <a:pt x="35" y="14"/>
                  </a:moveTo>
                  <a:cubicBezTo>
                    <a:pt x="35" y="14"/>
                    <a:pt x="34" y="14"/>
                    <a:pt x="34" y="13"/>
                  </a:cubicBezTo>
                  <a:cubicBezTo>
                    <a:pt x="33" y="12"/>
                    <a:pt x="33" y="11"/>
                    <a:pt x="34" y="10"/>
                  </a:cubicBezTo>
                  <a:cubicBezTo>
                    <a:pt x="36" y="9"/>
                    <a:pt x="38" y="8"/>
                    <a:pt x="39" y="8"/>
                  </a:cubicBezTo>
                  <a:cubicBezTo>
                    <a:pt x="40" y="7"/>
                    <a:pt x="42" y="7"/>
                    <a:pt x="42" y="8"/>
                  </a:cubicBezTo>
                  <a:cubicBezTo>
                    <a:pt x="43" y="9"/>
                    <a:pt x="42" y="11"/>
                    <a:pt x="41" y="11"/>
                  </a:cubicBezTo>
                  <a:cubicBezTo>
                    <a:pt x="39" y="12"/>
                    <a:pt x="38" y="13"/>
                    <a:pt x="36" y="14"/>
                  </a:cubicBezTo>
                  <a:cubicBezTo>
                    <a:pt x="36" y="14"/>
                    <a:pt x="36" y="14"/>
                    <a:pt x="35" y="14"/>
                  </a:cubicBezTo>
                  <a:close/>
                  <a:moveTo>
                    <a:pt x="106" y="14"/>
                  </a:moveTo>
                  <a:cubicBezTo>
                    <a:pt x="106" y="14"/>
                    <a:pt x="105" y="14"/>
                    <a:pt x="105" y="13"/>
                  </a:cubicBezTo>
                  <a:cubicBezTo>
                    <a:pt x="103" y="12"/>
                    <a:pt x="102" y="12"/>
                    <a:pt x="100" y="11"/>
                  </a:cubicBezTo>
                  <a:cubicBezTo>
                    <a:pt x="99" y="10"/>
                    <a:pt x="99" y="9"/>
                    <a:pt x="99" y="8"/>
                  </a:cubicBezTo>
                  <a:cubicBezTo>
                    <a:pt x="100" y="7"/>
                    <a:pt x="101" y="7"/>
                    <a:pt x="102" y="7"/>
                  </a:cubicBezTo>
                  <a:cubicBezTo>
                    <a:pt x="104" y="8"/>
                    <a:pt x="105" y="9"/>
                    <a:pt x="107" y="10"/>
                  </a:cubicBezTo>
                  <a:cubicBezTo>
                    <a:pt x="108" y="10"/>
                    <a:pt x="108" y="12"/>
                    <a:pt x="108" y="13"/>
                  </a:cubicBezTo>
                  <a:cubicBezTo>
                    <a:pt x="107" y="13"/>
                    <a:pt x="107" y="14"/>
                    <a:pt x="106" y="14"/>
                  </a:cubicBezTo>
                  <a:close/>
                  <a:moveTo>
                    <a:pt x="45" y="9"/>
                  </a:moveTo>
                  <a:cubicBezTo>
                    <a:pt x="45" y="9"/>
                    <a:pt x="44" y="8"/>
                    <a:pt x="44" y="8"/>
                  </a:cubicBezTo>
                  <a:cubicBezTo>
                    <a:pt x="43" y="7"/>
                    <a:pt x="44" y="5"/>
                    <a:pt x="45" y="5"/>
                  </a:cubicBezTo>
                  <a:cubicBezTo>
                    <a:pt x="47" y="4"/>
                    <a:pt x="48" y="4"/>
                    <a:pt x="50" y="3"/>
                  </a:cubicBezTo>
                  <a:cubicBezTo>
                    <a:pt x="51" y="3"/>
                    <a:pt x="52" y="3"/>
                    <a:pt x="53" y="4"/>
                  </a:cubicBezTo>
                  <a:cubicBezTo>
                    <a:pt x="53" y="6"/>
                    <a:pt x="52" y="7"/>
                    <a:pt x="51" y="7"/>
                  </a:cubicBezTo>
                  <a:cubicBezTo>
                    <a:pt x="50" y="7"/>
                    <a:pt x="48" y="8"/>
                    <a:pt x="46" y="9"/>
                  </a:cubicBezTo>
                  <a:cubicBezTo>
                    <a:pt x="46" y="9"/>
                    <a:pt x="46" y="9"/>
                    <a:pt x="45" y="9"/>
                  </a:cubicBezTo>
                  <a:close/>
                  <a:moveTo>
                    <a:pt x="96" y="9"/>
                  </a:moveTo>
                  <a:cubicBezTo>
                    <a:pt x="95" y="9"/>
                    <a:pt x="95" y="9"/>
                    <a:pt x="95" y="9"/>
                  </a:cubicBezTo>
                  <a:cubicBezTo>
                    <a:pt x="93" y="8"/>
                    <a:pt x="92" y="7"/>
                    <a:pt x="90" y="7"/>
                  </a:cubicBezTo>
                  <a:cubicBezTo>
                    <a:pt x="89" y="6"/>
                    <a:pt x="88" y="5"/>
                    <a:pt x="88" y="4"/>
                  </a:cubicBezTo>
                  <a:cubicBezTo>
                    <a:pt x="89" y="3"/>
                    <a:pt x="90" y="3"/>
                    <a:pt x="91" y="3"/>
                  </a:cubicBezTo>
                  <a:cubicBezTo>
                    <a:pt x="93" y="3"/>
                    <a:pt x="95" y="4"/>
                    <a:pt x="96" y="5"/>
                  </a:cubicBezTo>
                  <a:cubicBezTo>
                    <a:pt x="97" y="5"/>
                    <a:pt x="98" y="6"/>
                    <a:pt x="98" y="7"/>
                  </a:cubicBezTo>
                  <a:cubicBezTo>
                    <a:pt x="97" y="8"/>
                    <a:pt x="97" y="9"/>
                    <a:pt x="96" y="9"/>
                  </a:cubicBezTo>
                  <a:close/>
                  <a:moveTo>
                    <a:pt x="56" y="6"/>
                  </a:moveTo>
                  <a:cubicBezTo>
                    <a:pt x="55" y="6"/>
                    <a:pt x="55" y="5"/>
                    <a:pt x="54" y="4"/>
                  </a:cubicBezTo>
                  <a:cubicBezTo>
                    <a:pt x="54" y="3"/>
                    <a:pt x="55" y="2"/>
                    <a:pt x="56" y="2"/>
                  </a:cubicBezTo>
                  <a:cubicBezTo>
                    <a:pt x="58" y="1"/>
                    <a:pt x="60" y="1"/>
                    <a:pt x="62" y="1"/>
                  </a:cubicBezTo>
                  <a:cubicBezTo>
                    <a:pt x="63" y="0"/>
                    <a:pt x="64" y="1"/>
                    <a:pt x="64" y="2"/>
                  </a:cubicBezTo>
                  <a:cubicBezTo>
                    <a:pt x="64" y="3"/>
                    <a:pt x="63" y="4"/>
                    <a:pt x="62" y="5"/>
                  </a:cubicBezTo>
                  <a:cubicBezTo>
                    <a:pt x="60" y="5"/>
                    <a:pt x="59" y="5"/>
                    <a:pt x="57" y="6"/>
                  </a:cubicBezTo>
                  <a:cubicBezTo>
                    <a:pt x="57" y="6"/>
                    <a:pt x="57" y="6"/>
                    <a:pt x="56" y="6"/>
                  </a:cubicBezTo>
                  <a:close/>
                  <a:moveTo>
                    <a:pt x="85" y="5"/>
                  </a:moveTo>
                  <a:cubicBezTo>
                    <a:pt x="85" y="5"/>
                    <a:pt x="84" y="5"/>
                    <a:pt x="84" y="5"/>
                  </a:cubicBezTo>
                  <a:cubicBezTo>
                    <a:pt x="83" y="5"/>
                    <a:pt x="81" y="5"/>
                    <a:pt x="79" y="5"/>
                  </a:cubicBezTo>
                  <a:cubicBezTo>
                    <a:pt x="78" y="4"/>
                    <a:pt x="77" y="3"/>
                    <a:pt x="77" y="2"/>
                  </a:cubicBezTo>
                  <a:cubicBezTo>
                    <a:pt x="77" y="1"/>
                    <a:pt x="78" y="0"/>
                    <a:pt x="79" y="1"/>
                  </a:cubicBezTo>
                  <a:cubicBezTo>
                    <a:pt x="81" y="1"/>
                    <a:pt x="83" y="1"/>
                    <a:pt x="85" y="1"/>
                  </a:cubicBezTo>
                  <a:cubicBezTo>
                    <a:pt x="86" y="2"/>
                    <a:pt x="87" y="3"/>
                    <a:pt x="87" y="4"/>
                  </a:cubicBezTo>
                  <a:cubicBezTo>
                    <a:pt x="87" y="5"/>
                    <a:pt x="86" y="5"/>
                    <a:pt x="85" y="5"/>
                  </a:cubicBezTo>
                  <a:close/>
                  <a:moveTo>
                    <a:pt x="68" y="4"/>
                  </a:moveTo>
                  <a:cubicBezTo>
                    <a:pt x="67" y="4"/>
                    <a:pt x="66" y="3"/>
                    <a:pt x="66" y="2"/>
                  </a:cubicBezTo>
                  <a:cubicBezTo>
                    <a:pt x="66" y="1"/>
                    <a:pt x="66" y="0"/>
                    <a:pt x="68" y="0"/>
                  </a:cubicBezTo>
                  <a:cubicBezTo>
                    <a:pt x="70" y="0"/>
                    <a:pt x="72" y="0"/>
                    <a:pt x="73" y="0"/>
                  </a:cubicBezTo>
                  <a:cubicBezTo>
                    <a:pt x="75" y="0"/>
                    <a:pt x="75" y="1"/>
                    <a:pt x="75" y="2"/>
                  </a:cubicBezTo>
                  <a:cubicBezTo>
                    <a:pt x="75" y="3"/>
                    <a:pt x="74" y="4"/>
                    <a:pt x="73" y="4"/>
                  </a:cubicBezTo>
                  <a:cubicBezTo>
                    <a:pt x="71" y="4"/>
                    <a:pt x="70" y="4"/>
                    <a:pt x="68" y="4"/>
                  </a:cubicBezTo>
                  <a:cubicBezTo>
                    <a:pt x="68" y="4"/>
                    <a:pt x="68" y="4"/>
                    <a:pt x="68" y="4"/>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69" name="Freeform 531">
              <a:extLst>
                <a:ext uri="{FF2B5EF4-FFF2-40B4-BE49-F238E27FC236}">
                  <a16:creationId xmlns:a16="http://schemas.microsoft.com/office/drawing/2014/main" id="{5D7C0066-0CF2-4A9B-85E9-DA29AA2F94CD}"/>
                </a:ext>
              </a:extLst>
            </p:cNvPr>
            <p:cNvSpPr>
              <a:spLocks noEditPoints="1"/>
            </p:cNvSpPr>
            <p:nvPr/>
          </p:nvSpPr>
          <p:spPr bwMode="auto">
            <a:xfrm rot="10800000">
              <a:off x="4752494" y="2840573"/>
              <a:ext cx="2646874" cy="2594721"/>
            </a:xfrm>
            <a:custGeom>
              <a:avLst/>
              <a:gdLst>
                <a:gd name="T0" fmla="*/ 964 w 1896"/>
                <a:gd name="T1" fmla="*/ 1896 h 1896"/>
                <a:gd name="T2" fmla="*/ 1012 w 1896"/>
                <a:gd name="T3" fmla="*/ 1894 h 1896"/>
                <a:gd name="T4" fmla="*/ 1060 w 1896"/>
                <a:gd name="T5" fmla="*/ 1890 h 1896"/>
                <a:gd name="T6" fmla="*/ 1108 w 1896"/>
                <a:gd name="T7" fmla="*/ 1883 h 1896"/>
                <a:gd name="T8" fmla="*/ 1155 w 1896"/>
                <a:gd name="T9" fmla="*/ 1874 h 1896"/>
                <a:gd name="T10" fmla="*/ 1201 w 1896"/>
                <a:gd name="T11" fmla="*/ 1862 h 1896"/>
                <a:gd name="T12" fmla="*/ 1247 w 1896"/>
                <a:gd name="T13" fmla="*/ 1848 h 1896"/>
                <a:gd name="T14" fmla="*/ 1292 w 1896"/>
                <a:gd name="T15" fmla="*/ 1831 h 1896"/>
                <a:gd name="T16" fmla="*/ 1336 w 1896"/>
                <a:gd name="T17" fmla="*/ 1813 h 1896"/>
                <a:gd name="T18" fmla="*/ 1379 w 1896"/>
                <a:gd name="T19" fmla="*/ 1792 h 1896"/>
                <a:gd name="T20" fmla="*/ 1421 w 1896"/>
                <a:gd name="T21" fmla="*/ 1769 h 1896"/>
                <a:gd name="T22" fmla="*/ 1462 w 1896"/>
                <a:gd name="T23" fmla="*/ 1744 h 1896"/>
                <a:gd name="T24" fmla="*/ 1502 w 1896"/>
                <a:gd name="T25" fmla="*/ 1717 h 1896"/>
                <a:gd name="T26" fmla="*/ 1540 w 1896"/>
                <a:gd name="T27" fmla="*/ 1688 h 1896"/>
                <a:gd name="T28" fmla="*/ 1576 w 1896"/>
                <a:gd name="T29" fmla="*/ 1657 h 1896"/>
                <a:gd name="T30" fmla="*/ 1611 w 1896"/>
                <a:gd name="T31" fmla="*/ 1624 h 1896"/>
                <a:gd name="T32" fmla="*/ 1644 w 1896"/>
                <a:gd name="T33" fmla="*/ 1589 h 1896"/>
                <a:gd name="T34" fmla="*/ 1676 w 1896"/>
                <a:gd name="T35" fmla="*/ 1553 h 1896"/>
                <a:gd name="T36" fmla="*/ 1705 w 1896"/>
                <a:gd name="T37" fmla="*/ 1515 h 1896"/>
                <a:gd name="T38" fmla="*/ 1733 w 1896"/>
                <a:gd name="T39" fmla="*/ 1476 h 1896"/>
                <a:gd name="T40" fmla="*/ 1759 w 1896"/>
                <a:gd name="T41" fmla="*/ 1435 h 1896"/>
                <a:gd name="T42" fmla="*/ 1782 w 1896"/>
                <a:gd name="T43" fmla="*/ 1393 h 1896"/>
                <a:gd name="T44" fmla="*/ 1803 w 1896"/>
                <a:gd name="T45" fmla="*/ 1350 h 1896"/>
                <a:gd name="T46" fmla="*/ 1823 w 1896"/>
                <a:gd name="T47" fmla="*/ 1306 h 1896"/>
                <a:gd name="T48" fmla="*/ 1839 w 1896"/>
                <a:gd name="T49" fmla="*/ 1261 h 1896"/>
                <a:gd name="T50" fmla="*/ 1854 w 1896"/>
                <a:gd name="T51" fmla="*/ 1215 h 1896"/>
                <a:gd name="T52" fmla="*/ 1866 w 1896"/>
                <a:gd name="T53" fmla="*/ 1168 h 1896"/>
                <a:gd name="T54" fmla="*/ 1876 w 1896"/>
                <a:gd name="T55" fmla="*/ 1121 h 1896"/>
                <a:gd name="T56" fmla="*/ 1883 w 1896"/>
                <a:gd name="T57" fmla="*/ 1074 h 1896"/>
                <a:gd name="T58" fmla="*/ 1888 w 1896"/>
                <a:gd name="T59" fmla="*/ 1026 h 1896"/>
                <a:gd name="T60" fmla="*/ 1890 w 1896"/>
                <a:gd name="T61" fmla="*/ 926 h 1896"/>
                <a:gd name="T62" fmla="*/ 1888 w 1896"/>
                <a:gd name="T63" fmla="*/ 878 h 1896"/>
                <a:gd name="T64" fmla="*/ 1883 w 1896"/>
                <a:gd name="T65" fmla="*/ 830 h 1896"/>
                <a:gd name="T66" fmla="*/ 1876 w 1896"/>
                <a:gd name="T67" fmla="*/ 783 h 1896"/>
                <a:gd name="T68" fmla="*/ 1866 w 1896"/>
                <a:gd name="T69" fmla="*/ 736 h 1896"/>
                <a:gd name="T70" fmla="*/ 1854 w 1896"/>
                <a:gd name="T71" fmla="*/ 689 h 1896"/>
                <a:gd name="T72" fmla="*/ 1840 w 1896"/>
                <a:gd name="T73" fmla="*/ 644 h 1896"/>
                <a:gd name="T74" fmla="*/ 1823 w 1896"/>
                <a:gd name="T75" fmla="*/ 599 h 1896"/>
                <a:gd name="T76" fmla="*/ 1804 w 1896"/>
                <a:gd name="T77" fmla="*/ 555 h 1896"/>
                <a:gd name="T78" fmla="*/ 1783 w 1896"/>
                <a:gd name="T79" fmla="*/ 512 h 1896"/>
                <a:gd name="T80" fmla="*/ 1760 w 1896"/>
                <a:gd name="T81" fmla="*/ 470 h 1896"/>
                <a:gd name="T82" fmla="*/ 1735 w 1896"/>
                <a:gd name="T83" fmla="*/ 429 h 1896"/>
                <a:gd name="T84" fmla="*/ 1707 w 1896"/>
                <a:gd name="T85" fmla="*/ 390 h 1896"/>
                <a:gd name="T86" fmla="*/ 1678 w 1896"/>
                <a:gd name="T87" fmla="*/ 352 h 1896"/>
                <a:gd name="T88" fmla="*/ 1646 w 1896"/>
                <a:gd name="T89" fmla="*/ 316 h 1896"/>
                <a:gd name="T90" fmla="*/ 1613 w 1896"/>
                <a:gd name="T91" fmla="*/ 281 h 1896"/>
                <a:gd name="T92" fmla="*/ 1579 w 1896"/>
                <a:gd name="T93" fmla="*/ 248 h 1896"/>
                <a:gd name="T94" fmla="*/ 1542 w 1896"/>
                <a:gd name="T95" fmla="*/ 217 h 1896"/>
                <a:gd name="T96" fmla="*/ 1504 w 1896"/>
                <a:gd name="T97" fmla="*/ 188 h 1896"/>
                <a:gd name="T98" fmla="*/ 1465 w 1896"/>
                <a:gd name="T99" fmla="*/ 160 h 1896"/>
                <a:gd name="T100" fmla="*/ 1424 w 1896"/>
                <a:gd name="T101" fmla="*/ 135 h 1896"/>
                <a:gd name="T102" fmla="*/ 1382 w 1896"/>
                <a:gd name="T103" fmla="*/ 112 h 1896"/>
                <a:gd name="T104" fmla="*/ 1338 w 1896"/>
                <a:gd name="T105" fmla="*/ 91 h 1896"/>
                <a:gd name="T106" fmla="*/ 1294 w 1896"/>
                <a:gd name="T107" fmla="*/ 72 h 1896"/>
                <a:gd name="T108" fmla="*/ 1249 w 1896"/>
                <a:gd name="T109" fmla="*/ 55 h 1896"/>
                <a:gd name="T110" fmla="*/ 1203 w 1896"/>
                <a:gd name="T111" fmla="*/ 41 h 1896"/>
                <a:gd name="T112" fmla="*/ 1156 w 1896"/>
                <a:gd name="T113" fmla="*/ 29 h 1896"/>
                <a:gd name="T114" fmla="*/ 1109 w 1896"/>
                <a:gd name="T115" fmla="*/ 20 h 1896"/>
                <a:gd name="T116" fmla="*/ 1062 w 1896"/>
                <a:gd name="T117" fmla="*/ 13 h 1896"/>
                <a:gd name="T118" fmla="*/ 1014 w 1896"/>
                <a:gd name="T119" fmla="*/ 9 h 1896"/>
                <a:gd name="T120" fmla="*/ 966 w 1896"/>
                <a:gd name="T121" fmla="*/ 6 h 1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96" h="1896">
                  <a:moveTo>
                    <a:pt x="940" y="1896"/>
                  </a:moveTo>
                  <a:cubicBezTo>
                    <a:pt x="940" y="1896"/>
                    <a:pt x="940" y="1896"/>
                    <a:pt x="940" y="1896"/>
                  </a:cubicBezTo>
                  <a:cubicBezTo>
                    <a:pt x="933" y="1896"/>
                    <a:pt x="924" y="1896"/>
                    <a:pt x="916" y="1896"/>
                  </a:cubicBezTo>
                  <a:cubicBezTo>
                    <a:pt x="913" y="1896"/>
                    <a:pt x="910" y="1893"/>
                    <a:pt x="911" y="1890"/>
                  </a:cubicBezTo>
                  <a:cubicBezTo>
                    <a:pt x="911" y="1886"/>
                    <a:pt x="913" y="1884"/>
                    <a:pt x="917" y="1884"/>
                  </a:cubicBezTo>
                  <a:cubicBezTo>
                    <a:pt x="925" y="1884"/>
                    <a:pt x="933" y="1884"/>
                    <a:pt x="941" y="1884"/>
                  </a:cubicBezTo>
                  <a:cubicBezTo>
                    <a:pt x="944" y="1884"/>
                    <a:pt x="947" y="1887"/>
                    <a:pt x="946" y="1890"/>
                  </a:cubicBezTo>
                  <a:cubicBezTo>
                    <a:pt x="946" y="1894"/>
                    <a:pt x="944" y="1896"/>
                    <a:pt x="940" y="1896"/>
                  </a:cubicBezTo>
                  <a:close/>
                  <a:moveTo>
                    <a:pt x="964" y="1896"/>
                  </a:moveTo>
                  <a:cubicBezTo>
                    <a:pt x="961" y="1896"/>
                    <a:pt x="959" y="1893"/>
                    <a:pt x="958" y="1890"/>
                  </a:cubicBezTo>
                  <a:cubicBezTo>
                    <a:pt x="958" y="1887"/>
                    <a:pt x="961" y="1884"/>
                    <a:pt x="964" y="1884"/>
                  </a:cubicBezTo>
                  <a:cubicBezTo>
                    <a:pt x="972" y="1884"/>
                    <a:pt x="980" y="1884"/>
                    <a:pt x="988" y="1883"/>
                  </a:cubicBezTo>
                  <a:cubicBezTo>
                    <a:pt x="991" y="1883"/>
                    <a:pt x="994" y="1886"/>
                    <a:pt x="994" y="1889"/>
                  </a:cubicBezTo>
                  <a:cubicBezTo>
                    <a:pt x="995" y="1892"/>
                    <a:pt x="992" y="1895"/>
                    <a:pt x="989" y="1895"/>
                  </a:cubicBezTo>
                  <a:cubicBezTo>
                    <a:pt x="981" y="1896"/>
                    <a:pt x="973" y="1896"/>
                    <a:pt x="965" y="1896"/>
                  </a:cubicBezTo>
                  <a:cubicBezTo>
                    <a:pt x="965" y="1896"/>
                    <a:pt x="965" y="1896"/>
                    <a:pt x="964" y="1896"/>
                  </a:cubicBezTo>
                  <a:close/>
                  <a:moveTo>
                    <a:pt x="893" y="1895"/>
                  </a:moveTo>
                  <a:cubicBezTo>
                    <a:pt x="892" y="1895"/>
                    <a:pt x="892" y="1895"/>
                    <a:pt x="892" y="1895"/>
                  </a:cubicBezTo>
                  <a:cubicBezTo>
                    <a:pt x="884" y="1894"/>
                    <a:pt x="876" y="1894"/>
                    <a:pt x="868" y="1893"/>
                  </a:cubicBezTo>
                  <a:cubicBezTo>
                    <a:pt x="865" y="1893"/>
                    <a:pt x="862" y="1890"/>
                    <a:pt x="863" y="1886"/>
                  </a:cubicBezTo>
                  <a:cubicBezTo>
                    <a:pt x="863" y="1883"/>
                    <a:pt x="866" y="1881"/>
                    <a:pt x="869" y="1881"/>
                  </a:cubicBezTo>
                  <a:cubicBezTo>
                    <a:pt x="877" y="1882"/>
                    <a:pt x="885" y="1882"/>
                    <a:pt x="893" y="1883"/>
                  </a:cubicBezTo>
                  <a:cubicBezTo>
                    <a:pt x="896" y="1883"/>
                    <a:pt x="899" y="1886"/>
                    <a:pt x="899" y="1889"/>
                  </a:cubicBezTo>
                  <a:cubicBezTo>
                    <a:pt x="898" y="1892"/>
                    <a:pt x="896" y="1895"/>
                    <a:pt x="893" y="1895"/>
                  </a:cubicBezTo>
                  <a:close/>
                  <a:moveTo>
                    <a:pt x="1012" y="1894"/>
                  </a:moveTo>
                  <a:cubicBezTo>
                    <a:pt x="1009" y="1894"/>
                    <a:pt x="1007" y="1892"/>
                    <a:pt x="1006" y="1889"/>
                  </a:cubicBezTo>
                  <a:cubicBezTo>
                    <a:pt x="1006" y="1885"/>
                    <a:pt x="1009" y="1882"/>
                    <a:pt x="1012" y="1882"/>
                  </a:cubicBezTo>
                  <a:cubicBezTo>
                    <a:pt x="1020" y="1882"/>
                    <a:pt x="1028" y="1881"/>
                    <a:pt x="1036" y="1880"/>
                  </a:cubicBezTo>
                  <a:cubicBezTo>
                    <a:pt x="1039" y="1880"/>
                    <a:pt x="1042" y="1882"/>
                    <a:pt x="1042" y="1886"/>
                  </a:cubicBezTo>
                  <a:cubicBezTo>
                    <a:pt x="1043" y="1889"/>
                    <a:pt x="1040" y="1892"/>
                    <a:pt x="1037" y="1892"/>
                  </a:cubicBezTo>
                  <a:cubicBezTo>
                    <a:pt x="1029" y="1893"/>
                    <a:pt x="1021" y="1894"/>
                    <a:pt x="1013" y="1894"/>
                  </a:cubicBezTo>
                  <a:cubicBezTo>
                    <a:pt x="1013" y="1894"/>
                    <a:pt x="1013" y="1894"/>
                    <a:pt x="1012" y="1894"/>
                  </a:cubicBezTo>
                  <a:close/>
                  <a:moveTo>
                    <a:pt x="845" y="1891"/>
                  </a:moveTo>
                  <a:cubicBezTo>
                    <a:pt x="845" y="1891"/>
                    <a:pt x="844" y="1891"/>
                    <a:pt x="844" y="1891"/>
                  </a:cubicBezTo>
                  <a:cubicBezTo>
                    <a:pt x="836" y="1890"/>
                    <a:pt x="828" y="1889"/>
                    <a:pt x="820" y="1888"/>
                  </a:cubicBezTo>
                  <a:cubicBezTo>
                    <a:pt x="817" y="1887"/>
                    <a:pt x="815" y="1884"/>
                    <a:pt x="815" y="1881"/>
                  </a:cubicBezTo>
                  <a:cubicBezTo>
                    <a:pt x="815" y="1878"/>
                    <a:pt x="818" y="1875"/>
                    <a:pt x="822" y="1876"/>
                  </a:cubicBezTo>
                  <a:cubicBezTo>
                    <a:pt x="830" y="1877"/>
                    <a:pt x="838" y="1878"/>
                    <a:pt x="845" y="1879"/>
                  </a:cubicBezTo>
                  <a:cubicBezTo>
                    <a:pt x="849" y="1879"/>
                    <a:pt x="851" y="1882"/>
                    <a:pt x="851" y="1885"/>
                  </a:cubicBezTo>
                  <a:cubicBezTo>
                    <a:pt x="850" y="1888"/>
                    <a:pt x="848" y="1891"/>
                    <a:pt x="845" y="1891"/>
                  </a:cubicBezTo>
                  <a:close/>
                  <a:moveTo>
                    <a:pt x="1060" y="1890"/>
                  </a:moveTo>
                  <a:cubicBezTo>
                    <a:pt x="1057" y="1890"/>
                    <a:pt x="1055" y="1887"/>
                    <a:pt x="1054" y="1884"/>
                  </a:cubicBezTo>
                  <a:cubicBezTo>
                    <a:pt x="1054" y="1881"/>
                    <a:pt x="1056" y="1878"/>
                    <a:pt x="1059" y="1878"/>
                  </a:cubicBezTo>
                  <a:cubicBezTo>
                    <a:pt x="1067" y="1877"/>
                    <a:pt x="1075" y="1876"/>
                    <a:pt x="1083" y="1875"/>
                  </a:cubicBezTo>
                  <a:cubicBezTo>
                    <a:pt x="1086" y="1874"/>
                    <a:pt x="1089" y="1876"/>
                    <a:pt x="1090" y="1880"/>
                  </a:cubicBezTo>
                  <a:cubicBezTo>
                    <a:pt x="1090" y="1883"/>
                    <a:pt x="1088" y="1886"/>
                    <a:pt x="1085" y="1887"/>
                  </a:cubicBezTo>
                  <a:cubicBezTo>
                    <a:pt x="1077" y="1888"/>
                    <a:pt x="1069" y="1889"/>
                    <a:pt x="1061" y="1890"/>
                  </a:cubicBezTo>
                  <a:cubicBezTo>
                    <a:pt x="1061" y="1890"/>
                    <a:pt x="1060" y="1890"/>
                    <a:pt x="1060" y="1890"/>
                  </a:cubicBezTo>
                  <a:close/>
                  <a:moveTo>
                    <a:pt x="797" y="1884"/>
                  </a:moveTo>
                  <a:cubicBezTo>
                    <a:pt x="797" y="1884"/>
                    <a:pt x="797" y="1884"/>
                    <a:pt x="796" y="1884"/>
                  </a:cubicBezTo>
                  <a:cubicBezTo>
                    <a:pt x="788" y="1883"/>
                    <a:pt x="780" y="1881"/>
                    <a:pt x="772" y="1880"/>
                  </a:cubicBezTo>
                  <a:cubicBezTo>
                    <a:pt x="769" y="1879"/>
                    <a:pt x="767" y="1876"/>
                    <a:pt x="768" y="1873"/>
                  </a:cubicBezTo>
                  <a:cubicBezTo>
                    <a:pt x="768" y="1870"/>
                    <a:pt x="771" y="1868"/>
                    <a:pt x="775" y="1868"/>
                  </a:cubicBezTo>
                  <a:cubicBezTo>
                    <a:pt x="782" y="1870"/>
                    <a:pt x="790" y="1871"/>
                    <a:pt x="798" y="1872"/>
                  </a:cubicBezTo>
                  <a:cubicBezTo>
                    <a:pt x="801" y="1873"/>
                    <a:pt x="804" y="1876"/>
                    <a:pt x="803" y="1879"/>
                  </a:cubicBezTo>
                  <a:cubicBezTo>
                    <a:pt x="803" y="1882"/>
                    <a:pt x="800" y="1884"/>
                    <a:pt x="797" y="1884"/>
                  </a:cubicBezTo>
                  <a:close/>
                  <a:moveTo>
                    <a:pt x="1108" y="1883"/>
                  </a:moveTo>
                  <a:cubicBezTo>
                    <a:pt x="1105" y="1883"/>
                    <a:pt x="1102" y="1881"/>
                    <a:pt x="1102" y="1878"/>
                  </a:cubicBezTo>
                  <a:cubicBezTo>
                    <a:pt x="1101" y="1875"/>
                    <a:pt x="1103" y="1871"/>
                    <a:pt x="1107" y="1871"/>
                  </a:cubicBezTo>
                  <a:cubicBezTo>
                    <a:pt x="1114" y="1870"/>
                    <a:pt x="1122" y="1868"/>
                    <a:pt x="1130" y="1867"/>
                  </a:cubicBezTo>
                  <a:cubicBezTo>
                    <a:pt x="1133" y="1866"/>
                    <a:pt x="1137" y="1868"/>
                    <a:pt x="1137" y="1871"/>
                  </a:cubicBezTo>
                  <a:cubicBezTo>
                    <a:pt x="1138" y="1875"/>
                    <a:pt x="1136" y="1878"/>
                    <a:pt x="1132" y="1878"/>
                  </a:cubicBezTo>
                  <a:cubicBezTo>
                    <a:pt x="1125" y="1880"/>
                    <a:pt x="1117" y="1881"/>
                    <a:pt x="1109" y="1883"/>
                  </a:cubicBezTo>
                  <a:cubicBezTo>
                    <a:pt x="1108" y="1883"/>
                    <a:pt x="1108" y="1883"/>
                    <a:pt x="1108" y="1883"/>
                  </a:cubicBezTo>
                  <a:close/>
                  <a:moveTo>
                    <a:pt x="750" y="1875"/>
                  </a:moveTo>
                  <a:cubicBezTo>
                    <a:pt x="750" y="1875"/>
                    <a:pt x="749" y="1875"/>
                    <a:pt x="749" y="1875"/>
                  </a:cubicBezTo>
                  <a:cubicBezTo>
                    <a:pt x="741" y="1874"/>
                    <a:pt x="733" y="1872"/>
                    <a:pt x="725" y="1870"/>
                  </a:cubicBezTo>
                  <a:cubicBezTo>
                    <a:pt x="722" y="1869"/>
                    <a:pt x="720" y="1866"/>
                    <a:pt x="721" y="1863"/>
                  </a:cubicBezTo>
                  <a:cubicBezTo>
                    <a:pt x="722" y="1859"/>
                    <a:pt x="725" y="1857"/>
                    <a:pt x="728" y="1858"/>
                  </a:cubicBezTo>
                  <a:cubicBezTo>
                    <a:pt x="736" y="1860"/>
                    <a:pt x="744" y="1862"/>
                    <a:pt x="751" y="1863"/>
                  </a:cubicBezTo>
                  <a:cubicBezTo>
                    <a:pt x="755" y="1864"/>
                    <a:pt x="757" y="1867"/>
                    <a:pt x="756" y="1871"/>
                  </a:cubicBezTo>
                  <a:cubicBezTo>
                    <a:pt x="755" y="1873"/>
                    <a:pt x="753" y="1875"/>
                    <a:pt x="750" y="1875"/>
                  </a:cubicBezTo>
                  <a:close/>
                  <a:moveTo>
                    <a:pt x="1155" y="1874"/>
                  </a:moveTo>
                  <a:cubicBezTo>
                    <a:pt x="1152" y="1874"/>
                    <a:pt x="1150" y="1872"/>
                    <a:pt x="1149" y="1869"/>
                  </a:cubicBezTo>
                  <a:cubicBezTo>
                    <a:pt x="1148" y="1866"/>
                    <a:pt x="1150" y="1862"/>
                    <a:pt x="1153" y="1862"/>
                  </a:cubicBezTo>
                  <a:cubicBezTo>
                    <a:pt x="1161" y="1860"/>
                    <a:pt x="1169" y="1858"/>
                    <a:pt x="1177" y="1856"/>
                  </a:cubicBezTo>
                  <a:cubicBezTo>
                    <a:pt x="1180" y="1855"/>
                    <a:pt x="1183" y="1857"/>
                    <a:pt x="1184" y="1861"/>
                  </a:cubicBezTo>
                  <a:cubicBezTo>
                    <a:pt x="1185" y="1864"/>
                    <a:pt x="1183" y="1867"/>
                    <a:pt x="1180" y="1868"/>
                  </a:cubicBezTo>
                  <a:cubicBezTo>
                    <a:pt x="1172" y="1870"/>
                    <a:pt x="1164" y="1872"/>
                    <a:pt x="1156" y="1873"/>
                  </a:cubicBezTo>
                  <a:cubicBezTo>
                    <a:pt x="1156" y="1874"/>
                    <a:pt x="1155" y="1874"/>
                    <a:pt x="1155" y="1874"/>
                  </a:cubicBezTo>
                  <a:close/>
                  <a:moveTo>
                    <a:pt x="703" y="1864"/>
                  </a:moveTo>
                  <a:cubicBezTo>
                    <a:pt x="703" y="1864"/>
                    <a:pt x="702" y="1864"/>
                    <a:pt x="702" y="1864"/>
                  </a:cubicBezTo>
                  <a:cubicBezTo>
                    <a:pt x="694" y="1862"/>
                    <a:pt x="686" y="1860"/>
                    <a:pt x="679" y="1857"/>
                  </a:cubicBezTo>
                  <a:cubicBezTo>
                    <a:pt x="675" y="1856"/>
                    <a:pt x="674" y="1853"/>
                    <a:pt x="675" y="1850"/>
                  </a:cubicBezTo>
                  <a:cubicBezTo>
                    <a:pt x="675" y="1847"/>
                    <a:pt x="679" y="1845"/>
                    <a:pt x="682" y="1846"/>
                  </a:cubicBezTo>
                  <a:cubicBezTo>
                    <a:pt x="690" y="1848"/>
                    <a:pt x="697" y="1850"/>
                    <a:pt x="705" y="1852"/>
                  </a:cubicBezTo>
                  <a:cubicBezTo>
                    <a:pt x="708" y="1853"/>
                    <a:pt x="710" y="1856"/>
                    <a:pt x="709" y="1860"/>
                  </a:cubicBezTo>
                  <a:cubicBezTo>
                    <a:pt x="708" y="1862"/>
                    <a:pt x="706" y="1864"/>
                    <a:pt x="703" y="1864"/>
                  </a:cubicBezTo>
                  <a:close/>
                  <a:moveTo>
                    <a:pt x="1201" y="1862"/>
                  </a:moveTo>
                  <a:cubicBezTo>
                    <a:pt x="1199" y="1862"/>
                    <a:pt x="1196" y="1860"/>
                    <a:pt x="1196" y="1858"/>
                  </a:cubicBezTo>
                  <a:cubicBezTo>
                    <a:pt x="1195" y="1854"/>
                    <a:pt x="1196" y="1851"/>
                    <a:pt x="1200" y="1850"/>
                  </a:cubicBezTo>
                  <a:cubicBezTo>
                    <a:pt x="1207" y="1848"/>
                    <a:pt x="1215" y="1846"/>
                    <a:pt x="1223" y="1843"/>
                  </a:cubicBezTo>
                  <a:cubicBezTo>
                    <a:pt x="1226" y="1842"/>
                    <a:pt x="1229" y="1844"/>
                    <a:pt x="1230" y="1847"/>
                  </a:cubicBezTo>
                  <a:cubicBezTo>
                    <a:pt x="1231" y="1851"/>
                    <a:pt x="1229" y="1854"/>
                    <a:pt x="1226" y="1855"/>
                  </a:cubicBezTo>
                  <a:cubicBezTo>
                    <a:pt x="1218" y="1857"/>
                    <a:pt x="1211" y="1860"/>
                    <a:pt x="1203" y="1862"/>
                  </a:cubicBezTo>
                  <a:cubicBezTo>
                    <a:pt x="1202" y="1862"/>
                    <a:pt x="1202" y="1862"/>
                    <a:pt x="1201" y="1862"/>
                  </a:cubicBezTo>
                  <a:close/>
                  <a:moveTo>
                    <a:pt x="657" y="1850"/>
                  </a:moveTo>
                  <a:cubicBezTo>
                    <a:pt x="657" y="1850"/>
                    <a:pt x="656" y="1850"/>
                    <a:pt x="655" y="1850"/>
                  </a:cubicBezTo>
                  <a:cubicBezTo>
                    <a:pt x="648" y="1848"/>
                    <a:pt x="640" y="1845"/>
                    <a:pt x="633" y="1842"/>
                  </a:cubicBezTo>
                  <a:cubicBezTo>
                    <a:pt x="629" y="1841"/>
                    <a:pt x="628" y="1838"/>
                    <a:pt x="629" y="1835"/>
                  </a:cubicBezTo>
                  <a:cubicBezTo>
                    <a:pt x="630" y="1832"/>
                    <a:pt x="633" y="1830"/>
                    <a:pt x="637" y="1831"/>
                  </a:cubicBezTo>
                  <a:cubicBezTo>
                    <a:pt x="644" y="1834"/>
                    <a:pt x="652" y="1836"/>
                    <a:pt x="659" y="1839"/>
                  </a:cubicBezTo>
                  <a:cubicBezTo>
                    <a:pt x="662" y="1840"/>
                    <a:pt x="664" y="1843"/>
                    <a:pt x="663" y="1846"/>
                  </a:cubicBezTo>
                  <a:cubicBezTo>
                    <a:pt x="662" y="1849"/>
                    <a:pt x="660" y="1850"/>
                    <a:pt x="657" y="1850"/>
                  </a:cubicBezTo>
                  <a:close/>
                  <a:moveTo>
                    <a:pt x="1247" y="1848"/>
                  </a:moveTo>
                  <a:cubicBezTo>
                    <a:pt x="1245" y="1848"/>
                    <a:pt x="1242" y="1846"/>
                    <a:pt x="1241" y="1844"/>
                  </a:cubicBezTo>
                  <a:cubicBezTo>
                    <a:pt x="1240" y="1841"/>
                    <a:pt x="1242" y="1837"/>
                    <a:pt x="1245" y="1836"/>
                  </a:cubicBezTo>
                  <a:cubicBezTo>
                    <a:pt x="1253" y="1834"/>
                    <a:pt x="1260" y="1831"/>
                    <a:pt x="1268" y="1828"/>
                  </a:cubicBezTo>
                  <a:cubicBezTo>
                    <a:pt x="1271" y="1827"/>
                    <a:pt x="1274" y="1829"/>
                    <a:pt x="1275" y="1832"/>
                  </a:cubicBezTo>
                  <a:cubicBezTo>
                    <a:pt x="1277" y="1835"/>
                    <a:pt x="1275" y="1838"/>
                    <a:pt x="1272" y="1840"/>
                  </a:cubicBezTo>
                  <a:cubicBezTo>
                    <a:pt x="1264" y="1842"/>
                    <a:pt x="1257" y="1845"/>
                    <a:pt x="1249" y="1848"/>
                  </a:cubicBezTo>
                  <a:cubicBezTo>
                    <a:pt x="1248" y="1848"/>
                    <a:pt x="1248" y="1848"/>
                    <a:pt x="1247" y="1848"/>
                  </a:cubicBezTo>
                  <a:close/>
                  <a:moveTo>
                    <a:pt x="612" y="1834"/>
                  </a:moveTo>
                  <a:cubicBezTo>
                    <a:pt x="611" y="1834"/>
                    <a:pt x="611" y="1834"/>
                    <a:pt x="610" y="1834"/>
                  </a:cubicBezTo>
                  <a:cubicBezTo>
                    <a:pt x="602" y="1831"/>
                    <a:pt x="595" y="1828"/>
                    <a:pt x="587" y="1825"/>
                  </a:cubicBezTo>
                  <a:cubicBezTo>
                    <a:pt x="584" y="1824"/>
                    <a:pt x="583" y="1820"/>
                    <a:pt x="584" y="1817"/>
                  </a:cubicBezTo>
                  <a:cubicBezTo>
                    <a:pt x="585" y="1814"/>
                    <a:pt x="589" y="1813"/>
                    <a:pt x="592" y="1814"/>
                  </a:cubicBezTo>
                  <a:cubicBezTo>
                    <a:pt x="599" y="1817"/>
                    <a:pt x="607" y="1820"/>
                    <a:pt x="614" y="1823"/>
                  </a:cubicBezTo>
                  <a:cubicBezTo>
                    <a:pt x="617" y="1824"/>
                    <a:pt x="619" y="1827"/>
                    <a:pt x="618" y="1831"/>
                  </a:cubicBezTo>
                  <a:cubicBezTo>
                    <a:pt x="617" y="1833"/>
                    <a:pt x="614" y="1834"/>
                    <a:pt x="612" y="1834"/>
                  </a:cubicBezTo>
                  <a:close/>
                  <a:moveTo>
                    <a:pt x="1292" y="1831"/>
                  </a:moveTo>
                  <a:cubicBezTo>
                    <a:pt x="1290" y="1831"/>
                    <a:pt x="1288" y="1830"/>
                    <a:pt x="1287" y="1828"/>
                  </a:cubicBezTo>
                  <a:cubicBezTo>
                    <a:pt x="1285" y="1825"/>
                    <a:pt x="1287" y="1821"/>
                    <a:pt x="1290" y="1820"/>
                  </a:cubicBezTo>
                  <a:cubicBezTo>
                    <a:pt x="1297" y="1817"/>
                    <a:pt x="1305" y="1814"/>
                    <a:pt x="1312" y="1811"/>
                  </a:cubicBezTo>
                  <a:cubicBezTo>
                    <a:pt x="1315" y="1810"/>
                    <a:pt x="1319" y="1811"/>
                    <a:pt x="1320" y="1814"/>
                  </a:cubicBezTo>
                  <a:cubicBezTo>
                    <a:pt x="1321" y="1817"/>
                    <a:pt x="1320" y="1821"/>
                    <a:pt x="1317" y="1822"/>
                  </a:cubicBezTo>
                  <a:cubicBezTo>
                    <a:pt x="1309" y="1825"/>
                    <a:pt x="1302" y="1828"/>
                    <a:pt x="1294" y="1831"/>
                  </a:cubicBezTo>
                  <a:cubicBezTo>
                    <a:pt x="1294" y="1831"/>
                    <a:pt x="1293" y="1831"/>
                    <a:pt x="1292" y="1831"/>
                  </a:cubicBezTo>
                  <a:close/>
                  <a:moveTo>
                    <a:pt x="567" y="1816"/>
                  </a:moveTo>
                  <a:cubicBezTo>
                    <a:pt x="567" y="1816"/>
                    <a:pt x="566" y="1816"/>
                    <a:pt x="565" y="1816"/>
                  </a:cubicBezTo>
                  <a:cubicBezTo>
                    <a:pt x="558" y="1812"/>
                    <a:pt x="550" y="1809"/>
                    <a:pt x="543" y="1805"/>
                  </a:cubicBezTo>
                  <a:cubicBezTo>
                    <a:pt x="540" y="1804"/>
                    <a:pt x="539" y="1800"/>
                    <a:pt x="540" y="1797"/>
                  </a:cubicBezTo>
                  <a:cubicBezTo>
                    <a:pt x="542" y="1794"/>
                    <a:pt x="545" y="1793"/>
                    <a:pt x="548" y="1795"/>
                  </a:cubicBezTo>
                  <a:cubicBezTo>
                    <a:pt x="555" y="1798"/>
                    <a:pt x="563" y="1801"/>
                    <a:pt x="570" y="1805"/>
                  </a:cubicBezTo>
                  <a:cubicBezTo>
                    <a:pt x="573" y="1806"/>
                    <a:pt x="574" y="1809"/>
                    <a:pt x="573" y="1812"/>
                  </a:cubicBezTo>
                  <a:cubicBezTo>
                    <a:pt x="572" y="1815"/>
                    <a:pt x="570" y="1816"/>
                    <a:pt x="567" y="1816"/>
                  </a:cubicBezTo>
                  <a:close/>
                  <a:moveTo>
                    <a:pt x="1336" y="1813"/>
                  </a:moveTo>
                  <a:cubicBezTo>
                    <a:pt x="1334" y="1813"/>
                    <a:pt x="1332" y="1812"/>
                    <a:pt x="1331" y="1809"/>
                  </a:cubicBezTo>
                  <a:cubicBezTo>
                    <a:pt x="1330" y="1806"/>
                    <a:pt x="1331" y="1803"/>
                    <a:pt x="1334" y="1801"/>
                  </a:cubicBezTo>
                  <a:cubicBezTo>
                    <a:pt x="1341" y="1798"/>
                    <a:pt x="1348" y="1795"/>
                    <a:pt x="1355" y="1791"/>
                  </a:cubicBezTo>
                  <a:cubicBezTo>
                    <a:pt x="1358" y="1790"/>
                    <a:pt x="1362" y="1791"/>
                    <a:pt x="1363" y="1794"/>
                  </a:cubicBezTo>
                  <a:cubicBezTo>
                    <a:pt x="1365" y="1797"/>
                    <a:pt x="1364" y="1801"/>
                    <a:pt x="1361" y="1802"/>
                  </a:cubicBezTo>
                  <a:cubicBezTo>
                    <a:pt x="1353" y="1806"/>
                    <a:pt x="1346" y="1809"/>
                    <a:pt x="1339" y="1812"/>
                  </a:cubicBezTo>
                  <a:cubicBezTo>
                    <a:pt x="1338" y="1813"/>
                    <a:pt x="1337" y="1813"/>
                    <a:pt x="1336" y="1813"/>
                  </a:cubicBezTo>
                  <a:close/>
                  <a:moveTo>
                    <a:pt x="524" y="1795"/>
                  </a:moveTo>
                  <a:cubicBezTo>
                    <a:pt x="523" y="1795"/>
                    <a:pt x="522" y="1795"/>
                    <a:pt x="521" y="1795"/>
                  </a:cubicBezTo>
                  <a:cubicBezTo>
                    <a:pt x="514" y="1791"/>
                    <a:pt x="507" y="1787"/>
                    <a:pt x="500" y="1784"/>
                  </a:cubicBezTo>
                  <a:cubicBezTo>
                    <a:pt x="497" y="1782"/>
                    <a:pt x="496" y="1778"/>
                    <a:pt x="497" y="1776"/>
                  </a:cubicBezTo>
                  <a:cubicBezTo>
                    <a:pt x="499" y="1773"/>
                    <a:pt x="503" y="1771"/>
                    <a:pt x="506" y="1773"/>
                  </a:cubicBezTo>
                  <a:cubicBezTo>
                    <a:pt x="512" y="1777"/>
                    <a:pt x="520" y="1781"/>
                    <a:pt x="527" y="1784"/>
                  </a:cubicBezTo>
                  <a:cubicBezTo>
                    <a:pt x="530" y="1786"/>
                    <a:pt x="531" y="1789"/>
                    <a:pt x="529" y="1792"/>
                  </a:cubicBezTo>
                  <a:cubicBezTo>
                    <a:pt x="528" y="1794"/>
                    <a:pt x="526" y="1795"/>
                    <a:pt x="524" y="1795"/>
                  </a:cubicBezTo>
                  <a:close/>
                  <a:moveTo>
                    <a:pt x="1379" y="1792"/>
                  </a:moveTo>
                  <a:cubicBezTo>
                    <a:pt x="1377" y="1792"/>
                    <a:pt x="1375" y="1791"/>
                    <a:pt x="1374" y="1789"/>
                  </a:cubicBezTo>
                  <a:cubicBezTo>
                    <a:pt x="1373" y="1786"/>
                    <a:pt x="1374" y="1782"/>
                    <a:pt x="1377" y="1781"/>
                  </a:cubicBezTo>
                  <a:cubicBezTo>
                    <a:pt x="1384" y="1777"/>
                    <a:pt x="1391" y="1773"/>
                    <a:pt x="1398" y="1770"/>
                  </a:cubicBezTo>
                  <a:cubicBezTo>
                    <a:pt x="1401" y="1768"/>
                    <a:pt x="1404" y="1769"/>
                    <a:pt x="1406" y="1772"/>
                  </a:cubicBezTo>
                  <a:cubicBezTo>
                    <a:pt x="1407" y="1775"/>
                    <a:pt x="1406" y="1778"/>
                    <a:pt x="1403" y="1780"/>
                  </a:cubicBezTo>
                  <a:cubicBezTo>
                    <a:pt x="1396" y="1784"/>
                    <a:pt x="1389" y="1788"/>
                    <a:pt x="1382" y="1791"/>
                  </a:cubicBezTo>
                  <a:cubicBezTo>
                    <a:pt x="1381" y="1792"/>
                    <a:pt x="1380" y="1792"/>
                    <a:pt x="1379" y="1792"/>
                  </a:cubicBezTo>
                  <a:close/>
                  <a:moveTo>
                    <a:pt x="482" y="1773"/>
                  </a:moveTo>
                  <a:cubicBezTo>
                    <a:pt x="481" y="1773"/>
                    <a:pt x="480" y="1772"/>
                    <a:pt x="479" y="1772"/>
                  </a:cubicBezTo>
                  <a:cubicBezTo>
                    <a:pt x="472" y="1768"/>
                    <a:pt x="465" y="1764"/>
                    <a:pt x="458" y="1760"/>
                  </a:cubicBezTo>
                  <a:cubicBezTo>
                    <a:pt x="455" y="1758"/>
                    <a:pt x="454" y="1754"/>
                    <a:pt x="456" y="1751"/>
                  </a:cubicBezTo>
                  <a:cubicBezTo>
                    <a:pt x="458" y="1749"/>
                    <a:pt x="461" y="1748"/>
                    <a:pt x="464" y="1749"/>
                  </a:cubicBezTo>
                  <a:cubicBezTo>
                    <a:pt x="471" y="1753"/>
                    <a:pt x="478" y="1758"/>
                    <a:pt x="485" y="1761"/>
                  </a:cubicBezTo>
                  <a:cubicBezTo>
                    <a:pt x="488" y="1763"/>
                    <a:pt x="489" y="1767"/>
                    <a:pt x="487" y="1770"/>
                  </a:cubicBezTo>
                  <a:cubicBezTo>
                    <a:pt x="486" y="1772"/>
                    <a:pt x="484" y="1773"/>
                    <a:pt x="482" y="1773"/>
                  </a:cubicBezTo>
                  <a:close/>
                  <a:moveTo>
                    <a:pt x="1421" y="1769"/>
                  </a:moveTo>
                  <a:cubicBezTo>
                    <a:pt x="1419" y="1769"/>
                    <a:pt x="1417" y="1768"/>
                    <a:pt x="1416" y="1766"/>
                  </a:cubicBezTo>
                  <a:cubicBezTo>
                    <a:pt x="1415" y="1763"/>
                    <a:pt x="1416" y="1760"/>
                    <a:pt x="1418" y="1758"/>
                  </a:cubicBezTo>
                  <a:cubicBezTo>
                    <a:pt x="1425" y="1754"/>
                    <a:pt x="1432" y="1750"/>
                    <a:pt x="1439" y="1746"/>
                  </a:cubicBezTo>
                  <a:cubicBezTo>
                    <a:pt x="1442" y="1744"/>
                    <a:pt x="1445" y="1745"/>
                    <a:pt x="1447" y="1748"/>
                  </a:cubicBezTo>
                  <a:cubicBezTo>
                    <a:pt x="1449" y="1750"/>
                    <a:pt x="1448" y="1754"/>
                    <a:pt x="1445" y="1756"/>
                  </a:cubicBezTo>
                  <a:cubicBezTo>
                    <a:pt x="1438" y="1760"/>
                    <a:pt x="1431" y="1764"/>
                    <a:pt x="1424" y="1768"/>
                  </a:cubicBezTo>
                  <a:cubicBezTo>
                    <a:pt x="1423" y="1769"/>
                    <a:pt x="1422" y="1769"/>
                    <a:pt x="1421" y="1769"/>
                  </a:cubicBezTo>
                  <a:close/>
                  <a:moveTo>
                    <a:pt x="441" y="1748"/>
                  </a:moveTo>
                  <a:cubicBezTo>
                    <a:pt x="439" y="1748"/>
                    <a:pt x="438" y="1747"/>
                    <a:pt x="437" y="1747"/>
                  </a:cubicBezTo>
                  <a:cubicBezTo>
                    <a:pt x="431" y="1743"/>
                    <a:pt x="424" y="1738"/>
                    <a:pt x="417" y="1734"/>
                  </a:cubicBezTo>
                  <a:cubicBezTo>
                    <a:pt x="414" y="1732"/>
                    <a:pt x="414" y="1728"/>
                    <a:pt x="416" y="1725"/>
                  </a:cubicBezTo>
                  <a:cubicBezTo>
                    <a:pt x="417" y="1722"/>
                    <a:pt x="421" y="1722"/>
                    <a:pt x="424" y="1724"/>
                  </a:cubicBezTo>
                  <a:cubicBezTo>
                    <a:pt x="430" y="1728"/>
                    <a:pt x="437" y="1732"/>
                    <a:pt x="444" y="1737"/>
                  </a:cubicBezTo>
                  <a:cubicBezTo>
                    <a:pt x="447" y="1739"/>
                    <a:pt x="447" y="1742"/>
                    <a:pt x="446" y="1745"/>
                  </a:cubicBezTo>
                  <a:cubicBezTo>
                    <a:pt x="444" y="1747"/>
                    <a:pt x="443" y="1748"/>
                    <a:pt x="441" y="1748"/>
                  </a:cubicBezTo>
                  <a:close/>
                  <a:moveTo>
                    <a:pt x="1462" y="1744"/>
                  </a:moveTo>
                  <a:cubicBezTo>
                    <a:pt x="1460" y="1744"/>
                    <a:pt x="1458" y="1743"/>
                    <a:pt x="1457" y="1741"/>
                  </a:cubicBezTo>
                  <a:cubicBezTo>
                    <a:pt x="1455" y="1738"/>
                    <a:pt x="1456" y="1735"/>
                    <a:pt x="1459" y="1733"/>
                  </a:cubicBezTo>
                  <a:cubicBezTo>
                    <a:pt x="1466" y="1729"/>
                    <a:pt x="1472" y="1724"/>
                    <a:pt x="1479" y="1720"/>
                  </a:cubicBezTo>
                  <a:cubicBezTo>
                    <a:pt x="1481" y="1718"/>
                    <a:pt x="1485" y="1718"/>
                    <a:pt x="1487" y="1721"/>
                  </a:cubicBezTo>
                  <a:cubicBezTo>
                    <a:pt x="1489" y="1724"/>
                    <a:pt x="1488" y="1728"/>
                    <a:pt x="1485" y="1730"/>
                  </a:cubicBezTo>
                  <a:cubicBezTo>
                    <a:pt x="1479" y="1734"/>
                    <a:pt x="1472" y="1739"/>
                    <a:pt x="1465" y="1743"/>
                  </a:cubicBezTo>
                  <a:cubicBezTo>
                    <a:pt x="1464" y="1744"/>
                    <a:pt x="1463" y="1744"/>
                    <a:pt x="1462" y="1744"/>
                  </a:cubicBezTo>
                  <a:close/>
                  <a:moveTo>
                    <a:pt x="401" y="1721"/>
                  </a:moveTo>
                  <a:cubicBezTo>
                    <a:pt x="400" y="1721"/>
                    <a:pt x="398" y="1720"/>
                    <a:pt x="397" y="1720"/>
                  </a:cubicBezTo>
                  <a:cubicBezTo>
                    <a:pt x="391" y="1715"/>
                    <a:pt x="384" y="1710"/>
                    <a:pt x="378" y="1705"/>
                  </a:cubicBezTo>
                  <a:cubicBezTo>
                    <a:pt x="375" y="1703"/>
                    <a:pt x="375" y="1700"/>
                    <a:pt x="377" y="1697"/>
                  </a:cubicBezTo>
                  <a:cubicBezTo>
                    <a:pt x="379" y="1694"/>
                    <a:pt x="382" y="1694"/>
                    <a:pt x="385" y="1696"/>
                  </a:cubicBezTo>
                  <a:cubicBezTo>
                    <a:pt x="391" y="1701"/>
                    <a:pt x="398" y="1705"/>
                    <a:pt x="404" y="1710"/>
                  </a:cubicBezTo>
                  <a:cubicBezTo>
                    <a:pt x="407" y="1712"/>
                    <a:pt x="408" y="1716"/>
                    <a:pt x="406" y="1718"/>
                  </a:cubicBezTo>
                  <a:cubicBezTo>
                    <a:pt x="405" y="1720"/>
                    <a:pt x="403" y="1721"/>
                    <a:pt x="401" y="1721"/>
                  </a:cubicBezTo>
                  <a:close/>
                  <a:moveTo>
                    <a:pt x="1502" y="1717"/>
                  </a:moveTo>
                  <a:cubicBezTo>
                    <a:pt x="1500" y="1717"/>
                    <a:pt x="1498" y="1716"/>
                    <a:pt x="1497" y="1714"/>
                  </a:cubicBezTo>
                  <a:cubicBezTo>
                    <a:pt x="1495" y="1712"/>
                    <a:pt x="1495" y="1708"/>
                    <a:pt x="1498" y="1706"/>
                  </a:cubicBezTo>
                  <a:cubicBezTo>
                    <a:pt x="1504" y="1701"/>
                    <a:pt x="1511" y="1697"/>
                    <a:pt x="1517" y="1692"/>
                  </a:cubicBezTo>
                  <a:cubicBezTo>
                    <a:pt x="1520" y="1690"/>
                    <a:pt x="1524" y="1690"/>
                    <a:pt x="1526" y="1693"/>
                  </a:cubicBezTo>
                  <a:cubicBezTo>
                    <a:pt x="1528" y="1695"/>
                    <a:pt x="1527" y="1699"/>
                    <a:pt x="1524" y="1701"/>
                  </a:cubicBezTo>
                  <a:cubicBezTo>
                    <a:pt x="1518" y="1706"/>
                    <a:pt x="1512" y="1711"/>
                    <a:pt x="1505" y="1716"/>
                  </a:cubicBezTo>
                  <a:cubicBezTo>
                    <a:pt x="1504" y="1716"/>
                    <a:pt x="1503" y="1717"/>
                    <a:pt x="1502" y="1717"/>
                  </a:cubicBezTo>
                  <a:close/>
                  <a:moveTo>
                    <a:pt x="362" y="1692"/>
                  </a:moveTo>
                  <a:cubicBezTo>
                    <a:pt x="361" y="1692"/>
                    <a:pt x="360" y="1691"/>
                    <a:pt x="359" y="1691"/>
                  </a:cubicBezTo>
                  <a:cubicBezTo>
                    <a:pt x="352" y="1686"/>
                    <a:pt x="346" y="1680"/>
                    <a:pt x="340" y="1675"/>
                  </a:cubicBezTo>
                  <a:cubicBezTo>
                    <a:pt x="337" y="1673"/>
                    <a:pt x="337" y="1669"/>
                    <a:pt x="339" y="1667"/>
                  </a:cubicBezTo>
                  <a:cubicBezTo>
                    <a:pt x="341" y="1664"/>
                    <a:pt x="345" y="1664"/>
                    <a:pt x="348" y="1666"/>
                  </a:cubicBezTo>
                  <a:cubicBezTo>
                    <a:pt x="354" y="1671"/>
                    <a:pt x="360" y="1676"/>
                    <a:pt x="366" y="1681"/>
                  </a:cubicBezTo>
                  <a:cubicBezTo>
                    <a:pt x="369" y="1683"/>
                    <a:pt x="369" y="1687"/>
                    <a:pt x="367" y="1690"/>
                  </a:cubicBezTo>
                  <a:cubicBezTo>
                    <a:pt x="366" y="1691"/>
                    <a:pt x="364" y="1692"/>
                    <a:pt x="362" y="1692"/>
                  </a:cubicBezTo>
                  <a:close/>
                  <a:moveTo>
                    <a:pt x="1540" y="1688"/>
                  </a:moveTo>
                  <a:cubicBezTo>
                    <a:pt x="1538" y="1688"/>
                    <a:pt x="1536" y="1687"/>
                    <a:pt x="1535" y="1685"/>
                  </a:cubicBezTo>
                  <a:cubicBezTo>
                    <a:pt x="1533" y="1683"/>
                    <a:pt x="1533" y="1679"/>
                    <a:pt x="1536" y="1677"/>
                  </a:cubicBezTo>
                  <a:cubicBezTo>
                    <a:pt x="1542" y="1672"/>
                    <a:pt x="1548" y="1667"/>
                    <a:pt x="1554" y="1662"/>
                  </a:cubicBezTo>
                  <a:cubicBezTo>
                    <a:pt x="1557" y="1660"/>
                    <a:pt x="1561" y="1660"/>
                    <a:pt x="1563" y="1662"/>
                  </a:cubicBezTo>
                  <a:cubicBezTo>
                    <a:pt x="1565" y="1665"/>
                    <a:pt x="1565" y="1669"/>
                    <a:pt x="1562" y="1671"/>
                  </a:cubicBezTo>
                  <a:cubicBezTo>
                    <a:pt x="1556" y="1676"/>
                    <a:pt x="1550" y="1681"/>
                    <a:pt x="1543" y="1686"/>
                  </a:cubicBezTo>
                  <a:cubicBezTo>
                    <a:pt x="1542" y="1687"/>
                    <a:pt x="1541" y="1688"/>
                    <a:pt x="1540" y="1688"/>
                  </a:cubicBezTo>
                  <a:close/>
                  <a:moveTo>
                    <a:pt x="326" y="1661"/>
                  </a:moveTo>
                  <a:cubicBezTo>
                    <a:pt x="324" y="1661"/>
                    <a:pt x="323" y="1661"/>
                    <a:pt x="322" y="1660"/>
                  </a:cubicBezTo>
                  <a:cubicBezTo>
                    <a:pt x="316" y="1654"/>
                    <a:pt x="310" y="1649"/>
                    <a:pt x="304" y="1643"/>
                  </a:cubicBezTo>
                  <a:cubicBezTo>
                    <a:pt x="301" y="1641"/>
                    <a:pt x="301" y="1637"/>
                    <a:pt x="303" y="1635"/>
                  </a:cubicBezTo>
                  <a:cubicBezTo>
                    <a:pt x="306" y="1632"/>
                    <a:pt x="310" y="1632"/>
                    <a:pt x="312" y="1635"/>
                  </a:cubicBezTo>
                  <a:cubicBezTo>
                    <a:pt x="318" y="1640"/>
                    <a:pt x="324" y="1645"/>
                    <a:pt x="330" y="1651"/>
                  </a:cubicBezTo>
                  <a:cubicBezTo>
                    <a:pt x="332" y="1653"/>
                    <a:pt x="332" y="1657"/>
                    <a:pt x="330" y="1659"/>
                  </a:cubicBezTo>
                  <a:cubicBezTo>
                    <a:pt x="329" y="1660"/>
                    <a:pt x="327" y="1661"/>
                    <a:pt x="326" y="1661"/>
                  </a:cubicBezTo>
                  <a:close/>
                  <a:moveTo>
                    <a:pt x="1576" y="1657"/>
                  </a:moveTo>
                  <a:cubicBezTo>
                    <a:pt x="1575" y="1657"/>
                    <a:pt x="1573" y="1656"/>
                    <a:pt x="1572" y="1655"/>
                  </a:cubicBezTo>
                  <a:cubicBezTo>
                    <a:pt x="1570" y="1652"/>
                    <a:pt x="1570" y="1648"/>
                    <a:pt x="1572" y="1646"/>
                  </a:cubicBezTo>
                  <a:cubicBezTo>
                    <a:pt x="1578" y="1641"/>
                    <a:pt x="1584" y="1635"/>
                    <a:pt x="1590" y="1630"/>
                  </a:cubicBezTo>
                  <a:cubicBezTo>
                    <a:pt x="1592" y="1628"/>
                    <a:pt x="1596" y="1628"/>
                    <a:pt x="1598" y="1630"/>
                  </a:cubicBezTo>
                  <a:cubicBezTo>
                    <a:pt x="1601" y="1633"/>
                    <a:pt x="1600" y="1636"/>
                    <a:pt x="1598" y="1639"/>
                  </a:cubicBezTo>
                  <a:cubicBezTo>
                    <a:pt x="1592" y="1644"/>
                    <a:pt x="1586" y="1650"/>
                    <a:pt x="1580" y="1655"/>
                  </a:cubicBezTo>
                  <a:cubicBezTo>
                    <a:pt x="1579" y="1656"/>
                    <a:pt x="1578" y="1657"/>
                    <a:pt x="1576" y="1657"/>
                  </a:cubicBezTo>
                  <a:close/>
                  <a:moveTo>
                    <a:pt x="290" y="1628"/>
                  </a:moveTo>
                  <a:cubicBezTo>
                    <a:pt x="289" y="1628"/>
                    <a:pt x="287" y="1628"/>
                    <a:pt x="286" y="1627"/>
                  </a:cubicBezTo>
                  <a:cubicBezTo>
                    <a:pt x="281" y="1621"/>
                    <a:pt x="275" y="1615"/>
                    <a:pt x="269" y="1610"/>
                  </a:cubicBezTo>
                  <a:cubicBezTo>
                    <a:pt x="267" y="1607"/>
                    <a:pt x="267" y="1603"/>
                    <a:pt x="269" y="1601"/>
                  </a:cubicBezTo>
                  <a:cubicBezTo>
                    <a:pt x="272" y="1599"/>
                    <a:pt x="276" y="1599"/>
                    <a:pt x="278" y="1601"/>
                  </a:cubicBezTo>
                  <a:cubicBezTo>
                    <a:pt x="283" y="1607"/>
                    <a:pt x="289" y="1613"/>
                    <a:pt x="295" y="1618"/>
                  </a:cubicBezTo>
                  <a:cubicBezTo>
                    <a:pt x="297" y="1620"/>
                    <a:pt x="297" y="1624"/>
                    <a:pt x="295" y="1627"/>
                  </a:cubicBezTo>
                  <a:cubicBezTo>
                    <a:pt x="294" y="1628"/>
                    <a:pt x="292" y="1628"/>
                    <a:pt x="290" y="1628"/>
                  </a:cubicBezTo>
                  <a:close/>
                  <a:moveTo>
                    <a:pt x="1611" y="1624"/>
                  </a:moveTo>
                  <a:cubicBezTo>
                    <a:pt x="1610" y="1624"/>
                    <a:pt x="1608" y="1623"/>
                    <a:pt x="1607" y="1622"/>
                  </a:cubicBezTo>
                  <a:cubicBezTo>
                    <a:pt x="1605" y="1620"/>
                    <a:pt x="1605" y="1616"/>
                    <a:pt x="1607" y="1613"/>
                  </a:cubicBezTo>
                  <a:cubicBezTo>
                    <a:pt x="1613" y="1608"/>
                    <a:pt x="1618" y="1602"/>
                    <a:pt x="1624" y="1596"/>
                  </a:cubicBezTo>
                  <a:cubicBezTo>
                    <a:pt x="1626" y="1594"/>
                    <a:pt x="1630" y="1594"/>
                    <a:pt x="1632" y="1596"/>
                  </a:cubicBezTo>
                  <a:cubicBezTo>
                    <a:pt x="1635" y="1599"/>
                    <a:pt x="1635" y="1602"/>
                    <a:pt x="1632" y="1605"/>
                  </a:cubicBezTo>
                  <a:cubicBezTo>
                    <a:pt x="1627" y="1610"/>
                    <a:pt x="1621" y="1616"/>
                    <a:pt x="1615" y="1622"/>
                  </a:cubicBezTo>
                  <a:cubicBezTo>
                    <a:pt x="1614" y="1623"/>
                    <a:pt x="1613" y="1624"/>
                    <a:pt x="1611" y="1624"/>
                  </a:cubicBezTo>
                  <a:close/>
                  <a:moveTo>
                    <a:pt x="257" y="1594"/>
                  </a:moveTo>
                  <a:cubicBezTo>
                    <a:pt x="255" y="1594"/>
                    <a:pt x="254" y="1593"/>
                    <a:pt x="253" y="1592"/>
                  </a:cubicBezTo>
                  <a:cubicBezTo>
                    <a:pt x="247" y="1586"/>
                    <a:pt x="242" y="1580"/>
                    <a:pt x="236" y="1574"/>
                  </a:cubicBezTo>
                  <a:cubicBezTo>
                    <a:pt x="234" y="1572"/>
                    <a:pt x="234" y="1568"/>
                    <a:pt x="237" y="1566"/>
                  </a:cubicBezTo>
                  <a:cubicBezTo>
                    <a:pt x="239" y="1564"/>
                    <a:pt x="243" y="1564"/>
                    <a:pt x="245" y="1566"/>
                  </a:cubicBezTo>
                  <a:cubicBezTo>
                    <a:pt x="251" y="1572"/>
                    <a:pt x="256" y="1578"/>
                    <a:pt x="261" y="1584"/>
                  </a:cubicBezTo>
                  <a:cubicBezTo>
                    <a:pt x="264" y="1586"/>
                    <a:pt x="264" y="1590"/>
                    <a:pt x="261" y="1592"/>
                  </a:cubicBezTo>
                  <a:cubicBezTo>
                    <a:pt x="260" y="1594"/>
                    <a:pt x="258" y="1594"/>
                    <a:pt x="257" y="1594"/>
                  </a:cubicBezTo>
                  <a:close/>
                  <a:moveTo>
                    <a:pt x="1644" y="1589"/>
                  </a:moveTo>
                  <a:cubicBezTo>
                    <a:pt x="1643" y="1589"/>
                    <a:pt x="1641" y="1589"/>
                    <a:pt x="1640" y="1587"/>
                  </a:cubicBezTo>
                  <a:cubicBezTo>
                    <a:pt x="1638" y="1585"/>
                    <a:pt x="1638" y="1581"/>
                    <a:pt x="1640" y="1579"/>
                  </a:cubicBezTo>
                  <a:cubicBezTo>
                    <a:pt x="1645" y="1573"/>
                    <a:pt x="1651" y="1567"/>
                    <a:pt x="1656" y="1561"/>
                  </a:cubicBezTo>
                  <a:cubicBezTo>
                    <a:pt x="1658" y="1559"/>
                    <a:pt x="1662" y="1558"/>
                    <a:pt x="1664" y="1561"/>
                  </a:cubicBezTo>
                  <a:cubicBezTo>
                    <a:pt x="1667" y="1563"/>
                    <a:pt x="1667" y="1567"/>
                    <a:pt x="1665" y="1569"/>
                  </a:cubicBezTo>
                  <a:cubicBezTo>
                    <a:pt x="1660" y="1575"/>
                    <a:pt x="1654" y="1581"/>
                    <a:pt x="1649" y="1587"/>
                  </a:cubicBezTo>
                  <a:cubicBezTo>
                    <a:pt x="1648" y="1588"/>
                    <a:pt x="1646" y="1589"/>
                    <a:pt x="1644" y="1589"/>
                  </a:cubicBezTo>
                  <a:close/>
                  <a:moveTo>
                    <a:pt x="225" y="1558"/>
                  </a:moveTo>
                  <a:cubicBezTo>
                    <a:pt x="224" y="1558"/>
                    <a:pt x="222" y="1557"/>
                    <a:pt x="221" y="1556"/>
                  </a:cubicBezTo>
                  <a:cubicBezTo>
                    <a:pt x="216" y="1550"/>
                    <a:pt x="210" y="1543"/>
                    <a:pt x="205" y="1537"/>
                  </a:cubicBezTo>
                  <a:cubicBezTo>
                    <a:pt x="203" y="1535"/>
                    <a:pt x="204" y="1531"/>
                    <a:pt x="206" y="1529"/>
                  </a:cubicBezTo>
                  <a:cubicBezTo>
                    <a:pt x="209" y="1527"/>
                    <a:pt x="213" y="1527"/>
                    <a:pt x="215" y="1530"/>
                  </a:cubicBezTo>
                  <a:cubicBezTo>
                    <a:pt x="220" y="1536"/>
                    <a:pt x="225" y="1542"/>
                    <a:pt x="230" y="1548"/>
                  </a:cubicBezTo>
                  <a:cubicBezTo>
                    <a:pt x="232" y="1551"/>
                    <a:pt x="232" y="1555"/>
                    <a:pt x="229" y="1557"/>
                  </a:cubicBezTo>
                  <a:cubicBezTo>
                    <a:pt x="228" y="1558"/>
                    <a:pt x="227" y="1558"/>
                    <a:pt x="225" y="1558"/>
                  </a:cubicBezTo>
                  <a:close/>
                  <a:moveTo>
                    <a:pt x="1676" y="1553"/>
                  </a:moveTo>
                  <a:cubicBezTo>
                    <a:pt x="1674" y="1553"/>
                    <a:pt x="1673" y="1552"/>
                    <a:pt x="1672" y="1551"/>
                  </a:cubicBezTo>
                  <a:cubicBezTo>
                    <a:pt x="1669" y="1549"/>
                    <a:pt x="1669" y="1546"/>
                    <a:pt x="1671" y="1543"/>
                  </a:cubicBezTo>
                  <a:cubicBezTo>
                    <a:pt x="1676" y="1537"/>
                    <a:pt x="1681" y="1531"/>
                    <a:pt x="1686" y="1524"/>
                  </a:cubicBezTo>
                  <a:cubicBezTo>
                    <a:pt x="1688" y="1522"/>
                    <a:pt x="1692" y="1521"/>
                    <a:pt x="1695" y="1523"/>
                  </a:cubicBezTo>
                  <a:cubicBezTo>
                    <a:pt x="1697" y="1525"/>
                    <a:pt x="1698" y="1529"/>
                    <a:pt x="1696" y="1532"/>
                  </a:cubicBezTo>
                  <a:cubicBezTo>
                    <a:pt x="1691" y="1538"/>
                    <a:pt x="1685" y="1544"/>
                    <a:pt x="1680" y="1551"/>
                  </a:cubicBezTo>
                  <a:cubicBezTo>
                    <a:pt x="1679" y="1552"/>
                    <a:pt x="1678" y="1553"/>
                    <a:pt x="1676" y="1553"/>
                  </a:cubicBezTo>
                  <a:close/>
                  <a:moveTo>
                    <a:pt x="196" y="1521"/>
                  </a:moveTo>
                  <a:cubicBezTo>
                    <a:pt x="194" y="1521"/>
                    <a:pt x="192" y="1520"/>
                    <a:pt x="191" y="1518"/>
                  </a:cubicBezTo>
                  <a:cubicBezTo>
                    <a:pt x="186" y="1512"/>
                    <a:pt x="181" y="1505"/>
                    <a:pt x="176" y="1499"/>
                  </a:cubicBezTo>
                  <a:cubicBezTo>
                    <a:pt x="175" y="1496"/>
                    <a:pt x="175" y="1492"/>
                    <a:pt x="178" y="1490"/>
                  </a:cubicBezTo>
                  <a:cubicBezTo>
                    <a:pt x="181" y="1488"/>
                    <a:pt x="184" y="1489"/>
                    <a:pt x="186" y="1492"/>
                  </a:cubicBezTo>
                  <a:cubicBezTo>
                    <a:pt x="191" y="1498"/>
                    <a:pt x="196" y="1505"/>
                    <a:pt x="200" y="1511"/>
                  </a:cubicBezTo>
                  <a:cubicBezTo>
                    <a:pt x="202" y="1514"/>
                    <a:pt x="202" y="1517"/>
                    <a:pt x="199" y="1519"/>
                  </a:cubicBezTo>
                  <a:cubicBezTo>
                    <a:pt x="198" y="1520"/>
                    <a:pt x="197" y="1521"/>
                    <a:pt x="196" y="1521"/>
                  </a:cubicBezTo>
                  <a:close/>
                  <a:moveTo>
                    <a:pt x="1705" y="1515"/>
                  </a:moveTo>
                  <a:cubicBezTo>
                    <a:pt x="1704" y="1515"/>
                    <a:pt x="1703" y="1515"/>
                    <a:pt x="1702" y="1514"/>
                  </a:cubicBezTo>
                  <a:cubicBezTo>
                    <a:pt x="1699" y="1512"/>
                    <a:pt x="1699" y="1508"/>
                    <a:pt x="1701" y="1505"/>
                  </a:cubicBezTo>
                  <a:cubicBezTo>
                    <a:pt x="1705" y="1499"/>
                    <a:pt x="1710" y="1493"/>
                    <a:pt x="1715" y="1486"/>
                  </a:cubicBezTo>
                  <a:cubicBezTo>
                    <a:pt x="1716" y="1483"/>
                    <a:pt x="1720" y="1483"/>
                    <a:pt x="1723" y="1485"/>
                  </a:cubicBezTo>
                  <a:cubicBezTo>
                    <a:pt x="1726" y="1486"/>
                    <a:pt x="1726" y="1490"/>
                    <a:pt x="1724" y="1493"/>
                  </a:cubicBezTo>
                  <a:cubicBezTo>
                    <a:pt x="1720" y="1500"/>
                    <a:pt x="1715" y="1506"/>
                    <a:pt x="1710" y="1513"/>
                  </a:cubicBezTo>
                  <a:cubicBezTo>
                    <a:pt x="1709" y="1514"/>
                    <a:pt x="1707" y="1515"/>
                    <a:pt x="1705" y="1515"/>
                  </a:cubicBezTo>
                  <a:close/>
                  <a:moveTo>
                    <a:pt x="168" y="1482"/>
                  </a:moveTo>
                  <a:cubicBezTo>
                    <a:pt x="166" y="1482"/>
                    <a:pt x="164" y="1481"/>
                    <a:pt x="163" y="1479"/>
                  </a:cubicBezTo>
                  <a:cubicBezTo>
                    <a:pt x="158" y="1472"/>
                    <a:pt x="154" y="1465"/>
                    <a:pt x="149" y="1459"/>
                  </a:cubicBezTo>
                  <a:cubicBezTo>
                    <a:pt x="148" y="1456"/>
                    <a:pt x="148" y="1452"/>
                    <a:pt x="151" y="1450"/>
                  </a:cubicBezTo>
                  <a:cubicBezTo>
                    <a:pt x="154" y="1449"/>
                    <a:pt x="158" y="1449"/>
                    <a:pt x="160" y="1452"/>
                  </a:cubicBezTo>
                  <a:cubicBezTo>
                    <a:pt x="164" y="1459"/>
                    <a:pt x="168" y="1466"/>
                    <a:pt x="173" y="1472"/>
                  </a:cubicBezTo>
                  <a:cubicBezTo>
                    <a:pt x="174" y="1475"/>
                    <a:pt x="174" y="1479"/>
                    <a:pt x="171" y="1480"/>
                  </a:cubicBezTo>
                  <a:cubicBezTo>
                    <a:pt x="170" y="1481"/>
                    <a:pt x="169" y="1482"/>
                    <a:pt x="168" y="1482"/>
                  </a:cubicBezTo>
                  <a:close/>
                  <a:moveTo>
                    <a:pt x="1733" y="1476"/>
                  </a:moveTo>
                  <a:cubicBezTo>
                    <a:pt x="1732" y="1476"/>
                    <a:pt x="1731" y="1475"/>
                    <a:pt x="1730" y="1475"/>
                  </a:cubicBezTo>
                  <a:cubicBezTo>
                    <a:pt x="1727" y="1473"/>
                    <a:pt x="1726" y="1469"/>
                    <a:pt x="1728" y="1466"/>
                  </a:cubicBezTo>
                  <a:cubicBezTo>
                    <a:pt x="1732" y="1460"/>
                    <a:pt x="1737" y="1453"/>
                    <a:pt x="1741" y="1446"/>
                  </a:cubicBezTo>
                  <a:cubicBezTo>
                    <a:pt x="1743" y="1443"/>
                    <a:pt x="1746" y="1443"/>
                    <a:pt x="1749" y="1444"/>
                  </a:cubicBezTo>
                  <a:cubicBezTo>
                    <a:pt x="1752" y="1446"/>
                    <a:pt x="1753" y="1450"/>
                    <a:pt x="1751" y="1453"/>
                  </a:cubicBezTo>
                  <a:cubicBezTo>
                    <a:pt x="1747" y="1460"/>
                    <a:pt x="1742" y="1466"/>
                    <a:pt x="1738" y="1473"/>
                  </a:cubicBezTo>
                  <a:cubicBezTo>
                    <a:pt x="1737" y="1475"/>
                    <a:pt x="1735" y="1476"/>
                    <a:pt x="1733" y="1476"/>
                  </a:cubicBezTo>
                  <a:close/>
                  <a:moveTo>
                    <a:pt x="142" y="1441"/>
                  </a:moveTo>
                  <a:cubicBezTo>
                    <a:pt x="140" y="1441"/>
                    <a:pt x="138" y="1440"/>
                    <a:pt x="137" y="1438"/>
                  </a:cubicBezTo>
                  <a:cubicBezTo>
                    <a:pt x="133" y="1431"/>
                    <a:pt x="128" y="1424"/>
                    <a:pt x="124" y="1417"/>
                  </a:cubicBezTo>
                  <a:cubicBezTo>
                    <a:pt x="123" y="1415"/>
                    <a:pt x="124" y="1411"/>
                    <a:pt x="127" y="1409"/>
                  </a:cubicBezTo>
                  <a:cubicBezTo>
                    <a:pt x="130" y="1408"/>
                    <a:pt x="133" y="1409"/>
                    <a:pt x="135" y="1412"/>
                  </a:cubicBezTo>
                  <a:cubicBezTo>
                    <a:pt x="139" y="1418"/>
                    <a:pt x="143" y="1425"/>
                    <a:pt x="147" y="1432"/>
                  </a:cubicBezTo>
                  <a:cubicBezTo>
                    <a:pt x="149" y="1435"/>
                    <a:pt x="148" y="1439"/>
                    <a:pt x="145" y="1440"/>
                  </a:cubicBezTo>
                  <a:cubicBezTo>
                    <a:pt x="144" y="1441"/>
                    <a:pt x="143" y="1441"/>
                    <a:pt x="142" y="1441"/>
                  </a:cubicBezTo>
                  <a:close/>
                  <a:moveTo>
                    <a:pt x="1759" y="1435"/>
                  </a:moveTo>
                  <a:cubicBezTo>
                    <a:pt x="1758" y="1435"/>
                    <a:pt x="1757" y="1435"/>
                    <a:pt x="1756" y="1434"/>
                  </a:cubicBezTo>
                  <a:cubicBezTo>
                    <a:pt x="1753" y="1432"/>
                    <a:pt x="1752" y="1429"/>
                    <a:pt x="1753" y="1426"/>
                  </a:cubicBezTo>
                  <a:cubicBezTo>
                    <a:pt x="1758" y="1419"/>
                    <a:pt x="1762" y="1412"/>
                    <a:pt x="1765" y="1405"/>
                  </a:cubicBezTo>
                  <a:cubicBezTo>
                    <a:pt x="1767" y="1402"/>
                    <a:pt x="1771" y="1401"/>
                    <a:pt x="1774" y="1403"/>
                  </a:cubicBezTo>
                  <a:cubicBezTo>
                    <a:pt x="1776" y="1405"/>
                    <a:pt x="1777" y="1408"/>
                    <a:pt x="1776" y="1411"/>
                  </a:cubicBezTo>
                  <a:cubicBezTo>
                    <a:pt x="1772" y="1418"/>
                    <a:pt x="1768" y="1425"/>
                    <a:pt x="1764" y="1432"/>
                  </a:cubicBezTo>
                  <a:cubicBezTo>
                    <a:pt x="1763" y="1434"/>
                    <a:pt x="1761" y="1435"/>
                    <a:pt x="1759" y="1435"/>
                  </a:cubicBezTo>
                  <a:close/>
                  <a:moveTo>
                    <a:pt x="118" y="1400"/>
                  </a:moveTo>
                  <a:cubicBezTo>
                    <a:pt x="116" y="1400"/>
                    <a:pt x="114" y="1398"/>
                    <a:pt x="113" y="1396"/>
                  </a:cubicBezTo>
                  <a:cubicBezTo>
                    <a:pt x="109" y="1389"/>
                    <a:pt x="105" y="1382"/>
                    <a:pt x="102" y="1375"/>
                  </a:cubicBezTo>
                  <a:cubicBezTo>
                    <a:pt x="100" y="1372"/>
                    <a:pt x="101" y="1368"/>
                    <a:pt x="104" y="1367"/>
                  </a:cubicBezTo>
                  <a:cubicBezTo>
                    <a:pt x="107" y="1366"/>
                    <a:pt x="111" y="1367"/>
                    <a:pt x="112" y="1370"/>
                  </a:cubicBezTo>
                  <a:cubicBezTo>
                    <a:pt x="116" y="1377"/>
                    <a:pt x="120" y="1384"/>
                    <a:pt x="123" y="1391"/>
                  </a:cubicBezTo>
                  <a:cubicBezTo>
                    <a:pt x="125" y="1394"/>
                    <a:pt x="124" y="1397"/>
                    <a:pt x="121" y="1399"/>
                  </a:cubicBezTo>
                  <a:cubicBezTo>
                    <a:pt x="120" y="1399"/>
                    <a:pt x="119" y="1400"/>
                    <a:pt x="118" y="1400"/>
                  </a:cubicBezTo>
                  <a:close/>
                  <a:moveTo>
                    <a:pt x="1782" y="1393"/>
                  </a:moveTo>
                  <a:cubicBezTo>
                    <a:pt x="1781" y="1393"/>
                    <a:pt x="1780" y="1393"/>
                    <a:pt x="1779" y="1392"/>
                  </a:cubicBezTo>
                  <a:cubicBezTo>
                    <a:pt x="1776" y="1391"/>
                    <a:pt x="1775" y="1387"/>
                    <a:pt x="1777" y="1384"/>
                  </a:cubicBezTo>
                  <a:cubicBezTo>
                    <a:pt x="1781" y="1377"/>
                    <a:pt x="1784" y="1370"/>
                    <a:pt x="1788" y="1363"/>
                  </a:cubicBezTo>
                  <a:cubicBezTo>
                    <a:pt x="1789" y="1360"/>
                    <a:pt x="1793" y="1359"/>
                    <a:pt x="1796" y="1360"/>
                  </a:cubicBezTo>
                  <a:cubicBezTo>
                    <a:pt x="1799" y="1362"/>
                    <a:pt x="1800" y="1365"/>
                    <a:pt x="1798" y="1368"/>
                  </a:cubicBezTo>
                  <a:cubicBezTo>
                    <a:pt x="1795" y="1375"/>
                    <a:pt x="1791" y="1383"/>
                    <a:pt x="1787" y="1390"/>
                  </a:cubicBezTo>
                  <a:cubicBezTo>
                    <a:pt x="1786" y="1392"/>
                    <a:pt x="1784" y="1393"/>
                    <a:pt x="1782" y="1393"/>
                  </a:cubicBezTo>
                  <a:close/>
                  <a:moveTo>
                    <a:pt x="97" y="1357"/>
                  </a:moveTo>
                  <a:cubicBezTo>
                    <a:pt x="94" y="1357"/>
                    <a:pt x="92" y="1356"/>
                    <a:pt x="91" y="1353"/>
                  </a:cubicBezTo>
                  <a:cubicBezTo>
                    <a:pt x="88" y="1346"/>
                    <a:pt x="84" y="1339"/>
                    <a:pt x="81" y="1332"/>
                  </a:cubicBezTo>
                  <a:cubicBezTo>
                    <a:pt x="80" y="1329"/>
                    <a:pt x="81" y="1325"/>
                    <a:pt x="84" y="1324"/>
                  </a:cubicBezTo>
                  <a:cubicBezTo>
                    <a:pt x="87" y="1322"/>
                    <a:pt x="91" y="1324"/>
                    <a:pt x="92" y="1327"/>
                  </a:cubicBezTo>
                  <a:cubicBezTo>
                    <a:pt x="95" y="1334"/>
                    <a:pt x="99" y="1341"/>
                    <a:pt x="102" y="1348"/>
                  </a:cubicBezTo>
                  <a:cubicBezTo>
                    <a:pt x="103" y="1351"/>
                    <a:pt x="102" y="1355"/>
                    <a:pt x="99" y="1356"/>
                  </a:cubicBezTo>
                  <a:cubicBezTo>
                    <a:pt x="98" y="1357"/>
                    <a:pt x="97" y="1357"/>
                    <a:pt x="97" y="1357"/>
                  </a:cubicBezTo>
                  <a:close/>
                  <a:moveTo>
                    <a:pt x="1803" y="1350"/>
                  </a:moveTo>
                  <a:cubicBezTo>
                    <a:pt x="1803" y="1350"/>
                    <a:pt x="1802" y="1350"/>
                    <a:pt x="1801" y="1349"/>
                  </a:cubicBezTo>
                  <a:cubicBezTo>
                    <a:pt x="1798" y="1348"/>
                    <a:pt x="1797" y="1344"/>
                    <a:pt x="1798" y="1341"/>
                  </a:cubicBezTo>
                  <a:cubicBezTo>
                    <a:pt x="1801" y="1334"/>
                    <a:pt x="1805" y="1327"/>
                    <a:pt x="1808" y="1320"/>
                  </a:cubicBezTo>
                  <a:cubicBezTo>
                    <a:pt x="1809" y="1317"/>
                    <a:pt x="1813" y="1315"/>
                    <a:pt x="1816" y="1316"/>
                  </a:cubicBezTo>
                  <a:cubicBezTo>
                    <a:pt x="1819" y="1318"/>
                    <a:pt x="1820" y="1321"/>
                    <a:pt x="1819" y="1324"/>
                  </a:cubicBezTo>
                  <a:cubicBezTo>
                    <a:pt x="1816" y="1332"/>
                    <a:pt x="1812" y="1339"/>
                    <a:pt x="1809" y="1346"/>
                  </a:cubicBezTo>
                  <a:cubicBezTo>
                    <a:pt x="1808" y="1349"/>
                    <a:pt x="1806" y="1350"/>
                    <a:pt x="1803" y="1350"/>
                  </a:cubicBezTo>
                  <a:close/>
                  <a:moveTo>
                    <a:pt x="77" y="1313"/>
                  </a:moveTo>
                  <a:cubicBezTo>
                    <a:pt x="75" y="1313"/>
                    <a:pt x="73" y="1312"/>
                    <a:pt x="72" y="1309"/>
                  </a:cubicBezTo>
                  <a:cubicBezTo>
                    <a:pt x="69" y="1302"/>
                    <a:pt x="66" y="1294"/>
                    <a:pt x="63" y="1287"/>
                  </a:cubicBezTo>
                  <a:cubicBezTo>
                    <a:pt x="62" y="1284"/>
                    <a:pt x="63" y="1280"/>
                    <a:pt x="66" y="1279"/>
                  </a:cubicBezTo>
                  <a:cubicBezTo>
                    <a:pt x="69" y="1278"/>
                    <a:pt x="73" y="1280"/>
                    <a:pt x="74" y="1283"/>
                  </a:cubicBezTo>
                  <a:cubicBezTo>
                    <a:pt x="77" y="1290"/>
                    <a:pt x="80" y="1297"/>
                    <a:pt x="83" y="1305"/>
                  </a:cubicBezTo>
                  <a:cubicBezTo>
                    <a:pt x="84" y="1308"/>
                    <a:pt x="83" y="1311"/>
                    <a:pt x="79" y="1313"/>
                  </a:cubicBezTo>
                  <a:cubicBezTo>
                    <a:pt x="79" y="1313"/>
                    <a:pt x="78" y="1313"/>
                    <a:pt x="77" y="1313"/>
                  </a:cubicBezTo>
                  <a:close/>
                  <a:moveTo>
                    <a:pt x="1823" y="1306"/>
                  </a:moveTo>
                  <a:cubicBezTo>
                    <a:pt x="1822" y="1306"/>
                    <a:pt x="1821" y="1306"/>
                    <a:pt x="1820" y="1305"/>
                  </a:cubicBezTo>
                  <a:cubicBezTo>
                    <a:pt x="1817" y="1304"/>
                    <a:pt x="1816" y="1301"/>
                    <a:pt x="1817" y="1298"/>
                  </a:cubicBezTo>
                  <a:cubicBezTo>
                    <a:pt x="1820" y="1290"/>
                    <a:pt x="1823" y="1283"/>
                    <a:pt x="1826" y="1275"/>
                  </a:cubicBezTo>
                  <a:cubicBezTo>
                    <a:pt x="1827" y="1272"/>
                    <a:pt x="1830" y="1271"/>
                    <a:pt x="1833" y="1272"/>
                  </a:cubicBezTo>
                  <a:cubicBezTo>
                    <a:pt x="1836" y="1273"/>
                    <a:pt x="1838" y="1276"/>
                    <a:pt x="1837" y="1279"/>
                  </a:cubicBezTo>
                  <a:cubicBezTo>
                    <a:pt x="1834" y="1287"/>
                    <a:pt x="1831" y="1295"/>
                    <a:pt x="1828" y="1302"/>
                  </a:cubicBezTo>
                  <a:cubicBezTo>
                    <a:pt x="1827" y="1304"/>
                    <a:pt x="1825" y="1306"/>
                    <a:pt x="1823" y="1306"/>
                  </a:cubicBezTo>
                  <a:close/>
                  <a:moveTo>
                    <a:pt x="60" y="1268"/>
                  </a:moveTo>
                  <a:cubicBezTo>
                    <a:pt x="58" y="1268"/>
                    <a:pt x="55" y="1267"/>
                    <a:pt x="54" y="1264"/>
                  </a:cubicBezTo>
                  <a:cubicBezTo>
                    <a:pt x="52" y="1257"/>
                    <a:pt x="49" y="1249"/>
                    <a:pt x="47" y="1241"/>
                  </a:cubicBezTo>
                  <a:cubicBezTo>
                    <a:pt x="46" y="1238"/>
                    <a:pt x="47" y="1235"/>
                    <a:pt x="50" y="1234"/>
                  </a:cubicBezTo>
                  <a:cubicBezTo>
                    <a:pt x="54" y="1233"/>
                    <a:pt x="57" y="1235"/>
                    <a:pt x="58" y="1238"/>
                  </a:cubicBezTo>
                  <a:cubicBezTo>
                    <a:pt x="60" y="1245"/>
                    <a:pt x="63" y="1253"/>
                    <a:pt x="66" y="1260"/>
                  </a:cubicBezTo>
                  <a:cubicBezTo>
                    <a:pt x="67" y="1263"/>
                    <a:pt x="65" y="1267"/>
                    <a:pt x="62" y="1268"/>
                  </a:cubicBezTo>
                  <a:cubicBezTo>
                    <a:pt x="61" y="1268"/>
                    <a:pt x="61" y="1268"/>
                    <a:pt x="60" y="1268"/>
                  </a:cubicBezTo>
                  <a:close/>
                  <a:moveTo>
                    <a:pt x="1839" y="1261"/>
                  </a:moveTo>
                  <a:cubicBezTo>
                    <a:pt x="1839" y="1261"/>
                    <a:pt x="1838" y="1261"/>
                    <a:pt x="1837" y="1260"/>
                  </a:cubicBezTo>
                  <a:cubicBezTo>
                    <a:pt x="1834" y="1259"/>
                    <a:pt x="1833" y="1256"/>
                    <a:pt x="1834" y="1253"/>
                  </a:cubicBezTo>
                  <a:cubicBezTo>
                    <a:pt x="1836" y="1245"/>
                    <a:pt x="1839" y="1238"/>
                    <a:pt x="1841" y="1230"/>
                  </a:cubicBezTo>
                  <a:cubicBezTo>
                    <a:pt x="1842" y="1227"/>
                    <a:pt x="1846" y="1225"/>
                    <a:pt x="1849" y="1226"/>
                  </a:cubicBezTo>
                  <a:cubicBezTo>
                    <a:pt x="1852" y="1227"/>
                    <a:pt x="1854" y="1230"/>
                    <a:pt x="1853" y="1234"/>
                  </a:cubicBezTo>
                  <a:cubicBezTo>
                    <a:pt x="1850" y="1241"/>
                    <a:pt x="1848" y="1249"/>
                    <a:pt x="1845" y="1257"/>
                  </a:cubicBezTo>
                  <a:cubicBezTo>
                    <a:pt x="1844" y="1259"/>
                    <a:pt x="1842" y="1261"/>
                    <a:pt x="1839" y="1261"/>
                  </a:cubicBezTo>
                  <a:close/>
                  <a:moveTo>
                    <a:pt x="45" y="1223"/>
                  </a:moveTo>
                  <a:cubicBezTo>
                    <a:pt x="43" y="1223"/>
                    <a:pt x="40" y="1221"/>
                    <a:pt x="39" y="1218"/>
                  </a:cubicBezTo>
                  <a:cubicBezTo>
                    <a:pt x="37" y="1211"/>
                    <a:pt x="35" y="1203"/>
                    <a:pt x="33" y="1195"/>
                  </a:cubicBezTo>
                  <a:cubicBezTo>
                    <a:pt x="32" y="1192"/>
                    <a:pt x="34" y="1189"/>
                    <a:pt x="37" y="1188"/>
                  </a:cubicBezTo>
                  <a:cubicBezTo>
                    <a:pt x="40" y="1187"/>
                    <a:pt x="44" y="1189"/>
                    <a:pt x="44" y="1192"/>
                  </a:cubicBezTo>
                  <a:cubicBezTo>
                    <a:pt x="47" y="1200"/>
                    <a:pt x="49" y="1207"/>
                    <a:pt x="51" y="1215"/>
                  </a:cubicBezTo>
                  <a:cubicBezTo>
                    <a:pt x="52" y="1218"/>
                    <a:pt x="50" y="1221"/>
                    <a:pt x="47" y="1222"/>
                  </a:cubicBezTo>
                  <a:cubicBezTo>
                    <a:pt x="46" y="1223"/>
                    <a:pt x="46" y="1223"/>
                    <a:pt x="45" y="1223"/>
                  </a:cubicBezTo>
                  <a:close/>
                  <a:moveTo>
                    <a:pt x="1854" y="1215"/>
                  </a:moveTo>
                  <a:cubicBezTo>
                    <a:pt x="1853" y="1215"/>
                    <a:pt x="1853" y="1215"/>
                    <a:pt x="1852" y="1215"/>
                  </a:cubicBezTo>
                  <a:cubicBezTo>
                    <a:pt x="1849" y="1214"/>
                    <a:pt x="1847" y="1210"/>
                    <a:pt x="1848" y="1207"/>
                  </a:cubicBezTo>
                  <a:cubicBezTo>
                    <a:pt x="1850" y="1200"/>
                    <a:pt x="1852" y="1192"/>
                    <a:pt x="1854" y="1184"/>
                  </a:cubicBezTo>
                  <a:cubicBezTo>
                    <a:pt x="1855" y="1181"/>
                    <a:pt x="1858" y="1179"/>
                    <a:pt x="1862" y="1180"/>
                  </a:cubicBezTo>
                  <a:cubicBezTo>
                    <a:pt x="1865" y="1181"/>
                    <a:pt x="1867" y="1184"/>
                    <a:pt x="1866" y="1187"/>
                  </a:cubicBezTo>
                  <a:cubicBezTo>
                    <a:pt x="1864" y="1195"/>
                    <a:pt x="1862" y="1203"/>
                    <a:pt x="1860" y="1210"/>
                  </a:cubicBezTo>
                  <a:cubicBezTo>
                    <a:pt x="1859" y="1213"/>
                    <a:pt x="1856" y="1215"/>
                    <a:pt x="1854" y="1215"/>
                  </a:cubicBezTo>
                  <a:close/>
                  <a:moveTo>
                    <a:pt x="33" y="1176"/>
                  </a:moveTo>
                  <a:cubicBezTo>
                    <a:pt x="30" y="1176"/>
                    <a:pt x="28" y="1174"/>
                    <a:pt x="27" y="1172"/>
                  </a:cubicBezTo>
                  <a:cubicBezTo>
                    <a:pt x="25" y="1164"/>
                    <a:pt x="23" y="1156"/>
                    <a:pt x="22" y="1148"/>
                  </a:cubicBezTo>
                  <a:cubicBezTo>
                    <a:pt x="21" y="1145"/>
                    <a:pt x="23" y="1142"/>
                    <a:pt x="26" y="1141"/>
                  </a:cubicBezTo>
                  <a:cubicBezTo>
                    <a:pt x="29" y="1140"/>
                    <a:pt x="33" y="1142"/>
                    <a:pt x="33" y="1146"/>
                  </a:cubicBezTo>
                  <a:cubicBezTo>
                    <a:pt x="35" y="1153"/>
                    <a:pt x="37" y="1161"/>
                    <a:pt x="39" y="1169"/>
                  </a:cubicBezTo>
                  <a:cubicBezTo>
                    <a:pt x="39" y="1172"/>
                    <a:pt x="37" y="1175"/>
                    <a:pt x="34" y="1176"/>
                  </a:cubicBezTo>
                  <a:cubicBezTo>
                    <a:pt x="34" y="1176"/>
                    <a:pt x="33" y="1176"/>
                    <a:pt x="33" y="1176"/>
                  </a:cubicBezTo>
                  <a:close/>
                  <a:moveTo>
                    <a:pt x="1866" y="1168"/>
                  </a:moveTo>
                  <a:cubicBezTo>
                    <a:pt x="1865" y="1168"/>
                    <a:pt x="1865" y="1168"/>
                    <a:pt x="1865" y="1168"/>
                  </a:cubicBezTo>
                  <a:cubicBezTo>
                    <a:pt x="1861" y="1167"/>
                    <a:pt x="1859" y="1164"/>
                    <a:pt x="1860" y="1161"/>
                  </a:cubicBezTo>
                  <a:cubicBezTo>
                    <a:pt x="1862" y="1153"/>
                    <a:pt x="1864" y="1145"/>
                    <a:pt x="1865" y="1138"/>
                  </a:cubicBezTo>
                  <a:cubicBezTo>
                    <a:pt x="1866" y="1134"/>
                    <a:pt x="1869" y="1132"/>
                    <a:pt x="1872" y="1133"/>
                  </a:cubicBezTo>
                  <a:cubicBezTo>
                    <a:pt x="1875" y="1134"/>
                    <a:pt x="1878" y="1137"/>
                    <a:pt x="1877" y="1140"/>
                  </a:cubicBezTo>
                  <a:cubicBezTo>
                    <a:pt x="1875" y="1148"/>
                    <a:pt x="1874" y="1156"/>
                    <a:pt x="1872" y="1164"/>
                  </a:cubicBezTo>
                  <a:cubicBezTo>
                    <a:pt x="1871" y="1167"/>
                    <a:pt x="1869" y="1168"/>
                    <a:pt x="1866" y="1168"/>
                  </a:cubicBezTo>
                  <a:close/>
                  <a:moveTo>
                    <a:pt x="23" y="1129"/>
                  </a:moveTo>
                  <a:cubicBezTo>
                    <a:pt x="20" y="1129"/>
                    <a:pt x="17" y="1127"/>
                    <a:pt x="17" y="1125"/>
                  </a:cubicBezTo>
                  <a:cubicBezTo>
                    <a:pt x="15" y="1117"/>
                    <a:pt x="14" y="1109"/>
                    <a:pt x="13" y="1101"/>
                  </a:cubicBezTo>
                  <a:cubicBezTo>
                    <a:pt x="12" y="1097"/>
                    <a:pt x="14" y="1094"/>
                    <a:pt x="18" y="1094"/>
                  </a:cubicBezTo>
                  <a:cubicBezTo>
                    <a:pt x="21" y="1093"/>
                    <a:pt x="24" y="1096"/>
                    <a:pt x="24" y="1099"/>
                  </a:cubicBezTo>
                  <a:cubicBezTo>
                    <a:pt x="26" y="1107"/>
                    <a:pt x="27" y="1115"/>
                    <a:pt x="29" y="1122"/>
                  </a:cubicBezTo>
                  <a:cubicBezTo>
                    <a:pt x="29" y="1126"/>
                    <a:pt x="27" y="1129"/>
                    <a:pt x="24" y="1129"/>
                  </a:cubicBezTo>
                  <a:cubicBezTo>
                    <a:pt x="23" y="1129"/>
                    <a:pt x="23" y="1129"/>
                    <a:pt x="23" y="1129"/>
                  </a:cubicBezTo>
                  <a:close/>
                  <a:moveTo>
                    <a:pt x="1876" y="1121"/>
                  </a:moveTo>
                  <a:cubicBezTo>
                    <a:pt x="1875" y="1121"/>
                    <a:pt x="1875" y="1121"/>
                    <a:pt x="1874" y="1121"/>
                  </a:cubicBezTo>
                  <a:cubicBezTo>
                    <a:pt x="1871" y="1121"/>
                    <a:pt x="1869" y="1118"/>
                    <a:pt x="1870" y="1114"/>
                  </a:cubicBezTo>
                  <a:cubicBezTo>
                    <a:pt x="1871" y="1107"/>
                    <a:pt x="1872" y="1099"/>
                    <a:pt x="1874" y="1091"/>
                  </a:cubicBezTo>
                  <a:cubicBezTo>
                    <a:pt x="1874" y="1088"/>
                    <a:pt x="1877" y="1085"/>
                    <a:pt x="1880" y="1086"/>
                  </a:cubicBezTo>
                  <a:cubicBezTo>
                    <a:pt x="1884" y="1086"/>
                    <a:pt x="1886" y="1089"/>
                    <a:pt x="1885" y="1093"/>
                  </a:cubicBezTo>
                  <a:cubicBezTo>
                    <a:pt x="1884" y="1101"/>
                    <a:pt x="1883" y="1109"/>
                    <a:pt x="1881" y="1116"/>
                  </a:cubicBezTo>
                  <a:cubicBezTo>
                    <a:pt x="1881" y="1119"/>
                    <a:pt x="1878" y="1121"/>
                    <a:pt x="1876" y="1121"/>
                  </a:cubicBezTo>
                  <a:close/>
                  <a:moveTo>
                    <a:pt x="15" y="1082"/>
                  </a:moveTo>
                  <a:cubicBezTo>
                    <a:pt x="12" y="1082"/>
                    <a:pt x="9" y="1080"/>
                    <a:pt x="9" y="1077"/>
                  </a:cubicBezTo>
                  <a:cubicBezTo>
                    <a:pt x="8" y="1069"/>
                    <a:pt x="7" y="1061"/>
                    <a:pt x="6" y="1053"/>
                  </a:cubicBezTo>
                  <a:cubicBezTo>
                    <a:pt x="6" y="1050"/>
                    <a:pt x="8" y="1047"/>
                    <a:pt x="11" y="1046"/>
                  </a:cubicBezTo>
                  <a:cubicBezTo>
                    <a:pt x="15" y="1046"/>
                    <a:pt x="18" y="1048"/>
                    <a:pt x="18" y="1052"/>
                  </a:cubicBezTo>
                  <a:cubicBezTo>
                    <a:pt x="19" y="1059"/>
                    <a:pt x="20" y="1067"/>
                    <a:pt x="21" y="1075"/>
                  </a:cubicBezTo>
                  <a:cubicBezTo>
                    <a:pt x="21" y="1079"/>
                    <a:pt x="19" y="1082"/>
                    <a:pt x="16" y="1082"/>
                  </a:cubicBezTo>
                  <a:cubicBezTo>
                    <a:pt x="16" y="1082"/>
                    <a:pt x="15" y="1082"/>
                    <a:pt x="15" y="1082"/>
                  </a:cubicBezTo>
                  <a:close/>
                  <a:moveTo>
                    <a:pt x="1883" y="1074"/>
                  </a:moveTo>
                  <a:cubicBezTo>
                    <a:pt x="1883" y="1074"/>
                    <a:pt x="1882" y="1074"/>
                    <a:pt x="1882" y="1074"/>
                  </a:cubicBezTo>
                  <a:cubicBezTo>
                    <a:pt x="1879" y="1073"/>
                    <a:pt x="1876" y="1070"/>
                    <a:pt x="1877" y="1067"/>
                  </a:cubicBezTo>
                  <a:cubicBezTo>
                    <a:pt x="1878" y="1059"/>
                    <a:pt x="1879" y="1051"/>
                    <a:pt x="1880" y="1044"/>
                  </a:cubicBezTo>
                  <a:cubicBezTo>
                    <a:pt x="1880" y="1040"/>
                    <a:pt x="1883" y="1038"/>
                    <a:pt x="1886" y="1038"/>
                  </a:cubicBezTo>
                  <a:cubicBezTo>
                    <a:pt x="1889" y="1038"/>
                    <a:pt x="1892" y="1041"/>
                    <a:pt x="1891" y="1045"/>
                  </a:cubicBezTo>
                  <a:cubicBezTo>
                    <a:pt x="1891" y="1053"/>
                    <a:pt x="1890" y="1061"/>
                    <a:pt x="1889" y="1069"/>
                  </a:cubicBezTo>
                  <a:cubicBezTo>
                    <a:pt x="1888" y="1072"/>
                    <a:pt x="1886" y="1074"/>
                    <a:pt x="1883" y="1074"/>
                  </a:cubicBezTo>
                  <a:close/>
                  <a:moveTo>
                    <a:pt x="10" y="1034"/>
                  </a:moveTo>
                  <a:cubicBezTo>
                    <a:pt x="7" y="1034"/>
                    <a:pt x="4" y="1032"/>
                    <a:pt x="4" y="1029"/>
                  </a:cubicBezTo>
                  <a:cubicBezTo>
                    <a:pt x="3" y="1021"/>
                    <a:pt x="3" y="1013"/>
                    <a:pt x="2" y="1005"/>
                  </a:cubicBezTo>
                  <a:cubicBezTo>
                    <a:pt x="2" y="1001"/>
                    <a:pt x="4" y="999"/>
                    <a:pt x="8" y="998"/>
                  </a:cubicBezTo>
                  <a:cubicBezTo>
                    <a:pt x="11" y="998"/>
                    <a:pt x="14" y="1001"/>
                    <a:pt x="14" y="1004"/>
                  </a:cubicBezTo>
                  <a:cubicBezTo>
                    <a:pt x="15" y="1012"/>
                    <a:pt x="15" y="1020"/>
                    <a:pt x="16" y="1028"/>
                  </a:cubicBezTo>
                  <a:cubicBezTo>
                    <a:pt x="16" y="1031"/>
                    <a:pt x="14" y="1034"/>
                    <a:pt x="10" y="1034"/>
                  </a:cubicBezTo>
                  <a:cubicBezTo>
                    <a:pt x="10" y="1034"/>
                    <a:pt x="10" y="1034"/>
                    <a:pt x="10" y="1034"/>
                  </a:cubicBezTo>
                  <a:close/>
                  <a:moveTo>
                    <a:pt x="1888" y="1026"/>
                  </a:moveTo>
                  <a:cubicBezTo>
                    <a:pt x="1887" y="1026"/>
                    <a:pt x="1887" y="1026"/>
                    <a:pt x="1887" y="1026"/>
                  </a:cubicBezTo>
                  <a:cubicBezTo>
                    <a:pt x="1884" y="1026"/>
                    <a:pt x="1881" y="1023"/>
                    <a:pt x="1882" y="1020"/>
                  </a:cubicBezTo>
                  <a:cubicBezTo>
                    <a:pt x="1882" y="1012"/>
                    <a:pt x="1883" y="1004"/>
                    <a:pt x="1883" y="996"/>
                  </a:cubicBezTo>
                  <a:cubicBezTo>
                    <a:pt x="1883" y="993"/>
                    <a:pt x="1886" y="990"/>
                    <a:pt x="1889" y="990"/>
                  </a:cubicBezTo>
                  <a:cubicBezTo>
                    <a:pt x="1893" y="990"/>
                    <a:pt x="1895" y="993"/>
                    <a:pt x="1895" y="997"/>
                  </a:cubicBezTo>
                  <a:cubicBezTo>
                    <a:pt x="1895" y="1005"/>
                    <a:pt x="1894" y="1013"/>
                    <a:pt x="1894" y="1021"/>
                  </a:cubicBezTo>
                  <a:cubicBezTo>
                    <a:pt x="1893" y="1024"/>
                    <a:pt x="1891" y="1026"/>
                    <a:pt x="1888" y="1026"/>
                  </a:cubicBezTo>
                  <a:close/>
                  <a:moveTo>
                    <a:pt x="7" y="986"/>
                  </a:moveTo>
                  <a:cubicBezTo>
                    <a:pt x="4" y="986"/>
                    <a:pt x="1" y="984"/>
                    <a:pt x="1" y="981"/>
                  </a:cubicBezTo>
                  <a:cubicBezTo>
                    <a:pt x="1" y="973"/>
                    <a:pt x="1" y="965"/>
                    <a:pt x="0" y="957"/>
                  </a:cubicBezTo>
                  <a:cubicBezTo>
                    <a:pt x="0" y="953"/>
                    <a:pt x="3" y="951"/>
                    <a:pt x="6" y="950"/>
                  </a:cubicBezTo>
                  <a:cubicBezTo>
                    <a:pt x="6" y="950"/>
                    <a:pt x="6" y="950"/>
                    <a:pt x="6" y="950"/>
                  </a:cubicBezTo>
                  <a:cubicBezTo>
                    <a:pt x="10" y="950"/>
                    <a:pt x="12" y="953"/>
                    <a:pt x="12" y="956"/>
                  </a:cubicBezTo>
                  <a:cubicBezTo>
                    <a:pt x="13" y="964"/>
                    <a:pt x="13" y="972"/>
                    <a:pt x="13" y="980"/>
                  </a:cubicBezTo>
                  <a:cubicBezTo>
                    <a:pt x="13" y="984"/>
                    <a:pt x="10" y="986"/>
                    <a:pt x="7" y="986"/>
                  </a:cubicBezTo>
                  <a:cubicBezTo>
                    <a:pt x="7" y="986"/>
                    <a:pt x="7" y="986"/>
                    <a:pt x="7" y="986"/>
                  </a:cubicBezTo>
                  <a:close/>
                  <a:moveTo>
                    <a:pt x="1890" y="978"/>
                  </a:moveTo>
                  <a:cubicBezTo>
                    <a:pt x="1890" y="978"/>
                    <a:pt x="1890" y="978"/>
                    <a:pt x="1890" y="978"/>
                  </a:cubicBezTo>
                  <a:cubicBezTo>
                    <a:pt x="1887" y="978"/>
                    <a:pt x="1884" y="975"/>
                    <a:pt x="1884" y="972"/>
                  </a:cubicBezTo>
                  <a:cubicBezTo>
                    <a:pt x="1884" y="964"/>
                    <a:pt x="1884" y="956"/>
                    <a:pt x="1884" y="948"/>
                  </a:cubicBezTo>
                  <a:cubicBezTo>
                    <a:pt x="1884" y="943"/>
                    <a:pt x="1884" y="937"/>
                    <a:pt x="1884" y="932"/>
                  </a:cubicBezTo>
                  <a:cubicBezTo>
                    <a:pt x="1884" y="929"/>
                    <a:pt x="1887" y="926"/>
                    <a:pt x="1890" y="926"/>
                  </a:cubicBezTo>
                  <a:cubicBezTo>
                    <a:pt x="1890" y="926"/>
                    <a:pt x="1890" y="926"/>
                    <a:pt x="1890" y="926"/>
                  </a:cubicBezTo>
                  <a:cubicBezTo>
                    <a:pt x="1893" y="926"/>
                    <a:pt x="1896" y="929"/>
                    <a:pt x="1896" y="932"/>
                  </a:cubicBezTo>
                  <a:cubicBezTo>
                    <a:pt x="1896" y="937"/>
                    <a:pt x="1896" y="943"/>
                    <a:pt x="1896" y="948"/>
                  </a:cubicBezTo>
                  <a:cubicBezTo>
                    <a:pt x="1896" y="956"/>
                    <a:pt x="1896" y="964"/>
                    <a:pt x="1896" y="972"/>
                  </a:cubicBezTo>
                  <a:cubicBezTo>
                    <a:pt x="1896" y="976"/>
                    <a:pt x="1893" y="978"/>
                    <a:pt x="1890" y="978"/>
                  </a:cubicBezTo>
                  <a:close/>
                  <a:moveTo>
                    <a:pt x="7" y="938"/>
                  </a:moveTo>
                  <a:cubicBezTo>
                    <a:pt x="7" y="938"/>
                    <a:pt x="6" y="938"/>
                    <a:pt x="6" y="938"/>
                  </a:cubicBezTo>
                  <a:cubicBezTo>
                    <a:pt x="3" y="938"/>
                    <a:pt x="0" y="936"/>
                    <a:pt x="1" y="932"/>
                  </a:cubicBezTo>
                  <a:cubicBezTo>
                    <a:pt x="1" y="924"/>
                    <a:pt x="1" y="916"/>
                    <a:pt x="1" y="908"/>
                  </a:cubicBezTo>
                  <a:cubicBezTo>
                    <a:pt x="1" y="905"/>
                    <a:pt x="4" y="902"/>
                    <a:pt x="7" y="902"/>
                  </a:cubicBezTo>
                  <a:cubicBezTo>
                    <a:pt x="11" y="903"/>
                    <a:pt x="13" y="905"/>
                    <a:pt x="13" y="909"/>
                  </a:cubicBezTo>
                  <a:cubicBezTo>
                    <a:pt x="13" y="917"/>
                    <a:pt x="13" y="925"/>
                    <a:pt x="13" y="933"/>
                  </a:cubicBezTo>
                  <a:cubicBezTo>
                    <a:pt x="12" y="936"/>
                    <a:pt x="10" y="938"/>
                    <a:pt x="7" y="938"/>
                  </a:cubicBezTo>
                  <a:close/>
                  <a:moveTo>
                    <a:pt x="1889" y="914"/>
                  </a:moveTo>
                  <a:cubicBezTo>
                    <a:pt x="1886" y="914"/>
                    <a:pt x="1884" y="912"/>
                    <a:pt x="1883" y="908"/>
                  </a:cubicBezTo>
                  <a:cubicBezTo>
                    <a:pt x="1883" y="900"/>
                    <a:pt x="1883" y="892"/>
                    <a:pt x="1882" y="885"/>
                  </a:cubicBezTo>
                  <a:cubicBezTo>
                    <a:pt x="1882" y="881"/>
                    <a:pt x="1884" y="878"/>
                    <a:pt x="1888" y="878"/>
                  </a:cubicBezTo>
                  <a:cubicBezTo>
                    <a:pt x="1891" y="878"/>
                    <a:pt x="1894" y="880"/>
                    <a:pt x="1894" y="884"/>
                  </a:cubicBezTo>
                  <a:cubicBezTo>
                    <a:pt x="1895" y="892"/>
                    <a:pt x="1895" y="900"/>
                    <a:pt x="1895" y="908"/>
                  </a:cubicBezTo>
                  <a:cubicBezTo>
                    <a:pt x="1896" y="911"/>
                    <a:pt x="1893" y="914"/>
                    <a:pt x="1890" y="914"/>
                  </a:cubicBezTo>
                  <a:cubicBezTo>
                    <a:pt x="1890" y="914"/>
                    <a:pt x="1890" y="914"/>
                    <a:pt x="1889" y="914"/>
                  </a:cubicBezTo>
                  <a:close/>
                  <a:moveTo>
                    <a:pt x="9" y="891"/>
                  </a:moveTo>
                  <a:cubicBezTo>
                    <a:pt x="8" y="891"/>
                    <a:pt x="8" y="891"/>
                    <a:pt x="8" y="891"/>
                  </a:cubicBezTo>
                  <a:cubicBezTo>
                    <a:pt x="5" y="890"/>
                    <a:pt x="2" y="887"/>
                    <a:pt x="3" y="884"/>
                  </a:cubicBezTo>
                  <a:cubicBezTo>
                    <a:pt x="3" y="876"/>
                    <a:pt x="4" y="868"/>
                    <a:pt x="4" y="860"/>
                  </a:cubicBezTo>
                  <a:cubicBezTo>
                    <a:pt x="5" y="857"/>
                    <a:pt x="8" y="854"/>
                    <a:pt x="11" y="855"/>
                  </a:cubicBezTo>
                  <a:cubicBezTo>
                    <a:pt x="14" y="855"/>
                    <a:pt x="17" y="858"/>
                    <a:pt x="16" y="861"/>
                  </a:cubicBezTo>
                  <a:cubicBezTo>
                    <a:pt x="16" y="869"/>
                    <a:pt x="15" y="877"/>
                    <a:pt x="15" y="885"/>
                  </a:cubicBezTo>
                  <a:cubicBezTo>
                    <a:pt x="14" y="888"/>
                    <a:pt x="12" y="891"/>
                    <a:pt x="9" y="891"/>
                  </a:cubicBezTo>
                  <a:close/>
                  <a:moveTo>
                    <a:pt x="1886" y="866"/>
                  </a:moveTo>
                  <a:cubicBezTo>
                    <a:pt x="1883" y="866"/>
                    <a:pt x="1881" y="864"/>
                    <a:pt x="1880" y="861"/>
                  </a:cubicBezTo>
                  <a:cubicBezTo>
                    <a:pt x="1880" y="853"/>
                    <a:pt x="1879" y="845"/>
                    <a:pt x="1878" y="837"/>
                  </a:cubicBezTo>
                  <a:cubicBezTo>
                    <a:pt x="1877" y="834"/>
                    <a:pt x="1880" y="831"/>
                    <a:pt x="1883" y="830"/>
                  </a:cubicBezTo>
                  <a:cubicBezTo>
                    <a:pt x="1886" y="830"/>
                    <a:pt x="1889" y="832"/>
                    <a:pt x="1890" y="836"/>
                  </a:cubicBezTo>
                  <a:cubicBezTo>
                    <a:pt x="1891" y="844"/>
                    <a:pt x="1891" y="852"/>
                    <a:pt x="1892" y="860"/>
                  </a:cubicBezTo>
                  <a:cubicBezTo>
                    <a:pt x="1893" y="863"/>
                    <a:pt x="1890" y="866"/>
                    <a:pt x="1887" y="866"/>
                  </a:cubicBezTo>
                  <a:cubicBezTo>
                    <a:pt x="1887" y="866"/>
                    <a:pt x="1886" y="866"/>
                    <a:pt x="1886" y="866"/>
                  </a:cubicBezTo>
                  <a:close/>
                  <a:moveTo>
                    <a:pt x="13" y="843"/>
                  </a:moveTo>
                  <a:cubicBezTo>
                    <a:pt x="13" y="843"/>
                    <a:pt x="12" y="843"/>
                    <a:pt x="12" y="843"/>
                  </a:cubicBezTo>
                  <a:cubicBezTo>
                    <a:pt x="9" y="842"/>
                    <a:pt x="7" y="839"/>
                    <a:pt x="7" y="836"/>
                  </a:cubicBezTo>
                  <a:cubicBezTo>
                    <a:pt x="8" y="828"/>
                    <a:pt x="9" y="820"/>
                    <a:pt x="10" y="812"/>
                  </a:cubicBezTo>
                  <a:cubicBezTo>
                    <a:pt x="11" y="809"/>
                    <a:pt x="14" y="807"/>
                    <a:pt x="17" y="807"/>
                  </a:cubicBezTo>
                  <a:cubicBezTo>
                    <a:pt x="20" y="807"/>
                    <a:pt x="22" y="811"/>
                    <a:pt x="22" y="814"/>
                  </a:cubicBezTo>
                  <a:cubicBezTo>
                    <a:pt x="21" y="822"/>
                    <a:pt x="20" y="830"/>
                    <a:pt x="19" y="837"/>
                  </a:cubicBezTo>
                  <a:cubicBezTo>
                    <a:pt x="19" y="841"/>
                    <a:pt x="16" y="843"/>
                    <a:pt x="13" y="843"/>
                  </a:cubicBezTo>
                  <a:close/>
                  <a:moveTo>
                    <a:pt x="1881" y="819"/>
                  </a:moveTo>
                  <a:cubicBezTo>
                    <a:pt x="1878" y="819"/>
                    <a:pt x="1875" y="816"/>
                    <a:pt x="1875" y="813"/>
                  </a:cubicBezTo>
                  <a:cubicBezTo>
                    <a:pt x="1874" y="806"/>
                    <a:pt x="1872" y="798"/>
                    <a:pt x="1871" y="790"/>
                  </a:cubicBezTo>
                  <a:cubicBezTo>
                    <a:pt x="1870" y="787"/>
                    <a:pt x="1873" y="783"/>
                    <a:pt x="1876" y="783"/>
                  </a:cubicBezTo>
                  <a:cubicBezTo>
                    <a:pt x="1879" y="782"/>
                    <a:pt x="1882" y="785"/>
                    <a:pt x="1883" y="788"/>
                  </a:cubicBezTo>
                  <a:cubicBezTo>
                    <a:pt x="1884" y="796"/>
                    <a:pt x="1885" y="804"/>
                    <a:pt x="1887" y="812"/>
                  </a:cubicBezTo>
                  <a:cubicBezTo>
                    <a:pt x="1887" y="815"/>
                    <a:pt x="1885" y="818"/>
                    <a:pt x="1881" y="818"/>
                  </a:cubicBezTo>
                  <a:cubicBezTo>
                    <a:pt x="1881" y="819"/>
                    <a:pt x="1881" y="819"/>
                    <a:pt x="1881" y="819"/>
                  </a:cubicBezTo>
                  <a:close/>
                  <a:moveTo>
                    <a:pt x="20" y="795"/>
                  </a:moveTo>
                  <a:cubicBezTo>
                    <a:pt x="19" y="795"/>
                    <a:pt x="19" y="795"/>
                    <a:pt x="19" y="795"/>
                  </a:cubicBezTo>
                  <a:cubicBezTo>
                    <a:pt x="16" y="795"/>
                    <a:pt x="13" y="792"/>
                    <a:pt x="14" y="788"/>
                  </a:cubicBezTo>
                  <a:cubicBezTo>
                    <a:pt x="15" y="780"/>
                    <a:pt x="17" y="772"/>
                    <a:pt x="18" y="765"/>
                  </a:cubicBezTo>
                  <a:cubicBezTo>
                    <a:pt x="19" y="761"/>
                    <a:pt x="22" y="759"/>
                    <a:pt x="25" y="760"/>
                  </a:cubicBezTo>
                  <a:cubicBezTo>
                    <a:pt x="29" y="760"/>
                    <a:pt x="31" y="764"/>
                    <a:pt x="30" y="767"/>
                  </a:cubicBezTo>
                  <a:cubicBezTo>
                    <a:pt x="28" y="775"/>
                    <a:pt x="27" y="782"/>
                    <a:pt x="26" y="790"/>
                  </a:cubicBezTo>
                  <a:cubicBezTo>
                    <a:pt x="25" y="793"/>
                    <a:pt x="23" y="795"/>
                    <a:pt x="20" y="795"/>
                  </a:cubicBezTo>
                  <a:close/>
                  <a:moveTo>
                    <a:pt x="1873" y="771"/>
                  </a:moveTo>
                  <a:cubicBezTo>
                    <a:pt x="1870" y="771"/>
                    <a:pt x="1867" y="769"/>
                    <a:pt x="1867" y="766"/>
                  </a:cubicBezTo>
                  <a:cubicBezTo>
                    <a:pt x="1865" y="759"/>
                    <a:pt x="1863" y="751"/>
                    <a:pt x="1862" y="743"/>
                  </a:cubicBezTo>
                  <a:cubicBezTo>
                    <a:pt x="1861" y="740"/>
                    <a:pt x="1863" y="737"/>
                    <a:pt x="1866" y="736"/>
                  </a:cubicBezTo>
                  <a:cubicBezTo>
                    <a:pt x="1870" y="735"/>
                    <a:pt x="1873" y="737"/>
                    <a:pt x="1873" y="740"/>
                  </a:cubicBezTo>
                  <a:cubicBezTo>
                    <a:pt x="1875" y="748"/>
                    <a:pt x="1877" y="756"/>
                    <a:pt x="1878" y="764"/>
                  </a:cubicBezTo>
                  <a:cubicBezTo>
                    <a:pt x="1879" y="767"/>
                    <a:pt x="1877" y="770"/>
                    <a:pt x="1874" y="771"/>
                  </a:cubicBezTo>
                  <a:cubicBezTo>
                    <a:pt x="1873" y="771"/>
                    <a:pt x="1873" y="771"/>
                    <a:pt x="1873" y="771"/>
                  </a:cubicBezTo>
                  <a:close/>
                  <a:moveTo>
                    <a:pt x="29" y="748"/>
                  </a:moveTo>
                  <a:cubicBezTo>
                    <a:pt x="29" y="748"/>
                    <a:pt x="28" y="748"/>
                    <a:pt x="28" y="748"/>
                  </a:cubicBezTo>
                  <a:cubicBezTo>
                    <a:pt x="25" y="747"/>
                    <a:pt x="22" y="744"/>
                    <a:pt x="23" y="741"/>
                  </a:cubicBezTo>
                  <a:cubicBezTo>
                    <a:pt x="25" y="733"/>
                    <a:pt x="27" y="725"/>
                    <a:pt x="29" y="717"/>
                  </a:cubicBezTo>
                  <a:cubicBezTo>
                    <a:pt x="30" y="714"/>
                    <a:pt x="33" y="712"/>
                    <a:pt x="36" y="713"/>
                  </a:cubicBezTo>
                  <a:cubicBezTo>
                    <a:pt x="39" y="714"/>
                    <a:pt x="41" y="717"/>
                    <a:pt x="40" y="720"/>
                  </a:cubicBezTo>
                  <a:cubicBezTo>
                    <a:pt x="38" y="728"/>
                    <a:pt x="37" y="736"/>
                    <a:pt x="35" y="743"/>
                  </a:cubicBezTo>
                  <a:cubicBezTo>
                    <a:pt x="34" y="746"/>
                    <a:pt x="32" y="748"/>
                    <a:pt x="29" y="748"/>
                  </a:cubicBezTo>
                  <a:close/>
                  <a:moveTo>
                    <a:pt x="1862" y="724"/>
                  </a:moveTo>
                  <a:cubicBezTo>
                    <a:pt x="1859" y="724"/>
                    <a:pt x="1857" y="723"/>
                    <a:pt x="1856" y="720"/>
                  </a:cubicBezTo>
                  <a:cubicBezTo>
                    <a:pt x="1854" y="712"/>
                    <a:pt x="1852" y="704"/>
                    <a:pt x="1850" y="697"/>
                  </a:cubicBezTo>
                  <a:cubicBezTo>
                    <a:pt x="1849" y="694"/>
                    <a:pt x="1851" y="690"/>
                    <a:pt x="1854" y="689"/>
                  </a:cubicBezTo>
                  <a:cubicBezTo>
                    <a:pt x="1858" y="689"/>
                    <a:pt x="1861" y="690"/>
                    <a:pt x="1862" y="694"/>
                  </a:cubicBezTo>
                  <a:cubicBezTo>
                    <a:pt x="1864" y="701"/>
                    <a:pt x="1866" y="709"/>
                    <a:pt x="1868" y="717"/>
                  </a:cubicBezTo>
                  <a:cubicBezTo>
                    <a:pt x="1869" y="720"/>
                    <a:pt x="1867" y="723"/>
                    <a:pt x="1864" y="724"/>
                  </a:cubicBezTo>
                  <a:cubicBezTo>
                    <a:pt x="1863" y="724"/>
                    <a:pt x="1863" y="724"/>
                    <a:pt x="1862" y="724"/>
                  </a:cubicBezTo>
                  <a:close/>
                  <a:moveTo>
                    <a:pt x="41" y="702"/>
                  </a:moveTo>
                  <a:cubicBezTo>
                    <a:pt x="40" y="702"/>
                    <a:pt x="40" y="702"/>
                    <a:pt x="39" y="701"/>
                  </a:cubicBezTo>
                  <a:cubicBezTo>
                    <a:pt x="36" y="701"/>
                    <a:pt x="34" y="697"/>
                    <a:pt x="35" y="694"/>
                  </a:cubicBezTo>
                  <a:cubicBezTo>
                    <a:pt x="37" y="686"/>
                    <a:pt x="39" y="678"/>
                    <a:pt x="42" y="671"/>
                  </a:cubicBezTo>
                  <a:cubicBezTo>
                    <a:pt x="43" y="668"/>
                    <a:pt x="46" y="666"/>
                    <a:pt x="49" y="667"/>
                  </a:cubicBezTo>
                  <a:cubicBezTo>
                    <a:pt x="52" y="668"/>
                    <a:pt x="54" y="671"/>
                    <a:pt x="53" y="674"/>
                  </a:cubicBezTo>
                  <a:cubicBezTo>
                    <a:pt x="51" y="682"/>
                    <a:pt x="49" y="690"/>
                    <a:pt x="46" y="697"/>
                  </a:cubicBezTo>
                  <a:cubicBezTo>
                    <a:pt x="46" y="700"/>
                    <a:pt x="43" y="702"/>
                    <a:pt x="41" y="702"/>
                  </a:cubicBezTo>
                  <a:close/>
                  <a:moveTo>
                    <a:pt x="1849" y="678"/>
                  </a:moveTo>
                  <a:cubicBezTo>
                    <a:pt x="1847" y="678"/>
                    <a:pt x="1844" y="677"/>
                    <a:pt x="1843" y="674"/>
                  </a:cubicBezTo>
                  <a:cubicBezTo>
                    <a:pt x="1841" y="666"/>
                    <a:pt x="1839" y="659"/>
                    <a:pt x="1836" y="651"/>
                  </a:cubicBezTo>
                  <a:cubicBezTo>
                    <a:pt x="1835" y="648"/>
                    <a:pt x="1837" y="645"/>
                    <a:pt x="1840" y="644"/>
                  </a:cubicBezTo>
                  <a:cubicBezTo>
                    <a:pt x="1843" y="643"/>
                    <a:pt x="1847" y="644"/>
                    <a:pt x="1848" y="647"/>
                  </a:cubicBezTo>
                  <a:cubicBezTo>
                    <a:pt x="1850" y="655"/>
                    <a:pt x="1853" y="663"/>
                    <a:pt x="1855" y="670"/>
                  </a:cubicBezTo>
                  <a:cubicBezTo>
                    <a:pt x="1856" y="674"/>
                    <a:pt x="1854" y="677"/>
                    <a:pt x="1851" y="678"/>
                  </a:cubicBezTo>
                  <a:cubicBezTo>
                    <a:pt x="1850" y="678"/>
                    <a:pt x="1850" y="678"/>
                    <a:pt x="1849" y="678"/>
                  </a:cubicBezTo>
                  <a:close/>
                  <a:moveTo>
                    <a:pt x="55" y="656"/>
                  </a:moveTo>
                  <a:cubicBezTo>
                    <a:pt x="54" y="656"/>
                    <a:pt x="53" y="656"/>
                    <a:pt x="53" y="655"/>
                  </a:cubicBezTo>
                  <a:cubicBezTo>
                    <a:pt x="50" y="654"/>
                    <a:pt x="48" y="651"/>
                    <a:pt x="49" y="648"/>
                  </a:cubicBezTo>
                  <a:cubicBezTo>
                    <a:pt x="52" y="640"/>
                    <a:pt x="54" y="632"/>
                    <a:pt x="57" y="625"/>
                  </a:cubicBezTo>
                  <a:cubicBezTo>
                    <a:pt x="58" y="622"/>
                    <a:pt x="62" y="620"/>
                    <a:pt x="65" y="621"/>
                  </a:cubicBezTo>
                  <a:cubicBezTo>
                    <a:pt x="68" y="622"/>
                    <a:pt x="69" y="626"/>
                    <a:pt x="68" y="629"/>
                  </a:cubicBezTo>
                  <a:cubicBezTo>
                    <a:pt x="66" y="636"/>
                    <a:pt x="63" y="644"/>
                    <a:pt x="60" y="652"/>
                  </a:cubicBezTo>
                  <a:cubicBezTo>
                    <a:pt x="60" y="654"/>
                    <a:pt x="57" y="656"/>
                    <a:pt x="55" y="656"/>
                  </a:cubicBezTo>
                  <a:close/>
                  <a:moveTo>
                    <a:pt x="1834" y="633"/>
                  </a:moveTo>
                  <a:cubicBezTo>
                    <a:pt x="1832" y="633"/>
                    <a:pt x="1829" y="631"/>
                    <a:pt x="1828" y="629"/>
                  </a:cubicBezTo>
                  <a:cubicBezTo>
                    <a:pt x="1826" y="621"/>
                    <a:pt x="1823" y="614"/>
                    <a:pt x="1820" y="606"/>
                  </a:cubicBezTo>
                  <a:cubicBezTo>
                    <a:pt x="1819" y="603"/>
                    <a:pt x="1820" y="600"/>
                    <a:pt x="1823" y="599"/>
                  </a:cubicBezTo>
                  <a:cubicBezTo>
                    <a:pt x="1826" y="597"/>
                    <a:pt x="1830" y="599"/>
                    <a:pt x="1831" y="602"/>
                  </a:cubicBezTo>
                  <a:cubicBezTo>
                    <a:pt x="1834" y="610"/>
                    <a:pt x="1837" y="617"/>
                    <a:pt x="1840" y="625"/>
                  </a:cubicBezTo>
                  <a:cubicBezTo>
                    <a:pt x="1841" y="628"/>
                    <a:pt x="1839" y="631"/>
                    <a:pt x="1836" y="632"/>
                  </a:cubicBezTo>
                  <a:cubicBezTo>
                    <a:pt x="1835" y="633"/>
                    <a:pt x="1835" y="633"/>
                    <a:pt x="1834" y="633"/>
                  </a:cubicBezTo>
                  <a:close/>
                  <a:moveTo>
                    <a:pt x="71" y="610"/>
                  </a:moveTo>
                  <a:cubicBezTo>
                    <a:pt x="70" y="610"/>
                    <a:pt x="70" y="610"/>
                    <a:pt x="69" y="610"/>
                  </a:cubicBezTo>
                  <a:cubicBezTo>
                    <a:pt x="66" y="609"/>
                    <a:pt x="64" y="605"/>
                    <a:pt x="66" y="602"/>
                  </a:cubicBezTo>
                  <a:cubicBezTo>
                    <a:pt x="69" y="595"/>
                    <a:pt x="72" y="587"/>
                    <a:pt x="75" y="580"/>
                  </a:cubicBezTo>
                  <a:cubicBezTo>
                    <a:pt x="76" y="577"/>
                    <a:pt x="80" y="575"/>
                    <a:pt x="83" y="577"/>
                  </a:cubicBezTo>
                  <a:cubicBezTo>
                    <a:pt x="86" y="578"/>
                    <a:pt x="87" y="581"/>
                    <a:pt x="86" y="584"/>
                  </a:cubicBezTo>
                  <a:cubicBezTo>
                    <a:pt x="83" y="592"/>
                    <a:pt x="80" y="599"/>
                    <a:pt x="77" y="607"/>
                  </a:cubicBezTo>
                  <a:cubicBezTo>
                    <a:pt x="76" y="609"/>
                    <a:pt x="74" y="610"/>
                    <a:pt x="71" y="610"/>
                  </a:cubicBezTo>
                  <a:close/>
                  <a:moveTo>
                    <a:pt x="1816" y="588"/>
                  </a:moveTo>
                  <a:cubicBezTo>
                    <a:pt x="1814" y="588"/>
                    <a:pt x="1812" y="587"/>
                    <a:pt x="1811" y="584"/>
                  </a:cubicBezTo>
                  <a:cubicBezTo>
                    <a:pt x="1808" y="577"/>
                    <a:pt x="1805" y="570"/>
                    <a:pt x="1801" y="563"/>
                  </a:cubicBezTo>
                  <a:cubicBezTo>
                    <a:pt x="1800" y="560"/>
                    <a:pt x="1801" y="556"/>
                    <a:pt x="1804" y="555"/>
                  </a:cubicBezTo>
                  <a:cubicBezTo>
                    <a:pt x="1807" y="553"/>
                    <a:pt x="1811" y="555"/>
                    <a:pt x="1812" y="558"/>
                  </a:cubicBezTo>
                  <a:cubicBezTo>
                    <a:pt x="1816" y="565"/>
                    <a:pt x="1819" y="572"/>
                    <a:pt x="1822" y="580"/>
                  </a:cubicBezTo>
                  <a:cubicBezTo>
                    <a:pt x="1823" y="583"/>
                    <a:pt x="1822" y="586"/>
                    <a:pt x="1819" y="588"/>
                  </a:cubicBezTo>
                  <a:cubicBezTo>
                    <a:pt x="1818" y="588"/>
                    <a:pt x="1817" y="588"/>
                    <a:pt x="1816" y="588"/>
                  </a:cubicBezTo>
                  <a:close/>
                  <a:moveTo>
                    <a:pt x="90" y="566"/>
                  </a:moveTo>
                  <a:cubicBezTo>
                    <a:pt x="89" y="566"/>
                    <a:pt x="88" y="566"/>
                    <a:pt x="87" y="566"/>
                  </a:cubicBezTo>
                  <a:cubicBezTo>
                    <a:pt x="84" y="564"/>
                    <a:pt x="83" y="561"/>
                    <a:pt x="84" y="558"/>
                  </a:cubicBezTo>
                  <a:cubicBezTo>
                    <a:pt x="88" y="550"/>
                    <a:pt x="91" y="543"/>
                    <a:pt x="95" y="536"/>
                  </a:cubicBezTo>
                  <a:cubicBezTo>
                    <a:pt x="96" y="533"/>
                    <a:pt x="100" y="531"/>
                    <a:pt x="103" y="533"/>
                  </a:cubicBezTo>
                  <a:cubicBezTo>
                    <a:pt x="106" y="534"/>
                    <a:pt x="107" y="538"/>
                    <a:pt x="105" y="541"/>
                  </a:cubicBezTo>
                  <a:cubicBezTo>
                    <a:pt x="102" y="548"/>
                    <a:pt x="99" y="555"/>
                    <a:pt x="95" y="563"/>
                  </a:cubicBezTo>
                  <a:cubicBezTo>
                    <a:pt x="94" y="565"/>
                    <a:pt x="92" y="566"/>
                    <a:pt x="90" y="566"/>
                  </a:cubicBezTo>
                  <a:close/>
                  <a:moveTo>
                    <a:pt x="1797" y="545"/>
                  </a:moveTo>
                  <a:cubicBezTo>
                    <a:pt x="1795" y="545"/>
                    <a:pt x="1792" y="543"/>
                    <a:pt x="1791" y="541"/>
                  </a:cubicBezTo>
                  <a:cubicBezTo>
                    <a:pt x="1788" y="534"/>
                    <a:pt x="1784" y="527"/>
                    <a:pt x="1781" y="520"/>
                  </a:cubicBezTo>
                  <a:cubicBezTo>
                    <a:pt x="1779" y="517"/>
                    <a:pt x="1780" y="513"/>
                    <a:pt x="1783" y="512"/>
                  </a:cubicBezTo>
                  <a:cubicBezTo>
                    <a:pt x="1786" y="510"/>
                    <a:pt x="1790" y="511"/>
                    <a:pt x="1791" y="514"/>
                  </a:cubicBezTo>
                  <a:cubicBezTo>
                    <a:pt x="1795" y="521"/>
                    <a:pt x="1799" y="529"/>
                    <a:pt x="1802" y="536"/>
                  </a:cubicBezTo>
                  <a:cubicBezTo>
                    <a:pt x="1804" y="539"/>
                    <a:pt x="1802" y="542"/>
                    <a:pt x="1799" y="544"/>
                  </a:cubicBezTo>
                  <a:cubicBezTo>
                    <a:pt x="1799" y="544"/>
                    <a:pt x="1798" y="545"/>
                    <a:pt x="1797" y="545"/>
                  </a:cubicBezTo>
                  <a:close/>
                  <a:moveTo>
                    <a:pt x="111" y="523"/>
                  </a:moveTo>
                  <a:cubicBezTo>
                    <a:pt x="110" y="523"/>
                    <a:pt x="109" y="523"/>
                    <a:pt x="108" y="522"/>
                  </a:cubicBezTo>
                  <a:cubicBezTo>
                    <a:pt x="105" y="521"/>
                    <a:pt x="104" y="517"/>
                    <a:pt x="106" y="514"/>
                  </a:cubicBezTo>
                  <a:cubicBezTo>
                    <a:pt x="109" y="507"/>
                    <a:pt x="113" y="500"/>
                    <a:pt x="117" y="493"/>
                  </a:cubicBezTo>
                  <a:cubicBezTo>
                    <a:pt x="118" y="490"/>
                    <a:pt x="122" y="489"/>
                    <a:pt x="125" y="490"/>
                  </a:cubicBezTo>
                  <a:cubicBezTo>
                    <a:pt x="128" y="492"/>
                    <a:pt x="129" y="496"/>
                    <a:pt x="127" y="498"/>
                  </a:cubicBezTo>
                  <a:cubicBezTo>
                    <a:pt x="124" y="505"/>
                    <a:pt x="120" y="512"/>
                    <a:pt x="116" y="520"/>
                  </a:cubicBezTo>
                  <a:cubicBezTo>
                    <a:pt x="115" y="522"/>
                    <a:pt x="113" y="523"/>
                    <a:pt x="111" y="523"/>
                  </a:cubicBezTo>
                  <a:close/>
                  <a:moveTo>
                    <a:pt x="1775" y="502"/>
                  </a:moveTo>
                  <a:cubicBezTo>
                    <a:pt x="1773" y="502"/>
                    <a:pt x="1771" y="501"/>
                    <a:pt x="1770" y="499"/>
                  </a:cubicBezTo>
                  <a:cubicBezTo>
                    <a:pt x="1766" y="492"/>
                    <a:pt x="1762" y="485"/>
                    <a:pt x="1758" y="478"/>
                  </a:cubicBezTo>
                  <a:cubicBezTo>
                    <a:pt x="1756" y="475"/>
                    <a:pt x="1757" y="472"/>
                    <a:pt x="1760" y="470"/>
                  </a:cubicBezTo>
                  <a:cubicBezTo>
                    <a:pt x="1763" y="468"/>
                    <a:pt x="1767" y="469"/>
                    <a:pt x="1768" y="472"/>
                  </a:cubicBezTo>
                  <a:cubicBezTo>
                    <a:pt x="1772" y="479"/>
                    <a:pt x="1776" y="486"/>
                    <a:pt x="1780" y="493"/>
                  </a:cubicBezTo>
                  <a:cubicBezTo>
                    <a:pt x="1782" y="496"/>
                    <a:pt x="1781" y="500"/>
                    <a:pt x="1778" y="501"/>
                  </a:cubicBezTo>
                  <a:cubicBezTo>
                    <a:pt x="1777" y="502"/>
                    <a:pt x="1776" y="502"/>
                    <a:pt x="1775" y="502"/>
                  </a:cubicBezTo>
                  <a:close/>
                  <a:moveTo>
                    <a:pt x="134" y="481"/>
                  </a:moveTo>
                  <a:cubicBezTo>
                    <a:pt x="133" y="481"/>
                    <a:pt x="132" y="480"/>
                    <a:pt x="131" y="480"/>
                  </a:cubicBezTo>
                  <a:cubicBezTo>
                    <a:pt x="128" y="478"/>
                    <a:pt x="127" y="474"/>
                    <a:pt x="129" y="472"/>
                  </a:cubicBezTo>
                  <a:cubicBezTo>
                    <a:pt x="133" y="465"/>
                    <a:pt x="137" y="458"/>
                    <a:pt x="141" y="451"/>
                  </a:cubicBezTo>
                  <a:cubicBezTo>
                    <a:pt x="143" y="448"/>
                    <a:pt x="147" y="447"/>
                    <a:pt x="150" y="449"/>
                  </a:cubicBezTo>
                  <a:cubicBezTo>
                    <a:pt x="152" y="451"/>
                    <a:pt x="153" y="454"/>
                    <a:pt x="151" y="457"/>
                  </a:cubicBezTo>
                  <a:cubicBezTo>
                    <a:pt x="147" y="464"/>
                    <a:pt x="143" y="471"/>
                    <a:pt x="139" y="478"/>
                  </a:cubicBezTo>
                  <a:cubicBezTo>
                    <a:pt x="138" y="480"/>
                    <a:pt x="136" y="481"/>
                    <a:pt x="134" y="481"/>
                  </a:cubicBezTo>
                  <a:close/>
                  <a:moveTo>
                    <a:pt x="1751" y="461"/>
                  </a:moveTo>
                  <a:cubicBezTo>
                    <a:pt x="1749" y="461"/>
                    <a:pt x="1747" y="460"/>
                    <a:pt x="1746" y="458"/>
                  </a:cubicBezTo>
                  <a:cubicBezTo>
                    <a:pt x="1741" y="451"/>
                    <a:pt x="1737" y="444"/>
                    <a:pt x="1733" y="438"/>
                  </a:cubicBezTo>
                  <a:cubicBezTo>
                    <a:pt x="1731" y="435"/>
                    <a:pt x="1732" y="431"/>
                    <a:pt x="1735" y="429"/>
                  </a:cubicBezTo>
                  <a:cubicBezTo>
                    <a:pt x="1737" y="428"/>
                    <a:pt x="1741" y="428"/>
                    <a:pt x="1743" y="431"/>
                  </a:cubicBezTo>
                  <a:cubicBezTo>
                    <a:pt x="1747" y="438"/>
                    <a:pt x="1752" y="445"/>
                    <a:pt x="1756" y="451"/>
                  </a:cubicBezTo>
                  <a:cubicBezTo>
                    <a:pt x="1758" y="454"/>
                    <a:pt x="1757" y="458"/>
                    <a:pt x="1754" y="460"/>
                  </a:cubicBezTo>
                  <a:cubicBezTo>
                    <a:pt x="1753" y="460"/>
                    <a:pt x="1752" y="461"/>
                    <a:pt x="1751" y="461"/>
                  </a:cubicBezTo>
                  <a:close/>
                  <a:moveTo>
                    <a:pt x="159" y="440"/>
                  </a:moveTo>
                  <a:cubicBezTo>
                    <a:pt x="158" y="440"/>
                    <a:pt x="157" y="439"/>
                    <a:pt x="156" y="439"/>
                  </a:cubicBezTo>
                  <a:cubicBezTo>
                    <a:pt x="153" y="437"/>
                    <a:pt x="152" y="433"/>
                    <a:pt x="154" y="430"/>
                  </a:cubicBezTo>
                  <a:cubicBezTo>
                    <a:pt x="159" y="424"/>
                    <a:pt x="163" y="417"/>
                    <a:pt x="168" y="410"/>
                  </a:cubicBezTo>
                  <a:cubicBezTo>
                    <a:pt x="170" y="408"/>
                    <a:pt x="173" y="407"/>
                    <a:pt x="176" y="409"/>
                  </a:cubicBezTo>
                  <a:cubicBezTo>
                    <a:pt x="179" y="411"/>
                    <a:pt x="179" y="415"/>
                    <a:pt x="178" y="417"/>
                  </a:cubicBezTo>
                  <a:cubicBezTo>
                    <a:pt x="173" y="424"/>
                    <a:pt x="169" y="430"/>
                    <a:pt x="164" y="437"/>
                  </a:cubicBezTo>
                  <a:cubicBezTo>
                    <a:pt x="163" y="439"/>
                    <a:pt x="161" y="440"/>
                    <a:pt x="159" y="440"/>
                  </a:cubicBezTo>
                  <a:close/>
                  <a:moveTo>
                    <a:pt x="1725" y="420"/>
                  </a:moveTo>
                  <a:cubicBezTo>
                    <a:pt x="1723" y="420"/>
                    <a:pt x="1721" y="420"/>
                    <a:pt x="1720" y="418"/>
                  </a:cubicBezTo>
                  <a:cubicBezTo>
                    <a:pt x="1715" y="411"/>
                    <a:pt x="1711" y="405"/>
                    <a:pt x="1706" y="398"/>
                  </a:cubicBezTo>
                  <a:cubicBezTo>
                    <a:pt x="1704" y="396"/>
                    <a:pt x="1705" y="392"/>
                    <a:pt x="1707" y="390"/>
                  </a:cubicBezTo>
                  <a:cubicBezTo>
                    <a:pt x="1710" y="388"/>
                    <a:pt x="1714" y="389"/>
                    <a:pt x="1716" y="391"/>
                  </a:cubicBezTo>
                  <a:cubicBezTo>
                    <a:pt x="1720" y="398"/>
                    <a:pt x="1725" y="404"/>
                    <a:pt x="1729" y="411"/>
                  </a:cubicBezTo>
                  <a:cubicBezTo>
                    <a:pt x="1731" y="414"/>
                    <a:pt x="1731" y="418"/>
                    <a:pt x="1728" y="419"/>
                  </a:cubicBezTo>
                  <a:cubicBezTo>
                    <a:pt x="1727" y="420"/>
                    <a:pt x="1726" y="420"/>
                    <a:pt x="1725" y="420"/>
                  </a:cubicBezTo>
                  <a:close/>
                  <a:moveTo>
                    <a:pt x="187" y="400"/>
                  </a:moveTo>
                  <a:cubicBezTo>
                    <a:pt x="185" y="400"/>
                    <a:pt x="184" y="400"/>
                    <a:pt x="183" y="399"/>
                  </a:cubicBezTo>
                  <a:cubicBezTo>
                    <a:pt x="180" y="397"/>
                    <a:pt x="180" y="393"/>
                    <a:pt x="182" y="391"/>
                  </a:cubicBezTo>
                  <a:cubicBezTo>
                    <a:pt x="186" y="384"/>
                    <a:pt x="191" y="378"/>
                    <a:pt x="196" y="371"/>
                  </a:cubicBezTo>
                  <a:cubicBezTo>
                    <a:pt x="198" y="369"/>
                    <a:pt x="202" y="368"/>
                    <a:pt x="205" y="370"/>
                  </a:cubicBezTo>
                  <a:cubicBezTo>
                    <a:pt x="207" y="372"/>
                    <a:pt x="208" y="376"/>
                    <a:pt x="206" y="379"/>
                  </a:cubicBezTo>
                  <a:cubicBezTo>
                    <a:pt x="201" y="385"/>
                    <a:pt x="196" y="391"/>
                    <a:pt x="191" y="398"/>
                  </a:cubicBezTo>
                  <a:cubicBezTo>
                    <a:pt x="190" y="399"/>
                    <a:pt x="188" y="400"/>
                    <a:pt x="187" y="400"/>
                  </a:cubicBezTo>
                  <a:close/>
                  <a:moveTo>
                    <a:pt x="1696" y="382"/>
                  </a:moveTo>
                  <a:cubicBezTo>
                    <a:pt x="1695" y="382"/>
                    <a:pt x="1693" y="381"/>
                    <a:pt x="1692" y="379"/>
                  </a:cubicBezTo>
                  <a:cubicBezTo>
                    <a:pt x="1687" y="373"/>
                    <a:pt x="1682" y="367"/>
                    <a:pt x="1677" y="361"/>
                  </a:cubicBezTo>
                  <a:cubicBezTo>
                    <a:pt x="1675" y="358"/>
                    <a:pt x="1675" y="354"/>
                    <a:pt x="1678" y="352"/>
                  </a:cubicBezTo>
                  <a:cubicBezTo>
                    <a:pt x="1680" y="350"/>
                    <a:pt x="1684" y="351"/>
                    <a:pt x="1686" y="353"/>
                  </a:cubicBezTo>
                  <a:cubicBezTo>
                    <a:pt x="1691" y="359"/>
                    <a:pt x="1696" y="366"/>
                    <a:pt x="1701" y="372"/>
                  </a:cubicBezTo>
                  <a:cubicBezTo>
                    <a:pt x="1703" y="375"/>
                    <a:pt x="1703" y="378"/>
                    <a:pt x="1700" y="380"/>
                  </a:cubicBezTo>
                  <a:cubicBezTo>
                    <a:pt x="1699" y="381"/>
                    <a:pt x="1698" y="382"/>
                    <a:pt x="1696" y="382"/>
                  </a:cubicBezTo>
                  <a:close/>
                  <a:moveTo>
                    <a:pt x="216" y="362"/>
                  </a:moveTo>
                  <a:cubicBezTo>
                    <a:pt x="214" y="362"/>
                    <a:pt x="213" y="362"/>
                    <a:pt x="212" y="361"/>
                  </a:cubicBezTo>
                  <a:cubicBezTo>
                    <a:pt x="209" y="359"/>
                    <a:pt x="209" y="355"/>
                    <a:pt x="211" y="352"/>
                  </a:cubicBezTo>
                  <a:cubicBezTo>
                    <a:pt x="216" y="346"/>
                    <a:pt x="221" y="340"/>
                    <a:pt x="227" y="334"/>
                  </a:cubicBezTo>
                  <a:cubicBezTo>
                    <a:pt x="229" y="331"/>
                    <a:pt x="232" y="331"/>
                    <a:pt x="235" y="333"/>
                  </a:cubicBezTo>
                  <a:cubicBezTo>
                    <a:pt x="238" y="335"/>
                    <a:pt x="238" y="339"/>
                    <a:pt x="236" y="342"/>
                  </a:cubicBezTo>
                  <a:cubicBezTo>
                    <a:pt x="231" y="348"/>
                    <a:pt x="225" y="354"/>
                    <a:pt x="220" y="360"/>
                  </a:cubicBezTo>
                  <a:cubicBezTo>
                    <a:pt x="219" y="361"/>
                    <a:pt x="218" y="362"/>
                    <a:pt x="216" y="362"/>
                  </a:cubicBezTo>
                  <a:close/>
                  <a:moveTo>
                    <a:pt x="1666" y="344"/>
                  </a:moveTo>
                  <a:cubicBezTo>
                    <a:pt x="1665" y="344"/>
                    <a:pt x="1663" y="344"/>
                    <a:pt x="1662" y="342"/>
                  </a:cubicBezTo>
                  <a:cubicBezTo>
                    <a:pt x="1657" y="336"/>
                    <a:pt x="1651" y="330"/>
                    <a:pt x="1646" y="324"/>
                  </a:cubicBezTo>
                  <a:cubicBezTo>
                    <a:pt x="1644" y="322"/>
                    <a:pt x="1644" y="318"/>
                    <a:pt x="1646" y="316"/>
                  </a:cubicBezTo>
                  <a:cubicBezTo>
                    <a:pt x="1649" y="314"/>
                    <a:pt x="1653" y="314"/>
                    <a:pt x="1655" y="316"/>
                  </a:cubicBezTo>
                  <a:cubicBezTo>
                    <a:pt x="1660" y="322"/>
                    <a:pt x="1666" y="328"/>
                    <a:pt x="1671" y="335"/>
                  </a:cubicBezTo>
                  <a:cubicBezTo>
                    <a:pt x="1673" y="337"/>
                    <a:pt x="1673" y="341"/>
                    <a:pt x="1670" y="343"/>
                  </a:cubicBezTo>
                  <a:cubicBezTo>
                    <a:pt x="1669" y="344"/>
                    <a:pt x="1668" y="344"/>
                    <a:pt x="1666" y="344"/>
                  </a:cubicBezTo>
                  <a:close/>
                  <a:moveTo>
                    <a:pt x="247" y="326"/>
                  </a:moveTo>
                  <a:cubicBezTo>
                    <a:pt x="245" y="326"/>
                    <a:pt x="244" y="325"/>
                    <a:pt x="243" y="324"/>
                  </a:cubicBezTo>
                  <a:cubicBezTo>
                    <a:pt x="240" y="322"/>
                    <a:pt x="240" y="318"/>
                    <a:pt x="242" y="316"/>
                  </a:cubicBezTo>
                  <a:cubicBezTo>
                    <a:pt x="248" y="310"/>
                    <a:pt x="253" y="304"/>
                    <a:pt x="259" y="298"/>
                  </a:cubicBezTo>
                  <a:cubicBezTo>
                    <a:pt x="261" y="295"/>
                    <a:pt x="265" y="295"/>
                    <a:pt x="267" y="298"/>
                  </a:cubicBezTo>
                  <a:cubicBezTo>
                    <a:pt x="270" y="300"/>
                    <a:pt x="270" y="304"/>
                    <a:pt x="268" y="306"/>
                  </a:cubicBezTo>
                  <a:cubicBezTo>
                    <a:pt x="262" y="312"/>
                    <a:pt x="257" y="318"/>
                    <a:pt x="251" y="324"/>
                  </a:cubicBezTo>
                  <a:cubicBezTo>
                    <a:pt x="250" y="325"/>
                    <a:pt x="249" y="326"/>
                    <a:pt x="247" y="326"/>
                  </a:cubicBezTo>
                  <a:close/>
                  <a:moveTo>
                    <a:pt x="1634" y="309"/>
                  </a:moveTo>
                  <a:cubicBezTo>
                    <a:pt x="1633" y="309"/>
                    <a:pt x="1631" y="308"/>
                    <a:pt x="1630" y="307"/>
                  </a:cubicBezTo>
                  <a:cubicBezTo>
                    <a:pt x="1624" y="301"/>
                    <a:pt x="1619" y="295"/>
                    <a:pt x="1613" y="290"/>
                  </a:cubicBezTo>
                  <a:cubicBezTo>
                    <a:pt x="1611" y="287"/>
                    <a:pt x="1611" y="283"/>
                    <a:pt x="1613" y="281"/>
                  </a:cubicBezTo>
                  <a:cubicBezTo>
                    <a:pt x="1616" y="279"/>
                    <a:pt x="1620" y="279"/>
                    <a:pt x="1622" y="281"/>
                  </a:cubicBezTo>
                  <a:cubicBezTo>
                    <a:pt x="1627" y="287"/>
                    <a:pt x="1633" y="293"/>
                    <a:pt x="1639" y="299"/>
                  </a:cubicBezTo>
                  <a:cubicBezTo>
                    <a:pt x="1641" y="301"/>
                    <a:pt x="1641" y="305"/>
                    <a:pt x="1638" y="307"/>
                  </a:cubicBezTo>
                  <a:cubicBezTo>
                    <a:pt x="1637" y="308"/>
                    <a:pt x="1636" y="309"/>
                    <a:pt x="1634" y="309"/>
                  </a:cubicBezTo>
                  <a:close/>
                  <a:moveTo>
                    <a:pt x="280" y="291"/>
                  </a:moveTo>
                  <a:cubicBezTo>
                    <a:pt x="278" y="291"/>
                    <a:pt x="277" y="290"/>
                    <a:pt x="276" y="289"/>
                  </a:cubicBezTo>
                  <a:cubicBezTo>
                    <a:pt x="273" y="287"/>
                    <a:pt x="273" y="283"/>
                    <a:pt x="276" y="280"/>
                  </a:cubicBezTo>
                  <a:cubicBezTo>
                    <a:pt x="281" y="275"/>
                    <a:pt x="287" y="269"/>
                    <a:pt x="293" y="264"/>
                  </a:cubicBezTo>
                  <a:cubicBezTo>
                    <a:pt x="295" y="261"/>
                    <a:pt x="299" y="261"/>
                    <a:pt x="301" y="264"/>
                  </a:cubicBezTo>
                  <a:cubicBezTo>
                    <a:pt x="304" y="266"/>
                    <a:pt x="304" y="270"/>
                    <a:pt x="301" y="272"/>
                  </a:cubicBezTo>
                  <a:cubicBezTo>
                    <a:pt x="295" y="278"/>
                    <a:pt x="290" y="283"/>
                    <a:pt x="284" y="289"/>
                  </a:cubicBezTo>
                  <a:cubicBezTo>
                    <a:pt x="283" y="290"/>
                    <a:pt x="281" y="291"/>
                    <a:pt x="280" y="291"/>
                  </a:cubicBezTo>
                  <a:close/>
                  <a:moveTo>
                    <a:pt x="1600" y="275"/>
                  </a:moveTo>
                  <a:cubicBezTo>
                    <a:pt x="1599" y="275"/>
                    <a:pt x="1598" y="274"/>
                    <a:pt x="1596" y="273"/>
                  </a:cubicBezTo>
                  <a:cubicBezTo>
                    <a:pt x="1591" y="267"/>
                    <a:pt x="1585" y="262"/>
                    <a:pt x="1579" y="257"/>
                  </a:cubicBezTo>
                  <a:cubicBezTo>
                    <a:pt x="1576" y="254"/>
                    <a:pt x="1576" y="251"/>
                    <a:pt x="1579" y="248"/>
                  </a:cubicBezTo>
                  <a:cubicBezTo>
                    <a:pt x="1581" y="246"/>
                    <a:pt x="1585" y="246"/>
                    <a:pt x="1587" y="248"/>
                  </a:cubicBezTo>
                  <a:cubicBezTo>
                    <a:pt x="1593" y="253"/>
                    <a:pt x="1599" y="259"/>
                    <a:pt x="1605" y="264"/>
                  </a:cubicBezTo>
                  <a:cubicBezTo>
                    <a:pt x="1607" y="267"/>
                    <a:pt x="1607" y="270"/>
                    <a:pt x="1605" y="273"/>
                  </a:cubicBezTo>
                  <a:cubicBezTo>
                    <a:pt x="1604" y="274"/>
                    <a:pt x="1602" y="275"/>
                    <a:pt x="1600" y="275"/>
                  </a:cubicBezTo>
                  <a:close/>
                  <a:moveTo>
                    <a:pt x="315" y="258"/>
                  </a:moveTo>
                  <a:cubicBezTo>
                    <a:pt x="313" y="258"/>
                    <a:pt x="311" y="257"/>
                    <a:pt x="310" y="256"/>
                  </a:cubicBezTo>
                  <a:cubicBezTo>
                    <a:pt x="308" y="253"/>
                    <a:pt x="308" y="249"/>
                    <a:pt x="310" y="247"/>
                  </a:cubicBezTo>
                  <a:cubicBezTo>
                    <a:pt x="316" y="242"/>
                    <a:pt x="322" y="236"/>
                    <a:pt x="329" y="231"/>
                  </a:cubicBezTo>
                  <a:cubicBezTo>
                    <a:pt x="331" y="229"/>
                    <a:pt x="335" y="229"/>
                    <a:pt x="337" y="232"/>
                  </a:cubicBezTo>
                  <a:cubicBezTo>
                    <a:pt x="339" y="234"/>
                    <a:pt x="339" y="238"/>
                    <a:pt x="336" y="240"/>
                  </a:cubicBezTo>
                  <a:cubicBezTo>
                    <a:pt x="330" y="245"/>
                    <a:pt x="324" y="251"/>
                    <a:pt x="319" y="256"/>
                  </a:cubicBezTo>
                  <a:cubicBezTo>
                    <a:pt x="317" y="257"/>
                    <a:pt x="316" y="258"/>
                    <a:pt x="315" y="258"/>
                  </a:cubicBezTo>
                  <a:close/>
                  <a:moveTo>
                    <a:pt x="1565" y="242"/>
                  </a:moveTo>
                  <a:cubicBezTo>
                    <a:pt x="1564" y="242"/>
                    <a:pt x="1562" y="242"/>
                    <a:pt x="1561" y="241"/>
                  </a:cubicBezTo>
                  <a:cubicBezTo>
                    <a:pt x="1555" y="236"/>
                    <a:pt x="1549" y="230"/>
                    <a:pt x="1543" y="225"/>
                  </a:cubicBezTo>
                  <a:cubicBezTo>
                    <a:pt x="1540" y="223"/>
                    <a:pt x="1540" y="219"/>
                    <a:pt x="1542" y="217"/>
                  </a:cubicBezTo>
                  <a:cubicBezTo>
                    <a:pt x="1544" y="214"/>
                    <a:pt x="1548" y="214"/>
                    <a:pt x="1551" y="216"/>
                  </a:cubicBezTo>
                  <a:cubicBezTo>
                    <a:pt x="1557" y="221"/>
                    <a:pt x="1563" y="226"/>
                    <a:pt x="1569" y="232"/>
                  </a:cubicBezTo>
                  <a:cubicBezTo>
                    <a:pt x="1571" y="234"/>
                    <a:pt x="1572" y="238"/>
                    <a:pt x="1570" y="240"/>
                  </a:cubicBezTo>
                  <a:cubicBezTo>
                    <a:pt x="1568" y="242"/>
                    <a:pt x="1567" y="242"/>
                    <a:pt x="1565" y="242"/>
                  </a:cubicBezTo>
                  <a:close/>
                  <a:moveTo>
                    <a:pt x="351" y="226"/>
                  </a:moveTo>
                  <a:cubicBezTo>
                    <a:pt x="349" y="226"/>
                    <a:pt x="347" y="225"/>
                    <a:pt x="346" y="224"/>
                  </a:cubicBezTo>
                  <a:cubicBezTo>
                    <a:pt x="344" y="221"/>
                    <a:pt x="344" y="218"/>
                    <a:pt x="347" y="216"/>
                  </a:cubicBezTo>
                  <a:cubicBezTo>
                    <a:pt x="353" y="210"/>
                    <a:pt x="359" y="205"/>
                    <a:pt x="366" y="200"/>
                  </a:cubicBezTo>
                  <a:cubicBezTo>
                    <a:pt x="368" y="198"/>
                    <a:pt x="372" y="199"/>
                    <a:pt x="374" y="201"/>
                  </a:cubicBezTo>
                  <a:cubicBezTo>
                    <a:pt x="376" y="204"/>
                    <a:pt x="376" y="208"/>
                    <a:pt x="373" y="210"/>
                  </a:cubicBezTo>
                  <a:cubicBezTo>
                    <a:pt x="367" y="215"/>
                    <a:pt x="361" y="220"/>
                    <a:pt x="355" y="225"/>
                  </a:cubicBezTo>
                  <a:cubicBezTo>
                    <a:pt x="353" y="226"/>
                    <a:pt x="352" y="226"/>
                    <a:pt x="351" y="226"/>
                  </a:cubicBezTo>
                  <a:close/>
                  <a:moveTo>
                    <a:pt x="1528" y="212"/>
                  </a:moveTo>
                  <a:cubicBezTo>
                    <a:pt x="1527" y="212"/>
                    <a:pt x="1525" y="211"/>
                    <a:pt x="1524" y="210"/>
                  </a:cubicBezTo>
                  <a:cubicBezTo>
                    <a:pt x="1518" y="206"/>
                    <a:pt x="1512" y="201"/>
                    <a:pt x="1505" y="196"/>
                  </a:cubicBezTo>
                  <a:cubicBezTo>
                    <a:pt x="1503" y="194"/>
                    <a:pt x="1502" y="190"/>
                    <a:pt x="1504" y="188"/>
                  </a:cubicBezTo>
                  <a:cubicBezTo>
                    <a:pt x="1506" y="185"/>
                    <a:pt x="1510" y="184"/>
                    <a:pt x="1512" y="186"/>
                  </a:cubicBezTo>
                  <a:cubicBezTo>
                    <a:pt x="1519" y="191"/>
                    <a:pt x="1525" y="196"/>
                    <a:pt x="1532" y="201"/>
                  </a:cubicBezTo>
                  <a:cubicBezTo>
                    <a:pt x="1534" y="203"/>
                    <a:pt x="1535" y="207"/>
                    <a:pt x="1533" y="209"/>
                  </a:cubicBezTo>
                  <a:cubicBezTo>
                    <a:pt x="1532" y="211"/>
                    <a:pt x="1530" y="212"/>
                    <a:pt x="1528" y="212"/>
                  </a:cubicBezTo>
                  <a:close/>
                  <a:moveTo>
                    <a:pt x="389" y="197"/>
                  </a:moveTo>
                  <a:cubicBezTo>
                    <a:pt x="387" y="197"/>
                    <a:pt x="385" y="196"/>
                    <a:pt x="384" y="194"/>
                  </a:cubicBezTo>
                  <a:cubicBezTo>
                    <a:pt x="382" y="192"/>
                    <a:pt x="382" y="188"/>
                    <a:pt x="385" y="186"/>
                  </a:cubicBezTo>
                  <a:cubicBezTo>
                    <a:pt x="391" y="181"/>
                    <a:pt x="398" y="176"/>
                    <a:pt x="405" y="172"/>
                  </a:cubicBezTo>
                  <a:cubicBezTo>
                    <a:pt x="407" y="170"/>
                    <a:pt x="411" y="170"/>
                    <a:pt x="413" y="173"/>
                  </a:cubicBezTo>
                  <a:cubicBezTo>
                    <a:pt x="415" y="176"/>
                    <a:pt x="414" y="180"/>
                    <a:pt x="411" y="182"/>
                  </a:cubicBezTo>
                  <a:cubicBezTo>
                    <a:pt x="405" y="186"/>
                    <a:pt x="398" y="191"/>
                    <a:pt x="392" y="195"/>
                  </a:cubicBezTo>
                  <a:cubicBezTo>
                    <a:pt x="391" y="196"/>
                    <a:pt x="390" y="197"/>
                    <a:pt x="389" y="197"/>
                  </a:cubicBezTo>
                  <a:close/>
                  <a:moveTo>
                    <a:pt x="1489" y="183"/>
                  </a:moveTo>
                  <a:cubicBezTo>
                    <a:pt x="1488" y="183"/>
                    <a:pt x="1487" y="183"/>
                    <a:pt x="1486" y="182"/>
                  </a:cubicBezTo>
                  <a:cubicBezTo>
                    <a:pt x="1479" y="177"/>
                    <a:pt x="1473" y="173"/>
                    <a:pt x="1466" y="169"/>
                  </a:cubicBezTo>
                  <a:cubicBezTo>
                    <a:pt x="1463" y="167"/>
                    <a:pt x="1463" y="163"/>
                    <a:pt x="1465" y="160"/>
                  </a:cubicBezTo>
                  <a:cubicBezTo>
                    <a:pt x="1466" y="157"/>
                    <a:pt x="1470" y="157"/>
                    <a:pt x="1473" y="159"/>
                  </a:cubicBezTo>
                  <a:cubicBezTo>
                    <a:pt x="1480" y="163"/>
                    <a:pt x="1486" y="168"/>
                    <a:pt x="1493" y="172"/>
                  </a:cubicBezTo>
                  <a:cubicBezTo>
                    <a:pt x="1496" y="174"/>
                    <a:pt x="1496" y="178"/>
                    <a:pt x="1494" y="181"/>
                  </a:cubicBezTo>
                  <a:cubicBezTo>
                    <a:pt x="1493" y="182"/>
                    <a:pt x="1491" y="183"/>
                    <a:pt x="1489" y="183"/>
                  </a:cubicBezTo>
                  <a:close/>
                  <a:moveTo>
                    <a:pt x="428" y="169"/>
                  </a:moveTo>
                  <a:cubicBezTo>
                    <a:pt x="426" y="169"/>
                    <a:pt x="424" y="168"/>
                    <a:pt x="423" y="166"/>
                  </a:cubicBezTo>
                  <a:cubicBezTo>
                    <a:pt x="421" y="164"/>
                    <a:pt x="422" y="160"/>
                    <a:pt x="424" y="158"/>
                  </a:cubicBezTo>
                  <a:cubicBezTo>
                    <a:pt x="431" y="154"/>
                    <a:pt x="438" y="149"/>
                    <a:pt x="445" y="145"/>
                  </a:cubicBezTo>
                  <a:cubicBezTo>
                    <a:pt x="448" y="143"/>
                    <a:pt x="451" y="144"/>
                    <a:pt x="453" y="147"/>
                  </a:cubicBezTo>
                  <a:cubicBezTo>
                    <a:pt x="455" y="150"/>
                    <a:pt x="454" y="153"/>
                    <a:pt x="451" y="155"/>
                  </a:cubicBezTo>
                  <a:cubicBezTo>
                    <a:pt x="444" y="159"/>
                    <a:pt x="438" y="164"/>
                    <a:pt x="431" y="168"/>
                  </a:cubicBezTo>
                  <a:cubicBezTo>
                    <a:pt x="430" y="169"/>
                    <a:pt x="429" y="169"/>
                    <a:pt x="428" y="169"/>
                  </a:cubicBezTo>
                  <a:close/>
                  <a:moveTo>
                    <a:pt x="1449" y="157"/>
                  </a:moveTo>
                  <a:cubicBezTo>
                    <a:pt x="1448" y="157"/>
                    <a:pt x="1447" y="156"/>
                    <a:pt x="1446" y="156"/>
                  </a:cubicBezTo>
                  <a:cubicBezTo>
                    <a:pt x="1439" y="151"/>
                    <a:pt x="1433" y="147"/>
                    <a:pt x="1426" y="143"/>
                  </a:cubicBezTo>
                  <a:cubicBezTo>
                    <a:pt x="1423" y="141"/>
                    <a:pt x="1422" y="138"/>
                    <a:pt x="1424" y="135"/>
                  </a:cubicBezTo>
                  <a:cubicBezTo>
                    <a:pt x="1425" y="132"/>
                    <a:pt x="1429" y="131"/>
                    <a:pt x="1432" y="133"/>
                  </a:cubicBezTo>
                  <a:cubicBezTo>
                    <a:pt x="1439" y="137"/>
                    <a:pt x="1446" y="141"/>
                    <a:pt x="1453" y="145"/>
                  </a:cubicBezTo>
                  <a:cubicBezTo>
                    <a:pt x="1455" y="147"/>
                    <a:pt x="1456" y="151"/>
                    <a:pt x="1454" y="154"/>
                  </a:cubicBezTo>
                  <a:cubicBezTo>
                    <a:pt x="1453" y="156"/>
                    <a:pt x="1451" y="157"/>
                    <a:pt x="1449" y="157"/>
                  </a:cubicBezTo>
                  <a:close/>
                  <a:moveTo>
                    <a:pt x="468" y="144"/>
                  </a:moveTo>
                  <a:cubicBezTo>
                    <a:pt x="466" y="144"/>
                    <a:pt x="464" y="143"/>
                    <a:pt x="463" y="141"/>
                  </a:cubicBezTo>
                  <a:cubicBezTo>
                    <a:pt x="462" y="138"/>
                    <a:pt x="462" y="134"/>
                    <a:pt x="465" y="133"/>
                  </a:cubicBezTo>
                  <a:cubicBezTo>
                    <a:pt x="472" y="128"/>
                    <a:pt x="479" y="124"/>
                    <a:pt x="486" y="120"/>
                  </a:cubicBezTo>
                  <a:cubicBezTo>
                    <a:pt x="489" y="119"/>
                    <a:pt x="493" y="120"/>
                    <a:pt x="494" y="123"/>
                  </a:cubicBezTo>
                  <a:cubicBezTo>
                    <a:pt x="496" y="126"/>
                    <a:pt x="495" y="129"/>
                    <a:pt x="492" y="131"/>
                  </a:cubicBezTo>
                  <a:cubicBezTo>
                    <a:pt x="485" y="135"/>
                    <a:pt x="478" y="139"/>
                    <a:pt x="471" y="143"/>
                  </a:cubicBezTo>
                  <a:cubicBezTo>
                    <a:pt x="470" y="143"/>
                    <a:pt x="469" y="144"/>
                    <a:pt x="468" y="144"/>
                  </a:cubicBezTo>
                  <a:close/>
                  <a:moveTo>
                    <a:pt x="1408" y="132"/>
                  </a:moveTo>
                  <a:cubicBezTo>
                    <a:pt x="1407" y="132"/>
                    <a:pt x="1406" y="132"/>
                    <a:pt x="1405" y="131"/>
                  </a:cubicBezTo>
                  <a:cubicBezTo>
                    <a:pt x="1398" y="127"/>
                    <a:pt x="1391" y="123"/>
                    <a:pt x="1384" y="120"/>
                  </a:cubicBezTo>
                  <a:cubicBezTo>
                    <a:pt x="1381" y="118"/>
                    <a:pt x="1380" y="115"/>
                    <a:pt x="1382" y="112"/>
                  </a:cubicBezTo>
                  <a:cubicBezTo>
                    <a:pt x="1383" y="109"/>
                    <a:pt x="1387" y="108"/>
                    <a:pt x="1390" y="109"/>
                  </a:cubicBezTo>
                  <a:cubicBezTo>
                    <a:pt x="1397" y="113"/>
                    <a:pt x="1404" y="117"/>
                    <a:pt x="1411" y="121"/>
                  </a:cubicBezTo>
                  <a:cubicBezTo>
                    <a:pt x="1414" y="122"/>
                    <a:pt x="1415" y="126"/>
                    <a:pt x="1413" y="129"/>
                  </a:cubicBezTo>
                  <a:cubicBezTo>
                    <a:pt x="1412" y="131"/>
                    <a:pt x="1410" y="132"/>
                    <a:pt x="1408" y="132"/>
                  </a:cubicBezTo>
                  <a:close/>
                  <a:moveTo>
                    <a:pt x="510" y="120"/>
                  </a:moveTo>
                  <a:cubicBezTo>
                    <a:pt x="508" y="120"/>
                    <a:pt x="506" y="119"/>
                    <a:pt x="505" y="117"/>
                  </a:cubicBezTo>
                  <a:cubicBezTo>
                    <a:pt x="503" y="114"/>
                    <a:pt x="504" y="111"/>
                    <a:pt x="507" y="109"/>
                  </a:cubicBezTo>
                  <a:cubicBezTo>
                    <a:pt x="514" y="105"/>
                    <a:pt x="522" y="102"/>
                    <a:pt x="529" y="98"/>
                  </a:cubicBezTo>
                  <a:cubicBezTo>
                    <a:pt x="532" y="97"/>
                    <a:pt x="535" y="98"/>
                    <a:pt x="537" y="101"/>
                  </a:cubicBezTo>
                  <a:cubicBezTo>
                    <a:pt x="538" y="104"/>
                    <a:pt x="537" y="107"/>
                    <a:pt x="534" y="109"/>
                  </a:cubicBezTo>
                  <a:cubicBezTo>
                    <a:pt x="527" y="112"/>
                    <a:pt x="520" y="116"/>
                    <a:pt x="513" y="120"/>
                  </a:cubicBezTo>
                  <a:cubicBezTo>
                    <a:pt x="512" y="120"/>
                    <a:pt x="511" y="120"/>
                    <a:pt x="510" y="120"/>
                  </a:cubicBezTo>
                  <a:close/>
                  <a:moveTo>
                    <a:pt x="1366" y="110"/>
                  </a:moveTo>
                  <a:cubicBezTo>
                    <a:pt x="1365" y="110"/>
                    <a:pt x="1364" y="109"/>
                    <a:pt x="1363" y="109"/>
                  </a:cubicBezTo>
                  <a:cubicBezTo>
                    <a:pt x="1356" y="105"/>
                    <a:pt x="1349" y="102"/>
                    <a:pt x="1341" y="99"/>
                  </a:cubicBezTo>
                  <a:cubicBezTo>
                    <a:pt x="1338" y="97"/>
                    <a:pt x="1337" y="94"/>
                    <a:pt x="1338" y="91"/>
                  </a:cubicBezTo>
                  <a:cubicBezTo>
                    <a:pt x="1340" y="88"/>
                    <a:pt x="1343" y="86"/>
                    <a:pt x="1346" y="88"/>
                  </a:cubicBezTo>
                  <a:cubicBezTo>
                    <a:pt x="1354" y="91"/>
                    <a:pt x="1361" y="95"/>
                    <a:pt x="1368" y="98"/>
                  </a:cubicBezTo>
                  <a:cubicBezTo>
                    <a:pt x="1371" y="100"/>
                    <a:pt x="1372" y="103"/>
                    <a:pt x="1371" y="106"/>
                  </a:cubicBezTo>
                  <a:cubicBezTo>
                    <a:pt x="1370" y="108"/>
                    <a:pt x="1368" y="110"/>
                    <a:pt x="1366" y="110"/>
                  </a:cubicBezTo>
                  <a:close/>
                  <a:moveTo>
                    <a:pt x="553" y="99"/>
                  </a:moveTo>
                  <a:cubicBezTo>
                    <a:pt x="551" y="99"/>
                    <a:pt x="549" y="98"/>
                    <a:pt x="548" y="96"/>
                  </a:cubicBezTo>
                  <a:cubicBezTo>
                    <a:pt x="546" y="93"/>
                    <a:pt x="548" y="89"/>
                    <a:pt x="551" y="88"/>
                  </a:cubicBezTo>
                  <a:cubicBezTo>
                    <a:pt x="558" y="84"/>
                    <a:pt x="565" y="81"/>
                    <a:pt x="572" y="78"/>
                  </a:cubicBezTo>
                  <a:cubicBezTo>
                    <a:pt x="576" y="76"/>
                    <a:pt x="579" y="78"/>
                    <a:pt x="580" y="81"/>
                  </a:cubicBezTo>
                  <a:cubicBezTo>
                    <a:pt x="582" y="84"/>
                    <a:pt x="580" y="87"/>
                    <a:pt x="577" y="89"/>
                  </a:cubicBezTo>
                  <a:cubicBezTo>
                    <a:pt x="570" y="92"/>
                    <a:pt x="563" y="95"/>
                    <a:pt x="556" y="99"/>
                  </a:cubicBezTo>
                  <a:cubicBezTo>
                    <a:pt x="555" y="99"/>
                    <a:pt x="554" y="99"/>
                    <a:pt x="553" y="99"/>
                  </a:cubicBezTo>
                  <a:close/>
                  <a:moveTo>
                    <a:pt x="1322" y="89"/>
                  </a:moveTo>
                  <a:cubicBezTo>
                    <a:pt x="1321" y="89"/>
                    <a:pt x="1320" y="89"/>
                    <a:pt x="1320" y="89"/>
                  </a:cubicBezTo>
                  <a:cubicBezTo>
                    <a:pt x="1312" y="86"/>
                    <a:pt x="1305" y="83"/>
                    <a:pt x="1297" y="80"/>
                  </a:cubicBezTo>
                  <a:cubicBezTo>
                    <a:pt x="1294" y="78"/>
                    <a:pt x="1293" y="75"/>
                    <a:pt x="1294" y="72"/>
                  </a:cubicBezTo>
                  <a:cubicBezTo>
                    <a:pt x="1295" y="69"/>
                    <a:pt x="1299" y="67"/>
                    <a:pt x="1302" y="68"/>
                  </a:cubicBezTo>
                  <a:cubicBezTo>
                    <a:pt x="1309" y="71"/>
                    <a:pt x="1317" y="75"/>
                    <a:pt x="1324" y="78"/>
                  </a:cubicBezTo>
                  <a:cubicBezTo>
                    <a:pt x="1327" y="79"/>
                    <a:pt x="1329" y="83"/>
                    <a:pt x="1327" y="86"/>
                  </a:cubicBezTo>
                  <a:cubicBezTo>
                    <a:pt x="1326" y="88"/>
                    <a:pt x="1324" y="89"/>
                    <a:pt x="1322" y="89"/>
                  </a:cubicBezTo>
                  <a:close/>
                  <a:moveTo>
                    <a:pt x="597" y="80"/>
                  </a:moveTo>
                  <a:cubicBezTo>
                    <a:pt x="595" y="80"/>
                    <a:pt x="592" y="79"/>
                    <a:pt x="591" y="76"/>
                  </a:cubicBezTo>
                  <a:cubicBezTo>
                    <a:pt x="590" y="73"/>
                    <a:pt x="592" y="70"/>
                    <a:pt x="595" y="69"/>
                  </a:cubicBezTo>
                  <a:cubicBezTo>
                    <a:pt x="602" y="66"/>
                    <a:pt x="610" y="63"/>
                    <a:pt x="617" y="60"/>
                  </a:cubicBezTo>
                  <a:cubicBezTo>
                    <a:pt x="620" y="59"/>
                    <a:pt x="624" y="60"/>
                    <a:pt x="625" y="63"/>
                  </a:cubicBezTo>
                  <a:cubicBezTo>
                    <a:pt x="626" y="66"/>
                    <a:pt x="625" y="70"/>
                    <a:pt x="621" y="71"/>
                  </a:cubicBezTo>
                  <a:cubicBezTo>
                    <a:pt x="614" y="74"/>
                    <a:pt x="606" y="77"/>
                    <a:pt x="599" y="80"/>
                  </a:cubicBezTo>
                  <a:cubicBezTo>
                    <a:pt x="598" y="80"/>
                    <a:pt x="598" y="80"/>
                    <a:pt x="597" y="80"/>
                  </a:cubicBezTo>
                  <a:close/>
                  <a:moveTo>
                    <a:pt x="1277" y="71"/>
                  </a:moveTo>
                  <a:cubicBezTo>
                    <a:pt x="1277" y="71"/>
                    <a:pt x="1276" y="71"/>
                    <a:pt x="1275" y="71"/>
                  </a:cubicBezTo>
                  <a:cubicBezTo>
                    <a:pt x="1268" y="68"/>
                    <a:pt x="1260" y="65"/>
                    <a:pt x="1253" y="63"/>
                  </a:cubicBezTo>
                  <a:cubicBezTo>
                    <a:pt x="1250" y="62"/>
                    <a:pt x="1248" y="58"/>
                    <a:pt x="1249" y="55"/>
                  </a:cubicBezTo>
                  <a:cubicBezTo>
                    <a:pt x="1250" y="52"/>
                    <a:pt x="1253" y="50"/>
                    <a:pt x="1257" y="52"/>
                  </a:cubicBezTo>
                  <a:cubicBezTo>
                    <a:pt x="1264" y="54"/>
                    <a:pt x="1272" y="57"/>
                    <a:pt x="1279" y="60"/>
                  </a:cubicBezTo>
                  <a:cubicBezTo>
                    <a:pt x="1282" y="61"/>
                    <a:pt x="1284" y="64"/>
                    <a:pt x="1283" y="67"/>
                  </a:cubicBezTo>
                  <a:cubicBezTo>
                    <a:pt x="1282" y="70"/>
                    <a:pt x="1280" y="71"/>
                    <a:pt x="1277" y="71"/>
                  </a:cubicBezTo>
                  <a:close/>
                  <a:moveTo>
                    <a:pt x="642" y="63"/>
                  </a:moveTo>
                  <a:cubicBezTo>
                    <a:pt x="639" y="63"/>
                    <a:pt x="637" y="62"/>
                    <a:pt x="636" y="59"/>
                  </a:cubicBezTo>
                  <a:cubicBezTo>
                    <a:pt x="635" y="56"/>
                    <a:pt x="637" y="53"/>
                    <a:pt x="640" y="52"/>
                  </a:cubicBezTo>
                  <a:cubicBezTo>
                    <a:pt x="648" y="49"/>
                    <a:pt x="655" y="47"/>
                    <a:pt x="663" y="44"/>
                  </a:cubicBezTo>
                  <a:cubicBezTo>
                    <a:pt x="666" y="43"/>
                    <a:pt x="669" y="45"/>
                    <a:pt x="670" y="48"/>
                  </a:cubicBezTo>
                  <a:cubicBezTo>
                    <a:pt x="671" y="51"/>
                    <a:pt x="670" y="55"/>
                    <a:pt x="666" y="56"/>
                  </a:cubicBezTo>
                  <a:cubicBezTo>
                    <a:pt x="659" y="58"/>
                    <a:pt x="651" y="60"/>
                    <a:pt x="644" y="63"/>
                  </a:cubicBezTo>
                  <a:cubicBezTo>
                    <a:pt x="643" y="63"/>
                    <a:pt x="643" y="63"/>
                    <a:pt x="642" y="63"/>
                  </a:cubicBezTo>
                  <a:close/>
                  <a:moveTo>
                    <a:pt x="1232" y="56"/>
                  </a:moveTo>
                  <a:cubicBezTo>
                    <a:pt x="1231" y="56"/>
                    <a:pt x="1231" y="56"/>
                    <a:pt x="1230" y="55"/>
                  </a:cubicBezTo>
                  <a:cubicBezTo>
                    <a:pt x="1222" y="53"/>
                    <a:pt x="1215" y="51"/>
                    <a:pt x="1207" y="49"/>
                  </a:cubicBezTo>
                  <a:cubicBezTo>
                    <a:pt x="1204" y="48"/>
                    <a:pt x="1202" y="44"/>
                    <a:pt x="1203" y="41"/>
                  </a:cubicBezTo>
                  <a:cubicBezTo>
                    <a:pt x="1204" y="38"/>
                    <a:pt x="1207" y="36"/>
                    <a:pt x="1210" y="37"/>
                  </a:cubicBezTo>
                  <a:cubicBezTo>
                    <a:pt x="1218" y="39"/>
                    <a:pt x="1226" y="42"/>
                    <a:pt x="1234" y="44"/>
                  </a:cubicBezTo>
                  <a:cubicBezTo>
                    <a:pt x="1237" y="45"/>
                    <a:pt x="1238" y="48"/>
                    <a:pt x="1237" y="52"/>
                  </a:cubicBezTo>
                  <a:cubicBezTo>
                    <a:pt x="1237" y="54"/>
                    <a:pt x="1234" y="56"/>
                    <a:pt x="1232" y="56"/>
                  </a:cubicBezTo>
                  <a:close/>
                  <a:moveTo>
                    <a:pt x="688" y="49"/>
                  </a:moveTo>
                  <a:cubicBezTo>
                    <a:pt x="685" y="49"/>
                    <a:pt x="683" y="47"/>
                    <a:pt x="682" y="45"/>
                  </a:cubicBezTo>
                  <a:cubicBezTo>
                    <a:pt x="681" y="41"/>
                    <a:pt x="683" y="38"/>
                    <a:pt x="686" y="37"/>
                  </a:cubicBezTo>
                  <a:cubicBezTo>
                    <a:pt x="694" y="35"/>
                    <a:pt x="702" y="33"/>
                    <a:pt x="709" y="31"/>
                  </a:cubicBezTo>
                  <a:cubicBezTo>
                    <a:pt x="713" y="30"/>
                    <a:pt x="716" y="32"/>
                    <a:pt x="717" y="35"/>
                  </a:cubicBezTo>
                  <a:cubicBezTo>
                    <a:pt x="717" y="38"/>
                    <a:pt x="716" y="42"/>
                    <a:pt x="712" y="42"/>
                  </a:cubicBezTo>
                  <a:cubicBezTo>
                    <a:pt x="705" y="44"/>
                    <a:pt x="697" y="46"/>
                    <a:pt x="689" y="49"/>
                  </a:cubicBezTo>
                  <a:cubicBezTo>
                    <a:pt x="689" y="49"/>
                    <a:pt x="688" y="49"/>
                    <a:pt x="688" y="49"/>
                  </a:cubicBezTo>
                  <a:close/>
                  <a:moveTo>
                    <a:pt x="1186" y="42"/>
                  </a:moveTo>
                  <a:cubicBezTo>
                    <a:pt x="1185" y="42"/>
                    <a:pt x="1185" y="42"/>
                    <a:pt x="1184" y="42"/>
                  </a:cubicBezTo>
                  <a:cubicBezTo>
                    <a:pt x="1176" y="40"/>
                    <a:pt x="1169" y="38"/>
                    <a:pt x="1161" y="37"/>
                  </a:cubicBezTo>
                  <a:cubicBezTo>
                    <a:pt x="1158" y="36"/>
                    <a:pt x="1156" y="33"/>
                    <a:pt x="1156" y="29"/>
                  </a:cubicBezTo>
                  <a:cubicBezTo>
                    <a:pt x="1157" y="26"/>
                    <a:pt x="1160" y="24"/>
                    <a:pt x="1164" y="25"/>
                  </a:cubicBezTo>
                  <a:cubicBezTo>
                    <a:pt x="1171" y="27"/>
                    <a:pt x="1179" y="29"/>
                    <a:pt x="1187" y="31"/>
                  </a:cubicBezTo>
                  <a:cubicBezTo>
                    <a:pt x="1190" y="31"/>
                    <a:pt x="1192" y="35"/>
                    <a:pt x="1191" y="38"/>
                  </a:cubicBezTo>
                  <a:cubicBezTo>
                    <a:pt x="1191" y="41"/>
                    <a:pt x="1188" y="42"/>
                    <a:pt x="1186" y="42"/>
                  </a:cubicBezTo>
                  <a:close/>
                  <a:moveTo>
                    <a:pt x="734" y="37"/>
                  </a:moveTo>
                  <a:cubicBezTo>
                    <a:pt x="731" y="37"/>
                    <a:pt x="729" y="35"/>
                    <a:pt x="728" y="32"/>
                  </a:cubicBezTo>
                  <a:cubicBezTo>
                    <a:pt x="728" y="29"/>
                    <a:pt x="730" y="26"/>
                    <a:pt x="733" y="25"/>
                  </a:cubicBezTo>
                  <a:cubicBezTo>
                    <a:pt x="741" y="23"/>
                    <a:pt x="748" y="21"/>
                    <a:pt x="756" y="20"/>
                  </a:cubicBezTo>
                  <a:cubicBezTo>
                    <a:pt x="760" y="19"/>
                    <a:pt x="763" y="21"/>
                    <a:pt x="763" y="24"/>
                  </a:cubicBezTo>
                  <a:cubicBezTo>
                    <a:pt x="764" y="28"/>
                    <a:pt x="762" y="31"/>
                    <a:pt x="759" y="32"/>
                  </a:cubicBezTo>
                  <a:cubicBezTo>
                    <a:pt x="751" y="33"/>
                    <a:pt x="743" y="35"/>
                    <a:pt x="735" y="37"/>
                  </a:cubicBezTo>
                  <a:cubicBezTo>
                    <a:pt x="735" y="37"/>
                    <a:pt x="735" y="37"/>
                    <a:pt x="734" y="37"/>
                  </a:cubicBezTo>
                  <a:close/>
                  <a:moveTo>
                    <a:pt x="1139" y="32"/>
                  </a:moveTo>
                  <a:cubicBezTo>
                    <a:pt x="1138" y="32"/>
                    <a:pt x="1138" y="32"/>
                    <a:pt x="1138" y="31"/>
                  </a:cubicBezTo>
                  <a:cubicBezTo>
                    <a:pt x="1130" y="30"/>
                    <a:pt x="1122" y="28"/>
                    <a:pt x="1114" y="27"/>
                  </a:cubicBezTo>
                  <a:cubicBezTo>
                    <a:pt x="1111" y="26"/>
                    <a:pt x="1109" y="23"/>
                    <a:pt x="1109" y="20"/>
                  </a:cubicBezTo>
                  <a:cubicBezTo>
                    <a:pt x="1110" y="17"/>
                    <a:pt x="1113" y="15"/>
                    <a:pt x="1116" y="15"/>
                  </a:cubicBezTo>
                  <a:cubicBezTo>
                    <a:pt x="1124" y="17"/>
                    <a:pt x="1132" y="18"/>
                    <a:pt x="1140" y="20"/>
                  </a:cubicBezTo>
                  <a:cubicBezTo>
                    <a:pt x="1143" y="20"/>
                    <a:pt x="1145" y="24"/>
                    <a:pt x="1145" y="27"/>
                  </a:cubicBezTo>
                  <a:cubicBezTo>
                    <a:pt x="1144" y="30"/>
                    <a:pt x="1142" y="32"/>
                    <a:pt x="1139" y="32"/>
                  </a:cubicBezTo>
                  <a:close/>
                  <a:moveTo>
                    <a:pt x="781" y="27"/>
                  </a:moveTo>
                  <a:cubicBezTo>
                    <a:pt x="778" y="27"/>
                    <a:pt x="776" y="25"/>
                    <a:pt x="775" y="22"/>
                  </a:cubicBezTo>
                  <a:cubicBezTo>
                    <a:pt x="775" y="19"/>
                    <a:pt x="777" y="16"/>
                    <a:pt x="780" y="15"/>
                  </a:cubicBezTo>
                  <a:cubicBezTo>
                    <a:pt x="788" y="14"/>
                    <a:pt x="796" y="13"/>
                    <a:pt x="804" y="11"/>
                  </a:cubicBezTo>
                  <a:cubicBezTo>
                    <a:pt x="807" y="11"/>
                    <a:pt x="810" y="13"/>
                    <a:pt x="811" y="16"/>
                  </a:cubicBezTo>
                  <a:cubicBezTo>
                    <a:pt x="811" y="20"/>
                    <a:pt x="809" y="23"/>
                    <a:pt x="806" y="23"/>
                  </a:cubicBezTo>
                  <a:cubicBezTo>
                    <a:pt x="798" y="24"/>
                    <a:pt x="790" y="26"/>
                    <a:pt x="782" y="27"/>
                  </a:cubicBezTo>
                  <a:cubicBezTo>
                    <a:pt x="782" y="27"/>
                    <a:pt x="781" y="27"/>
                    <a:pt x="781" y="27"/>
                  </a:cubicBezTo>
                  <a:close/>
                  <a:moveTo>
                    <a:pt x="1092" y="23"/>
                  </a:moveTo>
                  <a:cubicBezTo>
                    <a:pt x="1091" y="23"/>
                    <a:pt x="1091" y="23"/>
                    <a:pt x="1091" y="23"/>
                  </a:cubicBezTo>
                  <a:cubicBezTo>
                    <a:pt x="1083" y="22"/>
                    <a:pt x="1075" y="21"/>
                    <a:pt x="1067" y="20"/>
                  </a:cubicBezTo>
                  <a:cubicBezTo>
                    <a:pt x="1064" y="19"/>
                    <a:pt x="1061" y="16"/>
                    <a:pt x="1062" y="13"/>
                  </a:cubicBezTo>
                  <a:cubicBezTo>
                    <a:pt x="1062" y="10"/>
                    <a:pt x="1065" y="8"/>
                    <a:pt x="1069" y="8"/>
                  </a:cubicBezTo>
                  <a:cubicBezTo>
                    <a:pt x="1077" y="9"/>
                    <a:pt x="1085" y="10"/>
                    <a:pt x="1093" y="11"/>
                  </a:cubicBezTo>
                  <a:cubicBezTo>
                    <a:pt x="1096" y="12"/>
                    <a:pt x="1098" y="15"/>
                    <a:pt x="1098" y="18"/>
                  </a:cubicBezTo>
                  <a:cubicBezTo>
                    <a:pt x="1097" y="21"/>
                    <a:pt x="1095" y="23"/>
                    <a:pt x="1092" y="23"/>
                  </a:cubicBezTo>
                  <a:close/>
                  <a:moveTo>
                    <a:pt x="829" y="20"/>
                  </a:moveTo>
                  <a:cubicBezTo>
                    <a:pt x="826" y="20"/>
                    <a:pt x="823" y="18"/>
                    <a:pt x="823" y="15"/>
                  </a:cubicBezTo>
                  <a:cubicBezTo>
                    <a:pt x="822" y="11"/>
                    <a:pt x="824" y="8"/>
                    <a:pt x="828" y="8"/>
                  </a:cubicBezTo>
                  <a:cubicBezTo>
                    <a:pt x="836" y="7"/>
                    <a:pt x="844" y="6"/>
                    <a:pt x="852" y="5"/>
                  </a:cubicBezTo>
                  <a:cubicBezTo>
                    <a:pt x="855" y="5"/>
                    <a:pt x="858" y="7"/>
                    <a:pt x="858" y="11"/>
                  </a:cubicBezTo>
                  <a:cubicBezTo>
                    <a:pt x="859" y="14"/>
                    <a:pt x="856" y="17"/>
                    <a:pt x="853" y="17"/>
                  </a:cubicBezTo>
                  <a:cubicBezTo>
                    <a:pt x="845" y="18"/>
                    <a:pt x="837" y="19"/>
                    <a:pt x="829" y="20"/>
                  </a:cubicBezTo>
                  <a:cubicBezTo>
                    <a:pt x="829" y="20"/>
                    <a:pt x="829" y="20"/>
                    <a:pt x="829" y="20"/>
                  </a:cubicBezTo>
                  <a:close/>
                  <a:moveTo>
                    <a:pt x="1044" y="17"/>
                  </a:moveTo>
                  <a:cubicBezTo>
                    <a:pt x="1044" y="17"/>
                    <a:pt x="1044" y="17"/>
                    <a:pt x="1043" y="17"/>
                  </a:cubicBezTo>
                  <a:cubicBezTo>
                    <a:pt x="1036" y="16"/>
                    <a:pt x="1028" y="16"/>
                    <a:pt x="1020" y="15"/>
                  </a:cubicBezTo>
                  <a:cubicBezTo>
                    <a:pt x="1016" y="15"/>
                    <a:pt x="1014" y="12"/>
                    <a:pt x="1014" y="9"/>
                  </a:cubicBezTo>
                  <a:cubicBezTo>
                    <a:pt x="1014" y="5"/>
                    <a:pt x="1017" y="3"/>
                    <a:pt x="1021" y="3"/>
                  </a:cubicBezTo>
                  <a:cubicBezTo>
                    <a:pt x="1029" y="4"/>
                    <a:pt x="1037" y="4"/>
                    <a:pt x="1045" y="5"/>
                  </a:cubicBezTo>
                  <a:cubicBezTo>
                    <a:pt x="1048" y="6"/>
                    <a:pt x="1050" y="8"/>
                    <a:pt x="1050" y="12"/>
                  </a:cubicBezTo>
                  <a:cubicBezTo>
                    <a:pt x="1050" y="15"/>
                    <a:pt x="1047" y="17"/>
                    <a:pt x="1044" y="17"/>
                  </a:cubicBezTo>
                  <a:close/>
                  <a:moveTo>
                    <a:pt x="876" y="15"/>
                  </a:moveTo>
                  <a:cubicBezTo>
                    <a:pt x="873" y="15"/>
                    <a:pt x="871" y="13"/>
                    <a:pt x="870" y="10"/>
                  </a:cubicBezTo>
                  <a:cubicBezTo>
                    <a:pt x="870" y="6"/>
                    <a:pt x="873" y="3"/>
                    <a:pt x="876" y="3"/>
                  </a:cubicBezTo>
                  <a:cubicBezTo>
                    <a:pt x="884" y="2"/>
                    <a:pt x="892" y="2"/>
                    <a:pt x="900" y="2"/>
                  </a:cubicBezTo>
                  <a:cubicBezTo>
                    <a:pt x="903" y="1"/>
                    <a:pt x="906" y="4"/>
                    <a:pt x="906" y="7"/>
                  </a:cubicBezTo>
                  <a:cubicBezTo>
                    <a:pt x="906" y="11"/>
                    <a:pt x="904" y="13"/>
                    <a:pt x="901" y="14"/>
                  </a:cubicBezTo>
                  <a:cubicBezTo>
                    <a:pt x="893" y="14"/>
                    <a:pt x="885" y="14"/>
                    <a:pt x="877" y="15"/>
                  </a:cubicBezTo>
                  <a:cubicBezTo>
                    <a:pt x="877" y="15"/>
                    <a:pt x="876" y="15"/>
                    <a:pt x="876" y="15"/>
                  </a:cubicBezTo>
                  <a:close/>
                  <a:moveTo>
                    <a:pt x="996" y="14"/>
                  </a:moveTo>
                  <a:cubicBezTo>
                    <a:pt x="996" y="14"/>
                    <a:pt x="996" y="14"/>
                    <a:pt x="996" y="14"/>
                  </a:cubicBezTo>
                  <a:cubicBezTo>
                    <a:pt x="988" y="13"/>
                    <a:pt x="980" y="13"/>
                    <a:pt x="972" y="13"/>
                  </a:cubicBezTo>
                  <a:cubicBezTo>
                    <a:pt x="969" y="13"/>
                    <a:pt x="966" y="10"/>
                    <a:pt x="966" y="6"/>
                  </a:cubicBezTo>
                  <a:cubicBezTo>
                    <a:pt x="966" y="3"/>
                    <a:pt x="969" y="0"/>
                    <a:pt x="972" y="1"/>
                  </a:cubicBezTo>
                  <a:cubicBezTo>
                    <a:pt x="980" y="1"/>
                    <a:pt x="988" y="1"/>
                    <a:pt x="996" y="2"/>
                  </a:cubicBezTo>
                  <a:cubicBezTo>
                    <a:pt x="1000" y="2"/>
                    <a:pt x="1002" y="5"/>
                    <a:pt x="1002" y="8"/>
                  </a:cubicBezTo>
                  <a:cubicBezTo>
                    <a:pt x="1002" y="11"/>
                    <a:pt x="999" y="14"/>
                    <a:pt x="996" y="14"/>
                  </a:cubicBezTo>
                  <a:close/>
                  <a:moveTo>
                    <a:pt x="924" y="13"/>
                  </a:moveTo>
                  <a:cubicBezTo>
                    <a:pt x="921" y="13"/>
                    <a:pt x="918" y="10"/>
                    <a:pt x="918" y="7"/>
                  </a:cubicBezTo>
                  <a:cubicBezTo>
                    <a:pt x="918" y="3"/>
                    <a:pt x="921" y="1"/>
                    <a:pt x="924" y="1"/>
                  </a:cubicBezTo>
                  <a:cubicBezTo>
                    <a:pt x="932" y="0"/>
                    <a:pt x="940" y="0"/>
                    <a:pt x="948" y="0"/>
                  </a:cubicBezTo>
                  <a:cubicBezTo>
                    <a:pt x="952" y="0"/>
                    <a:pt x="954" y="3"/>
                    <a:pt x="954" y="6"/>
                  </a:cubicBezTo>
                  <a:cubicBezTo>
                    <a:pt x="954" y="10"/>
                    <a:pt x="952" y="12"/>
                    <a:pt x="948" y="12"/>
                  </a:cubicBezTo>
                  <a:cubicBezTo>
                    <a:pt x="940" y="12"/>
                    <a:pt x="932" y="12"/>
                    <a:pt x="924" y="13"/>
                  </a:cubicBezTo>
                  <a:cubicBezTo>
                    <a:pt x="924" y="13"/>
                    <a:pt x="924" y="13"/>
                    <a:pt x="924" y="13"/>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70" name="Oval 532">
              <a:extLst>
                <a:ext uri="{FF2B5EF4-FFF2-40B4-BE49-F238E27FC236}">
                  <a16:creationId xmlns:a16="http://schemas.microsoft.com/office/drawing/2014/main" id="{9B812DEF-06B1-42FE-A4F8-C307CB065751}"/>
                </a:ext>
              </a:extLst>
            </p:cNvPr>
            <p:cNvSpPr>
              <a:spLocks noChangeArrowheads="1"/>
            </p:cNvSpPr>
            <p:nvPr/>
          </p:nvSpPr>
          <p:spPr bwMode="auto">
            <a:xfrm rot="10800000">
              <a:off x="5123788" y="5396524"/>
              <a:ext cx="122781" cy="120940"/>
            </a:xfrm>
            <a:prstGeom prst="ellipse">
              <a:avLst/>
            </a:pr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nvGrpSpPr>
            <p:cNvPr id="171" name="Group 170">
              <a:extLst>
                <a:ext uri="{FF2B5EF4-FFF2-40B4-BE49-F238E27FC236}">
                  <a16:creationId xmlns:a16="http://schemas.microsoft.com/office/drawing/2014/main" id="{FFCA6235-5CD1-4AE9-8648-CD2F482D8E0D}"/>
                </a:ext>
              </a:extLst>
            </p:cNvPr>
            <p:cNvGrpSpPr/>
            <p:nvPr/>
          </p:nvGrpSpPr>
          <p:grpSpPr>
            <a:xfrm flipH="1" flipV="1">
              <a:off x="5551160" y="3455112"/>
              <a:ext cx="1037144" cy="1172370"/>
              <a:chOff x="8363008" y="2950704"/>
              <a:chExt cx="1318960" cy="1520896"/>
            </a:xfrm>
            <a:solidFill>
              <a:srgbClr val="44546A">
                <a:lumMod val="75000"/>
              </a:srgbClr>
            </a:solidFill>
          </p:grpSpPr>
          <p:sp>
            <p:nvSpPr>
              <p:cNvPr id="239" name="Freeform 533">
                <a:extLst>
                  <a:ext uri="{FF2B5EF4-FFF2-40B4-BE49-F238E27FC236}">
                    <a16:creationId xmlns:a16="http://schemas.microsoft.com/office/drawing/2014/main" id="{BBBAD624-6DD1-44A4-B925-A8EBA2A97AD1}"/>
                  </a:ext>
                </a:extLst>
              </p:cNvPr>
              <p:cNvSpPr>
                <a:spLocks/>
              </p:cNvSpPr>
              <p:nvPr/>
            </p:nvSpPr>
            <p:spPr bwMode="auto">
              <a:xfrm rot="10800000">
                <a:off x="8363008" y="2950704"/>
                <a:ext cx="1318960" cy="1520896"/>
              </a:xfrm>
              <a:custGeom>
                <a:avLst/>
                <a:gdLst>
                  <a:gd name="T0" fmla="*/ 1757 w 1757"/>
                  <a:gd name="T1" fmla="*/ 1520 h 2026"/>
                  <a:gd name="T2" fmla="*/ 880 w 1757"/>
                  <a:gd name="T3" fmla="*/ 2026 h 2026"/>
                  <a:gd name="T4" fmla="*/ 0 w 1757"/>
                  <a:gd name="T5" fmla="*/ 1520 h 2026"/>
                  <a:gd name="T6" fmla="*/ 0 w 1757"/>
                  <a:gd name="T7" fmla="*/ 506 h 2026"/>
                  <a:gd name="T8" fmla="*/ 880 w 1757"/>
                  <a:gd name="T9" fmla="*/ 0 h 2026"/>
                  <a:gd name="T10" fmla="*/ 1757 w 1757"/>
                  <a:gd name="T11" fmla="*/ 506 h 2026"/>
                  <a:gd name="T12" fmla="*/ 1757 w 1757"/>
                  <a:gd name="T13" fmla="*/ 1520 h 2026"/>
                </a:gdLst>
                <a:ahLst/>
                <a:cxnLst>
                  <a:cxn ang="0">
                    <a:pos x="T0" y="T1"/>
                  </a:cxn>
                  <a:cxn ang="0">
                    <a:pos x="T2" y="T3"/>
                  </a:cxn>
                  <a:cxn ang="0">
                    <a:pos x="T4" y="T5"/>
                  </a:cxn>
                  <a:cxn ang="0">
                    <a:pos x="T6" y="T7"/>
                  </a:cxn>
                  <a:cxn ang="0">
                    <a:pos x="T8" y="T9"/>
                  </a:cxn>
                  <a:cxn ang="0">
                    <a:pos x="T10" y="T11"/>
                  </a:cxn>
                  <a:cxn ang="0">
                    <a:pos x="T12" y="T13"/>
                  </a:cxn>
                </a:cxnLst>
                <a:rect l="0" t="0" r="r" b="b"/>
                <a:pathLst>
                  <a:path w="1757" h="2026">
                    <a:moveTo>
                      <a:pt x="1757" y="1520"/>
                    </a:moveTo>
                    <a:lnTo>
                      <a:pt x="880" y="2026"/>
                    </a:lnTo>
                    <a:lnTo>
                      <a:pt x="0" y="1520"/>
                    </a:lnTo>
                    <a:lnTo>
                      <a:pt x="0" y="506"/>
                    </a:lnTo>
                    <a:lnTo>
                      <a:pt x="880" y="0"/>
                    </a:lnTo>
                    <a:lnTo>
                      <a:pt x="1757" y="506"/>
                    </a:lnTo>
                    <a:lnTo>
                      <a:pt x="1757" y="15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40" name="Rectangle 535">
                <a:extLst>
                  <a:ext uri="{FF2B5EF4-FFF2-40B4-BE49-F238E27FC236}">
                    <a16:creationId xmlns:a16="http://schemas.microsoft.com/office/drawing/2014/main" id="{15C5B0B4-EB88-49A1-B4D3-B35868198135}"/>
                  </a:ext>
                </a:extLst>
              </p:cNvPr>
              <p:cNvSpPr>
                <a:spLocks noChangeArrowheads="1"/>
              </p:cNvSpPr>
              <p:nvPr/>
            </p:nvSpPr>
            <p:spPr bwMode="auto">
              <a:xfrm rot="10800000">
                <a:off x="8662533" y="3539995"/>
                <a:ext cx="703395" cy="3866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41" name="Oval 537">
                <a:extLst>
                  <a:ext uri="{FF2B5EF4-FFF2-40B4-BE49-F238E27FC236}">
                    <a16:creationId xmlns:a16="http://schemas.microsoft.com/office/drawing/2014/main" id="{E2B350D7-93C9-47C2-9975-87E1EF3E93F8}"/>
                  </a:ext>
                </a:extLst>
              </p:cNvPr>
              <p:cNvSpPr>
                <a:spLocks noChangeArrowheads="1"/>
              </p:cNvSpPr>
              <p:nvPr/>
            </p:nvSpPr>
            <p:spPr bwMode="auto">
              <a:xfrm rot="10800000">
                <a:off x="9001844" y="3946118"/>
                <a:ext cx="24773" cy="2477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sp>
          <p:nvSpPr>
            <p:cNvPr id="172" name="Freeform 538">
              <a:extLst>
                <a:ext uri="{FF2B5EF4-FFF2-40B4-BE49-F238E27FC236}">
                  <a16:creationId xmlns:a16="http://schemas.microsoft.com/office/drawing/2014/main" id="{75D31586-22FA-4A21-9501-6371B987FAF1}"/>
                </a:ext>
              </a:extLst>
            </p:cNvPr>
            <p:cNvSpPr>
              <a:spLocks noEditPoints="1"/>
            </p:cNvSpPr>
            <p:nvPr/>
          </p:nvSpPr>
          <p:spPr bwMode="auto">
            <a:xfrm rot="10800000">
              <a:off x="5498034" y="3403032"/>
              <a:ext cx="1143397" cy="1279422"/>
            </a:xfrm>
            <a:custGeom>
              <a:avLst/>
              <a:gdLst>
                <a:gd name="T0" fmla="*/ 418 w 819"/>
                <a:gd name="T1" fmla="*/ 935 h 935"/>
                <a:gd name="T2" fmla="*/ 397 w 819"/>
                <a:gd name="T3" fmla="*/ 933 h 935"/>
                <a:gd name="T4" fmla="*/ 460 w 819"/>
                <a:gd name="T5" fmla="*/ 911 h 935"/>
                <a:gd name="T6" fmla="*/ 356 w 819"/>
                <a:gd name="T7" fmla="*/ 909 h 935"/>
                <a:gd name="T8" fmla="*/ 501 w 819"/>
                <a:gd name="T9" fmla="*/ 887 h 935"/>
                <a:gd name="T10" fmla="*/ 314 w 819"/>
                <a:gd name="T11" fmla="*/ 885 h 935"/>
                <a:gd name="T12" fmla="*/ 543 w 819"/>
                <a:gd name="T13" fmla="*/ 863 h 935"/>
                <a:gd name="T14" fmla="*/ 273 w 819"/>
                <a:gd name="T15" fmla="*/ 861 h 935"/>
                <a:gd name="T16" fmla="*/ 584 w 819"/>
                <a:gd name="T17" fmla="*/ 839 h 935"/>
                <a:gd name="T18" fmla="*/ 231 w 819"/>
                <a:gd name="T19" fmla="*/ 837 h 935"/>
                <a:gd name="T20" fmla="*/ 626 w 819"/>
                <a:gd name="T21" fmla="*/ 815 h 935"/>
                <a:gd name="T22" fmla="*/ 190 w 819"/>
                <a:gd name="T23" fmla="*/ 813 h 935"/>
                <a:gd name="T24" fmla="*/ 668 w 819"/>
                <a:gd name="T25" fmla="*/ 791 h 935"/>
                <a:gd name="T26" fmla="*/ 148 w 819"/>
                <a:gd name="T27" fmla="*/ 789 h 935"/>
                <a:gd name="T28" fmla="*/ 709 w 819"/>
                <a:gd name="T29" fmla="*/ 767 h 935"/>
                <a:gd name="T30" fmla="*/ 106 w 819"/>
                <a:gd name="T31" fmla="*/ 765 h 935"/>
                <a:gd name="T32" fmla="*/ 751 w 819"/>
                <a:gd name="T33" fmla="*/ 743 h 935"/>
                <a:gd name="T34" fmla="*/ 65 w 819"/>
                <a:gd name="T35" fmla="*/ 741 h 935"/>
                <a:gd name="T36" fmla="*/ 819 w 819"/>
                <a:gd name="T37" fmla="*/ 705 h 935"/>
                <a:gd name="T38" fmla="*/ 12 w 819"/>
                <a:gd name="T39" fmla="*/ 697 h 935"/>
                <a:gd name="T40" fmla="*/ 6 w 819"/>
                <a:gd name="T41" fmla="*/ 643 h 935"/>
                <a:gd name="T42" fmla="*/ 819 w 819"/>
                <a:gd name="T43" fmla="*/ 641 h 935"/>
                <a:gd name="T44" fmla="*/ 12 w 819"/>
                <a:gd name="T45" fmla="*/ 625 h 935"/>
                <a:gd name="T46" fmla="*/ 813 w 819"/>
                <a:gd name="T47" fmla="*/ 623 h 935"/>
                <a:gd name="T48" fmla="*/ 813 w 819"/>
                <a:gd name="T49" fmla="*/ 575 h 935"/>
                <a:gd name="T50" fmla="*/ 0 w 819"/>
                <a:gd name="T51" fmla="*/ 529 h 935"/>
                <a:gd name="T52" fmla="*/ 807 w 819"/>
                <a:gd name="T53" fmla="*/ 497 h 935"/>
                <a:gd name="T54" fmla="*/ 6 w 819"/>
                <a:gd name="T55" fmla="*/ 451 h 935"/>
                <a:gd name="T56" fmla="*/ 819 w 819"/>
                <a:gd name="T57" fmla="*/ 449 h 935"/>
                <a:gd name="T58" fmla="*/ 12 w 819"/>
                <a:gd name="T59" fmla="*/ 433 h 935"/>
                <a:gd name="T60" fmla="*/ 813 w 819"/>
                <a:gd name="T61" fmla="*/ 431 h 935"/>
                <a:gd name="T62" fmla="*/ 813 w 819"/>
                <a:gd name="T63" fmla="*/ 383 h 935"/>
                <a:gd name="T64" fmla="*/ 0 w 819"/>
                <a:gd name="T65" fmla="*/ 337 h 935"/>
                <a:gd name="T66" fmla="*/ 807 w 819"/>
                <a:gd name="T67" fmla="*/ 305 h 935"/>
                <a:gd name="T68" fmla="*/ 6 w 819"/>
                <a:gd name="T69" fmla="*/ 259 h 935"/>
                <a:gd name="T70" fmla="*/ 819 w 819"/>
                <a:gd name="T71" fmla="*/ 257 h 935"/>
                <a:gd name="T72" fmla="*/ 25 w 819"/>
                <a:gd name="T73" fmla="*/ 232 h 935"/>
                <a:gd name="T74" fmla="*/ 794 w 819"/>
                <a:gd name="T75" fmla="*/ 217 h 935"/>
                <a:gd name="T76" fmla="*/ 68 w 819"/>
                <a:gd name="T77" fmla="*/ 199 h 935"/>
                <a:gd name="T78" fmla="*/ 752 w 819"/>
                <a:gd name="T79" fmla="*/ 193 h 935"/>
                <a:gd name="T80" fmla="*/ 110 w 819"/>
                <a:gd name="T81" fmla="*/ 175 h 935"/>
                <a:gd name="T82" fmla="*/ 710 w 819"/>
                <a:gd name="T83" fmla="*/ 169 h 935"/>
                <a:gd name="T84" fmla="*/ 151 w 819"/>
                <a:gd name="T85" fmla="*/ 151 h 935"/>
                <a:gd name="T86" fmla="*/ 669 w 819"/>
                <a:gd name="T87" fmla="*/ 145 h 935"/>
                <a:gd name="T88" fmla="*/ 193 w 819"/>
                <a:gd name="T89" fmla="*/ 127 h 935"/>
                <a:gd name="T90" fmla="*/ 627 w 819"/>
                <a:gd name="T91" fmla="*/ 121 h 935"/>
                <a:gd name="T92" fmla="*/ 235 w 819"/>
                <a:gd name="T93" fmla="*/ 103 h 935"/>
                <a:gd name="T94" fmla="*/ 586 w 819"/>
                <a:gd name="T95" fmla="*/ 97 h 935"/>
                <a:gd name="T96" fmla="*/ 276 w 819"/>
                <a:gd name="T97" fmla="*/ 79 h 935"/>
                <a:gd name="T98" fmla="*/ 544 w 819"/>
                <a:gd name="T99" fmla="*/ 73 h 935"/>
                <a:gd name="T100" fmla="*/ 318 w 819"/>
                <a:gd name="T101" fmla="*/ 55 h 935"/>
                <a:gd name="T102" fmla="*/ 503 w 819"/>
                <a:gd name="T103" fmla="*/ 49 h 935"/>
                <a:gd name="T104" fmla="*/ 359 w 819"/>
                <a:gd name="T105" fmla="*/ 31 h 935"/>
                <a:gd name="T106" fmla="*/ 461 w 819"/>
                <a:gd name="T107" fmla="*/ 25 h 935"/>
                <a:gd name="T108" fmla="*/ 401 w 819"/>
                <a:gd name="T109" fmla="*/ 7 h 935"/>
                <a:gd name="T110" fmla="*/ 420 w 819"/>
                <a:gd name="T111" fmla="*/ 1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19" h="935">
                  <a:moveTo>
                    <a:pt x="418" y="935"/>
                  </a:moveTo>
                  <a:cubicBezTo>
                    <a:pt x="416" y="935"/>
                    <a:pt x="414" y="934"/>
                    <a:pt x="413" y="932"/>
                  </a:cubicBezTo>
                  <a:cubicBezTo>
                    <a:pt x="411" y="929"/>
                    <a:pt x="412" y="926"/>
                    <a:pt x="415" y="924"/>
                  </a:cubicBezTo>
                  <a:cubicBezTo>
                    <a:pt x="436" y="912"/>
                    <a:pt x="436" y="912"/>
                    <a:pt x="436" y="912"/>
                  </a:cubicBezTo>
                  <a:cubicBezTo>
                    <a:pt x="439" y="911"/>
                    <a:pt x="442" y="911"/>
                    <a:pt x="444" y="914"/>
                  </a:cubicBezTo>
                  <a:cubicBezTo>
                    <a:pt x="446" y="917"/>
                    <a:pt x="445" y="921"/>
                    <a:pt x="442" y="923"/>
                  </a:cubicBezTo>
                  <a:cubicBezTo>
                    <a:pt x="421" y="935"/>
                    <a:pt x="421" y="935"/>
                    <a:pt x="421" y="935"/>
                  </a:cubicBezTo>
                  <a:cubicBezTo>
                    <a:pt x="420" y="935"/>
                    <a:pt x="419" y="935"/>
                    <a:pt x="418" y="935"/>
                  </a:cubicBezTo>
                  <a:close/>
                  <a:moveTo>
                    <a:pt x="397" y="933"/>
                  </a:moveTo>
                  <a:cubicBezTo>
                    <a:pt x="396" y="933"/>
                    <a:pt x="395" y="933"/>
                    <a:pt x="394" y="933"/>
                  </a:cubicBezTo>
                  <a:cubicBezTo>
                    <a:pt x="374" y="921"/>
                    <a:pt x="374" y="921"/>
                    <a:pt x="374" y="921"/>
                  </a:cubicBezTo>
                  <a:cubicBezTo>
                    <a:pt x="371" y="919"/>
                    <a:pt x="370" y="915"/>
                    <a:pt x="371" y="912"/>
                  </a:cubicBezTo>
                  <a:cubicBezTo>
                    <a:pt x="373" y="909"/>
                    <a:pt x="377" y="908"/>
                    <a:pt x="380" y="910"/>
                  </a:cubicBezTo>
                  <a:cubicBezTo>
                    <a:pt x="400" y="922"/>
                    <a:pt x="400" y="922"/>
                    <a:pt x="400" y="922"/>
                  </a:cubicBezTo>
                  <a:cubicBezTo>
                    <a:pt x="403" y="924"/>
                    <a:pt x="404" y="927"/>
                    <a:pt x="403" y="930"/>
                  </a:cubicBezTo>
                  <a:cubicBezTo>
                    <a:pt x="401" y="932"/>
                    <a:pt x="399" y="933"/>
                    <a:pt x="397" y="933"/>
                  </a:cubicBezTo>
                  <a:close/>
                  <a:moveTo>
                    <a:pt x="460" y="911"/>
                  </a:moveTo>
                  <a:cubicBezTo>
                    <a:pt x="458" y="911"/>
                    <a:pt x="456" y="910"/>
                    <a:pt x="455" y="908"/>
                  </a:cubicBezTo>
                  <a:cubicBezTo>
                    <a:pt x="453" y="905"/>
                    <a:pt x="454" y="902"/>
                    <a:pt x="457" y="900"/>
                  </a:cubicBezTo>
                  <a:cubicBezTo>
                    <a:pt x="478" y="888"/>
                    <a:pt x="478" y="888"/>
                    <a:pt x="478" y="888"/>
                  </a:cubicBezTo>
                  <a:cubicBezTo>
                    <a:pt x="480" y="887"/>
                    <a:pt x="484" y="887"/>
                    <a:pt x="486" y="890"/>
                  </a:cubicBezTo>
                  <a:cubicBezTo>
                    <a:pt x="487" y="893"/>
                    <a:pt x="486" y="897"/>
                    <a:pt x="484" y="899"/>
                  </a:cubicBezTo>
                  <a:cubicBezTo>
                    <a:pt x="463" y="911"/>
                    <a:pt x="463" y="911"/>
                    <a:pt x="463" y="911"/>
                  </a:cubicBezTo>
                  <a:cubicBezTo>
                    <a:pt x="462" y="911"/>
                    <a:pt x="461" y="911"/>
                    <a:pt x="460" y="911"/>
                  </a:cubicBezTo>
                  <a:close/>
                  <a:moveTo>
                    <a:pt x="356" y="909"/>
                  </a:moveTo>
                  <a:cubicBezTo>
                    <a:pt x="355" y="909"/>
                    <a:pt x="354" y="909"/>
                    <a:pt x="353" y="909"/>
                  </a:cubicBezTo>
                  <a:cubicBezTo>
                    <a:pt x="332" y="897"/>
                    <a:pt x="332" y="897"/>
                    <a:pt x="332" y="897"/>
                  </a:cubicBezTo>
                  <a:cubicBezTo>
                    <a:pt x="329" y="895"/>
                    <a:pt x="328" y="891"/>
                    <a:pt x="330" y="888"/>
                  </a:cubicBezTo>
                  <a:cubicBezTo>
                    <a:pt x="331" y="885"/>
                    <a:pt x="335" y="884"/>
                    <a:pt x="338" y="886"/>
                  </a:cubicBezTo>
                  <a:cubicBezTo>
                    <a:pt x="359" y="898"/>
                    <a:pt x="359" y="898"/>
                    <a:pt x="359" y="898"/>
                  </a:cubicBezTo>
                  <a:cubicBezTo>
                    <a:pt x="362" y="900"/>
                    <a:pt x="363" y="903"/>
                    <a:pt x="361" y="906"/>
                  </a:cubicBezTo>
                  <a:cubicBezTo>
                    <a:pt x="360" y="908"/>
                    <a:pt x="358" y="909"/>
                    <a:pt x="356" y="909"/>
                  </a:cubicBezTo>
                  <a:close/>
                  <a:moveTo>
                    <a:pt x="501" y="887"/>
                  </a:moveTo>
                  <a:cubicBezTo>
                    <a:pt x="499" y="887"/>
                    <a:pt x="497" y="886"/>
                    <a:pt x="496" y="884"/>
                  </a:cubicBezTo>
                  <a:cubicBezTo>
                    <a:pt x="494" y="881"/>
                    <a:pt x="495" y="878"/>
                    <a:pt x="498" y="876"/>
                  </a:cubicBezTo>
                  <a:cubicBezTo>
                    <a:pt x="519" y="864"/>
                    <a:pt x="519" y="864"/>
                    <a:pt x="519" y="864"/>
                  </a:cubicBezTo>
                  <a:cubicBezTo>
                    <a:pt x="522" y="862"/>
                    <a:pt x="526" y="863"/>
                    <a:pt x="527" y="866"/>
                  </a:cubicBezTo>
                  <a:cubicBezTo>
                    <a:pt x="529" y="869"/>
                    <a:pt x="528" y="873"/>
                    <a:pt x="525" y="875"/>
                  </a:cubicBezTo>
                  <a:cubicBezTo>
                    <a:pt x="504" y="887"/>
                    <a:pt x="504" y="887"/>
                    <a:pt x="504" y="887"/>
                  </a:cubicBezTo>
                  <a:cubicBezTo>
                    <a:pt x="503" y="887"/>
                    <a:pt x="502" y="887"/>
                    <a:pt x="501" y="887"/>
                  </a:cubicBezTo>
                  <a:close/>
                  <a:moveTo>
                    <a:pt x="314" y="885"/>
                  </a:moveTo>
                  <a:cubicBezTo>
                    <a:pt x="313" y="885"/>
                    <a:pt x="312" y="885"/>
                    <a:pt x="311" y="885"/>
                  </a:cubicBezTo>
                  <a:cubicBezTo>
                    <a:pt x="290" y="873"/>
                    <a:pt x="290" y="873"/>
                    <a:pt x="290" y="873"/>
                  </a:cubicBezTo>
                  <a:cubicBezTo>
                    <a:pt x="288" y="871"/>
                    <a:pt x="287" y="867"/>
                    <a:pt x="288" y="864"/>
                  </a:cubicBezTo>
                  <a:cubicBezTo>
                    <a:pt x="290" y="861"/>
                    <a:pt x="294" y="860"/>
                    <a:pt x="296" y="862"/>
                  </a:cubicBezTo>
                  <a:cubicBezTo>
                    <a:pt x="317" y="874"/>
                    <a:pt x="317" y="874"/>
                    <a:pt x="317" y="874"/>
                  </a:cubicBezTo>
                  <a:cubicBezTo>
                    <a:pt x="320" y="876"/>
                    <a:pt x="321" y="879"/>
                    <a:pt x="319" y="882"/>
                  </a:cubicBezTo>
                  <a:cubicBezTo>
                    <a:pt x="318" y="884"/>
                    <a:pt x="316" y="885"/>
                    <a:pt x="314" y="885"/>
                  </a:cubicBezTo>
                  <a:close/>
                  <a:moveTo>
                    <a:pt x="543" y="863"/>
                  </a:moveTo>
                  <a:cubicBezTo>
                    <a:pt x="541" y="863"/>
                    <a:pt x="539" y="862"/>
                    <a:pt x="538" y="860"/>
                  </a:cubicBezTo>
                  <a:cubicBezTo>
                    <a:pt x="536" y="857"/>
                    <a:pt x="537" y="854"/>
                    <a:pt x="540" y="852"/>
                  </a:cubicBezTo>
                  <a:cubicBezTo>
                    <a:pt x="561" y="840"/>
                    <a:pt x="561" y="840"/>
                    <a:pt x="561" y="840"/>
                  </a:cubicBezTo>
                  <a:cubicBezTo>
                    <a:pt x="564" y="838"/>
                    <a:pt x="567" y="839"/>
                    <a:pt x="569" y="842"/>
                  </a:cubicBezTo>
                  <a:cubicBezTo>
                    <a:pt x="570" y="845"/>
                    <a:pt x="570" y="849"/>
                    <a:pt x="567" y="851"/>
                  </a:cubicBezTo>
                  <a:cubicBezTo>
                    <a:pt x="546" y="863"/>
                    <a:pt x="546" y="863"/>
                    <a:pt x="546" y="863"/>
                  </a:cubicBezTo>
                  <a:cubicBezTo>
                    <a:pt x="545" y="863"/>
                    <a:pt x="544" y="863"/>
                    <a:pt x="543" y="863"/>
                  </a:cubicBezTo>
                  <a:close/>
                  <a:moveTo>
                    <a:pt x="273" y="861"/>
                  </a:moveTo>
                  <a:cubicBezTo>
                    <a:pt x="272" y="861"/>
                    <a:pt x="271" y="861"/>
                    <a:pt x="270" y="861"/>
                  </a:cubicBezTo>
                  <a:cubicBezTo>
                    <a:pt x="249" y="849"/>
                    <a:pt x="249" y="849"/>
                    <a:pt x="249" y="849"/>
                  </a:cubicBezTo>
                  <a:cubicBezTo>
                    <a:pt x="246" y="847"/>
                    <a:pt x="245" y="843"/>
                    <a:pt x="247" y="840"/>
                  </a:cubicBezTo>
                  <a:cubicBezTo>
                    <a:pt x="248" y="837"/>
                    <a:pt x="252" y="836"/>
                    <a:pt x="255" y="838"/>
                  </a:cubicBezTo>
                  <a:cubicBezTo>
                    <a:pt x="276" y="850"/>
                    <a:pt x="276" y="850"/>
                    <a:pt x="276" y="850"/>
                  </a:cubicBezTo>
                  <a:cubicBezTo>
                    <a:pt x="279" y="852"/>
                    <a:pt x="280" y="855"/>
                    <a:pt x="278" y="858"/>
                  </a:cubicBezTo>
                  <a:cubicBezTo>
                    <a:pt x="277" y="860"/>
                    <a:pt x="275" y="861"/>
                    <a:pt x="273" y="861"/>
                  </a:cubicBezTo>
                  <a:close/>
                  <a:moveTo>
                    <a:pt x="584" y="839"/>
                  </a:moveTo>
                  <a:cubicBezTo>
                    <a:pt x="582" y="839"/>
                    <a:pt x="580" y="838"/>
                    <a:pt x="579" y="836"/>
                  </a:cubicBezTo>
                  <a:cubicBezTo>
                    <a:pt x="578" y="833"/>
                    <a:pt x="579" y="830"/>
                    <a:pt x="581" y="828"/>
                  </a:cubicBezTo>
                  <a:cubicBezTo>
                    <a:pt x="602" y="816"/>
                    <a:pt x="602" y="816"/>
                    <a:pt x="602" y="816"/>
                  </a:cubicBezTo>
                  <a:cubicBezTo>
                    <a:pt x="605" y="814"/>
                    <a:pt x="609" y="815"/>
                    <a:pt x="610" y="818"/>
                  </a:cubicBezTo>
                  <a:cubicBezTo>
                    <a:pt x="612" y="821"/>
                    <a:pt x="611" y="825"/>
                    <a:pt x="608" y="827"/>
                  </a:cubicBezTo>
                  <a:cubicBezTo>
                    <a:pt x="587" y="839"/>
                    <a:pt x="587" y="839"/>
                    <a:pt x="587" y="839"/>
                  </a:cubicBezTo>
                  <a:cubicBezTo>
                    <a:pt x="586" y="839"/>
                    <a:pt x="585" y="839"/>
                    <a:pt x="584" y="839"/>
                  </a:cubicBezTo>
                  <a:close/>
                  <a:moveTo>
                    <a:pt x="231" y="837"/>
                  </a:moveTo>
                  <a:cubicBezTo>
                    <a:pt x="230" y="837"/>
                    <a:pt x="229" y="837"/>
                    <a:pt x="228" y="837"/>
                  </a:cubicBezTo>
                  <a:cubicBezTo>
                    <a:pt x="207" y="825"/>
                    <a:pt x="207" y="825"/>
                    <a:pt x="207" y="825"/>
                  </a:cubicBezTo>
                  <a:cubicBezTo>
                    <a:pt x="204" y="823"/>
                    <a:pt x="203" y="819"/>
                    <a:pt x="205" y="816"/>
                  </a:cubicBezTo>
                  <a:cubicBezTo>
                    <a:pt x="207" y="813"/>
                    <a:pt x="210" y="812"/>
                    <a:pt x="213" y="814"/>
                  </a:cubicBezTo>
                  <a:cubicBezTo>
                    <a:pt x="234" y="826"/>
                    <a:pt x="234" y="826"/>
                    <a:pt x="234" y="826"/>
                  </a:cubicBezTo>
                  <a:cubicBezTo>
                    <a:pt x="237" y="828"/>
                    <a:pt x="238" y="831"/>
                    <a:pt x="236" y="834"/>
                  </a:cubicBezTo>
                  <a:cubicBezTo>
                    <a:pt x="235" y="836"/>
                    <a:pt x="233" y="837"/>
                    <a:pt x="231" y="837"/>
                  </a:cubicBezTo>
                  <a:close/>
                  <a:moveTo>
                    <a:pt x="626" y="815"/>
                  </a:moveTo>
                  <a:cubicBezTo>
                    <a:pt x="624" y="815"/>
                    <a:pt x="622" y="814"/>
                    <a:pt x="621" y="812"/>
                  </a:cubicBezTo>
                  <a:cubicBezTo>
                    <a:pt x="619" y="809"/>
                    <a:pt x="620" y="806"/>
                    <a:pt x="623" y="804"/>
                  </a:cubicBezTo>
                  <a:cubicBezTo>
                    <a:pt x="644" y="792"/>
                    <a:pt x="644" y="792"/>
                    <a:pt x="644" y="792"/>
                  </a:cubicBezTo>
                  <a:cubicBezTo>
                    <a:pt x="647" y="790"/>
                    <a:pt x="650" y="791"/>
                    <a:pt x="652" y="794"/>
                  </a:cubicBezTo>
                  <a:cubicBezTo>
                    <a:pt x="654" y="797"/>
                    <a:pt x="653" y="801"/>
                    <a:pt x="650" y="803"/>
                  </a:cubicBezTo>
                  <a:cubicBezTo>
                    <a:pt x="629" y="815"/>
                    <a:pt x="629" y="815"/>
                    <a:pt x="629" y="815"/>
                  </a:cubicBezTo>
                  <a:cubicBezTo>
                    <a:pt x="628" y="815"/>
                    <a:pt x="627" y="815"/>
                    <a:pt x="626" y="815"/>
                  </a:cubicBezTo>
                  <a:close/>
                  <a:moveTo>
                    <a:pt x="190" y="813"/>
                  </a:moveTo>
                  <a:cubicBezTo>
                    <a:pt x="188" y="813"/>
                    <a:pt x="187" y="813"/>
                    <a:pt x="187" y="813"/>
                  </a:cubicBezTo>
                  <a:cubicBezTo>
                    <a:pt x="166" y="801"/>
                    <a:pt x="166" y="801"/>
                    <a:pt x="166" y="801"/>
                  </a:cubicBezTo>
                  <a:cubicBezTo>
                    <a:pt x="163" y="799"/>
                    <a:pt x="162" y="795"/>
                    <a:pt x="164" y="792"/>
                  </a:cubicBezTo>
                  <a:cubicBezTo>
                    <a:pt x="165" y="789"/>
                    <a:pt x="169" y="788"/>
                    <a:pt x="172" y="790"/>
                  </a:cubicBezTo>
                  <a:cubicBezTo>
                    <a:pt x="193" y="802"/>
                    <a:pt x="193" y="802"/>
                    <a:pt x="193" y="802"/>
                  </a:cubicBezTo>
                  <a:cubicBezTo>
                    <a:pt x="195" y="804"/>
                    <a:pt x="196" y="807"/>
                    <a:pt x="195" y="810"/>
                  </a:cubicBezTo>
                  <a:cubicBezTo>
                    <a:pt x="194" y="812"/>
                    <a:pt x="192" y="813"/>
                    <a:pt x="190" y="813"/>
                  </a:cubicBezTo>
                  <a:close/>
                  <a:moveTo>
                    <a:pt x="668" y="791"/>
                  </a:moveTo>
                  <a:cubicBezTo>
                    <a:pt x="665" y="791"/>
                    <a:pt x="663" y="790"/>
                    <a:pt x="662" y="788"/>
                  </a:cubicBezTo>
                  <a:cubicBezTo>
                    <a:pt x="661" y="785"/>
                    <a:pt x="662" y="782"/>
                    <a:pt x="665" y="780"/>
                  </a:cubicBezTo>
                  <a:cubicBezTo>
                    <a:pt x="685" y="768"/>
                    <a:pt x="685" y="768"/>
                    <a:pt x="685" y="768"/>
                  </a:cubicBezTo>
                  <a:cubicBezTo>
                    <a:pt x="688" y="766"/>
                    <a:pt x="692" y="767"/>
                    <a:pt x="694" y="770"/>
                  </a:cubicBezTo>
                  <a:cubicBezTo>
                    <a:pt x="695" y="773"/>
                    <a:pt x="694" y="777"/>
                    <a:pt x="691" y="779"/>
                  </a:cubicBezTo>
                  <a:cubicBezTo>
                    <a:pt x="671" y="791"/>
                    <a:pt x="671" y="791"/>
                    <a:pt x="671" y="791"/>
                  </a:cubicBezTo>
                  <a:cubicBezTo>
                    <a:pt x="670" y="791"/>
                    <a:pt x="669" y="791"/>
                    <a:pt x="668" y="791"/>
                  </a:cubicBezTo>
                  <a:close/>
                  <a:moveTo>
                    <a:pt x="148" y="789"/>
                  </a:moveTo>
                  <a:cubicBezTo>
                    <a:pt x="147" y="789"/>
                    <a:pt x="146" y="789"/>
                    <a:pt x="145" y="789"/>
                  </a:cubicBezTo>
                  <a:cubicBezTo>
                    <a:pt x="124" y="777"/>
                    <a:pt x="124" y="777"/>
                    <a:pt x="124" y="777"/>
                  </a:cubicBezTo>
                  <a:cubicBezTo>
                    <a:pt x="121" y="775"/>
                    <a:pt x="120" y="771"/>
                    <a:pt x="122" y="768"/>
                  </a:cubicBezTo>
                  <a:cubicBezTo>
                    <a:pt x="124" y="765"/>
                    <a:pt x="127" y="764"/>
                    <a:pt x="130" y="766"/>
                  </a:cubicBezTo>
                  <a:cubicBezTo>
                    <a:pt x="151" y="778"/>
                    <a:pt x="151" y="778"/>
                    <a:pt x="151" y="778"/>
                  </a:cubicBezTo>
                  <a:cubicBezTo>
                    <a:pt x="154" y="780"/>
                    <a:pt x="155" y="783"/>
                    <a:pt x="153" y="786"/>
                  </a:cubicBezTo>
                  <a:cubicBezTo>
                    <a:pt x="152" y="788"/>
                    <a:pt x="150" y="789"/>
                    <a:pt x="148" y="789"/>
                  </a:cubicBezTo>
                  <a:close/>
                  <a:moveTo>
                    <a:pt x="709" y="767"/>
                  </a:moveTo>
                  <a:cubicBezTo>
                    <a:pt x="707" y="767"/>
                    <a:pt x="705" y="766"/>
                    <a:pt x="704" y="764"/>
                  </a:cubicBezTo>
                  <a:cubicBezTo>
                    <a:pt x="702" y="761"/>
                    <a:pt x="703" y="758"/>
                    <a:pt x="706" y="756"/>
                  </a:cubicBezTo>
                  <a:cubicBezTo>
                    <a:pt x="727" y="744"/>
                    <a:pt x="727" y="744"/>
                    <a:pt x="727" y="744"/>
                  </a:cubicBezTo>
                  <a:cubicBezTo>
                    <a:pt x="730" y="742"/>
                    <a:pt x="733" y="743"/>
                    <a:pt x="735" y="746"/>
                  </a:cubicBezTo>
                  <a:cubicBezTo>
                    <a:pt x="737" y="749"/>
                    <a:pt x="736" y="753"/>
                    <a:pt x="733" y="755"/>
                  </a:cubicBezTo>
                  <a:cubicBezTo>
                    <a:pt x="712" y="767"/>
                    <a:pt x="712" y="767"/>
                    <a:pt x="712" y="767"/>
                  </a:cubicBezTo>
                  <a:cubicBezTo>
                    <a:pt x="711" y="767"/>
                    <a:pt x="710" y="767"/>
                    <a:pt x="709" y="767"/>
                  </a:cubicBezTo>
                  <a:close/>
                  <a:moveTo>
                    <a:pt x="106" y="765"/>
                  </a:moveTo>
                  <a:cubicBezTo>
                    <a:pt x="105" y="765"/>
                    <a:pt x="104" y="765"/>
                    <a:pt x="103" y="765"/>
                  </a:cubicBezTo>
                  <a:cubicBezTo>
                    <a:pt x="83" y="753"/>
                    <a:pt x="83" y="753"/>
                    <a:pt x="83" y="753"/>
                  </a:cubicBezTo>
                  <a:cubicBezTo>
                    <a:pt x="80" y="751"/>
                    <a:pt x="79" y="747"/>
                    <a:pt x="80" y="744"/>
                  </a:cubicBezTo>
                  <a:cubicBezTo>
                    <a:pt x="82" y="741"/>
                    <a:pt x="86" y="740"/>
                    <a:pt x="89" y="742"/>
                  </a:cubicBezTo>
                  <a:cubicBezTo>
                    <a:pt x="109" y="754"/>
                    <a:pt x="109" y="754"/>
                    <a:pt x="109" y="754"/>
                  </a:cubicBezTo>
                  <a:cubicBezTo>
                    <a:pt x="112" y="756"/>
                    <a:pt x="113" y="759"/>
                    <a:pt x="112" y="762"/>
                  </a:cubicBezTo>
                  <a:cubicBezTo>
                    <a:pt x="110" y="764"/>
                    <a:pt x="108" y="765"/>
                    <a:pt x="106" y="765"/>
                  </a:cubicBezTo>
                  <a:close/>
                  <a:moveTo>
                    <a:pt x="751" y="743"/>
                  </a:moveTo>
                  <a:cubicBezTo>
                    <a:pt x="749" y="743"/>
                    <a:pt x="747" y="742"/>
                    <a:pt x="746" y="740"/>
                  </a:cubicBezTo>
                  <a:cubicBezTo>
                    <a:pt x="744" y="737"/>
                    <a:pt x="745" y="734"/>
                    <a:pt x="748" y="732"/>
                  </a:cubicBezTo>
                  <a:cubicBezTo>
                    <a:pt x="768" y="720"/>
                    <a:pt x="768" y="720"/>
                    <a:pt x="768" y="720"/>
                  </a:cubicBezTo>
                  <a:cubicBezTo>
                    <a:pt x="771" y="718"/>
                    <a:pt x="775" y="719"/>
                    <a:pt x="777" y="722"/>
                  </a:cubicBezTo>
                  <a:cubicBezTo>
                    <a:pt x="778" y="725"/>
                    <a:pt x="777" y="729"/>
                    <a:pt x="774" y="731"/>
                  </a:cubicBezTo>
                  <a:cubicBezTo>
                    <a:pt x="754" y="743"/>
                    <a:pt x="754" y="743"/>
                    <a:pt x="754" y="743"/>
                  </a:cubicBezTo>
                  <a:cubicBezTo>
                    <a:pt x="753" y="743"/>
                    <a:pt x="752" y="743"/>
                    <a:pt x="751" y="743"/>
                  </a:cubicBezTo>
                  <a:close/>
                  <a:moveTo>
                    <a:pt x="65" y="741"/>
                  </a:moveTo>
                  <a:cubicBezTo>
                    <a:pt x="64" y="741"/>
                    <a:pt x="63" y="741"/>
                    <a:pt x="62" y="741"/>
                  </a:cubicBezTo>
                  <a:cubicBezTo>
                    <a:pt x="41" y="729"/>
                    <a:pt x="41" y="729"/>
                    <a:pt x="41" y="729"/>
                  </a:cubicBezTo>
                  <a:cubicBezTo>
                    <a:pt x="38" y="727"/>
                    <a:pt x="37" y="723"/>
                    <a:pt x="39" y="720"/>
                  </a:cubicBezTo>
                  <a:cubicBezTo>
                    <a:pt x="40" y="717"/>
                    <a:pt x="44" y="716"/>
                    <a:pt x="47" y="718"/>
                  </a:cubicBezTo>
                  <a:cubicBezTo>
                    <a:pt x="68" y="730"/>
                    <a:pt x="68" y="730"/>
                    <a:pt x="68" y="730"/>
                  </a:cubicBezTo>
                  <a:cubicBezTo>
                    <a:pt x="71" y="732"/>
                    <a:pt x="72" y="735"/>
                    <a:pt x="70" y="738"/>
                  </a:cubicBezTo>
                  <a:cubicBezTo>
                    <a:pt x="69" y="740"/>
                    <a:pt x="67" y="741"/>
                    <a:pt x="65" y="741"/>
                  </a:cubicBezTo>
                  <a:close/>
                  <a:moveTo>
                    <a:pt x="792" y="719"/>
                  </a:moveTo>
                  <a:cubicBezTo>
                    <a:pt x="790" y="719"/>
                    <a:pt x="788" y="718"/>
                    <a:pt x="787" y="716"/>
                  </a:cubicBezTo>
                  <a:cubicBezTo>
                    <a:pt x="785" y="713"/>
                    <a:pt x="786" y="710"/>
                    <a:pt x="789" y="708"/>
                  </a:cubicBezTo>
                  <a:cubicBezTo>
                    <a:pt x="807" y="698"/>
                    <a:pt x="807" y="698"/>
                    <a:pt x="807" y="698"/>
                  </a:cubicBezTo>
                  <a:cubicBezTo>
                    <a:pt x="807" y="689"/>
                    <a:pt x="807" y="689"/>
                    <a:pt x="807" y="689"/>
                  </a:cubicBezTo>
                  <a:cubicBezTo>
                    <a:pt x="807" y="686"/>
                    <a:pt x="810" y="683"/>
                    <a:pt x="813" y="683"/>
                  </a:cubicBezTo>
                  <a:cubicBezTo>
                    <a:pt x="816" y="683"/>
                    <a:pt x="819" y="686"/>
                    <a:pt x="819" y="689"/>
                  </a:cubicBezTo>
                  <a:cubicBezTo>
                    <a:pt x="819" y="705"/>
                    <a:pt x="819" y="705"/>
                    <a:pt x="819" y="705"/>
                  </a:cubicBezTo>
                  <a:cubicBezTo>
                    <a:pt x="795" y="719"/>
                    <a:pt x="795" y="719"/>
                    <a:pt x="795" y="719"/>
                  </a:cubicBezTo>
                  <a:cubicBezTo>
                    <a:pt x="794" y="719"/>
                    <a:pt x="793" y="719"/>
                    <a:pt x="792" y="719"/>
                  </a:cubicBezTo>
                  <a:close/>
                  <a:moveTo>
                    <a:pt x="23" y="717"/>
                  </a:moveTo>
                  <a:cubicBezTo>
                    <a:pt x="22" y="717"/>
                    <a:pt x="21" y="717"/>
                    <a:pt x="20" y="717"/>
                  </a:cubicBezTo>
                  <a:cubicBezTo>
                    <a:pt x="0" y="705"/>
                    <a:pt x="0" y="705"/>
                    <a:pt x="0" y="705"/>
                  </a:cubicBezTo>
                  <a:cubicBezTo>
                    <a:pt x="0" y="697"/>
                    <a:pt x="0" y="697"/>
                    <a:pt x="0" y="697"/>
                  </a:cubicBezTo>
                  <a:cubicBezTo>
                    <a:pt x="0" y="694"/>
                    <a:pt x="3" y="691"/>
                    <a:pt x="6" y="691"/>
                  </a:cubicBezTo>
                  <a:cubicBezTo>
                    <a:pt x="9" y="691"/>
                    <a:pt x="12" y="694"/>
                    <a:pt x="12" y="697"/>
                  </a:cubicBezTo>
                  <a:cubicBezTo>
                    <a:pt x="12" y="698"/>
                    <a:pt x="12" y="698"/>
                    <a:pt x="12" y="698"/>
                  </a:cubicBezTo>
                  <a:cubicBezTo>
                    <a:pt x="26" y="706"/>
                    <a:pt x="26" y="706"/>
                    <a:pt x="26" y="706"/>
                  </a:cubicBezTo>
                  <a:cubicBezTo>
                    <a:pt x="29" y="708"/>
                    <a:pt x="30" y="711"/>
                    <a:pt x="28" y="714"/>
                  </a:cubicBezTo>
                  <a:cubicBezTo>
                    <a:pt x="27" y="716"/>
                    <a:pt x="25" y="717"/>
                    <a:pt x="23" y="717"/>
                  </a:cubicBezTo>
                  <a:close/>
                  <a:moveTo>
                    <a:pt x="6" y="679"/>
                  </a:moveTo>
                  <a:cubicBezTo>
                    <a:pt x="3" y="679"/>
                    <a:pt x="0" y="677"/>
                    <a:pt x="0" y="673"/>
                  </a:cubicBezTo>
                  <a:cubicBezTo>
                    <a:pt x="0" y="649"/>
                    <a:pt x="0" y="649"/>
                    <a:pt x="0" y="649"/>
                  </a:cubicBezTo>
                  <a:cubicBezTo>
                    <a:pt x="0" y="646"/>
                    <a:pt x="3" y="643"/>
                    <a:pt x="6" y="643"/>
                  </a:cubicBezTo>
                  <a:cubicBezTo>
                    <a:pt x="9" y="643"/>
                    <a:pt x="12" y="646"/>
                    <a:pt x="12" y="649"/>
                  </a:cubicBezTo>
                  <a:cubicBezTo>
                    <a:pt x="12" y="673"/>
                    <a:pt x="12" y="673"/>
                    <a:pt x="12" y="673"/>
                  </a:cubicBezTo>
                  <a:cubicBezTo>
                    <a:pt x="12" y="677"/>
                    <a:pt x="9" y="679"/>
                    <a:pt x="6" y="679"/>
                  </a:cubicBezTo>
                  <a:close/>
                  <a:moveTo>
                    <a:pt x="813" y="671"/>
                  </a:moveTo>
                  <a:cubicBezTo>
                    <a:pt x="810" y="671"/>
                    <a:pt x="807" y="669"/>
                    <a:pt x="807" y="665"/>
                  </a:cubicBezTo>
                  <a:cubicBezTo>
                    <a:pt x="807" y="641"/>
                    <a:pt x="807" y="641"/>
                    <a:pt x="807" y="641"/>
                  </a:cubicBezTo>
                  <a:cubicBezTo>
                    <a:pt x="807" y="638"/>
                    <a:pt x="810" y="635"/>
                    <a:pt x="813" y="635"/>
                  </a:cubicBezTo>
                  <a:cubicBezTo>
                    <a:pt x="816" y="635"/>
                    <a:pt x="819" y="638"/>
                    <a:pt x="819" y="641"/>
                  </a:cubicBezTo>
                  <a:cubicBezTo>
                    <a:pt x="819" y="665"/>
                    <a:pt x="819" y="665"/>
                    <a:pt x="819" y="665"/>
                  </a:cubicBezTo>
                  <a:cubicBezTo>
                    <a:pt x="819" y="669"/>
                    <a:pt x="816" y="671"/>
                    <a:pt x="813" y="671"/>
                  </a:cubicBezTo>
                  <a:close/>
                  <a:moveTo>
                    <a:pt x="6" y="631"/>
                  </a:moveTo>
                  <a:cubicBezTo>
                    <a:pt x="3" y="631"/>
                    <a:pt x="0" y="629"/>
                    <a:pt x="0" y="625"/>
                  </a:cubicBezTo>
                  <a:cubicBezTo>
                    <a:pt x="0" y="601"/>
                    <a:pt x="0" y="601"/>
                    <a:pt x="0" y="601"/>
                  </a:cubicBezTo>
                  <a:cubicBezTo>
                    <a:pt x="0" y="598"/>
                    <a:pt x="3" y="595"/>
                    <a:pt x="6" y="595"/>
                  </a:cubicBezTo>
                  <a:cubicBezTo>
                    <a:pt x="9" y="595"/>
                    <a:pt x="12" y="598"/>
                    <a:pt x="12" y="601"/>
                  </a:cubicBezTo>
                  <a:cubicBezTo>
                    <a:pt x="12" y="625"/>
                    <a:pt x="12" y="625"/>
                    <a:pt x="12" y="625"/>
                  </a:cubicBezTo>
                  <a:cubicBezTo>
                    <a:pt x="12" y="629"/>
                    <a:pt x="9" y="631"/>
                    <a:pt x="6" y="631"/>
                  </a:cubicBezTo>
                  <a:close/>
                  <a:moveTo>
                    <a:pt x="813" y="623"/>
                  </a:moveTo>
                  <a:cubicBezTo>
                    <a:pt x="810" y="623"/>
                    <a:pt x="807" y="621"/>
                    <a:pt x="807" y="617"/>
                  </a:cubicBezTo>
                  <a:cubicBezTo>
                    <a:pt x="807" y="593"/>
                    <a:pt x="807" y="593"/>
                    <a:pt x="807" y="593"/>
                  </a:cubicBezTo>
                  <a:cubicBezTo>
                    <a:pt x="807" y="590"/>
                    <a:pt x="810" y="587"/>
                    <a:pt x="813" y="587"/>
                  </a:cubicBezTo>
                  <a:cubicBezTo>
                    <a:pt x="816" y="587"/>
                    <a:pt x="819" y="590"/>
                    <a:pt x="819" y="593"/>
                  </a:cubicBezTo>
                  <a:cubicBezTo>
                    <a:pt x="819" y="617"/>
                    <a:pt x="819" y="617"/>
                    <a:pt x="819" y="617"/>
                  </a:cubicBezTo>
                  <a:cubicBezTo>
                    <a:pt x="819" y="621"/>
                    <a:pt x="816" y="623"/>
                    <a:pt x="813" y="623"/>
                  </a:cubicBezTo>
                  <a:close/>
                  <a:moveTo>
                    <a:pt x="6" y="583"/>
                  </a:moveTo>
                  <a:cubicBezTo>
                    <a:pt x="3" y="583"/>
                    <a:pt x="0" y="581"/>
                    <a:pt x="0" y="577"/>
                  </a:cubicBezTo>
                  <a:cubicBezTo>
                    <a:pt x="0" y="553"/>
                    <a:pt x="0" y="553"/>
                    <a:pt x="0" y="553"/>
                  </a:cubicBezTo>
                  <a:cubicBezTo>
                    <a:pt x="0" y="550"/>
                    <a:pt x="3" y="547"/>
                    <a:pt x="6" y="547"/>
                  </a:cubicBezTo>
                  <a:cubicBezTo>
                    <a:pt x="9" y="547"/>
                    <a:pt x="12" y="550"/>
                    <a:pt x="12" y="553"/>
                  </a:cubicBezTo>
                  <a:cubicBezTo>
                    <a:pt x="12" y="577"/>
                    <a:pt x="12" y="577"/>
                    <a:pt x="12" y="577"/>
                  </a:cubicBezTo>
                  <a:cubicBezTo>
                    <a:pt x="12" y="581"/>
                    <a:pt x="9" y="583"/>
                    <a:pt x="6" y="583"/>
                  </a:cubicBezTo>
                  <a:close/>
                  <a:moveTo>
                    <a:pt x="813" y="575"/>
                  </a:moveTo>
                  <a:cubicBezTo>
                    <a:pt x="810" y="575"/>
                    <a:pt x="807" y="573"/>
                    <a:pt x="807" y="569"/>
                  </a:cubicBezTo>
                  <a:cubicBezTo>
                    <a:pt x="807" y="545"/>
                    <a:pt x="807" y="545"/>
                    <a:pt x="807" y="545"/>
                  </a:cubicBezTo>
                  <a:cubicBezTo>
                    <a:pt x="807" y="542"/>
                    <a:pt x="810" y="539"/>
                    <a:pt x="813" y="539"/>
                  </a:cubicBezTo>
                  <a:cubicBezTo>
                    <a:pt x="816" y="539"/>
                    <a:pt x="819" y="542"/>
                    <a:pt x="819" y="545"/>
                  </a:cubicBezTo>
                  <a:cubicBezTo>
                    <a:pt x="819" y="569"/>
                    <a:pt x="819" y="569"/>
                    <a:pt x="819" y="569"/>
                  </a:cubicBezTo>
                  <a:cubicBezTo>
                    <a:pt x="819" y="573"/>
                    <a:pt x="816" y="575"/>
                    <a:pt x="813" y="575"/>
                  </a:cubicBezTo>
                  <a:close/>
                  <a:moveTo>
                    <a:pt x="6" y="535"/>
                  </a:moveTo>
                  <a:cubicBezTo>
                    <a:pt x="3" y="535"/>
                    <a:pt x="0" y="533"/>
                    <a:pt x="0" y="529"/>
                  </a:cubicBezTo>
                  <a:cubicBezTo>
                    <a:pt x="0" y="505"/>
                    <a:pt x="0" y="505"/>
                    <a:pt x="0" y="505"/>
                  </a:cubicBezTo>
                  <a:cubicBezTo>
                    <a:pt x="0" y="502"/>
                    <a:pt x="3" y="499"/>
                    <a:pt x="6" y="499"/>
                  </a:cubicBezTo>
                  <a:cubicBezTo>
                    <a:pt x="9" y="499"/>
                    <a:pt x="12" y="502"/>
                    <a:pt x="12" y="505"/>
                  </a:cubicBezTo>
                  <a:cubicBezTo>
                    <a:pt x="12" y="529"/>
                    <a:pt x="12" y="529"/>
                    <a:pt x="12" y="529"/>
                  </a:cubicBezTo>
                  <a:cubicBezTo>
                    <a:pt x="12" y="533"/>
                    <a:pt x="9" y="535"/>
                    <a:pt x="6" y="535"/>
                  </a:cubicBezTo>
                  <a:close/>
                  <a:moveTo>
                    <a:pt x="813" y="527"/>
                  </a:moveTo>
                  <a:cubicBezTo>
                    <a:pt x="810" y="527"/>
                    <a:pt x="807" y="525"/>
                    <a:pt x="807" y="521"/>
                  </a:cubicBezTo>
                  <a:cubicBezTo>
                    <a:pt x="807" y="497"/>
                    <a:pt x="807" y="497"/>
                    <a:pt x="807" y="497"/>
                  </a:cubicBezTo>
                  <a:cubicBezTo>
                    <a:pt x="807" y="494"/>
                    <a:pt x="810" y="491"/>
                    <a:pt x="813" y="491"/>
                  </a:cubicBezTo>
                  <a:cubicBezTo>
                    <a:pt x="816" y="491"/>
                    <a:pt x="819" y="494"/>
                    <a:pt x="819" y="497"/>
                  </a:cubicBezTo>
                  <a:cubicBezTo>
                    <a:pt x="819" y="521"/>
                    <a:pt x="819" y="521"/>
                    <a:pt x="819" y="521"/>
                  </a:cubicBezTo>
                  <a:cubicBezTo>
                    <a:pt x="819" y="525"/>
                    <a:pt x="816" y="527"/>
                    <a:pt x="813" y="527"/>
                  </a:cubicBezTo>
                  <a:close/>
                  <a:moveTo>
                    <a:pt x="6" y="487"/>
                  </a:moveTo>
                  <a:cubicBezTo>
                    <a:pt x="3" y="487"/>
                    <a:pt x="0" y="485"/>
                    <a:pt x="0" y="481"/>
                  </a:cubicBezTo>
                  <a:cubicBezTo>
                    <a:pt x="0" y="457"/>
                    <a:pt x="0" y="457"/>
                    <a:pt x="0" y="457"/>
                  </a:cubicBezTo>
                  <a:cubicBezTo>
                    <a:pt x="0" y="454"/>
                    <a:pt x="3" y="451"/>
                    <a:pt x="6" y="451"/>
                  </a:cubicBezTo>
                  <a:cubicBezTo>
                    <a:pt x="9" y="451"/>
                    <a:pt x="12" y="454"/>
                    <a:pt x="12" y="457"/>
                  </a:cubicBezTo>
                  <a:cubicBezTo>
                    <a:pt x="12" y="481"/>
                    <a:pt x="12" y="481"/>
                    <a:pt x="12" y="481"/>
                  </a:cubicBezTo>
                  <a:cubicBezTo>
                    <a:pt x="12" y="485"/>
                    <a:pt x="9" y="487"/>
                    <a:pt x="6" y="487"/>
                  </a:cubicBezTo>
                  <a:close/>
                  <a:moveTo>
                    <a:pt x="813" y="479"/>
                  </a:moveTo>
                  <a:cubicBezTo>
                    <a:pt x="810" y="479"/>
                    <a:pt x="807" y="477"/>
                    <a:pt x="807" y="473"/>
                  </a:cubicBezTo>
                  <a:cubicBezTo>
                    <a:pt x="807" y="449"/>
                    <a:pt x="807" y="449"/>
                    <a:pt x="807" y="449"/>
                  </a:cubicBezTo>
                  <a:cubicBezTo>
                    <a:pt x="807" y="446"/>
                    <a:pt x="810" y="443"/>
                    <a:pt x="813" y="443"/>
                  </a:cubicBezTo>
                  <a:cubicBezTo>
                    <a:pt x="816" y="443"/>
                    <a:pt x="819" y="446"/>
                    <a:pt x="819" y="449"/>
                  </a:cubicBezTo>
                  <a:cubicBezTo>
                    <a:pt x="819" y="473"/>
                    <a:pt x="819" y="473"/>
                    <a:pt x="819" y="473"/>
                  </a:cubicBezTo>
                  <a:cubicBezTo>
                    <a:pt x="819" y="477"/>
                    <a:pt x="816" y="479"/>
                    <a:pt x="813" y="479"/>
                  </a:cubicBezTo>
                  <a:close/>
                  <a:moveTo>
                    <a:pt x="6" y="439"/>
                  </a:moveTo>
                  <a:cubicBezTo>
                    <a:pt x="3" y="439"/>
                    <a:pt x="0" y="437"/>
                    <a:pt x="0" y="433"/>
                  </a:cubicBezTo>
                  <a:cubicBezTo>
                    <a:pt x="0" y="409"/>
                    <a:pt x="0" y="409"/>
                    <a:pt x="0" y="409"/>
                  </a:cubicBezTo>
                  <a:cubicBezTo>
                    <a:pt x="0" y="406"/>
                    <a:pt x="3" y="403"/>
                    <a:pt x="6" y="403"/>
                  </a:cubicBezTo>
                  <a:cubicBezTo>
                    <a:pt x="9" y="403"/>
                    <a:pt x="12" y="406"/>
                    <a:pt x="12" y="409"/>
                  </a:cubicBezTo>
                  <a:cubicBezTo>
                    <a:pt x="12" y="433"/>
                    <a:pt x="12" y="433"/>
                    <a:pt x="12" y="433"/>
                  </a:cubicBezTo>
                  <a:cubicBezTo>
                    <a:pt x="12" y="437"/>
                    <a:pt x="9" y="439"/>
                    <a:pt x="6" y="439"/>
                  </a:cubicBezTo>
                  <a:close/>
                  <a:moveTo>
                    <a:pt x="813" y="431"/>
                  </a:moveTo>
                  <a:cubicBezTo>
                    <a:pt x="810" y="431"/>
                    <a:pt x="807" y="429"/>
                    <a:pt x="807" y="425"/>
                  </a:cubicBezTo>
                  <a:cubicBezTo>
                    <a:pt x="807" y="401"/>
                    <a:pt x="807" y="401"/>
                    <a:pt x="807" y="401"/>
                  </a:cubicBezTo>
                  <a:cubicBezTo>
                    <a:pt x="807" y="398"/>
                    <a:pt x="810" y="395"/>
                    <a:pt x="813" y="395"/>
                  </a:cubicBezTo>
                  <a:cubicBezTo>
                    <a:pt x="816" y="395"/>
                    <a:pt x="819" y="398"/>
                    <a:pt x="819" y="401"/>
                  </a:cubicBezTo>
                  <a:cubicBezTo>
                    <a:pt x="819" y="425"/>
                    <a:pt x="819" y="425"/>
                    <a:pt x="819" y="425"/>
                  </a:cubicBezTo>
                  <a:cubicBezTo>
                    <a:pt x="819" y="429"/>
                    <a:pt x="816" y="431"/>
                    <a:pt x="813" y="431"/>
                  </a:cubicBezTo>
                  <a:close/>
                  <a:moveTo>
                    <a:pt x="6" y="391"/>
                  </a:moveTo>
                  <a:cubicBezTo>
                    <a:pt x="3" y="391"/>
                    <a:pt x="0" y="389"/>
                    <a:pt x="0" y="385"/>
                  </a:cubicBezTo>
                  <a:cubicBezTo>
                    <a:pt x="0" y="361"/>
                    <a:pt x="0" y="361"/>
                    <a:pt x="0" y="361"/>
                  </a:cubicBezTo>
                  <a:cubicBezTo>
                    <a:pt x="0" y="358"/>
                    <a:pt x="3" y="355"/>
                    <a:pt x="6" y="355"/>
                  </a:cubicBezTo>
                  <a:cubicBezTo>
                    <a:pt x="9" y="355"/>
                    <a:pt x="12" y="358"/>
                    <a:pt x="12" y="361"/>
                  </a:cubicBezTo>
                  <a:cubicBezTo>
                    <a:pt x="12" y="385"/>
                    <a:pt x="12" y="385"/>
                    <a:pt x="12" y="385"/>
                  </a:cubicBezTo>
                  <a:cubicBezTo>
                    <a:pt x="12" y="389"/>
                    <a:pt x="9" y="391"/>
                    <a:pt x="6" y="391"/>
                  </a:cubicBezTo>
                  <a:close/>
                  <a:moveTo>
                    <a:pt x="813" y="383"/>
                  </a:moveTo>
                  <a:cubicBezTo>
                    <a:pt x="810" y="383"/>
                    <a:pt x="807" y="381"/>
                    <a:pt x="807" y="377"/>
                  </a:cubicBezTo>
                  <a:cubicBezTo>
                    <a:pt x="807" y="353"/>
                    <a:pt x="807" y="353"/>
                    <a:pt x="807" y="353"/>
                  </a:cubicBezTo>
                  <a:cubicBezTo>
                    <a:pt x="807" y="350"/>
                    <a:pt x="810" y="347"/>
                    <a:pt x="813" y="347"/>
                  </a:cubicBezTo>
                  <a:cubicBezTo>
                    <a:pt x="816" y="347"/>
                    <a:pt x="819" y="350"/>
                    <a:pt x="819" y="353"/>
                  </a:cubicBezTo>
                  <a:cubicBezTo>
                    <a:pt x="819" y="377"/>
                    <a:pt x="819" y="377"/>
                    <a:pt x="819" y="377"/>
                  </a:cubicBezTo>
                  <a:cubicBezTo>
                    <a:pt x="819" y="381"/>
                    <a:pt x="816" y="383"/>
                    <a:pt x="813" y="383"/>
                  </a:cubicBezTo>
                  <a:close/>
                  <a:moveTo>
                    <a:pt x="6" y="343"/>
                  </a:moveTo>
                  <a:cubicBezTo>
                    <a:pt x="3" y="343"/>
                    <a:pt x="0" y="341"/>
                    <a:pt x="0" y="337"/>
                  </a:cubicBezTo>
                  <a:cubicBezTo>
                    <a:pt x="0" y="313"/>
                    <a:pt x="0" y="313"/>
                    <a:pt x="0" y="313"/>
                  </a:cubicBezTo>
                  <a:cubicBezTo>
                    <a:pt x="0" y="310"/>
                    <a:pt x="3" y="307"/>
                    <a:pt x="6" y="307"/>
                  </a:cubicBezTo>
                  <a:cubicBezTo>
                    <a:pt x="9" y="307"/>
                    <a:pt x="12" y="310"/>
                    <a:pt x="12" y="313"/>
                  </a:cubicBezTo>
                  <a:cubicBezTo>
                    <a:pt x="12" y="337"/>
                    <a:pt x="12" y="337"/>
                    <a:pt x="12" y="337"/>
                  </a:cubicBezTo>
                  <a:cubicBezTo>
                    <a:pt x="12" y="341"/>
                    <a:pt x="9" y="343"/>
                    <a:pt x="6" y="343"/>
                  </a:cubicBezTo>
                  <a:close/>
                  <a:moveTo>
                    <a:pt x="813" y="335"/>
                  </a:moveTo>
                  <a:cubicBezTo>
                    <a:pt x="810" y="335"/>
                    <a:pt x="807" y="333"/>
                    <a:pt x="807" y="329"/>
                  </a:cubicBezTo>
                  <a:cubicBezTo>
                    <a:pt x="807" y="305"/>
                    <a:pt x="807" y="305"/>
                    <a:pt x="807" y="305"/>
                  </a:cubicBezTo>
                  <a:cubicBezTo>
                    <a:pt x="807" y="302"/>
                    <a:pt x="810" y="299"/>
                    <a:pt x="813" y="299"/>
                  </a:cubicBezTo>
                  <a:cubicBezTo>
                    <a:pt x="816" y="299"/>
                    <a:pt x="819" y="302"/>
                    <a:pt x="819" y="305"/>
                  </a:cubicBezTo>
                  <a:cubicBezTo>
                    <a:pt x="819" y="329"/>
                    <a:pt x="819" y="329"/>
                    <a:pt x="819" y="329"/>
                  </a:cubicBezTo>
                  <a:cubicBezTo>
                    <a:pt x="819" y="333"/>
                    <a:pt x="816" y="335"/>
                    <a:pt x="813" y="335"/>
                  </a:cubicBezTo>
                  <a:close/>
                  <a:moveTo>
                    <a:pt x="6" y="295"/>
                  </a:moveTo>
                  <a:cubicBezTo>
                    <a:pt x="3" y="295"/>
                    <a:pt x="0" y="293"/>
                    <a:pt x="0" y="289"/>
                  </a:cubicBezTo>
                  <a:cubicBezTo>
                    <a:pt x="0" y="265"/>
                    <a:pt x="0" y="265"/>
                    <a:pt x="0" y="265"/>
                  </a:cubicBezTo>
                  <a:cubicBezTo>
                    <a:pt x="0" y="262"/>
                    <a:pt x="3" y="259"/>
                    <a:pt x="6" y="259"/>
                  </a:cubicBezTo>
                  <a:cubicBezTo>
                    <a:pt x="9" y="259"/>
                    <a:pt x="12" y="262"/>
                    <a:pt x="12" y="265"/>
                  </a:cubicBezTo>
                  <a:cubicBezTo>
                    <a:pt x="12" y="289"/>
                    <a:pt x="12" y="289"/>
                    <a:pt x="12" y="289"/>
                  </a:cubicBezTo>
                  <a:cubicBezTo>
                    <a:pt x="12" y="293"/>
                    <a:pt x="9" y="295"/>
                    <a:pt x="6" y="295"/>
                  </a:cubicBezTo>
                  <a:close/>
                  <a:moveTo>
                    <a:pt x="813" y="287"/>
                  </a:moveTo>
                  <a:cubicBezTo>
                    <a:pt x="810" y="287"/>
                    <a:pt x="807" y="285"/>
                    <a:pt x="807" y="281"/>
                  </a:cubicBezTo>
                  <a:cubicBezTo>
                    <a:pt x="807" y="257"/>
                    <a:pt x="807" y="257"/>
                    <a:pt x="807" y="257"/>
                  </a:cubicBezTo>
                  <a:cubicBezTo>
                    <a:pt x="807" y="254"/>
                    <a:pt x="810" y="251"/>
                    <a:pt x="813" y="251"/>
                  </a:cubicBezTo>
                  <a:cubicBezTo>
                    <a:pt x="816" y="251"/>
                    <a:pt x="819" y="254"/>
                    <a:pt x="819" y="257"/>
                  </a:cubicBezTo>
                  <a:cubicBezTo>
                    <a:pt x="819" y="281"/>
                    <a:pt x="819" y="281"/>
                    <a:pt x="819" y="281"/>
                  </a:cubicBezTo>
                  <a:cubicBezTo>
                    <a:pt x="819" y="285"/>
                    <a:pt x="816" y="287"/>
                    <a:pt x="813" y="287"/>
                  </a:cubicBezTo>
                  <a:close/>
                  <a:moveTo>
                    <a:pt x="6" y="247"/>
                  </a:moveTo>
                  <a:cubicBezTo>
                    <a:pt x="3" y="247"/>
                    <a:pt x="0" y="245"/>
                    <a:pt x="0" y="241"/>
                  </a:cubicBezTo>
                  <a:cubicBezTo>
                    <a:pt x="0" y="232"/>
                    <a:pt x="0" y="232"/>
                    <a:pt x="0" y="232"/>
                  </a:cubicBezTo>
                  <a:cubicBezTo>
                    <a:pt x="19" y="221"/>
                    <a:pt x="19" y="221"/>
                    <a:pt x="19" y="221"/>
                  </a:cubicBezTo>
                  <a:cubicBezTo>
                    <a:pt x="21" y="219"/>
                    <a:pt x="25" y="220"/>
                    <a:pt x="27" y="223"/>
                  </a:cubicBezTo>
                  <a:cubicBezTo>
                    <a:pt x="28" y="226"/>
                    <a:pt x="27" y="230"/>
                    <a:pt x="25" y="232"/>
                  </a:cubicBezTo>
                  <a:cubicBezTo>
                    <a:pt x="12" y="239"/>
                    <a:pt x="12" y="239"/>
                    <a:pt x="12" y="239"/>
                  </a:cubicBezTo>
                  <a:cubicBezTo>
                    <a:pt x="12" y="241"/>
                    <a:pt x="12" y="241"/>
                    <a:pt x="12" y="241"/>
                  </a:cubicBezTo>
                  <a:cubicBezTo>
                    <a:pt x="12" y="245"/>
                    <a:pt x="9" y="247"/>
                    <a:pt x="6" y="247"/>
                  </a:cubicBezTo>
                  <a:close/>
                  <a:moveTo>
                    <a:pt x="811" y="240"/>
                  </a:moveTo>
                  <a:cubicBezTo>
                    <a:pt x="810" y="240"/>
                    <a:pt x="809" y="240"/>
                    <a:pt x="808" y="240"/>
                  </a:cubicBezTo>
                  <a:cubicBezTo>
                    <a:pt x="788" y="228"/>
                    <a:pt x="788" y="228"/>
                    <a:pt x="788" y="228"/>
                  </a:cubicBezTo>
                  <a:cubicBezTo>
                    <a:pt x="785" y="226"/>
                    <a:pt x="784" y="222"/>
                    <a:pt x="785" y="219"/>
                  </a:cubicBezTo>
                  <a:cubicBezTo>
                    <a:pt x="787" y="217"/>
                    <a:pt x="791" y="216"/>
                    <a:pt x="794" y="217"/>
                  </a:cubicBezTo>
                  <a:cubicBezTo>
                    <a:pt x="814" y="229"/>
                    <a:pt x="814" y="229"/>
                    <a:pt x="814" y="229"/>
                  </a:cubicBezTo>
                  <a:cubicBezTo>
                    <a:pt x="817" y="231"/>
                    <a:pt x="818" y="235"/>
                    <a:pt x="817" y="237"/>
                  </a:cubicBezTo>
                  <a:cubicBezTo>
                    <a:pt x="815" y="239"/>
                    <a:pt x="813" y="240"/>
                    <a:pt x="811" y="240"/>
                  </a:cubicBezTo>
                  <a:close/>
                  <a:moveTo>
                    <a:pt x="42" y="220"/>
                  </a:moveTo>
                  <a:cubicBezTo>
                    <a:pt x="40" y="220"/>
                    <a:pt x="38" y="219"/>
                    <a:pt x="37" y="217"/>
                  </a:cubicBezTo>
                  <a:cubicBezTo>
                    <a:pt x="36" y="214"/>
                    <a:pt x="37" y="211"/>
                    <a:pt x="39" y="209"/>
                  </a:cubicBezTo>
                  <a:cubicBezTo>
                    <a:pt x="60" y="197"/>
                    <a:pt x="60" y="197"/>
                    <a:pt x="60" y="197"/>
                  </a:cubicBezTo>
                  <a:cubicBezTo>
                    <a:pt x="63" y="195"/>
                    <a:pt x="67" y="196"/>
                    <a:pt x="68" y="199"/>
                  </a:cubicBezTo>
                  <a:cubicBezTo>
                    <a:pt x="70" y="202"/>
                    <a:pt x="69" y="206"/>
                    <a:pt x="66" y="208"/>
                  </a:cubicBezTo>
                  <a:cubicBezTo>
                    <a:pt x="45" y="220"/>
                    <a:pt x="45" y="220"/>
                    <a:pt x="45" y="220"/>
                  </a:cubicBezTo>
                  <a:cubicBezTo>
                    <a:pt x="44" y="220"/>
                    <a:pt x="43" y="220"/>
                    <a:pt x="42" y="220"/>
                  </a:cubicBezTo>
                  <a:close/>
                  <a:moveTo>
                    <a:pt x="770" y="216"/>
                  </a:moveTo>
                  <a:cubicBezTo>
                    <a:pt x="769" y="216"/>
                    <a:pt x="768" y="216"/>
                    <a:pt x="767" y="216"/>
                  </a:cubicBezTo>
                  <a:cubicBezTo>
                    <a:pt x="746" y="204"/>
                    <a:pt x="746" y="204"/>
                    <a:pt x="746" y="204"/>
                  </a:cubicBezTo>
                  <a:cubicBezTo>
                    <a:pt x="743" y="202"/>
                    <a:pt x="742" y="198"/>
                    <a:pt x="744" y="195"/>
                  </a:cubicBezTo>
                  <a:cubicBezTo>
                    <a:pt x="746" y="193"/>
                    <a:pt x="749" y="192"/>
                    <a:pt x="752" y="193"/>
                  </a:cubicBezTo>
                  <a:cubicBezTo>
                    <a:pt x="773" y="205"/>
                    <a:pt x="773" y="205"/>
                    <a:pt x="773" y="205"/>
                  </a:cubicBezTo>
                  <a:cubicBezTo>
                    <a:pt x="776" y="207"/>
                    <a:pt x="777" y="211"/>
                    <a:pt x="775" y="213"/>
                  </a:cubicBezTo>
                  <a:cubicBezTo>
                    <a:pt x="774" y="215"/>
                    <a:pt x="772" y="216"/>
                    <a:pt x="770" y="216"/>
                  </a:cubicBezTo>
                  <a:close/>
                  <a:moveTo>
                    <a:pt x="84" y="196"/>
                  </a:moveTo>
                  <a:cubicBezTo>
                    <a:pt x="82" y="196"/>
                    <a:pt x="80" y="195"/>
                    <a:pt x="79" y="193"/>
                  </a:cubicBezTo>
                  <a:cubicBezTo>
                    <a:pt x="77" y="190"/>
                    <a:pt x="78" y="187"/>
                    <a:pt x="81" y="185"/>
                  </a:cubicBezTo>
                  <a:cubicBezTo>
                    <a:pt x="102" y="173"/>
                    <a:pt x="102" y="173"/>
                    <a:pt x="102" y="173"/>
                  </a:cubicBezTo>
                  <a:cubicBezTo>
                    <a:pt x="105" y="171"/>
                    <a:pt x="108" y="172"/>
                    <a:pt x="110" y="175"/>
                  </a:cubicBezTo>
                  <a:cubicBezTo>
                    <a:pt x="112" y="178"/>
                    <a:pt x="111" y="182"/>
                    <a:pt x="108" y="184"/>
                  </a:cubicBezTo>
                  <a:cubicBezTo>
                    <a:pt x="87" y="196"/>
                    <a:pt x="87" y="196"/>
                    <a:pt x="87" y="196"/>
                  </a:cubicBezTo>
                  <a:cubicBezTo>
                    <a:pt x="86" y="196"/>
                    <a:pt x="85" y="196"/>
                    <a:pt x="84" y="196"/>
                  </a:cubicBezTo>
                  <a:close/>
                  <a:moveTo>
                    <a:pt x="728" y="192"/>
                  </a:moveTo>
                  <a:cubicBezTo>
                    <a:pt x="727" y="192"/>
                    <a:pt x="726" y="192"/>
                    <a:pt x="725" y="192"/>
                  </a:cubicBezTo>
                  <a:cubicBezTo>
                    <a:pt x="704" y="180"/>
                    <a:pt x="704" y="180"/>
                    <a:pt x="704" y="180"/>
                  </a:cubicBezTo>
                  <a:cubicBezTo>
                    <a:pt x="702" y="178"/>
                    <a:pt x="701" y="174"/>
                    <a:pt x="702" y="171"/>
                  </a:cubicBezTo>
                  <a:cubicBezTo>
                    <a:pt x="704" y="169"/>
                    <a:pt x="708" y="168"/>
                    <a:pt x="710" y="169"/>
                  </a:cubicBezTo>
                  <a:cubicBezTo>
                    <a:pt x="731" y="181"/>
                    <a:pt x="731" y="181"/>
                    <a:pt x="731" y="181"/>
                  </a:cubicBezTo>
                  <a:cubicBezTo>
                    <a:pt x="734" y="183"/>
                    <a:pt x="735" y="187"/>
                    <a:pt x="733" y="189"/>
                  </a:cubicBezTo>
                  <a:cubicBezTo>
                    <a:pt x="732" y="191"/>
                    <a:pt x="730" y="192"/>
                    <a:pt x="728" y="192"/>
                  </a:cubicBezTo>
                  <a:close/>
                  <a:moveTo>
                    <a:pt x="126" y="172"/>
                  </a:moveTo>
                  <a:cubicBezTo>
                    <a:pt x="123" y="172"/>
                    <a:pt x="121" y="171"/>
                    <a:pt x="120" y="169"/>
                  </a:cubicBezTo>
                  <a:cubicBezTo>
                    <a:pt x="119" y="166"/>
                    <a:pt x="120" y="163"/>
                    <a:pt x="123" y="161"/>
                  </a:cubicBezTo>
                  <a:cubicBezTo>
                    <a:pt x="143" y="149"/>
                    <a:pt x="143" y="149"/>
                    <a:pt x="143" y="149"/>
                  </a:cubicBezTo>
                  <a:cubicBezTo>
                    <a:pt x="146" y="147"/>
                    <a:pt x="150" y="148"/>
                    <a:pt x="151" y="151"/>
                  </a:cubicBezTo>
                  <a:cubicBezTo>
                    <a:pt x="153" y="154"/>
                    <a:pt x="152" y="158"/>
                    <a:pt x="149" y="160"/>
                  </a:cubicBezTo>
                  <a:cubicBezTo>
                    <a:pt x="129" y="172"/>
                    <a:pt x="129" y="172"/>
                    <a:pt x="129" y="172"/>
                  </a:cubicBezTo>
                  <a:cubicBezTo>
                    <a:pt x="128" y="172"/>
                    <a:pt x="127" y="172"/>
                    <a:pt x="126" y="172"/>
                  </a:cubicBezTo>
                  <a:close/>
                  <a:moveTo>
                    <a:pt x="687" y="168"/>
                  </a:moveTo>
                  <a:cubicBezTo>
                    <a:pt x="686" y="168"/>
                    <a:pt x="685" y="168"/>
                    <a:pt x="684" y="168"/>
                  </a:cubicBezTo>
                  <a:cubicBezTo>
                    <a:pt x="663" y="156"/>
                    <a:pt x="663" y="156"/>
                    <a:pt x="663" y="156"/>
                  </a:cubicBezTo>
                  <a:cubicBezTo>
                    <a:pt x="660" y="154"/>
                    <a:pt x="659" y="150"/>
                    <a:pt x="661" y="147"/>
                  </a:cubicBezTo>
                  <a:cubicBezTo>
                    <a:pt x="662" y="145"/>
                    <a:pt x="666" y="144"/>
                    <a:pt x="669" y="145"/>
                  </a:cubicBezTo>
                  <a:cubicBezTo>
                    <a:pt x="690" y="157"/>
                    <a:pt x="690" y="157"/>
                    <a:pt x="690" y="157"/>
                  </a:cubicBezTo>
                  <a:cubicBezTo>
                    <a:pt x="693" y="159"/>
                    <a:pt x="694" y="163"/>
                    <a:pt x="692" y="165"/>
                  </a:cubicBezTo>
                  <a:cubicBezTo>
                    <a:pt x="691" y="167"/>
                    <a:pt x="689" y="168"/>
                    <a:pt x="687" y="168"/>
                  </a:cubicBezTo>
                  <a:close/>
                  <a:moveTo>
                    <a:pt x="167" y="148"/>
                  </a:moveTo>
                  <a:cubicBezTo>
                    <a:pt x="165" y="148"/>
                    <a:pt x="163" y="147"/>
                    <a:pt x="162" y="145"/>
                  </a:cubicBezTo>
                  <a:cubicBezTo>
                    <a:pt x="160" y="142"/>
                    <a:pt x="161" y="139"/>
                    <a:pt x="164" y="137"/>
                  </a:cubicBezTo>
                  <a:cubicBezTo>
                    <a:pt x="185" y="125"/>
                    <a:pt x="185" y="125"/>
                    <a:pt x="185" y="125"/>
                  </a:cubicBezTo>
                  <a:cubicBezTo>
                    <a:pt x="188" y="123"/>
                    <a:pt x="191" y="124"/>
                    <a:pt x="193" y="127"/>
                  </a:cubicBezTo>
                  <a:cubicBezTo>
                    <a:pt x="195" y="130"/>
                    <a:pt x="194" y="134"/>
                    <a:pt x="191" y="136"/>
                  </a:cubicBezTo>
                  <a:cubicBezTo>
                    <a:pt x="170" y="148"/>
                    <a:pt x="170" y="148"/>
                    <a:pt x="170" y="148"/>
                  </a:cubicBezTo>
                  <a:cubicBezTo>
                    <a:pt x="169" y="148"/>
                    <a:pt x="168" y="148"/>
                    <a:pt x="167" y="148"/>
                  </a:cubicBezTo>
                  <a:close/>
                  <a:moveTo>
                    <a:pt x="645" y="144"/>
                  </a:moveTo>
                  <a:cubicBezTo>
                    <a:pt x="644" y="144"/>
                    <a:pt x="643" y="144"/>
                    <a:pt x="642" y="144"/>
                  </a:cubicBezTo>
                  <a:cubicBezTo>
                    <a:pt x="621" y="132"/>
                    <a:pt x="621" y="132"/>
                    <a:pt x="621" y="132"/>
                  </a:cubicBezTo>
                  <a:cubicBezTo>
                    <a:pt x="618" y="130"/>
                    <a:pt x="617" y="126"/>
                    <a:pt x="619" y="123"/>
                  </a:cubicBezTo>
                  <a:cubicBezTo>
                    <a:pt x="621" y="121"/>
                    <a:pt x="624" y="120"/>
                    <a:pt x="627" y="121"/>
                  </a:cubicBezTo>
                  <a:cubicBezTo>
                    <a:pt x="648" y="133"/>
                    <a:pt x="648" y="133"/>
                    <a:pt x="648" y="133"/>
                  </a:cubicBezTo>
                  <a:cubicBezTo>
                    <a:pt x="651" y="135"/>
                    <a:pt x="652" y="139"/>
                    <a:pt x="650" y="141"/>
                  </a:cubicBezTo>
                  <a:cubicBezTo>
                    <a:pt x="649" y="143"/>
                    <a:pt x="647" y="144"/>
                    <a:pt x="645" y="144"/>
                  </a:cubicBezTo>
                  <a:close/>
                  <a:moveTo>
                    <a:pt x="209" y="124"/>
                  </a:moveTo>
                  <a:cubicBezTo>
                    <a:pt x="207" y="124"/>
                    <a:pt x="205" y="123"/>
                    <a:pt x="203" y="121"/>
                  </a:cubicBezTo>
                  <a:cubicBezTo>
                    <a:pt x="202" y="118"/>
                    <a:pt x="203" y="115"/>
                    <a:pt x="206" y="113"/>
                  </a:cubicBezTo>
                  <a:cubicBezTo>
                    <a:pt x="226" y="101"/>
                    <a:pt x="226" y="101"/>
                    <a:pt x="226" y="101"/>
                  </a:cubicBezTo>
                  <a:cubicBezTo>
                    <a:pt x="229" y="99"/>
                    <a:pt x="233" y="100"/>
                    <a:pt x="235" y="103"/>
                  </a:cubicBezTo>
                  <a:cubicBezTo>
                    <a:pt x="236" y="106"/>
                    <a:pt x="235" y="110"/>
                    <a:pt x="232" y="112"/>
                  </a:cubicBezTo>
                  <a:cubicBezTo>
                    <a:pt x="212" y="124"/>
                    <a:pt x="212" y="124"/>
                    <a:pt x="212" y="124"/>
                  </a:cubicBezTo>
                  <a:cubicBezTo>
                    <a:pt x="211" y="124"/>
                    <a:pt x="210" y="124"/>
                    <a:pt x="209" y="124"/>
                  </a:cubicBezTo>
                  <a:close/>
                  <a:moveTo>
                    <a:pt x="604" y="120"/>
                  </a:moveTo>
                  <a:cubicBezTo>
                    <a:pt x="603" y="120"/>
                    <a:pt x="602" y="120"/>
                    <a:pt x="601" y="120"/>
                  </a:cubicBezTo>
                  <a:cubicBezTo>
                    <a:pt x="580" y="108"/>
                    <a:pt x="580" y="108"/>
                    <a:pt x="580" y="108"/>
                  </a:cubicBezTo>
                  <a:cubicBezTo>
                    <a:pt x="577" y="106"/>
                    <a:pt x="576" y="102"/>
                    <a:pt x="578" y="99"/>
                  </a:cubicBezTo>
                  <a:cubicBezTo>
                    <a:pt x="579" y="97"/>
                    <a:pt x="583" y="96"/>
                    <a:pt x="586" y="97"/>
                  </a:cubicBezTo>
                  <a:cubicBezTo>
                    <a:pt x="607" y="109"/>
                    <a:pt x="607" y="109"/>
                    <a:pt x="607" y="109"/>
                  </a:cubicBezTo>
                  <a:cubicBezTo>
                    <a:pt x="609" y="111"/>
                    <a:pt x="610" y="115"/>
                    <a:pt x="609" y="117"/>
                  </a:cubicBezTo>
                  <a:cubicBezTo>
                    <a:pt x="608" y="119"/>
                    <a:pt x="606" y="120"/>
                    <a:pt x="604" y="120"/>
                  </a:cubicBezTo>
                  <a:close/>
                  <a:moveTo>
                    <a:pt x="250" y="100"/>
                  </a:moveTo>
                  <a:cubicBezTo>
                    <a:pt x="248" y="100"/>
                    <a:pt x="246" y="99"/>
                    <a:pt x="245" y="97"/>
                  </a:cubicBezTo>
                  <a:cubicBezTo>
                    <a:pt x="243" y="94"/>
                    <a:pt x="244" y="91"/>
                    <a:pt x="247" y="89"/>
                  </a:cubicBezTo>
                  <a:cubicBezTo>
                    <a:pt x="268" y="77"/>
                    <a:pt x="268" y="77"/>
                    <a:pt x="268" y="77"/>
                  </a:cubicBezTo>
                  <a:cubicBezTo>
                    <a:pt x="271" y="75"/>
                    <a:pt x="275" y="76"/>
                    <a:pt x="276" y="79"/>
                  </a:cubicBezTo>
                  <a:cubicBezTo>
                    <a:pt x="278" y="82"/>
                    <a:pt x="277" y="86"/>
                    <a:pt x="274" y="88"/>
                  </a:cubicBezTo>
                  <a:cubicBezTo>
                    <a:pt x="253" y="100"/>
                    <a:pt x="253" y="100"/>
                    <a:pt x="253" y="100"/>
                  </a:cubicBezTo>
                  <a:cubicBezTo>
                    <a:pt x="252" y="100"/>
                    <a:pt x="251" y="100"/>
                    <a:pt x="250" y="100"/>
                  </a:cubicBezTo>
                  <a:close/>
                  <a:moveTo>
                    <a:pt x="562" y="96"/>
                  </a:moveTo>
                  <a:cubicBezTo>
                    <a:pt x="561" y="96"/>
                    <a:pt x="560" y="96"/>
                    <a:pt x="559" y="96"/>
                  </a:cubicBezTo>
                  <a:cubicBezTo>
                    <a:pt x="538" y="84"/>
                    <a:pt x="538" y="84"/>
                    <a:pt x="538" y="84"/>
                  </a:cubicBezTo>
                  <a:cubicBezTo>
                    <a:pt x="535" y="82"/>
                    <a:pt x="534" y="78"/>
                    <a:pt x="536" y="75"/>
                  </a:cubicBezTo>
                  <a:cubicBezTo>
                    <a:pt x="538" y="73"/>
                    <a:pt x="541" y="72"/>
                    <a:pt x="544" y="73"/>
                  </a:cubicBezTo>
                  <a:cubicBezTo>
                    <a:pt x="565" y="85"/>
                    <a:pt x="565" y="85"/>
                    <a:pt x="565" y="85"/>
                  </a:cubicBezTo>
                  <a:cubicBezTo>
                    <a:pt x="568" y="87"/>
                    <a:pt x="569" y="91"/>
                    <a:pt x="567" y="93"/>
                  </a:cubicBezTo>
                  <a:cubicBezTo>
                    <a:pt x="566" y="95"/>
                    <a:pt x="564" y="96"/>
                    <a:pt x="562" y="96"/>
                  </a:cubicBezTo>
                  <a:close/>
                  <a:moveTo>
                    <a:pt x="292" y="76"/>
                  </a:moveTo>
                  <a:cubicBezTo>
                    <a:pt x="290" y="76"/>
                    <a:pt x="288" y="75"/>
                    <a:pt x="287" y="73"/>
                  </a:cubicBezTo>
                  <a:cubicBezTo>
                    <a:pt x="285" y="70"/>
                    <a:pt x="286" y="67"/>
                    <a:pt x="289" y="65"/>
                  </a:cubicBezTo>
                  <a:cubicBezTo>
                    <a:pt x="310" y="53"/>
                    <a:pt x="310" y="53"/>
                    <a:pt x="310" y="53"/>
                  </a:cubicBezTo>
                  <a:cubicBezTo>
                    <a:pt x="312" y="51"/>
                    <a:pt x="316" y="52"/>
                    <a:pt x="318" y="55"/>
                  </a:cubicBezTo>
                  <a:cubicBezTo>
                    <a:pt x="319" y="58"/>
                    <a:pt x="318" y="62"/>
                    <a:pt x="316" y="64"/>
                  </a:cubicBezTo>
                  <a:cubicBezTo>
                    <a:pt x="295" y="76"/>
                    <a:pt x="295" y="76"/>
                    <a:pt x="295" y="76"/>
                  </a:cubicBezTo>
                  <a:cubicBezTo>
                    <a:pt x="294" y="76"/>
                    <a:pt x="293" y="76"/>
                    <a:pt x="292" y="76"/>
                  </a:cubicBezTo>
                  <a:close/>
                  <a:moveTo>
                    <a:pt x="520" y="72"/>
                  </a:moveTo>
                  <a:cubicBezTo>
                    <a:pt x="519" y="72"/>
                    <a:pt x="518" y="72"/>
                    <a:pt x="517" y="72"/>
                  </a:cubicBezTo>
                  <a:cubicBezTo>
                    <a:pt x="497" y="60"/>
                    <a:pt x="497" y="60"/>
                    <a:pt x="497" y="60"/>
                  </a:cubicBezTo>
                  <a:cubicBezTo>
                    <a:pt x="494" y="58"/>
                    <a:pt x="493" y="54"/>
                    <a:pt x="494" y="51"/>
                  </a:cubicBezTo>
                  <a:cubicBezTo>
                    <a:pt x="496" y="49"/>
                    <a:pt x="500" y="48"/>
                    <a:pt x="503" y="49"/>
                  </a:cubicBezTo>
                  <a:cubicBezTo>
                    <a:pt x="523" y="61"/>
                    <a:pt x="523" y="61"/>
                    <a:pt x="523" y="61"/>
                  </a:cubicBezTo>
                  <a:cubicBezTo>
                    <a:pt x="526" y="63"/>
                    <a:pt x="527" y="67"/>
                    <a:pt x="526" y="69"/>
                  </a:cubicBezTo>
                  <a:cubicBezTo>
                    <a:pt x="525" y="71"/>
                    <a:pt x="522" y="72"/>
                    <a:pt x="520" y="72"/>
                  </a:cubicBezTo>
                  <a:close/>
                  <a:moveTo>
                    <a:pt x="333" y="52"/>
                  </a:moveTo>
                  <a:cubicBezTo>
                    <a:pt x="331" y="52"/>
                    <a:pt x="329" y="51"/>
                    <a:pt x="328" y="49"/>
                  </a:cubicBezTo>
                  <a:cubicBezTo>
                    <a:pt x="327" y="46"/>
                    <a:pt x="327" y="43"/>
                    <a:pt x="330" y="41"/>
                  </a:cubicBezTo>
                  <a:cubicBezTo>
                    <a:pt x="351" y="29"/>
                    <a:pt x="351" y="29"/>
                    <a:pt x="351" y="29"/>
                  </a:cubicBezTo>
                  <a:cubicBezTo>
                    <a:pt x="354" y="27"/>
                    <a:pt x="358" y="28"/>
                    <a:pt x="359" y="31"/>
                  </a:cubicBezTo>
                  <a:cubicBezTo>
                    <a:pt x="361" y="34"/>
                    <a:pt x="360" y="38"/>
                    <a:pt x="357" y="40"/>
                  </a:cubicBezTo>
                  <a:cubicBezTo>
                    <a:pt x="336" y="52"/>
                    <a:pt x="336" y="52"/>
                    <a:pt x="336" y="52"/>
                  </a:cubicBezTo>
                  <a:cubicBezTo>
                    <a:pt x="335" y="52"/>
                    <a:pt x="334" y="52"/>
                    <a:pt x="333" y="52"/>
                  </a:cubicBezTo>
                  <a:close/>
                  <a:moveTo>
                    <a:pt x="479" y="48"/>
                  </a:moveTo>
                  <a:cubicBezTo>
                    <a:pt x="478" y="48"/>
                    <a:pt x="477" y="48"/>
                    <a:pt x="476" y="48"/>
                  </a:cubicBezTo>
                  <a:cubicBezTo>
                    <a:pt x="455" y="36"/>
                    <a:pt x="455" y="36"/>
                    <a:pt x="455" y="36"/>
                  </a:cubicBezTo>
                  <a:cubicBezTo>
                    <a:pt x="452" y="34"/>
                    <a:pt x="451" y="30"/>
                    <a:pt x="453" y="27"/>
                  </a:cubicBezTo>
                  <a:cubicBezTo>
                    <a:pt x="455" y="25"/>
                    <a:pt x="458" y="24"/>
                    <a:pt x="461" y="25"/>
                  </a:cubicBezTo>
                  <a:cubicBezTo>
                    <a:pt x="482" y="37"/>
                    <a:pt x="482" y="37"/>
                    <a:pt x="482" y="37"/>
                  </a:cubicBezTo>
                  <a:cubicBezTo>
                    <a:pt x="485" y="39"/>
                    <a:pt x="486" y="43"/>
                    <a:pt x="484" y="45"/>
                  </a:cubicBezTo>
                  <a:cubicBezTo>
                    <a:pt x="483" y="47"/>
                    <a:pt x="481" y="48"/>
                    <a:pt x="479" y="48"/>
                  </a:cubicBezTo>
                  <a:close/>
                  <a:moveTo>
                    <a:pt x="375" y="28"/>
                  </a:moveTo>
                  <a:cubicBezTo>
                    <a:pt x="373" y="28"/>
                    <a:pt x="371" y="27"/>
                    <a:pt x="370" y="25"/>
                  </a:cubicBezTo>
                  <a:cubicBezTo>
                    <a:pt x="368" y="22"/>
                    <a:pt x="369" y="19"/>
                    <a:pt x="372" y="17"/>
                  </a:cubicBezTo>
                  <a:cubicBezTo>
                    <a:pt x="393" y="5"/>
                    <a:pt x="393" y="5"/>
                    <a:pt x="393" y="5"/>
                  </a:cubicBezTo>
                  <a:cubicBezTo>
                    <a:pt x="396" y="3"/>
                    <a:pt x="399" y="4"/>
                    <a:pt x="401" y="7"/>
                  </a:cubicBezTo>
                  <a:cubicBezTo>
                    <a:pt x="403" y="10"/>
                    <a:pt x="402" y="14"/>
                    <a:pt x="399" y="16"/>
                  </a:cubicBezTo>
                  <a:cubicBezTo>
                    <a:pt x="378" y="28"/>
                    <a:pt x="378" y="28"/>
                    <a:pt x="378" y="28"/>
                  </a:cubicBezTo>
                  <a:cubicBezTo>
                    <a:pt x="377" y="28"/>
                    <a:pt x="376" y="28"/>
                    <a:pt x="375" y="28"/>
                  </a:cubicBezTo>
                  <a:close/>
                  <a:moveTo>
                    <a:pt x="437" y="24"/>
                  </a:moveTo>
                  <a:cubicBezTo>
                    <a:pt x="436" y="24"/>
                    <a:pt x="435" y="24"/>
                    <a:pt x="434" y="24"/>
                  </a:cubicBezTo>
                  <a:cubicBezTo>
                    <a:pt x="414" y="12"/>
                    <a:pt x="414" y="12"/>
                    <a:pt x="414" y="12"/>
                  </a:cubicBezTo>
                  <a:cubicBezTo>
                    <a:pt x="411" y="10"/>
                    <a:pt x="410" y="6"/>
                    <a:pt x="411" y="3"/>
                  </a:cubicBezTo>
                  <a:cubicBezTo>
                    <a:pt x="413" y="1"/>
                    <a:pt x="417" y="0"/>
                    <a:pt x="420" y="1"/>
                  </a:cubicBezTo>
                  <a:cubicBezTo>
                    <a:pt x="440" y="13"/>
                    <a:pt x="440" y="13"/>
                    <a:pt x="440" y="13"/>
                  </a:cubicBezTo>
                  <a:cubicBezTo>
                    <a:pt x="443" y="15"/>
                    <a:pt x="444" y="19"/>
                    <a:pt x="442" y="21"/>
                  </a:cubicBezTo>
                  <a:cubicBezTo>
                    <a:pt x="441" y="23"/>
                    <a:pt x="439" y="24"/>
                    <a:pt x="437" y="24"/>
                  </a:cubicBezTo>
                  <a:close/>
                </a:path>
              </a:pathLst>
            </a:custGeom>
            <a:solidFill>
              <a:srgbClr val="44546A">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73" name="Freeform 539">
              <a:extLst>
                <a:ext uri="{FF2B5EF4-FFF2-40B4-BE49-F238E27FC236}">
                  <a16:creationId xmlns:a16="http://schemas.microsoft.com/office/drawing/2014/main" id="{08A296FC-0041-4385-B72B-60FCED2272AA}"/>
                </a:ext>
              </a:extLst>
            </p:cNvPr>
            <p:cNvSpPr>
              <a:spLocks/>
            </p:cNvSpPr>
            <p:nvPr/>
          </p:nvSpPr>
          <p:spPr bwMode="auto">
            <a:xfrm rot="10800000" flipH="1" flipV="1">
              <a:off x="7035157" y="4228205"/>
              <a:ext cx="565501" cy="638843"/>
            </a:xfrm>
            <a:custGeom>
              <a:avLst/>
              <a:gdLst>
                <a:gd name="T0" fmla="*/ 958 w 958"/>
                <a:gd name="T1" fmla="*/ 827 h 1104"/>
                <a:gd name="T2" fmla="*/ 478 w 958"/>
                <a:gd name="T3" fmla="*/ 1104 h 1104"/>
                <a:gd name="T4" fmla="*/ 0 w 958"/>
                <a:gd name="T5" fmla="*/ 827 h 1104"/>
                <a:gd name="T6" fmla="*/ 0 w 958"/>
                <a:gd name="T7" fmla="*/ 274 h 1104"/>
                <a:gd name="T8" fmla="*/ 478 w 958"/>
                <a:gd name="T9" fmla="*/ 0 h 1104"/>
                <a:gd name="T10" fmla="*/ 958 w 958"/>
                <a:gd name="T11" fmla="*/ 274 h 1104"/>
                <a:gd name="T12" fmla="*/ 958 w 958"/>
                <a:gd name="T13" fmla="*/ 827 h 1104"/>
              </a:gdLst>
              <a:ahLst/>
              <a:cxnLst>
                <a:cxn ang="0">
                  <a:pos x="T0" y="T1"/>
                </a:cxn>
                <a:cxn ang="0">
                  <a:pos x="T2" y="T3"/>
                </a:cxn>
                <a:cxn ang="0">
                  <a:pos x="T4" y="T5"/>
                </a:cxn>
                <a:cxn ang="0">
                  <a:pos x="T6" y="T7"/>
                </a:cxn>
                <a:cxn ang="0">
                  <a:pos x="T8" y="T9"/>
                </a:cxn>
                <a:cxn ang="0">
                  <a:pos x="T10" y="T11"/>
                </a:cxn>
                <a:cxn ang="0">
                  <a:pos x="T12" y="T13"/>
                </a:cxn>
              </a:cxnLst>
              <a:rect l="0" t="0" r="r" b="b"/>
              <a:pathLst>
                <a:path w="958" h="1104">
                  <a:moveTo>
                    <a:pt x="958" y="827"/>
                  </a:moveTo>
                  <a:lnTo>
                    <a:pt x="478" y="1104"/>
                  </a:lnTo>
                  <a:lnTo>
                    <a:pt x="0" y="827"/>
                  </a:lnTo>
                  <a:lnTo>
                    <a:pt x="0" y="274"/>
                  </a:lnTo>
                  <a:lnTo>
                    <a:pt x="478" y="0"/>
                  </a:lnTo>
                  <a:lnTo>
                    <a:pt x="958" y="274"/>
                  </a:lnTo>
                  <a:lnTo>
                    <a:pt x="958" y="827"/>
                  </a:lnTo>
                  <a:close/>
                </a:path>
              </a:pathLst>
            </a:custGeom>
            <a:solidFill>
              <a:srgbClr val="8B8E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74" name="Freeform 553">
              <a:extLst>
                <a:ext uri="{FF2B5EF4-FFF2-40B4-BE49-F238E27FC236}">
                  <a16:creationId xmlns:a16="http://schemas.microsoft.com/office/drawing/2014/main" id="{C59457C8-04DD-4CBC-825E-FF6068014B06}"/>
                </a:ext>
              </a:extLst>
            </p:cNvPr>
            <p:cNvSpPr>
              <a:spLocks noEditPoints="1"/>
            </p:cNvSpPr>
            <p:nvPr/>
          </p:nvSpPr>
          <p:spPr bwMode="auto">
            <a:xfrm rot="10800000">
              <a:off x="6910605" y="4166288"/>
              <a:ext cx="815785" cy="799711"/>
            </a:xfrm>
            <a:custGeom>
              <a:avLst/>
              <a:gdLst>
                <a:gd name="T0" fmla="*/ 315 w 584"/>
                <a:gd name="T1" fmla="*/ 583 h 584"/>
                <a:gd name="T2" fmla="*/ 246 w 584"/>
                <a:gd name="T3" fmla="*/ 576 h 584"/>
                <a:gd name="T4" fmla="*/ 332 w 584"/>
                <a:gd name="T5" fmla="*/ 577 h 584"/>
                <a:gd name="T6" fmla="*/ 336 w 584"/>
                <a:gd name="T7" fmla="*/ 580 h 584"/>
                <a:gd name="T8" fmla="*/ 230 w 584"/>
                <a:gd name="T9" fmla="*/ 569 h 584"/>
                <a:gd name="T10" fmla="*/ 397 w 584"/>
                <a:gd name="T11" fmla="*/ 556 h 584"/>
                <a:gd name="T12" fmla="*/ 187 w 584"/>
                <a:gd name="T13" fmla="*/ 564 h 584"/>
                <a:gd name="T14" fmla="*/ 188 w 584"/>
                <a:gd name="T15" fmla="*/ 564 h 584"/>
                <a:gd name="T16" fmla="*/ 439 w 584"/>
                <a:gd name="T17" fmla="*/ 544 h 584"/>
                <a:gd name="T18" fmla="*/ 128 w 584"/>
                <a:gd name="T19" fmla="*/ 528 h 584"/>
                <a:gd name="T20" fmla="*/ 451 w 584"/>
                <a:gd name="T21" fmla="*/ 532 h 584"/>
                <a:gd name="T22" fmla="*/ 455 w 584"/>
                <a:gd name="T23" fmla="*/ 533 h 584"/>
                <a:gd name="T24" fmla="*/ 116 w 584"/>
                <a:gd name="T25" fmla="*/ 515 h 584"/>
                <a:gd name="T26" fmla="*/ 500 w 584"/>
                <a:gd name="T27" fmla="*/ 484 h 584"/>
                <a:gd name="T28" fmla="*/ 79 w 584"/>
                <a:gd name="T29" fmla="*/ 491 h 584"/>
                <a:gd name="T30" fmla="*/ 82 w 584"/>
                <a:gd name="T31" fmla="*/ 493 h 584"/>
                <a:gd name="T32" fmla="*/ 533 w 584"/>
                <a:gd name="T33" fmla="*/ 456 h 584"/>
                <a:gd name="T34" fmla="*/ 41 w 584"/>
                <a:gd name="T35" fmla="*/ 434 h 584"/>
                <a:gd name="T36" fmla="*/ 540 w 584"/>
                <a:gd name="T37" fmla="*/ 439 h 584"/>
                <a:gd name="T38" fmla="*/ 542 w 584"/>
                <a:gd name="T39" fmla="*/ 439 h 584"/>
                <a:gd name="T40" fmla="*/ 37 w 584"/>
                <a:gd name="T41" fmla="*/ 416 h 584"/>
                <a:gd name="T42" fmla="*/ 564 w 584"/>
                <a:gd name="T43" fmla="*/ 375 h 584"/>
                <a:gd name="T44" fmla="*/ 13 w 584"/>
                <a:gd name="T45" fmla="*/ 380 h 584"/>
                <a:gd name="T46" fmla="*/ 17 w 584"/>
                <a:gd name="T47" fmla="*/ 382 h 584"/>
                <a:gd name="T48" fmla="*/ 581 w 584"/>
                <a:gd name="T49" fmla="*/ 335 h 584"/>
                <a:gd name="T50" fmla="*/ 5 w 584"/>
                <a:gd name="T51" fmla="*/ 311 h 584"/>
                <a:gd name="T52" fmla="*/ 579 w 584"/>
                <a:gd name="T53" fmla="*/ 317 h 584"/>
                <a:gd name="T54" fmla="*/ 584 w 584"/>
                <a:gd name="T55" fmla="*/ 292 h 584"/>
                <a:gd name="T56" fmla="*/ 1 w 584"/>
                <a:gd name="T57" fmla="*/ 272 h 584"/>
                <a:gd name="T58" fmla="*/ 4 w 584"/>
                <a:gd name="T59" fmla="*/ 298 h 584"/>
                <a:gd name="T60" fmla="*/ 583 w 584"/>
                <a:gd name="T61" fmla="*/ 266 h 584"/>
                <a:gd name="T62" fmla="*/ 7 w 584"/>
                <a:gd name="T63" fmla="*/ 229 h 584"/>
                <a:gd name="T64" fmla="*/ 568 w 584"/>
                <a:gd name="T65" fmla="*/ 224 h 584"/>
                <a:gd name="T66" fmla="*/ 572 w 584"/>
                <a:gd name="T67" fmla="*/ 228 h 584"/>
                <a:gd name="T68" fmla="*/ 27 w 584"/>
                <a:gd name="T69" fmla="*/ 190 h 584"/>
                <a:gd name="T70" fmla="*/ 548 w 584"/>
                <a:gd name="T71" fmla="*/ 160 h 584"/>
                <a:gd name="T72" fmla="*/ 30 w 584"/>
                <a:gd name="T73" fmla="*/ 172 h 584"/>
                <a:gd name="T74" fmla="*/ 31 w 584"/>
                <a:gd name="T75" fmla="*/ 173 h 584"/>
                <a:gd name="T76" fmla="*/ 543 w 584"/>
                <a:gd name="T77" fmla="*/ 142 h 584"/>
                <a:gd name="T78" fmla="*/ 62 w 584"/>
                <a:gd name="T79" fmla="*/ 112 h 584"/>
                <a:gd name="T80" fmla="*/ 512 w 584"/>
                <a:gd name="T81" fmla="*/ 112 h 584"/>
                <a:gd name="T82" fmla="*/ 515 w 584"/>
                <a:gd name="T83" fmla="*/ 113 h 584"/>
                <a:gd name="T84" fmla="*/ 97 w 584"/>
                <a:gd name="T85" fmla="*/ 85 h 584"/>
                <a:gd name="T86" fmla="*/ 466 w 584"/>
                <a:gd name="T87" fmla="*/ 62 h 584"/>
                <a:gd name="T88" fmla="*/ 107 w 584"/>
                <a:gd name="T89" fmla="*/ 71 h 584"/>
                <a:gd name="T90" fmla="*/ 110 w 584"/>
                <a:gd name="T91" fmla="*/ 72 h 584"/>
                <a:gd name="T92" fmla="*/ 454 w 584"/>
                <a:gd name="T93" fmla="*/ 48 h 584"/>
                <a:gd name="T94" fmla="*/ 163 w 584"/>
                <a:gd name="T95" fmla="*/ 30 h 584"/>
                <a:gd name="T96" fmla="*/ 412 w 584"/>
                <a:gd name="T97" fmla="*/ 34 h 584"/>
                <a:gd name="T98" fmla="*/ 414 w 584"/>
                <a:gd name="T99" fmla="*/ 35 h 584"/>
                <a:gd name="T100" fmla="*/ 205 w 584"/>
                <a:gd name="T101" fmla="*/ 21 h 584"/>
                <a:gd name="T102" fmla="*/ 349 w 584"/>
                <a:gd name="T103" fmla="*/ 9 h 584"/>
                <a:gd name="T104" fmla="*/ 221 w 584"/>
                <a:gd name="T105" fmla="*/ 12 h 584"/>
                <a:gd name="T106" fmla="*/ 225 w 584"/>
                <a:gd name="T107" fmla="*/ 15 h 584"/>
                <a:gd name="T108" fmla="*/ 332 w 584"/>
                <a:gd name="T109" fmla="*/ 2 h 584"/>
                <a:gd name="T110" fmla="*/ 289 w 584"/>
                <a:gd name="T111" fmla="*/ 0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84" h="584">
                  <a:moveTo>
                    <a:pt x="293" y="584"/>
                  </a:moveTo>
                  <a:cubicBezTo>
                    <a:pt x="291" y="584"/>
                    <a:pt x="289" y="582"/>
                    <a:pt x="289" y="580"/>
                  </a:cubicBezTo>
                  <a:cubicBezTo>
                    <a:pt x="289" y="577"/>
                    <a:pt x="291" y="576"/>
                    <a:pt x="293" y="576"/>
                  </a:cubicBezTo>
                  <a:cubicBezTo>
                    <a:pt x="300" y="576"/>
                    <a:pt x="307" y="575"/>
                    <a:pt x="314" y="575"/>
                  </a:cubicBezTo>
                  <a:cubicBezTo>
                    <a:pt x="316" y="575"/>
                    <a:pt x="318" y="576"/>
                    <a:pt x="319" y="578"/>
                  </a:cubicBezTo>
                  <a:cubicBezTo>
                    <a:pt x="319" y="581"/>
                    <a:pt x="317" y="583"/>
                    <a:pt x="315" y="583"/>
                  </a:cubicBezTo>
                  <a:cubicBezTo>
                    <a:pt x="308" y="583"/>
                    <a:pt x="300" y="584"/>
                    <a:pt x="293" y="584"/>
                  </a:cubicBezTo>
                  <a:cubicBezTo>
                    <a:pt x="293" y="584"/>
                    <a:pt x="293" y="584"/>
                    <a:pt x="293" y="584"/>
                  </a:cubicBezTo>
                  <a:close/>
                  <a:moveTo>
                    <a:pt x="272" y="583"/>
                  </a:moveTo>
                  <a:cubicBezTo>
                    <a:pt x="271" y="583"/>
                    <a:pt x="271" y="583"/>
                    <a:pt x="271" y="583"/>
                  </a:cubicBezTo>
                  <a:cubicBezTo>
                    <a:pt x="264" y="582"/>
                    <a:pt x="257" y="582"/>
                    <a:pt x="250" y="581"/>
                  </a:cubicBezTo>
                  <a:cubicBezTo>
                    <a:pt x="247" y="580"/>
                    <a:pt x="246" y="578"/>
                    <a:pt x="246" y="576"/>
                  </a:cubicBezTo>
                  <a:cubicBezTo>
                    <a:pt x="247" y="574"/>
                    <a:pt x="249" y="572"/>
                    <a:pt x="251" y="573"/>
                  </a:cubicBezTo>
                  <a:cubicBezTo>
                    <a:pt x="258" y="574"/>
                    <a:pt x="265" y="574"/>
                    <a:pt x="272" y="575"/>
                  </a:cubicBezTo>
                  <a:cubicBezTo>
                    <a:pt x="274" y="575"/>
                    <a:pt x="276" y="577"/>
                    <a:pt x="276" y="579"/>
                  </a:cubicBezTo>
                  <a:cubicBezTo>
                    <a:pt x="275" y="581"/>
                    <a:pt x="274" y="583"/>
                    <a:pt x="272" y="583"/>
                  </a:cubicBezTo>
                  <a:close/>
                  <a:moveTo>
                    <a:pt x="336" y="580"/>
                  </a:moveTo>
                  <a:cubicBezTo>
                    <a:pt x="334" y="580"/>
                    <a:pt x="332" y="579"/>
                    <a:pt x="332" y="577"/>
                  </a:cubicBezTo>
                  <a:cubicBezTo>
                    <a:pt x="332" y="575"/>
                    <a:pt x="333" y="573"/>
                    <a:pt x="335" y="572"/>
                  </a:cubicBezTo>
                  <a:cubicBezTo>
                    <a:pt x="342" y="571"/>
                    <a:pt x="349" y="570"/>
                    <a:pt x="356" y="568"/>
                  </a:cubicBezTo>
                  <a:cubicBezTo>
                    <a:pt x="358" y="568"/>
                    <a:pt x="360" y="569"/>
                    <a:pt x="361" y="571"/>
                  </a:cubicBezTo>
                  <a:cubicBezTo>
                    <a:pt x="361" y="574"/>
                    <a:pt x="360" y="576"/>
                    <a:pt x="358" y="576"/>
                  </a:cubicBezTo>
                  <a:cubicBezTo>
                    <a:pt x="351" y="578"/>
                    <a:pt x="344" y="579"/>
                    <a:pt x="336" y="580"/>
                  </a:cubicBezTo>
                  <a:cubicBezTo>
                    <a:pt x="336" y="580"/>
                    <a:pt x="336" y="580"/>
                    <a:pt x="336" y="580"/>
                  </a:cubicBezTo>
                  <a:close/>
                  <a:moveTo>
                    <a:pt x="229" y="577"/>
                  </a:moveTo>
                  <a:cubicBezTo>
                    <a:pt x="229" y="577"/>
                    <a:pt x="229" y="577"/>
                    <a:pt x="228" y="577"/>
                  </a:cubicBezTo>
                  <a:cubicBezTo>
                    <a:pt x="221" y="575"/>
                    <a:pt x="214" y="573"/>
                    <a:pt x="207" y="571"/>
                  </a:cubicBezTo>
                  <a:cubicBezTo>
                    <a:pt x="205" y="570"/>
                    <a:pt x="204" y="568"/>
                    <a:pt x="204" y="566"/>
                  </a:cubicBezTo>
                  <a:cubicBezTo>
                    <a:pt x="205" y="564"/>
                    <a:pt x="207" y="563"/>
                    <a:pt x="209" y="563"/>
                  </a:cubicBezTo>
                  <a:cubicBezTo>
                    <a:pt x="216" y="565"/>
                    <a:pt x="223" y="567"/>
                    <a:pt x="230" y="569"/>
                  </a:cubicBezTo>
                  <a:cubicBezTo>
                    <a:pt x="232" y="569"/>
                    <a:pt x="233" y="571"/>
                    <a:pt x="233" y="574"/>
                  </a:cubicBezTo>
                  <a:cubicBezTo>
                    <a:pt x="233" y="575"/>
                    <a:pt x="231" y="577"/>
                    <a:pt x="229" y="577"/>
                  </a:cubicBezTo>
                  <a:close/>
                  <a:moveTo>
                    <a:pt x="378" y="571"/>
                  </a:moveTo>
                  <a:cubicBezTo>
                    <a:pt x="376" y="571"/>
                    <a:pt x="374" y="570"/>
                    <a:pt x="374" y="568"/>
                  </a:cubicBezTo>
                  <a:cubicBezTo>
                    <a:pt x="373" y="566"/>
                    <a:pt x="374" y="563"/>
                    <a:pt x="377" y="563"/>
                  </a:cubicBezTo>
                  <a:cubicBezTo>
                    <a:pt x="383" y="561"/>
                    <a:pt x="390" y="558"/>
                    <a:pt x="397" y="556"/>
                  </a:cubicBezTo>
                  <a:cubicBezTo>
                    <a:pt x="399" y="555"/>
                    <a:pt x="401" y="556"/>
                    <a:pt x="402" y="558"/>
                  </a:cubicBezTo>
                  <a:cubicBezTo>
                    <a:pt x="403" y="560"/>
                    <a:pt x="402" y="562"/>
                    <a:pt x="399" y="563"/>
                  </a:cubicBezTo>
                  <a:cubicBezTo>
                    <a:pt x="393" y="566"/>
                    <a:pt x="386" y="568"/>
                    <a:pt x="379" y="570"/>
                  </a:cubicBezTo>
                  <a:cubicBezTo>
                    <a:pt x="379" y="571"/>
                    <a:pt x="378" y="571"/>
                    <a:pt x="378" y="571"/>
                  </a:cubicBezTo>
                  <a:close/>
                  <a:moveTo>
                    <a:pt x="188" y="564"/>
                  </a:moveTo>
                  <a:cubicBezTo>
                    <a:pt x="187" y="564"/>
                    <a:pt x="187" y="564"/>
                    <a:pt x="187" y="564"/>
                  </a:cubicBezTo>
                  <a:cubicBezTo>
                    <a:pt x="180" y="561"/>
                    <a:pt x="173" y="558"/>
                    <a:pt x="166" y="555"/>
                  </a:cubicBezTo>
                  <a:cubicBezTo>
                    <a:pt x="164" y="554"/>
                    <a:pt x="164" y="552"/>
                    <a:pt x="165" y="550"/>
                  </a:cubicBezTo>
                  <a:cubicBezTo>
                    <a:pt x="166" y="548"/>
                    <a:pt x="168" y="547"/>
                    <a:pt x="170" y="548"/>
                  </a:cubicBezTo>
                  <a:cubicBezTo>
                    <a:pt x="176" y="551"/>
                    <a:pt x="183" y="554"/>
                    <a:pt x="189" y="557"/>
                  </a:cubicBezTo>
                  <a:cubicBezTo>
                    <a:pt x="191" y="557"/>
                    <a:pt x="192" y="560"/>
                    <a:pt x="192" y="562"/>
                  </a:cubicBezTo>
                  <a:cubicBezTo>
                    <a:pt x="191" y="563"/>
                    <a:pt x="190" y="564"/>
                    <a:pt x="188" y="564"/>
                  </a:cubicBezTo>
                  <a:close/>
                  <a:moveTo>
                    <a:pt x="418" y="555"/>
                  </a:moveTo>
                  <a:cubicBezTo>
                    <a:pt x="416" y="555"/>
                    <a:pt x="415" y="554"/>
                    <a:pt x="414" y="553"/>
                  </a:cubicBezTo>
                  <a:cubicBezTo>
                    <a:pt x="413" y="551"/>
                    <a:pt x="414" y="548"/>
                    <a:pt x="416" y="547"/>
                  </a:cubicBezTo>
                  <a:cubicBezTo>
                    <a:pt x="422" y="544"/>
                    <a:pt x="429" y="541"/>
                    <a:pt x="435" y="537"/>
                  </a:cubicBezTo>
                  <a:cubicBezTo>
                    <a:pt x="436" y="536"/>
                    <a:pt x="439" y="537"/>
                    <a:pt x="440" y="539"/>
                  </a:cubicBezTo>
                  <a:cubicBezTo>
                    <a:pt x="441" y="541"/>
                    <a:pt x="441" y="543"/>
                    <a:pt x="439" y="544"/>
                  </a:cubicBezTo>
                  <a:cubicBezTo>
                    <a:pt x="432" y="548"/>
                    <a:pt x="426" y="551"/>
                    <a:pt x="419" y="554"/>
                  </a:cubicBezTo>
                  <a:cubicBezTo>
                    <a:pt x="419" y="555"/>
                    <a:pt x="418" y="555"/>
                    <a:pt x="418" y="555"/>
                  </a:cubicBezTo>
                  <a:close/>
                  <a:moveTo>
                    <a:pt x="149" y="546"/>
                  </a:moveTo>
                  <a:cubicBezTo>
                    <a:pt x="148" y="546"/>
                    <a:pt x="148" y="546"/>
                    <a:pt x="147" y="545"/>
                  </a:cubicBezTo>
                  <a:cubicBezTo>
                    <a:pt x="141" y="542"/>
                    <a:pt x="135" y="538"/>
                    <a:pt x="129" y="534"/>
                  </a:cubicBezTo>
                  <a:cubicBezTo>
                    <a:pt x="127" y="532"/>
                    <a:pt x="126" y="530"/>
                    <a:pt x="128" y="528"/>
                  </a:cubicBezTo>
                  <a:cubicBezTo>
                    <a:pt x="129" y="526"/>
                    <a:pt x="131" y="526"/>
                    <a:pt x="133" y="527"/>
                  </a:cubicBezTo>
                  <a:cubicBezTo>
                    <a:pt x="139" y="531"/>
                    <a:pt x="145" y="535"/>
                    <a:pt x="151" y="538"/>
                  </a:cubicBezTo>
                  <a:cubicBezTo>
                    <a:pt x="153" y="539"/>
                    <a:pt x="154" y="542"/>
                    <a:pt x="153" y="544"/>
                  </a:cubicBezTo>
                  <a:cubicBezTo>
                    <a:pt x="152" y="545"/>
                    <a:pt x="151" y="546"/>
                    <a:pt x="149" y="546"/>
                  </a:cubicBezTo>
                  <a:close/>
                  <a:moveTo>
                    <a:pt x="455" y="533"/>
                  </a:moveTo>
                  <a:cubicBezTo>
                    <a:pt x="453" y="533"/>
                    <a:pt x="452" y="533"/>
                    <a:pt x="451" y="532"/>
                  </a:cubicBezTo>
                  <a:cubicBezTo>
                    <a:pt x="450" y="530"/>
                    <a:pt x="451" y="527"/>
                    <a:pt x="452" y="526"/>
                  </a:cubicBezTo>
                  <a:cubicBezTo>
                    <a:pt x="458" y="522"/>
                    <a:pt x="464" y="518"/>
                    <a:pt x="469" y="513"/>
                  </a:cubicBezTo>
                  <a:cubicBezTo>
                    <a:pt x="471" y="512"/>
                    <a:pt x="474" y="512"/>
                    <a:pt x="475" y="514"/>
                  </a:cubicBezTo>
                  <a:cubicBezTo>
                    <a:pt x="476" y="516"/>
                    <a:pt x="476" y="518"/>
                    <a:pt x="474" y="520"/>
                  </a:cubicBezTo>
                  <a:cubicBezTo>
                    <a:pt x="469" y="524"/>
                    <a:pt x="463" y="528"/>
                    <a:pt x="457" y="533"/>
                  </a:cubicBezTo>
                  <a:cubicBezTo>
                    <a:pt x="456" y="533"/>
                    <a:pt x="456" y="533"/>
                    <a:pt x="455" y="533"/>
                  </a:cubicBezTo>
                  <a:close/>
                  <a:moveTo>
                    <a:pt x="114" y="522"/>
                  </a:moveTo>
                  <a:cubicBezTo>
                    <a:pt x="113" y="522"/>
                    <a:pt x="112" y="521"/>
                    <a:pt x="111" y="521"/>
                  </a:cubicBezTo>
                  <a:cubicBezTo>
                    <a:pt x="105" y="516"/>
                    <a:pt x="100" y="512"/>
                    <a:pt x="94" y="507"/>
                  </a:cubicBezTo>
                  <a:cubicBezTo>
                    <a:pt x="93" y="505"/>
                    <a:pt x="93" y="503"/>
                    <a:pt x="94" y="501"/>
                  </a:cubicBezTo>
                  <a:cubicBezTo>
                    <a:pt x="96" y="499"/>
                    <a:pt x="98" y="499"/>
                    <a:pt x="100" y="501"/>
                  </a:cubicBezTo>
                  <a:cubicBezTo>
                    <a:pt x="105" y="506"/>
                    <a:pt x="111" y="510"/>
                    <a:pt x="116" y="515"/>
                  </a:cubicBezTo>
                  <a:cubicBezTo>
                    <a:pt x="118" y="516"/>
                    <a:pt x="118" y="518"/>
                    <a:pt x="117" y="520"/>
                  </a:cubicBezTo>
                  <a:cubicBezTo>
                    <a:pt x="116" y="521"/>
                    <a:pt x="115" y="522"/>
                    <a:pt x="114" y="522"/>
                  </a:cubicBezTo>
                  <a:close/>
                  <a:moveTo>
                    <a:pt x="488" y="506"/>
                  </a:moveTo>
                  <a:cubicBezTo>
                    <a:pt x="487" y="506"/>
                    <a:pt x="486" y="506"/>
                    <a:pt x="485" y="505"/>
                  </a:cubicBezTo>
                  <a:cubicBezTo>
                    <a:pt x="484" y="504"/>
                    <a:pt x="484" y="501"/>
                    <a:pt x="486" y="499"/>
                  </a:cubicBezTo>
                  <a:cubicBezTo>
                    <a:pt x="491" y="495"/>
                    <a:pt x="496" y="490"/>
                    <a:pt x="500" y="484"/>
                  </a:cubicBezTo>
                  <a:cubicBezTo>
                    <a:pt x="502" y="483"/>
                    <a:pt x="505" y="483"/>
                    <a:pt x="506" y="484"/>
                  </a:cubicBezTo>
                  <a:cubicBezTo>
                    <a:pt x="508" y="486"/>
                    <a:pt x="508" y="488"/>
                    <a:pt x="506" y="490"/>
                  </a:cubicBezTo>
                  <a:cubicBezTo>
                    <a:pt x="501" y="495"/>
                    <a:pt x="496" y="500"/>
                    <a:pt x="491" y="505"/>
                  </a:cubicBezTo>
                  <a:cubicBezTo>
                    <a:pt x="490" y="506"/>
                    <a:pt x="489" y="506"/>
                    <a:pt x="488" y="506"/>
                  </a:cubicBezTo>
                  <a:close/>
                  <a:moveTo>
                    <a:pt x="82" y="493"/>
                  </a:moveTo>
                  <a:cubicBezTo>
                    <a:pt x="81" y="493"/>
                    <a:pt x="80" y="492"/>
                    <a:pt x="79" y="491"/>
                  </a:cubicBezTo>
                  <a:cubicBezTo>
                    <a:pt x="74" y="486"/>
                    <a:pt x="69" y="481"/>
                    <a:pt x="65" y="475"/>
                  </a:cubicBezTo>
                  <a:cubicBezTo>
                    <a:pt x="63" y="473"/>
                    <a:pt x="64" y="471"/>
                    <a:pt x="65" y="469"/>
                  </a:cubicBezTo>
                  <a:cubicBezTo>
                    <a:pt x="67" y="468"/>
                    <a:pt x="70" y="468"/>
                    <a:pt x="71" y="470"/>
                  </a:cubicBezTo>
                  <a:cubicBezTo>
                    <a:pt x="75" y="475"/>
                    <a:pt x="80" y="481"/>
                    <a:pt x="85" y="486"/>
                  </a:cubicBezTo>
                  <a:cubicBezTo>
                    <a:pt x="86" y="488"/>
                    <a:pt x="86" y="490"/>
                    <a:pt x="85" y="492"/>
                  </a:cubicBezTo>
                  <a:cubicBezTo>
                    <a:pt x="84" y="492"/>
                    <a:pt x="83" y="493"/>
                    <a:pt x="82" y="493"/>
                  </a:cubicBezTo>
                  <a:close/>
                  <a:moveTo>
                    <a:pt x="517" y="475"/>
                  </a:moveTo>
                  <a:cubicBezTo>
                    <a:pt x="517" y="475"/>
                    <a:pt x="516" y="475"/>
                    <a:pt x="515" y="474"/>
                  </a:cubicBezTo>
                  <a:cubicBezTo>
                    <a:pt x="513" y="473"/>
                    <a:pt x="513" y="470"/>
                    <a:pt x="514" y="468"/>
                  </a:cubicBezTo>
                  <a:cubicBezTo>
                    <a:pt x="519" y="463"/>
                    <a:pt x="523" y="457"/>
                    <a:pt x="527" y="451"/>
                  </a:cubicBezTo>
                  <a:cubicBezTo>
                    <a:pt x="528" y="450"/>
                    <a:pt x="531" y="449"/>
                    <a:pt x="532" y="450"/>
                  </a:cubicBezTo>
                  <a:cubicBezTo>
                    <a:pt x="534" y="452"/>
                    <a:pt x="535" y="454"/>
                    <a:pt x="533" y="456"/>
                  </a:cubicBezTo>
                  <a:cubicBezTo>
                    <a:pt x="529" y="462"/>
                    <a:pt x="525" y="468"/>
                    <a:pt x="521" y="473"/>
                  </a:cubicBezTo>
                  <a:cubicBezTo>
                    <a:pt x="520" y="474"/>
                    <a:pt x="519" y="475"/>
                    <a:pt x="517" y="475"/>
                  </a:cubicBezTo>
                  <a:close/>
                  <a:moveTo>
                    <a:pt x="55" y="459"/>
                  </a:moveTo>
                  <a:cubicBezTo>
                    <a:pt x="54" y="459"/>
                    <a:pt x="52" y="459"/>
                    <a:pt x="52" y="458"/>
                  </a:cubicBezTo>
                  <a:cubicBezTo>
                    <a:pt x="48" y="452"/>
                    <a:pt x="44" y="445"/>
                    <a:pt x="40" y="439"/>
                  </a:cubicBezTo>
                  <a:cubicBezTo>
                    <a:pt x="39" y="437"/>
                    <a:pt x="39" y="435"/>
                    <a:pt x="41" y="434"/>
                  </a:cubicBezTo>
                  <a:cubicBezTo>
                    <a:pt x="43" y="433"/>
                    <a:pt x="46" y="433"/>
                    <a:pt x="47" y="435"/>
                  </a:cubicBezTo>
                  <a:cubicBezTo>
                    <a:pt x="50" y="441"/>
                    <a:pt x="54" y="447"/>
                    <a:pt x="58" y="453"/>
                  </a:cubicBezTo>
                  <a:cubicBezTo>
                    <a:pt x="59" y="455"/>
                    <a:pt x="59" y="457"/>
                    <a:pt x="57" y="459"/>
                  </a:cubicBezTo>
                  <a:cubicBezTo>
                    <a:pt x="57" y="459"/>
                    <a:pt x="56" y="459"/>
                    <a:pt x="55" y="459"/>
                  </a:cubicBezTo>
                  <a:close/>
                  <a:moveTo>
                    <a:pt x="542" y="439"/>
                  </a:moveTo>
                  <a:cubicBezTo>
                    <a:pt x="541" y="439"/>
                    <a:pt x="540" y="439"/>
                    <a:pt x="540" y="439"/>
                  </a:cubicBezTo>
                  <a:cubicBezTo>
                    <a:pt x="538" y="438"/>
                    <a:pt x="537" y="435"/>
                    <a:pt x="538" y="433"/>
                  </a:cubicBezTo>
                  <a:cubicBezTo>
                    <a:pt x="542" y="427"/>
                    <a:pt x="545" y="421"/>
                    <a:pt x="548" y="415"/>
                  </a:cubicBezTo>
                  <a:cubicBezTo>
                    <a:pt x="549" y="413"/>
                    <a:pt x="551" y="412"/>
                    <a:pt x="553" y="413"/>
                  </a:cubicBezTo>
                  <a:cubicBezTo>
                    <a:pt x="555" y="414"/>
                    <a:pt x="556" y="416"/>
                    <a:pt x="555" y="418"/>
                  </a:cubicBezTo>
                  <a:cubicBezTo>
                    <a:pt x="552" y="425"/>
                    <a:pt x="549" y="431"/>
                    <a:pt x="545" y="437"/>
                  </a:cubicBezTo>
                  <a:cubicBezTo>
                    <a:pt x="544" y="439"/>
                    <a:pt x="543" y="439"/>
                    <a:pt x="542" y="439"/>
                  </a:cubicBezTo>
                  <a:close/>
                  <a:moveTo>
                    <a:pt x="33" y="422"/>
                  </a:moveTo>
                  <a:cubicBezTo>
                    <a:pt x="32" y="422"/>
                    <a:pt x="30" y="421"/>
                    <a:pt x="30" y="420"/>
                  </a:cubicBezTo>
                  <a:cubicBezTo>
                    <a:pt x="26" y="413"/>
                    <a:pt x="23" y="407"/>
                    <a:pt x="21" y="400"/>
                  </a:cubicBezTo>
                  <a:cubicBezTo>
                    <a:pt x="20" y="398"/>
                    <a:pt x="21" y="396"/>
                    <a:pt x="23" y="395"/>
                  </a:cubicBezTo>
                  <a:cubicBezTo>
                    <a:pt x="25" y="394"/>
                    <a:pt x="27" y="395"/>
                    <a:pt x="28" y="397"/>
                  </a:cubicBezTo>
                  <a:cubicBezTo>
                    <a:pt x="31" y="404"/>
                    <a:pt x="34" y="410"/>
                    <a:pt x="37" y="416"/>
                  </a:cubicBezTo>
                  <a:cubicBezTo>
                    <a:pt x="38" y="418"/>
                    <a:pt x="37" y="421"/>
                    <a:pt x="35" y="422"/>
                  </a:cubicBezTo>
                  <a:cubicBezTo>
                    <a:pt x="34" y="422"/>
                    <a:pt x="34" y="422"/>
                    <a:pt x="33" y="422"/>
                  </a:cubicBezTo>
                  <a:close/>
                  <a:moveTo>
                    <a:pt x="560" y="401"/>
                  </a:moveTo>
                  <a:cubicBezTo>
                    <a:pt x="560" y="401"/>
                    <a:pt x="559" y="401"/>
                    <a:pt x="559" y="400"/>
                  </a:cubicBezTo>
                  <a:cubicBezTo>
                    <a:pt x="557" y="400"/>
                    <a:pt x="556" y="397"/>
                    <a:pt x="557" y="395"/>
                  </a:cubicBezTo>
                  <a:cubicBezTo>
                    <a:pt x="559" y="389"/>
                    <a:pt x="561" y="382"/>
                    <a:pt x="564" y="375"/>
                  </a:cubicBezTo>
                  <a:cubicBezTo>
                    <a:pt x="564" y="373"/>
                    <a:pt x="566" y="372"/>
                    <a:pt x="569" y="373"/>
                  </a:cubicBezTo>
                  <a:cubicBezTo>
                    <a:pt x="571" y="373"/>
                    <a:pt x="572" y="375"/>
                    <a:pt x="571" y="378"/>
                  </a:cubicBezTo>
                  <a:cubicBezTo>
                    <a:pt x="569" y="384"/>
                    <a:pt x="567" y="391"/>
                    <a:pt x="564" y="398"/>
                  </a:cubicBezTo>
                  <a:cubicBezTo>
                    <a:pt x="563" y="400"/>
                    <a:pt x="562" y="401"/>
                    <a:pt x="560" y="401"/>
                  </a:cubicBezTo>
                  <a:close/>
                  <a:moveTo>
                    <a:pt x="17" y="382"/>
                  </a:moveTo>
                  <a:cubicBezTo>
                    <a:pt x="16" y="382"/>
                    <a:pt x="14" y="381"/>
                    <a:pt x="13" y="380"/>
                  </a:cubicBezTo>
                  <a:cubicBezTo>
                    <a:pt x="11" y="373"/>
                    <a:pt x="9" y="366"/>
                    <a:pt x="8" y="359"/>
                  </a:cubicBezTo>
                  <a:cubicBezTo>
                    <a:pt x="7" y="356"/>
                    <a:pt x="9" y="354"/>
                    <a:pt x="11" y="354"/>
                  </a:cubicBezTo>
                  <a:cubicBezTo>
                    <a:pt x="13" y="353"/>
                    <a:pt x="15" y="355"/>
                    <a:pt x="15" y="357"/>
                  </a:cubicBezTo>
                  <a:cubicBezTo>
                    <a:pt x="17" y="364"/>
                    <a:pt x="19" y="370"/>
                    <a:pt x="21" y="377"/>
                  </a:cubicBezTo>
                  <a:cubicBezTo>
                    <a:pt x="22" y="379"/>
                    <a:pt x="21" y="382"/>
                    <a:pt x="18" y="382"/>
                  </a:cubicBezTo>
                  <a:cubicBezTo>
                    <a:pt x="18" y="382"/>
                    <a:pt x="18" y="382"/>
                    <a:pt x="17" y="382"/>
                  </a:cubicBezTo>
                  <a:close/>
                  <a:moveTo>
                    <a:pt x="573" y="360"/>
                  </a:moveTo>
                  <a:cubicBezTo>
                    <a:pt x="573" y="360"/>
                    <a:pt x="572" y="360"/>
                    <a:pt x="572" y="359"/>
                  </a:cubicBezTo>
                  <a:cubicBezTo>
                    <a:pt x="570" y="359"/>
                    <a:pt x="568" y="357"/>
                    <a:pt x="569" y="355"/>
                  </a:cubicBezTo>
                  <a:cubicBezTo>
                    <a:pt x="571" y="348"/>
                    <a:pt x="572" y="341"/>
                    <a:pt x="573" y="334"/>
                  </a:cubicBezTo>
                  <a:cubicBezTo>
                    <a:pt x="573" y="332"/>
                    <a:pt x="575" y="330"/>
                    <a:pt x="577" y="330"/>
                  </a:cubicBezTo>
                  <a:cubicBezTo>
                    <a:pt x="580" y="331"/>
                    <a:pt x="581" y="333"/>
                    <a:pt x="581" y="335"/>
                  </a:cubicBezTo>
                  <a:cubicBezTo>
                    <a:pt x="580" y="342"/>
                    <a:pt x="578" y="349"/>
                    <a:pt x="577" y="356"/>
                  </a:cubicBezTo>
                  <a:cubicBezTo>
                    <a:pt x="576" y="358"/>
                    <a:pt x="575" y="360"/>
                    <a:pt x="573" y="360"/>
                  </a:cubicBezTo>
                  <a:close/>
                  <a:moveTo>
                    <a:pt x="7" y="341"/>
                  </a:moveTo>
                  <a:cubicBezTo>
                    <a:pt x="6" y="341"/>
                    <a:pt x="4" y="339"/>
                    <a:pt x="4" y="337"/>
                  </a:cubicBezTo>
                  <a:cubicBezTo>
                    <a:pt x="2" y="330"/>
                    <a:pt x="2" y="323"/>
                    <a:pt x="1" y="316"/>
                  </a:cubicBezTo>
                  <a:cubicBezTo>
                    <a:pt x="1" y="313"/>
                    <a:pt x="2" y="311"/>
                    <a:pt x="5" y="311"/>
                  </a:cubicBezTo>
                  <a:cubicBezTo>
                    <a:pt x="7" y="311"/>
                    <a:pt x="9" y="313"/>
                    <a:pt x="9" y="315"/>
                  </a:cubicBezTo>
                  <a:cubicBezTo>
                    <a:pt x="10" y="322"/>
                    <a:pt x="10" y="329"/>
                    <a:pt x="11" y="336"/>
                  </a:cubicBezTo>
                  <a:cubicBezTo>
                    <a:pt x="12" y="338"/>
                    <a:pt x="10" y="340"/>
                    <a:pt x="8" y="340"/>
                  </a:cubicBezTo>
                  <a:cubicBezTo>
                    <a:pt x="8" y="341"/>
                    <a:pt x="8" y="341"/>
                    <a:pt x="7" y="341"/>
                  </a:cubicBezTo>
                  <a:close/>
                  <a:moveTo>
                    <a:pt x="579" y="317"/>
                  </a:moveTo>
                  <a:cubicBezTo>
                    <a:pt x="579" y="317"/>
                    <a:pt x="579" y="317"/>
                    <a:pt x="579" y="317"/>
                  </a:cubicBezTo>
                  <a:cubicBezTo>
                    <a:pt x="577" y="317"/>
                    <a:pt x="575" y="315"/>
                    <a:pt x="575" y="313"/>
                  </a:cubicBezTo>
                  <a:cubicBezTo>
                    <a:pt x="576" y="306"/>
                    <a:pt x="576" y="299"/>
                    <a:pt x="576" y="292"/>
                  </a:cubicBezTo>
                  <a:cubicBezTo>
                    <a:pt x="576" y="290"/>
                    <a:pt x="576" y="289"/>
                    <a:pt x="576" y="287"/>
                  </a:cubicBezTo>
                  <a:cubicBezTo>
                    <a:pt x="576" y="285"/>
                    <a:pt x="578" y="283"/>
                    <a:pt x="580" y="283"/>
                  </a:cubicBezTo>
                  <a:cubicBezTo>
                    <a:pt x="582" y="283"/>
                    <a:pt x="584" y="285"/>
                    <a:pt x="584" y="287"/>
                  </a:cubicBezTo>
                  <a:cubicBezTo>
                    <a:pt x="584" y="289"/>
                    <a:pt x="584" y="290"/>
                    <a:pt x="584" y="292"/>
                  </a:cubicBezTo>
                  <a:cubicBezTo>
                    <a:pt x="584" y="299"/>
                    <a:pt x="584" y="306"/>
                    <a:pt x="583" y="313"/>
                  </a:cubicBezTo>
                  <a:cubicBezTo>
                    <a:pt x="583" y="315"/>
                    <a:pt x="581" y="317"/>
                    <a:pt x="579" y="317"/>
                  </a:cubicBezTo>
                  <a:close/>
                  <a:moveTo>
                    <a:pt x="4" y="298"/>
                  </a:moveTo>
                  <a:cubicBezTo>
                    <a:pt x="2" y="298"/>
                    <a:pt x="0" y="296"/>
                    <a:pt x="0" y="294"/>
                  </a:cubicBezTo>
                  <a:cubicBezTo>
                    <a:pt x="0" y="292"/>
                    <a:pt x="0" y="292"/>
                    <a:pt x="0" y="292"/>
                  </a:cubicBezTo>
                  <a:cubicBezTo>
                    <a:pt x="0" y="285"/>
                    <a:pt x="0" y="278"/>
                    <a:pt x="1" y="272"/>
                  </a:cubicBezTo>
                  <a:cubicBezTo>
                    <a:pt x="1" y="270"/>
                    <a:pt x="3" y="268"/>
                    <a:pt x="5" y="268"/>
                  </a:cubicBezTo>
                  <a:cubicBezTo>
                    <a:pt x="7" y="268"/>
                    <a:pt x="9" y="270"/>
                    <a:pt x="9" y="273"/>
                  </a:cubicBezTo>
                  <a:cubicBezTo>
                    <a:pt x="8" y="279"/>
                    <a:pt x="8" y="285"/>
                    <a:pt x="8" y="292"/>
                  </a:cubicBezTo>
                  <a:cubicBezTo>
                    <a:pt x="8" y="294"/>
                    <a:pt x="8" y="294"/>
                    <a:pt x="8" y="294"/>
                  </a:cubicBezTo>
                  <a:cubicBezTo>
                    <a:pt x="8" y="296"/>
                    <a:pt x="6" y="298"/>
                    <a:pt x="4" y="298"/>
                  </a:cubicBezTo>
                  <a:cubicBezTo>
                    <a:pt x="4" y="298"/>
                    <a:pt x="4" y="298"/>
                    <a:pt x="4" y="298"/>
                  </a:cubicBezTo>
                  <a:close/>
                  <a:moveTo>
                    <a:pt x="579" y="270"/>
                  </a:moveTo>
                  <a:cubicBezTo>
                    <a:pt x="577" y="270"/>
                    <a:pt x="575" y="268"/>
                    <a:pt x="575" y="266"/>
                  </a:cubicBezTo>
                  <a:cubicBezTo>
                    <a:pt x="574" y="259"/>
                    <a:pt x="573" y="252"/>
                    <a:pt x="572" y="245"/>
                  </a:cubicBezTo>
                  <a:cubicBezTo>
                    <a:pt x="572" y="243"/>
                    <a:pt x="573" y="241"/>
                    <a:pt x="576" y="241"/>
                  </a:cubicBezTo>
                  <a:cubicBezTo>
                    <a:pt x="578" y="240"/>
                    <a:pt x="580" y="242"/>
                    <a:pt x="580" y="244"/>
                  </a:cubicBezTo>
                  <a:cubicBezTo>
                    <a:pt x="581" y="251"/>
                    <a:pt x="582" y="258"/>
                    <a:pt x="583" y="266"/>
                  </a:cubicBezTo>
                  <a:cubicBezTo>
                    <a:pt x="583" y="268"/>
                    <a:pt x="581" y="270"/>
                    <a:pt x="579" y="270"/>
                  </a:cubicBezTo>
                  <a:cubicBezTo>
                    <a:pt x="579" y="270"/>
                    <a:pt x="579" y="270"/>
                    <a:pt x="579" y="270"/>
                  </a:cubicBezTo>
                  <a:close/>
                  <a:moveTo>
                    <a:pt x="7" y="255"/>
                  </a:moveTo>
                  <a:cubicBezTo>
                    <a:pt x="7" y="255"/>
                    <a:pt x="6" y="255"/>
                    <a:pt x="6" y="255"/>
                  </a:cubicBezTo>
                  <a:cubicBezTo>
                    <a:pt x="4" y="255"/>
                    <a:pt x="3" y="253"/>
                    <a:pt x="3" y="250"/>
                  </a:cubicBezTo>
                  <a:cubicBezTo>
                    <a:pt x="4" y="243"/>
                    <a:pt x="5" y="236"/>
                    <a:pt x="7" y="229"/>
                  </a:cubicBezTo>
                  <a:cubicBezTo>
                    <a:pt x="7" y="227"/>
                    <a:pt x="9" y="225"/>
                    <a:pt x="12" y="226"/>
                  </a:cubicBezTo>
                  <a:cubicBezTo>
                    <a:pt x="14" y="226"/>
                    <a:pt x="15" y="228"/>
                    <a:pt x="15" y="231"/>
                  </a:cubicBezTo>
                  <a:cubicBezTo>
                    <a:pt x="13" y="237"/>
                    <a:pt x="12" y="244"/>
                    <a:pt x="11" y="251"/>
                  </a:cubicBezTo>
                  <a:cubicBezTo>
                    <a:pt x="11" y="253"/>
                    <a:pt x="9" y="255"/>
                    <a:pt x="7" y="255"/>
                  </a:cubicBezTo>
                  <a:close/>
                  <a:moveTo>
                    <a:pt x="572" y="228"/>
                  </a:moveTo>
                  <a:cubicBezTo>
                    <a:pt x="570" y="228"/>
                    <a:pt x="568" y="226"/>
                    <a:pt x="568" y="224"/>
                  </a:cubicBezTo>
                  <a:cubicBezTo>
                    <a:pt x="566" y="218"/>
                    <a:pt x="564" y="211"/>
                    <a:pt x="562" y="204"/>
                  </a:cubicBezTo>
                  <a:cubicBezTo>
                    <a:pt x="562" y="202"/>
                    <a:pt x="563" y="200"/>
                    <a:pt x="565" y="199"/>
                  </a:cubicBezTo>
                  <a:cubicBezTo>
                    <a:pt x="567" y="198"/>
                    <a:pt x="569" y="200"/>
                    <a:pt x="570" y="202"/>
                  </a:cubicBezTo>
                  <a:cubicBezTo>
                    <a:pt x="572" y="208"/>
                    <a:pt x="574" y="216"/>
                    <a:pt x="576" y="223"/>
                  </a:cubicBezTo>
                  <a:cubicBezTo>
                    <a:pt x="576" y="225"/>
                    <a:pt x="575" y="227"/>
                    <a:pt x="573" y="227"/>
                  </a:cubicBezTo>
                  <a:cubicBezTo>
                    <a:pt x="573" y="227"/>
                    <a:pt x="572" y="228"/>
                    <a:pt x="572" y="228"/>
                  </a:cubicBezTo>
                  <a:close/>
                  <a:moveTo>
                    <a:pt x="16" y="213"/>
                  </a:moveTo>
                  <a:cubicBezTo>
                    <a:pt x="16" y="213"/>
                    <a:pt x="15" y="213"/>
                    <a:pt x="15" y="213"/>
                  </a:cubicBezTo>
                  <a:cubicBezTo>
                    <a:pt x="13" y="212"/>
                    <a:pt x="12" y="210"/>
                    <a:pt x="12" y="208"/>
                  </a:cubicBezTo>
                  <a:cubicBezTo>
                    <a:pt x="14" y="201"/>
                    <a:pt x="17" y="194"/>
                    <a:pt x="19" y="187"/>
                  </a:cubicBezTo>
                  <a:cubicBezTo>
                    <a:pt x="20" y="185"/>
                    <a:pt x="22" y="184"/>
                    <a:pt x="24" y="185"/>
                  </a:cubicBezTo>
                  <a:cubicBezTo>
                    <a:pt x="26" y="186"/>
                    <a:pt x="27" y="188"/>
                    <a:pt x="27" y="190"/>
                  </a:cubicBezTo>
                  <a:cubicBezTo>
                    <a:pt x="24" y="197"/>
                    <a:pt x="22" y="203"/>
                    <a:pt x="20" y="210"/>
                  </a:cubicBezTo>
                  <a:cubicBezTo>
                    <a:pt x="19" y="212"/>
                    <a:pt x="18" y="213"/>
                    <a:pt x="16" y="213"/>
                  </a:cubicBezTo>
                  <a:close/>
                  <a:moveTo>
                    <a:pt x="559" y="187"/>
                  </a:moveTo>
                  <a:cubicBezTo>
                    <a:pt x="557" y="187"/>
                    <a:pt x="556" y="186"/>
                    <a:pt x="555" y="184"/>
                  </a:cubicBezTo>
                  <a:cubicBezTo>
                    <a:pt x="552" y="178"/>
                    <a:pt x="549" y="171"/>
                    <a:pt x="546" y="165"/>
                  </a:cubicBezTo>
                  <a:cubicBezTo>
                    <a:pt x="545" y="163"/>
                    <a:pt x="546" y="161"/>
                    <a:pt x="548" y="160"/>
                  </a:cubicBezTo>
                  <a:cubicBezTo>
                    <a:pt x="550" y="159"/>
                    <a:pt x="552" y="159"/>
                    <a:pt x="553" y="161"/>
                  </a:cubicBezTo>
                  <a:cubicBezTo>
                    <a:pt x="557" y="168"/>
                    <a:pt x="560" y="174"/>
                    <a:pt x="562" y="181"/>
                  </a:cubicBezTo>
                  <a:cubicBezTo>
                    <a:pt x="563" y="183"/>
                    <a:pt x="562" y="186"/>
                    <a:pt x="560" y="186"/>
                  </a:cubicBezTo>
                  <a:cubicBezTo>
                    <a:pt x="560" y="187"/>
                    <a:pt x="559" y="187"/>
                    <a:pt x="559" y="187"/>
                  </a:cubicBezTo>
                  <a:close/>
                  <a:moveTo>
                    <a:pt x="31" y="173"/>
                  </a:moveTo>
                  <a:cubicBezTo>
                    <a:pt x="31" y="173"/>
                    <a:pt x="30" y="173"/>
                    <a:pt x="30" y="172"/>
                  </a:cubicBezTo>
                  <a:cubicBezTo>
                    <a:pt x="28" y="171"/>
                    <a:pt x="27" y="169"/>
                    <a:pt x="28" y="167"/>
                  </a:cubicBezTo>
                  <a:cubicBezTo>
                    <a:pt x="31" y="161"/>
                    <a:pt x="34" y="154"/>
                    <a:pt x="38" y="148"/>
                  </a:cubicBezTo>
                  <a:cubicBezTo>
                    <a:pt x="39" y="146"/>
                    <a:pt x="41" y="145"/>
                    <a:pt x="43" y="146"/>
                  </a:cubicBezTo>
                  <a:cubicBezTo>
                    <a:pt x="45" y="147"/>
                    <a:pt x="46" y="150"/>
                    <a:pt x="45" y="152"/>
                  </a:cubicBezTo>
                  <a:cubicBezTo>
                    <a:pt x="41" y="158"/>
                    <a:pt x="38" y="164"/>
                    <a:pt x="35" y="171"/>
                  </a:cubicBezTo>
                  <a:cubicBezTo>
                    <a:pt x="34" y="172"/>
                    <a:pt x="33" y="173"/>
                    <a:pt x="31" y="173"/>
                  </a:cubicBezTo>
                  <a:close/>
                  <a:moveTo>
                    <a:pt x="540" y="148"/>
                  </a:moveTo>
                  <a:cubicBezTo>
                    <a:pt x="538" y="148"/>
                    <a:pt x="537" y="148"/>
                    <a:pt x="536" y="146"/>
                  </a:cubicBezTo>
                  <a:cubicBezTo>
                    <a:pt x="532" y="140"/>
                    <a:pt x="529" y="134"/>
                    <a:pt x="525" y="129"/>
                  </a:cubicBezTo>
                  <a:cubicBezTo>
                    <a:pt x="523" y="127"/>
                    <a:pt x="524" y="124"/>
                    <a:pt x="526" y="123"/>
                  </a:cubicBezTo>
                  <a:cubicBezTo>
                    <a:pt x="527" y="122"/>
                    <a:pt x="530" y="122"/>
                    <a:pt x="531" y="124"/>
                  </a:cubicBezTo>
                  <a:cubicBezTo>
                    <a:pt x="535" y="130"/>
                    <a:pt x="539" y="136"/>
                    <a:pt x="543" y="142"/>
                  </a:cubicBezTo>
                  <a:cubicBezTo>
                    <a:pt x="544" y="144"/>
                    <a:pt x="543" y="147"/>
                    <a:pt x="542" y="148"/>
                  </a:cubicBezTo>
                  <a:cubicBezTo>
                    <a:pt x="541" y="148"/>
                    <a:pt x="540" y="148"/>
                    <a:pt x="540" y="148"/>
                  </a:cubicBezTo>
                  <a:close/>
                  <a:moveTo>
                    <a:pt x="53" y="135"/>
                  </a:moveTo>
                  <a:cubicBezTo>
                    <a:pt x="52" y="135"/>
                    <a:pt x="51" y="135"/>
                    <a:pt x="50" y="135"/>
                  </a:cubicBezTo>
                  <a:cubicBezTo>
                    <a:pt x="49" y="134"/>
                    <a:pt x="48" y="131"/>
                    <a:pt x="49" y="129"/>
                  </a:cubicBezTo>
                  <a:cubicBezTo>
                    <a:pt x="53" y="123"/>
                    <a:pt x="58" y="117"/>
                    <a:pt x="62" y="112"/>
                  </a:cubicBezTo>
                  <a:cubicBezTo>
                    <a:pt x="63" y="110"/>
                    <a:pt x="66" y="110"/>
                    <a:pt x="68" y="111"/>
                  </a:cubicBezTo>
                  <a:cubicBezTo>
                    <a:pt x="69" y="112"/>
                    <a:pt x="70" y="115"/>
                    <a:pt x="68" y="117"/>
                  </a:cubicBezTo>
                  <a:cubicBezTo>
                    <a:pt x="64" y="122"/>
                    <a:pt x="60" y="128"/>
                    <a:pt x="56" y="134"/>
                  </a:cubicBezTo>
                  <a:cubicBezTo>
                    <a:pt x="55" y="135"/>
                    <a:pt x="54" y="135"/>
                    <a:pt x="53" y="135"/>
                  </a:cubicBezTo>
                  <a:close/>
                  <a:moveTo>
                    <a:pt x="515" y="113"/>
                  </a:moveTo>
                  <a:cubicBezTo>
                    <a:pt x="514" y="113"/>
                    <a:pt x="513" y="113"/>
                    <a:pt x="512" y="112"/>
                  </a:cubicBezTo>
                  <a:cubicBezTo>
                    <a:pt x="507" y="106"/>
                    <a:pt x="503" y="101"/>
                    <a:pt x="498" y="96"/>
                  </a:cubicBezTo>
                  <a:cubicBezTo>
                    <a:pt x="496" y="94"/>
                    <a:pt x="496" y="92"/>
                    <a:pt x="498" y="90"/>
                  </a:cubicBezTo>
                  <a:cubicBezTo>
                    <a:pt x="499" y="89"/>
                    <a:pt x="502" y="89"/>
                    <a:pt x="503" y="90"/>
                  </a:cubicBezTo>
                  <a:cubicBezTo>
                    <a:pt x="508" y="96"/>
                    <a:pt x="513" y="101"/>
                    <a:pt x="518" y="107"/>
                  </a:cubicBezTo>
                  <a:cubicBezTo>
                    <a:pt x="519" y="108"/>
                    <a:pt x="519" y="111"/>
                    <a:pt x="517" y="112"/>
                  </a:cubicBezTo>
                  <a:cubicBezTo>
                    <a:pt x="517" y="113"/>
                    <a:pt x="516" y="113"/>
                    <a:pt x="515" y="113"/>
                  </a:cubicBezTo>
                  <a:close/>
                  <a:moveTo>
                    <a:pt x="79" y="102"/>
                  </a:moveTo>
                  <a:cubicBezTo>
                    <a:pt x="78" y="102"/>
                    <a:pt x="77" y="101"/>
                    <a:pt x="76" y="101"/>
                  </a:cubicBezTo>
                  <a:cubicBezTo>
                    <a:pt x="75" y="99"/>
                    <a:pt x="75" y="97"/>
                    <a:pt x="76" y="95"/>
                  </a:cubicBezTo>
                  <a:cubicBezTo>
                    <a:pt x="81" y="90"/>
                    <a:pt x="86" y="84"/>
                    <a:pt x="91" y="79"/>
                  </a:cubicBezTo>
                  <a:cubicBezTo>
                    <a:pt x="93" y="78"/>
                    <a:pt x="96" y="78"/>
                    <a:pt x="97" y="80"/>
                  </a:cubicBezTo>
                  <a:cubicBezTo>
                    <a:pt x="99" y="81"/>
                    <a:pt x="99" y="84"/>
                    <a:pt x="97" y="85"/>
                  </a:cubicBezTo>
                  <a:cubicBezTo>
                    <a:pt x="92" y="90"/>
                    <a:pt x="87" y="95"/>
                    <a:pt x="82" y="100"/>
                  </a:cubicBezTo>
                  <a:cubicBezTo>
                    <a:pt x="81" y="101"/>
                    <a:pt x="80" y="102"/>
                    <a:pt x="79" y="102"/>
                  </a:cubicBezTo>
                  <a:close/>
                  <a:moveTo>
                    <a:pt x="485" y="82"/>
                  </a:moveTo>
                  <a:cubicBezTo>
                    <a:pt x="484" y="82"/>
                    <a:pt x="483" y="82"/>
                    <a:pt x="483" y="81"/>
                  </a:cubicBezTo>
                  <a:cubicBezTo>
                    <a:pt x="477" y="76"/>
                    <a:pt x="472" y="72"/>
                    <a:pt x="466" y="67"/>
                  </a:cubicBezTo>
                  <a:cubicBezTo>
                    <a:pt x="465" y="66"/>
                    <a:pt x="464" y="63"/>
                    <a:pt x="466" y="62"/>
                  </a:cubicBezTo>
                  <a:cubicBezTo>
                    <a:pt x="467" y="60"/>
                    <a:pt x="469" y="60"/>
                    <a:pt x="471" y="61"/>
                  </a:cubicBezTo>
                  <a:cubicBezTo>
                    <a:pt x="477" y="65"/>
                    <a:pt x="483" y="70"/>
                    <a:pt x="488" y="75"/>
                  </a:cubicBezTo>
                  <a:cubicBezTo>
                    <a:pt x="490" y="77"/>
                    <a:pt x="490" y="79"/>
                    <a:pt x="488" y="81"/>
                  </a:cubicBezTo>
                  <a:cubicBezTo>
                    <a:pt x="487" y="82"/>
                    <a:pt x="486" y="82"/>
                    <a:pt x="485" y="82"/>
                  </a:cubicBezTo>
                  <a:close/>
                  <a:moveTo>
                    <a:pt x="110" y="72"/>
                  </a:moveTo>
                  <a:cubicBezTo>
                    <a:pt x="109" y="72"/>
                    <a:pt x="108" y="72"/>
                    <a:pt x="107" y="71"/>
                  </a:cubicBezTo>
                  <a:cubicBezTo>
                    <a:pt x="106" y="69"/>
                    <a:pt x="106" y="66"/>
                    <a:pt x="108" y="65"/>
                  </a:cubicBezTo>
                  <a:cubicBezTo>
                    <a:pt x="113" y="60"/>
                    <a:pt x="119" y="56"/>
                    <a:pt x="125" y="52"/>
                  </a:cubicBezTo>
                  <a:cubicBezTo>
                    <a:pt x="127" y="51"/>
                    <a:pt x="130" y="51"/>
                    <a:pt x="131" y="53"/>
                  </a:cubicBezTo>
                  <a:cubicBezTo>
                    <a:pt x="132" y="55"/>
                    <a:pt x="132" y="57"/>
                    <a:pt x="130" y="58"/>
                  </a:cubicBezTo>
                  <a:cubicBezTo>
                    <a:pt x="124" y="62"/>
                    <a:pt x="118" y="67"/>
                    <a:pt x="113" y="71"/>
                  </a:cubicBezTo>
                  <a:cubicBezTo>
                    <a:pt x="112" y="72"/>
                    <a:pt x="111" y="72"/>
                    <a:pt x="110" y="72"/>
                  </a:cubicBezTo>
                  <a:close/>
                  <a:moveTo>
                    <a:pt x="451" y="56"/>
                  </a:moveTo>
                  <a:cubicBezTo>
                    <a:pt x="451" y="56"/>
                    <a:pt x="450" y="55"/>
                    <a:pt x="449" y="55"/>
                  </a:cubicBezTo>
                  <a:cubicBezTo>
                    <a:pt x="443" y="51"/>
                    <a:pt x="437" y="47"/>
                    <a:pt x="431" y="44"/>
                  </a:cubicBezTo>
                  <a:cubicBezTo>
                    <a:pt x="429" y="43"/>
                    <a:pt x="428" y="40"/>
                    <a:pt x="429" y="38"/>
                  </a:cubicBezTo>
                  <a:cubicBezTo>
                    <a:pt x="431" y="37"/>
                    <a:pt x="433" y="36"/>
                    <a:pt x="435" y="37"/>
                  </a:cubicBezTo>
                  <a:cubicBezTo>
                    <a:pt x="441" y="40"/>
                    <a:pt x="447" y="44"/>
                    <a:pt x="454" y="48"/>
                  </a:cubicBezTo>
                  <a:cubicBezTo>
                    <a:pt x="455" y="50"/>
                    <a:pt x="456" y="52"/>
                    <a:pt x="455" y="54"/>
                  </a:cubicBezTo>
                  <a:cubicBezTo>
                    <a:pt x="454" y="55"/>
                    <a:pt x="453" y="56"/>
                    <a:pt x="451" y="56"/>
                  </a:cubicBezTo>
                  <a:close/>
                  <a:moveTo>
                    <a:pt x="146" y="48"/>
                  </a:moveTo>
                  <a:cubicBezTo>
                    <a:pt x="144" y="48"/>
                    <a:pt x="143" y="47"/>
                    <a:pt x="142" y="46"/>
                  </a:cubicBezTo>
                  <a:cubicBezTo>
                    <a:pt x="141" y="44"/>
                    <a:pt x="142" y="41"/>
                    <a:pt x="144" y="40"/>
                  </a:cubicBezTo>
                  <a:cubicBezTo>
                    <a:pt x="150" y="36"/>
                    <a:pt x="156" y="33"/>
                    <a:pt x="163" y="30"/>
                  </a:cubicBezTo>
                  <a:cubicBezTo>
                    <a:pt x="165" y="29"/>
                    <a:pt x="167" y="30"/>
                    <a:pt x="168" y="32"/>
                  </a:cubicBezTo>
                  <a:cubicBezTo>
                    <a:pt x="169" y="34"/>
                    <a:pt x="168" y="36"/>
                    <a:pt x="166" y="37"/>
                  </a:cubicBezTo>
                  <a:cubicBezTo>
                    <a:pt x="160" y="40"/>
                    <a:pt x="154" y="43"/>
                    <a:pt x="148" y="47"/>
                  </a:cubicBezTo>
                  <a:cubicBezTo>
                    <a:pt x="147" y="47"/>
                    <a:pt x="146" y="48"/>
                    <a:pt x="146" y="48"/>
                  </a:cubicBezTo>
                  <a:close/>
                  <a:moveTo>
                    <a:pt x="414" y="35"/>
                  </a:moveTo>
                  <a:cubicBezTo>
                    <a:pt x="413" y="35"/>
                    <a:pt x="413" y="34"/>
                    <a:pt x="412" y="34"/>
                  </a:cubicBezTo>
                  <a:cubicBezTo>
                    <a:pt x="406" y="31"/>
                    <a:pt x="399" y="28"/>
                    <a:pt x="393" y="26"/>
                  </a:cubicBezTo>
                  <a:cubicBezTo>
                    <a:pt x="391" y="25"/>
                    <a:pt x="389" y="23"/>
                    <a:pt x="390" y="21"/>
                  </a:cubicBezTo>
                  <a:cubicBezTo>
                    <a:pt x="391" y="19"/>
                    <a:pt x="393" y="18"/>
                    <a:pt x="395" y="18"/>
                  </a:cubicBezTo>
                  <a:cubicBezTo>
                    <a:pt x="402" y="21"/>
                    <a:pt x="409" y="24"/>
                    <a:pt x="416" y="27"/>
                  </a:cubicBezTo>
                  <a:cubicBezTo>
                    <a:pt x="418" y="28"/>
                    <a:pt x="418" y="30"/>
                    <a:pt x="417" y="32"/>
                  </a:cubicBezTo>
                  <a:cubicBezTo>
                    <a:pt x="417" y="34"/>
                    <a:pt x="415" y="35"/>
                    <a:pt x="414" y="35"/>
                  </a:cubicBezTo>
                  <a:close/>
                  <a:moveTo>
                    <a:pt x="184" y="29"/>
                  </a:moveTo>
                  <a:cubicBezTo>
                    <a:pt x="182" y="29"/>
                    <a:pt x="181" y="28"/>
                    <a:pt x="180" y="26"/>
                  </a:cubicBezTo>
                  <a:cubicBezTo>
                    <a:pt x="179" y="24"/>
                    <a:pt x="180" y="22"/>
                    <a:pt x="183" y="21"/>
                  </a:cubicBezTo>
                  <a:cubicBezTo>
                    <a:pt x="189" y="18"/>
                    <a:pt x="196" y="16"/>
                    <a:pt x="203" y="13"/>
                  </a:cubicBezTo>
                  <a:cubicBezTo>
                    <a:pt x="205" y="13"/>
                    <a:pt x="207" y="14"/>
                    <a:pt x="208" y="16"/>
                  </a:cubicBezTo>
                  <a:cubicBezTo>
                    <a:pt x="209" y="18"/>
                    <a:pt x="208" y="20"/>
                    <a:pt x="205" y="21"/>
                  </a:cubicBezTo>
                  <a:cubicBezTo>
                    <a:pt x="199" y="23"/>
                    <a:pt x="192" y="26"/>
                    <a:pt x="186" y="28"/>
                  </a:cubicBezTo>
                  <a:cubicBezTo>
                    <a:pt x="185" y="28"/>
                    <a:pt x="185" y="29"/>
                    <a:pt x="184" y="29"/>
                  </a:cubicBezTo>
                  <a:close/>
                  <a:moveTo>
                    <a:pt x="374" y="19"/>
                  </a:moveTo>
                  <a:cubicBezTo>
                    <a:pt x="373" y="19"/>
                    <a:pt x="373" y="19"/>
                    <a:pt x="373" y="19"/>
                  </a:cubicBezTo>
                  <a:cubicBezTo>
                    <a:pt x="366" y="17"/>
                    <a:pt x="359" y="15"/>
                    <a:pt x="352" y="14"/>
                  </a:cubicBezTo>
                  <a:cubicBezTo>
                    <a:pt x="350" y="14"/>
                    <a:pt x="348" y="11"/>
                    <a:pt x="349" y="9"/>
                  </a:cubicBezTo>
                  <a:cubicBezTo>
                    <a:pt x="349" y="7"/>
                    <a:pt x="352" y="6"/>
                    <a:pt x="354" y="6"/>
                  </a:cubicBezTo>
                  <a:cubicBezTo>
                    <a:pt x="361" y="8"/>
                    <a:pt x="368" y="9"/>
                    <a:pt x="375" y="12"/>
                  </a:cubicBezTo>
                  <a:cubicBezTo>
                    <a:pt x="377" y="12"/>
                    <a:pt x="378" y="14"/>
                    <a:pt x="377" y="16"/>
                  </a:cubicBezTo>
                  <a:cubicBezTo>
                    <a:pt x="377" y="18"/>
                    <a:pt x="375" y="19"/>
                    <a:pt x="374" y="19"/>
                  </a:cubicBezTo>
                  <a:close/>
                  <a:moveTo>
                    <a:pt x="225" y="15"/>
                  </a:moveTo>
                  <a:cubicBezTo>
                    <a:pt x="223" y="15"/>
                    <a:pt x="221" y="14"/>
                    <a:pt x="221" y="12"/>
                  </a:cubicBezTo>
                  <a:cubicBezTo>
                    <a:pt x="221" y="10"/>
                    <a:pt x="222" y="8"/>
                    <a:pt x="224" y="8"/>
                  </a:cubicBezTo>
                  <a:cubicBezTo>
                    <a:pt x="231" y="6"/>
                    <a:pt x="238" y="4"/>
                    <a:pt x="245" y="3"/>
                  </a:cubicBezTo>
                  <a:cubicBezTo>
                    <a:pt x="248" y="3"/>
                    <a:pt x="250" y="4"/>
                    <a:pt x="250" y="7"/>
                  </a:cubicBezTo>
                  <a:cubicBezTo>
                    <a:pt x="250" y="9"/>
                    <a:pt x="249" y="11"/>
                    <a:pt x="247" y="11"/>
                  </a:cubicBezTo>
                  <a:cubicBezTo>
                    <a:pt x="240" y="12"/>
                    <a:pt x="233" y="14"/>
                    <a:pt x="226" y="15"/>
                  </a:cubicBezTo>
                  <a:cubicBezTo>
                    <a:pt x="226" y="15"/>
                    <a:pt x="225" y="15"/>
                    <a:pt x="225" y="15"/>
                  </a:cubicBezTo>
                  <a:close/>
                  <a:moveTo>
                    <a:pt x="332" y="10"/>
                  </a:moveTo>
                  <a:cubicBezTo>
                    <a:pt x="331" y="10"/>
                    <a:pt x="331" y="10"/>
                    <a:pt x="331" y="10"/>
                  </a:cubicBezTo>
                  <a:cubicBezTo>
                    <a:pt x="324" y="9"/>
                    <a:pt x="317" y="9"/>
                    <a:pt x="310" y="8"/>
                  </a:cubicBezTo>
                  <a:cubicBezTo>
                    <a:pt x="308" y="8"/>
                    <a:pt x="306" y="6"/>
                    <a:pt x="306" y="4"/>
                  </a:cubicBezTo>
                  <a:cubicBezTo>
                    <a:pt x="306" y="2"/>
                    <a:pt x="308" y="0"/>
                    <a:pt x="311" y="0"/>
                  </a:cubicBezTo>
                  <a:cubicBezTo>
                    <a:pt x="318" y="1"/>
                    <a:pt x="325" y="1"/>
                    <a:pt x="332" y="2"/>
                  </a:cubicBezTo>
                  <a:cubicBezTo>
                    <a:pt x="334" y="3"/>
                    <a:pt x="336" y="5"/>
                    <a:pt x="336" y="7"/>
                  </a:cubicBezTo>
                  <a:cubicBezTo>
                    <a:pt x="335" y="9"/>
                    <a:pt x="334" y="10"/>
                    <a:pt x="332" y="10"/>
                  </a:cubicBezTo>
                  <a:close/>
                  <a:moveTo>
                    <a:pt x="267" y="9"/>
                  </a:moveTo>
                  <a:cubicBezTo>
                    <a:pt x="265" y="9"/>
                    <a:pt x="264" y="7"/>
                    <a:pt x="263" y="5"/>
                  </a:cubicBezTo>
                  <a:cubicBezTo>
                    <a:pt x="263" y="3"/>
                    <a:pt x="265" y="1"/>
                    <a:pt x="267" y="1"/>
                  </a:cubicBezTo>
                  <a:cubicBezTo>
                    <a:pt x="274" y="0"/>
                    <a:pt x="282" y="0"/>
                    <a:pt x="289" y="0"/>
                  </a:cubicBezTo>
                  <a:cubicBezTo>
                    <a:pt x="291" y="0"/>
                    <a:pt x="293" y="1"/>
                    <a:pt x="293" y="4"/>
                  </a:cubicBezTo>
                  <a:cubicBezTo>
                    <a:pt x="293" y="6"/>
                    <a:pt x="291" y="8"/>
                    <a:pt x="289" y="8"/>
                  </a:cubicBezTo>
                  <a:cubicBezTo>
                    <a:pt x="282" y="8"/>
                    <a:pt x="275" y="8"/>
                    <a:pt x="268" y="9"/>
                  </a:cubicBezTo>
                  <a:cubicBezTo>
                    <a:pt x="268" y="9"/>
                    <a:pt x="267" y="9"/>
                    <a:pt x="267" y="9"/>
                  </a:cubicBezTo>
                  <a:close/>
                </a:path>
              </a:pathLst>
            </a:custGeom>
            <a:solidFill>
              <a:srgbClr val="8B8ED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75" name="Freeform 554">
              <a:extLst>
                <a:ext uri="{FF2B5EF4-FFF2-40B4-BE49-F238E27FC236}">
                  <a16:creationId xmlns:a16="http://schemas.microsoft.com/office/drawing/2014/main" id="{7388B272-F0D0-4474-99AA-4A9C1E83D9AF}"/>
                </a:ext>
              </a:extLst>
            </p:cNvPr>
            <p:cNvSpPr>
              <a:spLocks/>
            </p:cNvSpPr>
            <p:nvPr/>
          </p:nvSpPr>
          <p:spPr bwMode="auto">
            <a:xfrm rot="10800000" flipH="1" flipV="1">
              <a:off x="4640338" y="3344075"/>
              <a:ext cx="501749" cy="566510"/>
            </a:xfrm>
            <a:custGeom>
              <a:avLst/>
              <a:gdLst>
                <a:gd name="T0" fmla="*/ 850 w 850"/>
                <a:gd name="T1" fmla="*/ 735 h 979"/>
                <a:gd name="T2" fmla="*/ 424 w 850"/>
                <a:gd name="T3" fmla="*/ 979 h 979"/>
                <a:gd name="T4" fmla="*/ 0 w 850"/>
                <a:gd name="T5" fmla="*/ 735 h 979"/>
                <a:gd name="T6" fmla="*/ 0 w 850"/>
                <a:gd name="T7" fmla="*/ 246 h 979"/>
                <a:gd name="T8" fmla="*/ 424 w 850"/>
                <a:gd name="T9" fmla="*/ 0 h 979"/>
                <a:gd name="T10" fmla="*/ 850 w 850"/>
                <a:gd name="T11" fmla="*/ 246 h 979"/>
                <a:gd name="T12" fmla="*/ 850 w 850"/>
                <a:gd name="T13" fmla="*/ 735 h 979"/>
              </a:gdLst>
              <a:ahLst/>
              <a:cxnLst>
                <a:cxn ang="0">
                  <a:pos x="T0" y="T1"/>
                </a:cxn>
                <a:cxn ang="0">
                  <a:pos x="T2" y="T3"/>
                </a:cxn>
                <a:cxn ang="0">
                  <a:pos x="T4" y="T5"/>
                </a:cxn>
                <a:cxn ang="0">
                  <a:pos x="T6" y="T7"/>
                </a:cxn>
                <a:cxn ang="0">
                  <a:pos x="T8" y="T9"/>
                </a:cxn>
                <a:cxn ang="0">
                  <a:pos x="T10" y="T11"/>
                </a:cxn>
                <a:cxn ang="0">
                  <a:pos x="T12" y="T13"/>
                </a:cxn>
              </a:cxnLst>
              <a:rect l="0" t="0" r="r" b="b"/>
              <a:pathLst>
                <a:path w="850" h="979">
                  <a:moveTo>
                    <a:pt x="850" y="735"/>
                  </a:moveTo>
                  <a:lnTo>
                    <a:pt x="424" y="979"/>
                  </a:lnTo>
                  <a:lnTo>
                    <a:pt x="0" y="735"/>
                  </a:lnTo>
                  <a:lnTo>
                    <a:pt x="0" y="246"/>
                  </a:lnTo>
                  <a:lnTo>
                    <a:pt x="424" y="0"/>
                  </a:lnTo>
                  <a:lnTo>
                    <a:pt x="850" y="246"/>
                  </a:lnTo>
                  <a:lnTo>
                    <a:pt x="850" y="735"/>
                  </a:lnTo>
                  <a:close/>
                </a:path>
              </a:pathLst>
            </a:custGeom>
            <a:solidFill>
              <a:srgbClr val="00B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76" name="Freeform 556">
              <a:extLst>
                <a:ext uri="{FF2B5EF4-FFF2-40B4-BE49-F238E27FC236}">
                  <a16:creationId xmlns:a16="http://schemas.microsoft.com/office/drawing/2014/main" id="{BBAAC3A4-D9BE-4263-AFFE-6E3EB3BE1401}"/>
                </a:ext>
              </a:extLst>
            </p:cNvPr>
            <p:cNvSpPr>
              <a:spLocks noEditPoints="1"/>
            </p:cNvSpPr>
            <p:nvPr/>
          </p:nvSpPr>
          <p:spPr bwMode="auto">
            <a:xfrm rot="10800000">
              <a:off x="4523460" y="3267625"/>
              <a:ext cx="731373" cy="716963"/>
            </a:xfrm>
            <a:custGeom>
              <a:avLst/>
              <a:gdLst>
                <a:gd name="T0" fmla="*/ 259 w 524"/>
                <a:gd name="T1" fmla="*/ 516 h 524"/>
                <a:gd name="T2" fmla="*/ 262 w 524"/>
                <a:gd name="T3" fmla="*/ 524 h 524"/>
                <a:gd name="T4" fmla="*/ 217 w 524"/>
                <a:gd name="T5" fmla="*/ 512 h 524"/>
                <a:gd name="T6" fmla="*/ 298 w 524"/>
                <a:gd name="T7" fmla="*/ 518 h 524"/>
                <a:gd name="T8" fmla="*/ 303 w 524"/>
                <a:gd name="T9" fmla="*/ 521 h 524"/>
                <a:gd name="T10" fmla="*/ 171 w 524"/>
                <a:gd name="T11" fmla="*/ 504 h 524"/>
                <a:gd name="T12" fmla="*/ 344 w 524"/>
                <a:gd name="T13" fmla="*/ 511 h 524"/>
                <a:gd name="T14" fmla="*/ 365 w 524"/>
                <a:gd name="T15" fmla="*/ 503 h 524"/>
                <a:gd name="T16" fmla="*/ 134 w 524"/>
                <a:gd name="T17" fmla="*/ 491 h 524"/>
                <a:gd name="T18" fmla="*/ 155 w 524"/>
                <a:gd name="T19" fmla="*/ 501 h 524"/>
                <a:gd name="T20" fmla="*/ 405 w 524"/>
                <a:gd name="T21" fmla="*/ 477 h 524"/>
                <a:gd name="T22" fmla="*/ 115 w 524"/>
                <a:gd name="T23" fmla="*/ 479 h 524"/>
                <a:gd name="T24" fmla="*/ 121 w 524"/>
                <a:gd name="T25" fmla="*/ 478 h 524"/>
                <a:gd name="T26" fmla="*/ 433 w 524"/>
                <a:gd name="T27" fmla="*/ 450 h 524"/>
                <a:gd name="T28" fmla="*/ 84 w 524"/>
                <a:gd name="T29" fmla="*/ 453 h 524"/>
                <a:gd name="T30" fmla="*/ 87 w 524"/>
                <a:gd name="T31" fmla="*/ 446 h 524"/>
                <a:gd name="T32" fmla="*/ 448 w 524"/>
                <a:gd name="T33" fmla="*/ 435 h 524"/>
                <a:gd name="T34" fmla="*/ 451 w 524"/>
                <a:gd name="T35" fmla="*/ 442 h 524"/>
                <a:gd name="T36" fmla="*/ 47 w 524"/>
                <a:gd name="T37" fmla="*/ 397 h 524"/>
                <a:gd name="T38" fmla="*/ 475 w 524"/>
                <a:gd name="T39" fmla="*/ 408 h 524"/>
                <a:gd name="T40" fmla="*/ 481 w 524"/>
                <a:gd name="T41" fmla="*/ 407 h 524"/>
                <a:gd name="T42" fmla="*/ 22 w 524"/>
                <a:gd name="T43" fmla="*/ 357 h 524"/>
                <a:gd name="T44" fmla="*/ 498 w 524"/>
                <a:gd name="T45" fmla="*/ 371 h 524"/>
                <a:gd name="T46" fmla="*/ 510 w 524"/>
                <a:gd name="T47" fmla="*/ 348 h 524"/>
                <a:gd name="T48" fmla="*/ 7 w 524"/>
                <a:gd name="T49" fmla="*/ 321 h 524"/>
                <a:gd name="T50" fmla="*/ 17 w 524"/>
                <a:gd name="T51" fmla="*/ 345 h 524"/>
                <a:gd name="T52" fmla="*/ 517 w 524"/>
                <a:gd name="T53" fmla="*/ 301 h 524"/>
                <a:gd name="T54" fmla="*/ 3 w 524"/>
                <a:gd name="T55" fmla="*/ 300 h 524"/>
                <a:gd name="T56" fmla="*/ 7 w 524"/>
                <a:gd name="T57" fmla="*/ 303 h 524"/>
                <a:gd name="T58" fmla="*/ 516 w 524"/>
                <a:gd name="T59" fmla="*/ 262 h 524"/>
                <a:gd name="T60" fmla="*/ 4 w 524"/>
                <a:gd name="T61" fmla="*/ 260 h 524"/>
                <a:gd name="T62" fmla="*/ 10 w 524"/>
                <a:gd name="T63" fmla="*/ 235 h 524"/>
                <a:gd name="T64" fmla="*/ 515 w 524"/>
                <a:gd name="T65" fmla="*/ 232 h 524"/>
                <a:gd name="T66" fmla="*/ 520 w 524"/>
                <a:gd name="T67" fmla="*/ 257 h 524"/>
                <a:gd name="T68" fmla="*/ 15 w 524"/>
                <a:gd name="T69" fmla="*/ 189 h 524"/>
                <a:gd name="T70" fmla="*/ 511 w 524"/>
                <a:gd name="T71" fmla="*/ 211 h 524"/>
                <a:gd name="T72" fmla="*/ 516 w 524"/>
                <a:gd name="T73" fmla="*/ 214 h 524"/>
                <a:gd name="T74" fmla="*/ 25 w 524"/>
                <a:gd name="T75" fmla="*/ 151 h 524"/>
                <a:gd name="T76" fmla="*/ 503 w 524"/>
                <a:gd name="T77" fmla="*/ 173 h 524"/>
                <a:gd name="T78" fmla="*/ 507 w 524"/>
                <a:gd name="T79" fmla="*/ 168 h 524"/>
                <a:gd name="T80" fmla="*/ 35 w 524"/>
                <a:gd name="T81" fmla="*/ 131 h 524"/>
                <a:gd name="T82" fmla="*/ 39 w 524"/>
                <a:gd name="T83" fmla="*/ 137 h 524"/>
                <a:gd name="T84" fmla="*/ 476 w 524"/>
                <a:gd name="T85" fmla="*/ 110 h 524"/>
                <a:gd name="T86" fmla="*/ 61 w 524"/>
                <a:gd name="T87" fmla="*/ 101 h 524"/>
                <a:gd name="T88" fmla="*/ 66 w 524"/>
                <a:gd name="T89" fmla="*/ 101 h 524"/>
                <a:gd name="T90" fmla="*/ 442 w 524"/>
                <a:gd name="T91" fmla="*/ 77 h 524"/>
                <a:gd name="T92" fmla="*/ 93 w 524"/>
                <a:gd name="T93" fmla="*/ 71 h 524"/>
                <a:gd name="T94" fmla="*/ 113 w 524"/>
                <a:gd name="T95" fmla="*/ 57 h 524"/>
                <a:gd name="T96" fmla="*/ 410 w 524"/>
                <a:gd name="T97" fmla="*/ 55 h 524"/>
                <a:gd name="T98" fmla="*/ 429 w 524"/>
                <a:gd name="T99" fmla="*/ 69 h 524"/>
                <a:gd name="T100" fmla="*/ 150 w 524"/>
                <a:gd name="T101" fmla="*/ 30 h 524"/>
                <a:gd name="T102" fmla="*/ 392 w 524"/>
                <a:gd name="T103" fmla="*/ 44 h 524"/>
                <a:gd name="T104" fmla="*/ 397 w 524"/>
                <a:gd name="T105" fmla="*/ 42 h 524"/>
                <a:gd name="T106" fmla="*/ 185 w 524"/>
                <a:gd name="T107" fmla="*/ 12 h 524"/>
                <a:gd name="T108" fmla="*/ 355 w 524"/>
                <a:gd name="T109" fmla="*/ 26 h 524"/>
                <a:gd name="T110" fmla="*/ 357 w 524"/>
                <a:gd name="T111" fmla="*/ 18 h 524"/>
                <a:gd name="T112" fmla="*/ 207 w 524"/>
                <a:gd name="T113" fmla="*/ 6 h 524"/>
                <a:gd name="T114" fmla="*/ 207 w 524"/>
                <a:gd name="T115" fmla="*/ 14 h 524"/>
                <a:gd name="T116" fmla="*/ 293 w 524"/>
                <a:gd name="T117" fmla="*/ 2 h 524"/>
                <a:gd name="T118" fmla="*/ 246 w 524"/>
                <a:gd name="T119" fmla="*/ 5 h 524"/>
                <a:gd name="T120" fmla="*/ 250 w 524"/>
                <a:gd name="T121" fmla="*/ 9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4" h="524">
                  <a:moveTo>
                    <a:pt x="262" y="524"/>
                  </a:moveTo>
                  <a:cubicBezTo>
                    <a:pt x="259" y="524"/>
                    <a:pt x="259" y="524"/>
                    <a:pt x="259" y="524"/>
                  </a:cubicBezTo>
                  <a:cubicBezTo>
                    <a:pt x="257" y="524"/>
                    <a:pt x="255" y="522"/>
                    <a:pt x="255" y="520"/>
                  </a:cubicBezTo>
                  <a:cubicBezTo>
                    <a:pt x="255" y="518"/>
                    <a:pt x="257" y="516"/>
                    <a:pt x="259" y="516"/>
                  </a:cubicBezTo>
                  <a:cubicBezTo>
                    <a:pt x="259" y="516"/>
                    <a:pt x="259" y="516"/>
                    <a:pt x="259" y="516"/>
                  </a:cubicBezTo>
                  <a:cubicBezTo>
                    <a:pt x="262" y="516"/>
                    <a:pt x="262" y="516"/>
                    <a:pt x="262" y="516"/>
                  </a:cubicBezTo>
                  <a:cubicBezTo>
                    <a:pt x="268" y="516"/>
                    <a:pt x="274" y="516"/>
                    <a:pt x="280" y="516"/>
                  </a:cubicBezTo>
                  <a:cubicBezTo>
                    <a:pt x="283" y="515"/>
                    <a:pt x="285" y="517"/>
                    <a:pt x="285" y="519"/>
                  </a:cubicBezTo>
                  <a:cubicBezTo>
                    <a:pt x="285" y="522"/>
                    <a:pt x="283" y="524"/>
                    <a:pt x="281" y="524"/>
                  </a:cubicBezTo>
                  <a:cubicBezTo>
                    <a:pt x="275" y="524"/>
                    <a:pt x="269" y="524"/>
                    <a:pt x="262" y="524"/>
                  </a:cubicBezTo>
                  <a:close/>
                  <a:moveTo>
                    <a:pt x="238" y="523"/>
                  </a:moveTo>
                  <a:cubicBezTo>
                    <a:pt x="238" y="523"/>
                    <a:pt x="238" y="523"/>
                    <a:pt x="237" y="523"/>
                  </a:cubicBezTo>
                  <a:cubicBezTo>
                    <a:pt x="230" y="522"/>
                    <a:pt x="223" y="521"/>
                    <a:pt x="216" y="520"/>
                  </a:cubicBezTo>
                  <a:cubicBezTo>
                    <a:pt x="214" y="520"/>
                    <a:pt x="212" y="518"/>
                    <a:pt x="213" y="516"/>
                  </a:cubicBezTo>
                  <a:cubicBezTo>
                    <a:pt x="213" y="513"/>
                    <a:pt x="215" y="512"/>
                    <a:pt x="217" y="512"/>
                  </a:cubicBezTo>
                  <a:cubicBezTo>
                    <a:pt x="224" y="514"/>
                    <a:pt x="231" y="515"/>
                    <a:pt x="238" y="515"/>
                  </a:cubicBezTo>
                  <a:cubicBezTo>
                    <a:pt x="240" y="515"/>
                    <a:pt x="242" y="517"/>
                    <a:pt x="242" y="520"/>
                  </a:cubicBezTo>
                  <a:cubicBezTo>
                    <a:pt x="242" y="522"/>
                    <a:pt x="240" y="523"/>
                    <a:pt x="238" y="523"/>
                  </a:cubicBezTo>
                  <a:close/>
                  <a:moveTo>
                    <a:pt x="302" y="521"/>
                  </a:moveTo>
                  <a:cubicBezTo>
                    <a:pt x="300" y="521"/>
                    <a:pt x="298" y="520"/>
                    <a:pt x="298" y="518"/>
                  </a:cubicBezTo>
                  <a:cubicBezTo>
                    <a:pt x="298" y="516"/>
                    <a:pt x="299" y="514"/>
                    <a:pt x="301" y="513"/>
                  </a:cubicBezTo>
                  <a:cubicBezTo>
                    <a:pt x="308" y="512"/>
                    <a:pt x="315" y="511"/>
                    <a:pt x="322" y="509"/>
                  </a:cubicBezTo>
                  <a:cubicBezTo>
                    <a:pt x="324" y="509"/>
                    <a:pt x="327" y="510"/>
                    <a:pt x="327" y="512"/>
                  </a:cubicBezTo>
                  <a:cubicBezTo>
                    <a:pt x="328" y="514"/>
                    <a:pt x="326" y="516"/>
                    <a:pt x="324" y="517"/>
                  </a:cubicBezTo>
                  <a:cubicBezTo>
                    <a:pt x="317" y="519"/>
                    <a:pt x="310" y="520"/>
                    <a:pt x="303" y="521"/>
                  </a:cubicBezTo>
                  <a:cubicBezTo>
                    <a:pt x="302" y="521"/>
                    <a:pt x="302" y="521"/>
                    <a:pt x="302" y="521"/>
                  </a:cubicBezTo>
                  <a:close/>
                  <a:moveTo>
                    <a:pt x="196" y="516"/>
                  </a:moveTo>
                  <a:cubicBezTo>
                    <a:pt x="195" y="516"/>
                    <a:pt x="195" y="516"/>
                    <a:pt x="195" y="515"/>
                  </a:cubicBezTo>
                  <a:cubicBezTo>
                    <a:pt x="187" y="514"/>
                    <a:pt x="180" y="511"/>
                    <a:pt x="174" y="509"/>
                  </a:cubicBezTo>
                  <a:cubicBezTo>
                    <a:pt x="172" y="508"/>
                    <a:pt x="171" y="506"/>
                    <a:pt x="171" y="504"/>
                  </a:cubicBezTo>
                  <a:cubicBezTo>
                    <a:pt x="172" y="502"/>
                    <a:pt x="174" y="501"/>
                    <a:pt x="176" y="501"/>
                  </a:cubicBezTo>
                  <a:cubicBezTo>
                    <a:pt x="183" y="504"/>
                    <a:pt x="190" y="506"/>
                    <a:pt x="197" y="508"/>
                  </a:cubicBezTo>
                  <a:cubicBezTo>
                    <a:pt x="199" y="508"/>
                    <a:pt x="200" y="511"/>
                    <a:pt x="199" y="513"/>
                  </a:cubicBezTo>
                  <a:cubicBezTo>
                    <a:pt x="199" y="514"/>
                    <a:pt x="197" y="516"/>
                    <a:pt x="196" y="516"/>
                  </a:cubicBezTo>
                  <a:close/>
                  <a:moveTo>
                    <a:pt x="344" y="511"/>
                  </a:moveTo>
                  <a:cubicBezTo>
                    <a:pt x="342" y="511"/>
                    <a:pt x="341" y="510"/>
                    <a:pt x="340" y="508"/>
                  </a:cubicBezTo>
                  <a:cubicBezTo>
                    <a:pt x="339" y="506"/>
                    <a:pt x="340" y="504"/>
                    <a:pt x="343" y="503"/>
                  </a:cubicBezTo>
                  <a:cubicBezTo>
                    <a:pt x="349" y="501"/>
                    <a:pt x="356" y="499"/>
                    <a:pt x="362" y="496"/>
                  </a:cubicBezTo>
                  <a:cubicBezTo>
                    <a:pt x="364" y="495"/>
                    <a:pt x="367" y="496"/>
                    <a:pt x="368" y="498"/>
                  </a:cubicBezTo>
                  <a:cubicBezTo>
                    <a:pt x="368" y="500"/>
                    <a:pt x="368" y="502"/>
                    <a:pt x="365" y="503"/>
                  </a:cubicBezTo>
                  <a:cubicBezTo>
                    <a:pt x="359" y="506"/>
                    <a:pt x="352" y="509"/>
                    <a:pt x="345" y="511"/>
                  </a:cubicBezTo>
                  <a:cubicBezTo>
                    <a:pt x="345" y="511"/>
                    <a:pt x="344" y="511"/>
                    <a:pt x="344" y="511"/>
                  </a:cubicBezTo>
                  <a:close/>
                  <a:moveTo>
                    <a:pt x="155" y="501"/>
                  </a:moveTo>
                  <a:cubicBezTo>
                    <a:pt x="155" y="501"/>
                    <a:pt x="154" y="501"/>
                    <a:pt x="153" y="501"/>
                  </a:cubicBezTo>
                  <a:cubicBezTo>
                    <a:pt x="147" y="498"/>
                    <a:pt x="140" y="494"/>
                    <a:pt x="134" y="491"/>
                  </a:cubicBezTo>
                  <a:cubicBezTo>
                    <a:pt x="132" y="490"/>
                    <a:pt x="131" y="487"/>
                    <a:pt x="132" y="485"/>
                  </a:cubicBezTo>
                  <a:cubicBezTo>
                    <a:pt x="134" y="483"/>
                    <a:pt x="136" y="483"/>
                    <a:pt x="138" y="484"/>
                  </a:cubicBezTo>
                  <a:cubicBezTo>
                    <a:pt x="144" y="487"/>
                    <a:pt x="150" y="491"/>
                    <a:pt x="157" y="493"/>
                  </a:cubicBezTo>
                  <a:cubicBezTo>
                    <a:pt x="159" y="494"/>
                    <a:pt x="160" y="497"/>
                    <a:pt x="159" y="499"/>
                  </a:cubicBezTo>
                  <a:cubicBezTo>
                    <a:pt x="158" y="500"/>
                    <a:pt x="157" y="501"/>
                    <a:pt x="155" y="501"/>
                  </a:cubicBezTo>
                  <a:close/>
                  <a:moveTo>
                    <a:pt x="383" y="494"/>
                  </a:moveTo>
                  <a:cubicBezTo>
                    <a:pt x="382" y="494"/>
                    <a:pt x="380" y="494"/>
                    <a:pt x="380" y="492"/>
                  </a:cubicBezTo>
                  <a:cubicBezTo>
                    <a:pt x="379" y="490"/>
                    <a:pt x="379" y="488"/>
                    <a:pt x="381" y="487"/>
                  </a:cubicBezTo>
                  <a:cubicBezTo>
                    <a:pt x="388" y="483"/>
                    <a:pt x="394" y="480"/>
                    <a:pt x="400" y="476"/>
                  </a:cubicBezTo>
                  <a:cubicBezTo>
                    <a:pt x="401" y="475"/>
                    <a:pt x="404" y="475"/>
                    <a:pt x="405" y="477"/>
                  </a:cubicBezTo>
                  <a:cubicBezTo>
                    <a:pt x="406" y="479"/>
                    <a:pt x="406" y="482"/>
                    <a:pt x="404" y="483"/>
                  </a:cubicBezTo>
                  <a:cubicBezTo>
                    <a:pt x="398" y="487"/>
                    <a:pt x="392" y="490"/>
                    <a:pt x="385" y="494"/>
                  </a:cubicBezTo>
                  <a:cubicBezTo>
                    <a:pt x="385" y="494"/>
                    <a:pt x="384" y="494"/>
                    <a:pt x="383" y="494"/>
                  </a:cubicBezTo>
                  <a:close/>
                  <a:moveTo>
                    <a:pt x="118" y="480"/>
                  </a:moveTo>
                  <a:cubicBezTo>
                    <a:pt x="117" y="480"/>
                    <a:pt x="116" y="480"/>
                    <a:pt x="115" y="479"/>
                  </a:cubicBezTo>
                  <a:cubicBezTo>
                    <a:pt x="109" y="475"/>
                    <a:pt x="104" y="471"/>
                    <a:pt x="98" y="466"/>
                  </a:cubicBezTo>
                  <a:cubicBezTo>
                    <a:pt x="96" y="465"/>
                    <a:pt x="96" y="462"/>
                    <a:pt x="97" y="461"/>
                  </a:cubicBezTo>
                  <a:cubicBezTo>
                    <a:pt x="99" y="459"/>
                    <a:pt x="101" y="459"/>
                    <a:pt x="103" y="460"/>
                  </a:cubicBezTo>
                  <a:cubicBezTo>
                    <a:pt x="108" y="465"/>
                    <a:pt x="114" y="469"/>
                    <a:pt x="120" y="473"/>
                  </a:cubicBezTo>
                  <a:cubicBezTo>
                    <a:pt x="122" y="474"/>
                    <a:pt x="122" y="476"/>
                    <a:pt x="121" y="478"/>
                  </a:cubicBezTo>
                  <a:cubicBezTo>
                    <a:pt x="120" y="479"/>
                    <a:pt x="119" y="480"/>
                    <a:pt x="118" y="480"/>
                  </a:cubicBezTo>
                  <a:close/>
                  <a:moveTo>
                    <a:pt x="419" y="471"/>
                  </a:moveTo>
                  <a:cubicBezTo>
                    <a:pt x="418" y="471"/>
                    <a:pt x="417" y="471"/>
                    <a:pt x="416" y="469"/>
                  </a:cubicBezTo>
                  <a:cubicBezTo>
                    <a:pt x="415" y="468"/>
                    <a:pt x="415" y="465"/>
                    <a:pt x="417" y="464"/>
                  </a:cubicBezTo>
                  <a:cubicBezTo>
                    <a:pt x="422" y="460"/>
                    <a:pt x="428" y="455"/>
                    <a:pt x="433" y="450"/>
                  </a:cubicBezTo>
                  <a:cubicBezTo>
                    <a:pt x="435" y="449"/>
                    <a:pt x="437" y="449"/>
                    <a:pt x="439" y="451"/>
                  </a:cubicBezTo>
                  <a:cubicBezTo>
                    <a:pt x="440" y="452"/>
                    <a:pt x="440" y="455"/>
                    <a:pt x="439" y="456"/>
                  </a:cubicBezTo>
                  <a:cubicBezTo>
                    <a:pt x="433" y="461"/>
                    <a:pt x="428" y="466"/>
                    <a:pt x="422" y="470"/>
                  </a:cubicBezTo>
                  <a:cubicBezTo>
                    <a:pt x="421" y="471"/>
                    <a:pt x="420" y="471"/>
                    <a:pt x="419" y="471"/>
                  </a:cubicBezTo>
                  <a:close/>
                  <a:moveTo>
                    <a:pt x="84" y="453"/>
                  </a:moveTo>
                  <a:cubicBezTo>
                    <a:pt x="83" y="453"/>
                    <a:pt x="82" y="453"/>
                    <a:pt x="82" y="452"/>
                  </a:cubicBezTo>
                  <a:cubicBezTo>
                    <a:pt x="76" y="447"/>
                    <a:pt x="71" y="442"/>
                    <a:pt x="66" y="436"/>
                  </a:cubicBezTo>
                  <a:cubicBezTo>
                    <a:pt x="65" y="435"/>
                    <a:pt x="65" y="432"/>
                    <a:pt x="67" y="431"/>
                  </a:cubicBezTo>
                  <a:cubicBezTo>
                    <a:pt x="68" y="429"/>
                    <a:pt x="71" y="429"/>
                    <a:pt x="72" y="431"/>
                  </a:cubicBezTo>
                  <a:cubicBezTo>
                    <a:pt x="77" y="436"/>
                    <a:pt x="82" y="441"/>
                    <a:pt x="87" y="446"/>
                  </a:cubicBezTo>
                  <a:cubicBezTo>
                    <a:pt x="89" y="448"/>
                    <a:pt x="89" y="450"/>
                    <a:pt x="87" y="452"/>
                  </a:cubicBezTo>
                  <a:cubicBezTo>
                    <a:pt x="86" y="453"/>
                    <a:pt x="85" y="453"/>
                    <a:pt x="84" y="453"/>
                  </a:cubicBezTo>
                  <a:close/>
                  <a:moveTo>
                    <a:pt x="451" y="442"/>
                  </a:moveTo>
                  <a:cubicBezTo>
                    <a:pt x="450" y="442"/>
                    <a:pt x="449" y="442"/>
                    <a:pt x="448" y="441"/>
                  </a:cubicBezTo>
                  <a:cubicBezTo>
                    <a:pt x="447" y="440"/>
                    <a:pt x="447" y="437"/>
                    <a:pt x="448" y="435"/>
                  </a:cubicBezTo>
                  <a:cubicBezTo>
                    <a:pt x="453" y="430"/>
                    <a:pt x="458" y="425"/>
                    <a:pt x="462" y="419"/>
                  </a:cubicBezTo>
                  <a:cubicBezTo>
                    <a:pt x="463" y="418"/>
                    <a:pt x="466" y="417"/>
                    <a:pt x="468" y="419"/>
                  </a:cubicBezTo>
                  <a:cubicBezTo>
                    <a:pt x="469" y="420"/>
                    <a:pt x="470" y="423"/>
                    <a:pt x="468" y="424"/>
                  </a:cubicBezTo>
                  <a:cubicBezTo>
                    <a:pt x="464" y="430"/>
                    <a:pt x="459" y="436"/>
                    <a:pt x="454" y="441"/>
                  </a:cubicBezTo>
                  <a:cubicBezTo>
                    <a:pt x="453" y="442"/>
                    <a:pt x="452" y="442"/>
                    <a:pt x="451" y="442"/>
                  </a:cubicBezTo>
                  <a:close/>
                  <a:moveTo>
                    <a:pt x="56" y="421"/>
                  </a:moveTo>
                  <a:cubicBezTo>
                    <a:pt x="55" y="421"/>
                    <a:pt x="53" y="420"/>
                    <a:pt x="53" y="419"/>
                  </a:cubicBezTo>
                  <a:cubicBezTo>
                    <a:pt x="48" y="414"/>
                    <a:pt x="44" y="407"/>
                    <a:pt x="40" y="401"/>
                  </a:cubicBezTo>
                  <a:cubicBezTo>
                    <a:pt x="39" y="399"/>
                    <a:pt x="40" y="397"/>
                    <a:pt x="41" y="396"/>
                  </a:cubicBezTo>
                  <a:cubicBezTo>
                    <a:pt x="43" y="395"/>
                    <a:pt x="46" y="395"/>
                    <a:pt x="47" y="397"/>
                  </a:cubicBezTo>
                  <a:cubicBezTo>
                    <a:pt x="51" y="403"/>
                    <a:pt x="55" y="409"/>
                    <a:pt x="59" y="415"/>
                  </a:cubicBezTo>
                  <a:cubicBezTo>
                    <a:pt x="60" y="416"/>
                    <a:pt x="60" y="419"/>
                    <a:pt x="58" y="420"/>
                  </a:cubicBezTo>
                  <a:cubicBezTo>
                    <a:pt x="57" y="421"/>
                    <a:pt x="57" y="421"/>
                    <a:pt x="56" y="421"/>
                  </a:cubicBezTo>
                  <a:close/>
                  <a:moveTo>
                    <a:pt x="478" y="408"/>
                  </a:moveTo>
                  <a:cubicBezTo>
                    <a:pt x="477" y="408"/>
                    <a:pt x="476" y="408"/>
                    <a:pt x="475" y="408"/>
                  </a:cubicBezTo>
                  <a:cubicBezTo>
                    <a:pt x="474" y="407"/>
                    <a:pt x="473" y="404"/>
                    <a:pt x="474" y="402"/>
                  </a:cubicBezTo>
                  <a:cubicBezTo>
                    <a:pt x="478" y="396"/>
                    <a:pt x="482" y="390"/>
                    <a:pt x="485" y="384"/>
                  </a:cubicBezTo>
                  <a:cubicBezTo>
                    <a:pt x="486" y="382"/>
                    <a:pt x="489" y="381"/>
                    <a:pt x="491" y="382"/>
                  </a:cubicBezTo>
                  <a:cubicBezTo>
                    <a:pt x="493" y="384"/>
                    <a:pt x="493" y="386"/>
                    <a:pt x="492" y="388"/>
                  </a:cubicBezTo>
                  <a:cubicBezTo>
                    <a:pt x="489" y="394"/>
                    <a:pt x="485" y="401"/>
                    <a:pt x="481" y="407"/>
                  </a:cubicBezTo>
                  <a:cubicBezTo>
                    <a:pt x="480" y="408"/>
                    <a:pt x="479" y="408"/>
                    <a:pt x="478" y="408"/>
                  </a:cubicBezTo>
                  <a:close/>
                  <a:moveTo>
                    <a:pt x="33" y="385"/>
                  </a:moveTo>
                  <a:cubicBezTo>
                    <a:pt x="31" y="385"/>
                    <a:pt x="30" y="384"/>
                    <a:pt x="29" y="382"/>
                  </a:cubicBezTo>
                  <a:cubicBezTo>
                    <a:pt x="26" y="376"/>
                    <a:pt x="23" y="369"/>
                    <a:pt x="20" y="363"/>
                  </a:cubicBezTo>
                  <a:cubicBezTo>
                    <a:pt x="19" y="361"/>
                    <a:pt x="20" y="358"/>
                    <a:pt x="22" y="357"/>
                  </a:cubicBezTo>
                  <a:cubicBezTo>
                    <a:pt x="24" y="357"/>
                    <a:pt x="27" y="358"/>
                    <a:pt x="28" y="360"/>
                  </a:cubicBezTo>
                  <a:cubicBezTo>
                    <a:pt x="30" y="366"/>
                    <a:pt x="33" y="372"/>
                    <a:pt x="36" y="379"/>
                  </a:cubicBezTo>
                  <a:cubicBezTo>
                    <a:pt x="38" y="381"/>
                    <a:pt x="37" y="383"/>
                    <a:pt x="35" y="384"/>
                  </a:cubicBezTo>
                  <a:cubicBezTo>
                    <a:pt x="34" y="384"/>
                    <a:pt x="34" y="385"/>
                    <a:pt x="33" y="385"/>
                  </a:cubicBezTo>
                  <a:close/>
                  <a:moveTo>
                    <a:pt x="498" y="371"/>
                  </a:moveTo>
                  <a:cubicBezTo>
                    <a:pt x="498" y="371"/>
                    <a:pt x="497" y="371"/>
                    <a:pt x="497" y="370"/>
                  </a:cubicBezTo>
                  <a:cubicBezTo>
                    <a:pt x="495" y="369"/>
                    <a:pt x="494" y="367"/>
                    <a:pt x="495" y="365"/>
                  </a:cubicBezTo>
                  <a:cubicBezTo>
                    <a:pt x="498" y="359"/>
                    <a:pt x="500" y="352"/>
                    <a:pt x="502" y="345"/>
                  </a:cubicBezTo>
                  <a:cubicBezTo>
                    <a:pt x="503" y="343"/>
                    <a:pt x="505" y="342"/>
                    <a:pt x="508" y="343"/>
                  </a:cubicBezTo>
                  <a:cubicBezTo>
                    <a:pt x="510" y="344"/>
                    <a:pt x="511" y="346"/>
                    <a:pt x="510" y="348"/>
                  </a:cubicBezTo>
                  <a:cubicBezTo>
                    <a:pt x="508" y="355"/>
                    <a:pt x="505" y="362"/>
                    <a:pt x="502" y="368"/>
                  </a:cubicBezTo>
                  <a:cubicBezTo>
                    <a:pt x="501" y="370"/>
                    <a:pt x="500" y="371"/>
                    <a:pt x="498" y="371"/>
                  </a:cubicBezTo>
                  <a:close/>
                  <a:moveTo>
                    <a:pt x="17" y="345"/>
                  </a:moveTo>
                  <a:cubicBezTo>
                    <a:pt x="15" y="345"/>
                    <a:pt x="13" y="344"/>
                    <a:pt x="13" y="342"/>
                  </a:cubicBezTo>
                  <a:cubicBezTo>
                    <a:pt x="10" y="335"/>
                    <a:pt x="9" y="328"/>
                    <a:pt x="7" y="321"/>
                  </a:cubicBezTo>
                  <a:cubicBezTo>
                    <a:pt x="6" y="319"/>
                    <a:pt x="8" y="317"/>
                    <a:pt x="10" y="316"/>
                  </a:cubicBezTo>
                  <a:cubicBezTo>
                    <a:pt x="12" y="316"/>
                    <a:pt x="14" y="317"/>
                    <a:pt x="15" y="319"/>
                  </a:cubicBezTo>
                  <a:cubicBezTo>
                    <a:pt x="16" y="326"/>
                    <a:pt x="18" y="333"/>
                    <a:pt x="20" y="340"/>
                  </a:cubicBezTo>
                  <a:cubicBezTo>
                    <a:pt x="21" y="342"/>
                    <a:pt x="20" y="344"/>
                    <a:pt x="18" y="345"/>
                  </a:cubicBezTo>
                  <a:cubicBezTo>
                    <a:pt x="17" y="345"/>
                    <a:pt x="17" y="345"/>
                    <a:pt x="17" y="345"/>
                  </a:cubicBezTo>
                  <a:close/>
                  <a:moveTo>
                    <a:pt x="512" y="330"/>
                  </a:moveTo>
                  <a:cubicBezTo>
                    <a:pt x="512" y="330"/>
                    <a:pt x="512" y="330"/>
                    <a:pt x="511" y="330"/>
                  </a:cubicBezTo>
                  <a:cubicBezTo>
                    <a:pt x="509" y="329"/>
                    <a:pt x="508" y="327"/>
                    <a:pt x="508" y="325"/>
                  </a:cubicBezTo>
                  <a:cubicBezTo>
                    <a:pt x="510" y="318"/>
                    <a:pt x="512" y="311"/>
                    <a:pt x="513" y="304"/>
                  </a:cubicBezTo>
                  <a:cubicBezTo>
                    <a:pt x="513" y="302"/>
                    <a:pt x="515" y="301"/>
                    <a:pt x="517" y="301"/>
                  </a:cubicBezTo>
                  <a:cubicBezTo>
                    <a:pt x="520" y="302"/>
                    <a:pt x="521" y="304"/>
                    <a:pt x="521" y="306"/>
                  </a:cubicBezTo>
                  <a:cubicBezTo>
                    <a:pt x="520" y="313"/>
                    <a:pt x="518" y="320"/>
                    <a:pt x="516" y="327"/>
                  </a:cubicBezTo>
                  <a:cubicBezTo>
                    <a:pt x="516" y="329"/>
                    <a:pt x="514" y="330"/>
                    <a:pt x="512" y="330"/>
                  </a:cubicBezTo>
                  <a:close/>
                  <a:moveTo>
                    <a:pt x="7" y="303"/>
                  </a:moveTo>
                  <a:cubicBezTo>
                    <a:pt x="5" y="303"/>
                    <a:pt x="3" y="302"/>
                    <a:pt x="3" y="300"/>
                  </a:cubicBezTo>
                  <a:cubicBezTo>
                    <a:pt x="2" y="292"/>
                    <a:pt x="1" y="285"/>
                    <a:pt x="1" y="278"/>
                  </a:cubicBezTo>
                  <a:cubicBezTo>
                    <a:pt x="1" y="276"/>
                    <a:pt x="2" y="274"/>
                    <a:pt x="5" y="274"/>
                  </a:cubicBezTo>
                  <a:cubicBezTo>
                    <a:pt x="7" y="274"/>
                    <a:pt x="9" y="275"/>
                    <a:pt x="9" y="277"/>
                  </a:cubicBezTo>
                  <a:cubicBezTo>
                    <a:pt x="9" y="284"/>
                    <a:pt x="10" y="292"/>
                    <a:pt x="11" y="298"/>
                  </a:cubicBezTo>
                  <a:cubicBezTo>
                    <a:pt x="11" y="301"/>
                    <a:pt x="10" y="303"/>
                    <a:pt x="7" y="303"/>
                  </a:cubicBezTo>
                  <a:cubicBezTo>
                    <a:pt x="7" y="303"/>
                    <a:pt x="7" y="303"/>
                    <a:pt x="7" y="303"/>
                  </a:cubicBezTo>
                  <a:close/>
                  <a:moveTo>
                    <a:pt x="519" y="288"/>
                  </a:moveTo>
                  <a:cubicBezTo>
                    <a:pt x="519" y="288"/>
                    <a:pt x="519" y="288"/>
                    <a:pt x="519" y="288"/>
                  </a:cubicBezTo>
                  <a:cubicBezTo>
                    <a:pt x="517" y="288"/>
                    <a:pt x="515" y="286"/>
                    <a:pt x="515" y="283"/>
                  </a:cubicBezTo>
                  <a:cubicBezTo>
                    <a:pt x="516" y="276"/>
                    <a:pt x="516" y="269"/>
                    <a:pt x="516" y="262"/>
                  </a:cubicBezTo>
                  <a:cubicBezTo>
                    <a:pt x="516" y="260"/>
                    <a:pt x="518" y="258"/>
                    <a:pt x="520" y="258"/>
                  </a:cubicBezTo>
                  <a:cubicBezTo>
                    <a:pt x="523" y="258"/>
                    <a:pt x="524" y="260"/>
                    <a:pt x="524" y="262"/>
                  </a:cubicBezTo>
                  <a:cubicBezTo>
                    <a:pt x="524" y="270"/>
                    <a:pt x="524" y="277"/>
                    <a:pt x="523" y="284"/>
                  </a:cubicBezTo>
                  <a:cubicBezTo>
                    <a:pt x="523" y="286"/>
                    <a:pt x="522" y="288"/>
                    <a:pt x="519" y="288"/>
                  </a:cubicBezTo>
                  <a:close/>
                  <a:moveTo>
                    <a:pt x="4" y="260"/>
                  </a:moveTo>
                  <a:cubicBezTo>
                    <a:pt x="4" y="260"/>
                    <a:pt x="4" y="260"/>
                    <a:pt x="4" y="260"/>
                  </a:cubicBezTo>
                  <a:cubicBezTo>
                    <a:pt x="2" y="260"/>
                    <a:pt x="0" y="258"/>
                    <a:pt x="0" y="256"/>
                  </a:cubicBezTo>
                  <a:cubicBezTo>
                    <a:pt x="1" y="249"/>
                    <a:pt x="1" y="242"/>
                    <a:pt x="2" y="234"/>
                  </a:cubicBezTo>
                  <a:cubicBezTo>
                    <a:pt x="2" y="232"/>
                    <a:pt x="4" y="231"/>
                    <a:pt x="6" y="231"/>
                  </a:cubicBezTo>
                  <a:cubicBezTo>
                    <a:pt x="8" y="231"/>
                    <a:pt x="10" y="233"/>
                    <a:pt x="10" y="235"/>
                  </a:cubicBezTo>
                  <a:cubicBezTo>
                    <a:pt x="9" y="242"/>
                    <a:pt x="9" y="249"/>
                    <a:pt x="8" y="256"/>
                  </a:cubicBezTo>
                  <a:cubicBezTo>
                    <a:pt x="8" y="258"/>
                    <a:pt x="7" y="260"/>
                    <a:pt x="4" y="260"/>
                  </a:cubicBezTo>
                  <a:close/>
                  <a:moveTo>
                    <a:pt x="520" y="257"/>
                  </a:moveTo>
                  <a:cubicBezTo>
                    <a:pt x="518" y="257"/>
                    <a:pt x="516" y="255"/>
                    <a:pt x="516" y="253"/>
                  </a:cubicBezTo>
                  <a:cubicBezTo>
                    <a:pt x="516" y="246"/>
                    <a:pt x="515" y="239"/>
                    <a:pt x="515" y="232"/>
                  </a:cubicBezTo>
                  <a:cubicBezTo>
                    <a:pt x="514" y="230"/>
                    <a:pt x="516" y="228"/>
                    <a:pt x="518" y="228"/>
                  </a:cubicBezTo>
                  <a:cubicBezTo>
                    <a:pt x="520" y="227"/>
                    <a:pt x="522" y="229"/>
                    <a:pt x="522" y="231"/>
                  </a:cubicBezTo>
                  <a:cubicBezTo>
                    <a:pt x="523" y="238"/>
                    <a:pt x="524" y="246"/>
                    <a:pt x="524" y="253"/>
                  </a:cubicBezTo>
                  <a:cubicBezTo>
                    <a:pt x="524" y="255"/>
                    <a:pt x="523" y="257"/>
                    <a:pt x="520" y="257"/>
                  </a:cubicBezTo>
                  <a:cubicBezTo>
                    <a:pt x="520" y="257"/>
                    <a:pt x="520" y="257"/>
                    <a:pt x="520" y="257"/>
                  </a:cubicBezTo>
                  <a:close/>
                  <a:moveTo>
                    <a:pt x="9" y="218"/>
                  </a:moveTo>
                  <a:cubicBezTo>
                    <a:pt x="9" y="218"/>
                    <a:pt x="8" y="217"/>
                    <a:pt x="8" y="217"/>
                  </a:cubicBezTo>
                  <a:cubicBezTo>
                    <a:pt x="6" y="217"/>
                    <a:pt x="5" y="215"/>
                    <a:pt x="5" y="213"/>
                  </a:cubicBezTo>
                  <a:cubicBezTo>
                    <a:pt x="6" y="206"/>
                    <a:pt x="8" y="198"/>
                    <a:pt x="10" y="192"/>
                  </a:cubicBezTo>
                  <a:cubicBezTo>
                    <a:pt x="11" y="189"/>
                    <a:pt x="13" y="188"/>
                    <a:pt x="15" y="189"/>
                  </a:cubicBezTo>
                  <a:cubicBezTo>
                    <a:pt x="17" y="189"/>
                    <a:pt x="18" y="192"/>
                    <a:pt x="18" y="194"/>
                  </a:cubicBezTo>
                  <a:cubicBezTo>
                    <a:pt x="16" y="200"/>
                    <a:pt x="14" y="207"/>
                    <a:pt x="13" y="214"/>
                  </a:cubicBezTo>
                  <a:cubicBezTo>
                    <a:pt x="12" y="216"/>
                    <a:pt x="11" y="218"/>
                    <a:pt x="9" y="218"/>
                  </a:cubicBezTo>
                  <a:close/>
                  <a:moveTo>
                    <a:pt x="515" y="214"/>
                  </a:moveTo>
                  <a:cubicBezTo>
                    <a:pt x="513" y="214"/>
                    <a:pt x="512" y="213"/>
                    <a:pt x="511" y="211"/>
                  </a:cubicBezTo>
                  <a:cubicBezTo>
                    <a:pt x="510" y="204"/>
                    <a:pt x="508" y="197"/>
                    <a:pt x="506" y="191"/>
                  </a:cubicBezTo>
                  <a:cubicBezTo>
                    <a:pt x="505" y="189"/>
                    <a:pt x="507" y="186"/>
                    <a:pt x="509" y="186"/>
                  </a:cubicBezTo>
                  <a:cubicBezTo>
                    <a:pt x="511" y="185"/>
                    <a:pt x="513" y="186"/>
                    <a:pt x="514" y="188"/>
                  </a:cubicBezTo>
                  <a:cubicBezTo>
                    <a:pt x="516" y="195"/>
                    <a:pt x="518" y="203"/>
                    <a:pt x="519" y="210"/>
                  </a:cubicBezTo>
                  <a:cubicBezTo>
                    <a:pt x="519" y="212"/>
                    <a:pt x="518" y="214"/>
                    <a:pt x="516" y="214"/>
                  </a:cubicBezTo>
                  <a:cubicBezTo>
                    <a:pt x="516" y="214"/>
                    <a:pt x="515" y="214"/>
                    <a:pt x="515" y="214"/>
                  </a:cubicBezTo>
                  <a:close/>
                  <a:moveTo>
                    <a:pt x="21" y="176"/>
                  </a:moveTo>
                  <a:cubicBezTo>
                    <a:pt x="20" y="176"/>
                    <a:pt x="20" y="176"/>
                    <a:pt x="19" y="176"/>
                  </a:cubicBezTo>
                  <a:cubicBezTo>
                    <a:pt x="17" y="175"/>
                    <a:pt x="16" y="173"/>
                    <a:pt x="17" y="171"/>
                  </a:cubicBezTo>
                  <a:cubicBezTo>
                    <a:pt x="19" y="164"/>
                    <a:pt x="22" y="157"/>
                    <a:pt x="25" y="151"/>
                  </a:cubicBezTo>
                  <a:cubicBezTo>
                    <a:pt x="26" y="149"/>
                    <a:pt x="29" y="148"/>
                    <a:pt x="31" y="149"/>
                  </a:cubicBezTo>
                  <a:cubicBezTo>
                    <a:pt x="33" y="150"/>
                    <a:pt x="33" y="152"/>
                    <a:pt x="32" y="154"/>
                  </a:cubicBezTo>
                  <a:cubicBezTo>
                    <a:pt x="29" y="160"/>
                    <a:pt x="27" y="167"/>
                    <a:pt x="24" y="174"/>
                  </a:cubicBezTo>
                  <a:cubicBezTo>
                    <a:pt x="24" y="175"/>
                    <a:pt x="22" y="176"/>
                    <a:pt x="21" y="176"/>
                  </a:cubicBezTo>
                  <a:close/>
                  <a:moveTo>
                    <a:pt x="503" y="173"/>
                  </a:moveTo>
                  <a:cubicBezTo>
                    <a:pt x="501" y="173"/>
                    <a:pt x="500" y="172"/>
                    <a:pt x="499" y="171"/>
                  </a:cubicBezTo>
                  <a:cubicBezTo>
                    <a:pt x="497" y="164"/>
                    <a:pt x="494" y="158"/>
                    <a:pt x="491" y="151"/>
                  </a:cubicBezTo>
                  <a:cubicBezTo>
                    <a:pt x="490" y="149"/>
                    <a:pt x="491" y="147"/>
                    <a:pt x="493" y="146"/>
                  </a:cubicBezTo>
                  <a:cubicBezTo>
                    <a:pt x="495" y="145"/>
                    <a:pt x="497" y="146"/>
                    <a:pt x="498" y="148"/>
                  </a:cubicBezTo>
                  <a:cubicBezTo>
                    <a:pt x="501" y="154"/>
                    <a:pt x="504" y="161"/>
                    <a:pt x="507" y="168"/>
                  </a:cubicBezTo>
                  <a:cubicBezTo>
                    <a:pt x="508" y="170"/>
                    <a:pt x="507" y="172"/>
                    <a:pt x="504" y="173"/>
                  </a:cubicBezTo>
                  <a:cubicBezTo>
                    <a:pt x="504" y="173"/>
                    <a:pt x="504" y="173"/>
                    <a:pt x="503" y="173"/>
                  </a:cubicBezTo>
                  <a:close/>
                  <a:moveTo>
                    <a:pt x="39" y="137"/>
                  </a:moveTo>
                  <a:cubicBezTo>
                    <a:pt x="38" y="137"/>
                    <a:pt x="37" y="137"/>
                    <a:pt x="37" y="137"/>
                  </a:cubicBezTo>
                  <a:cubicBezTo>
                    <a:pt x="35" y="136"/>
                    <a:pt x="34" y="133"/>
                    <a:pt x="35" y="131"/>
                  </a:cubicBezTo>
                  <a:cubicBezTo>
                    <a:pt x="39" y="125"/>
                    <a:pt x="43" y="119"/>
                    <a:pt x="47" y="113"/>
                  </a:cubicBezTo>
                  <a:cubicBezTo>
                    <a:pt x="48" y="111"/>
                    <a:pt x="51" y="111"/>
                    <a:pt x="53" y="112"/>
                  </a:cubicBezTo>
                  <a:cubicBezTo>
                    <a:pt x="54" y="113"/>
                    <a:pt x="55" y="116"/>
                    <a:pt x="54" y="117"/>
                  </a:cubicBezTo>
                  <a:cubicBezTo>
                    <a:pt x="50" y="123"/>
                    <a:pt x="46" y="129"/>
                    <a:pt x="42" y="135"/>
                  </a:cubicBezTo>
                  <a:cubicBezTo>
                    <a:pt x="42" y="137"/>
                    <a:pt x="40" y="137"/>
                    <a:pt x="39" y="137"/>
                  </a:cubicBezTo>
                  <a:close/>
                  <a:moveTo>
                    <a:pt x="484" y="135"/>
                  </a:moveTo>
                  <a:cubicBezTo>
                    <a:pt x="483" y="135"/>
                    <a:pt x="482" y="134"/>
                    <a:pt x="481" y="133"/>
                  </a:cubicBezTo>
                  <a:cubicBezTo>
                    <a:pt x="477" y="127"/>
                    <a:pt x="473" y="121"/>
                    <a:pt x="469" y="115"/>
                  </a:cubicBezTo>
                  <a:cubicBezTo>
                    <a:pt x="468" y="113"/>
                    <a:pt x="468" y="111"/>
                    <a:pt x="470" y="109"/>
                  </a:cubicBezTo>
                  <a:cubicBezTo>
                    <a:pt x="472" y="108"/>
                    <a:pt x="474" y="109"/>
                    <a:pt x="476" y="110"/>
                  </a:cubicBezTo>
                  <a:cubicBezTo>
                    <a:pt x="480" y="116"/>
                    <a:pt x="484" y="122"/>
                    <a:pt x="488" y="129"/>
                  </a:cubicBezTo>
                  <a:cubicBezTo>
                    <a:pt x="489" y="131"/>
                    <a:pt x="488" y="133"/>
                    <a:pt x="486" y="134"/>
                  </a:cubicBezTo>
                  <a:cubicBezTo>
                    <a:pt x="486" y="134"/>
                    <a:pt x="485" y="135"/>
                    <a:pt x="484" y="135"/>
                  </a:cubicBezTo>
                  <a:close/>
                  <a:moveTo>
                    <a:pt x="63" y="102"/>
                  </a:moveTo>
                  <a:cubicBezTo>
                    <a:pt x="62" y="102"/>
                    <a:pt x="62" y="102"/>
                    <a:pt x="61" y="101"/>
                  </a:cubicBezTo>
                  <a:cubicBezTo>
                    <a:pt x="59" y="100"/>
                    <a:pt x="59" y="97"/>
                    <a:pt x="60" y="95"/>
                  </a:cubicBezTo>
                  <a:cubicBezTo>
                    <a:pt x="65" y="90"/>
                    <a:pt x="70" y="84"/>
                    <a:pt x="75" y="79"/>
                  </a:cubicBezTo>
                  <a:cubicBezTo>
                    <a:pt x="76" y="78"/>
                    <a:pt x="79" y="78"/>
                    <a:pt x="81" y="79"/>
                  </a:cubicBezTo>
                  <a:cubicBezTo>
                    <a:pt x="82" y="81"/>
                    <a:pt x="82" y="83"/>
                    <a:pt x="81" y="85"/>
                  </a:cubicBezTo>
                  <a:cubicBezTo>
                    <a:pt x="76" y="90"/>
                    <a:pt x="71" y="95"/>
                    <a:pt x="66" y="101"/>
                  </a:cubicBezTo>
                  <a:cubicBezTo>
                    <a:pt x="66" y="102"/>
                    <a:pt x="65" y="102"/>
                    <a:pt x="63" y="102"/>
                  </a:cubicBezTo>
                  <a:close/>
                  <a:moveTo>
                    <a:pt x="459" y="100"/>
                  </a:moveTo>
                  <a:cubicBezTo>
                    <a:pt x="458" y="100"/>
                    <a:pt x="457" y="99"/>
                    <a:pt x="456" y="98"/>
                  </a:cubicBezTo>
                  <a:cubicBezTo>
                    <a:pt x="452" y="93"/>
                    <a:pt x="447" y="88"/>
                    <a:pt x="442" y="83"/>
                  </a:cubicBezTo>
                  <a:cubicBezTo>
                    <a:pt x="440" y="81"/>
                    <a:pt x="440" y="79"/>
                    <a:pt x="442" y="77"/>
                  </a:cubicBezTo>
                  <a:cubicBezTo>
                    <a:pt x="443" y="75"/>
                    <a:pt x="446" y="75"/>
                    <a:pt x="448" y="77"/>
                  </a:cubicBezTo>
                  <a:cubicBezTo>
                    <a:pt x="453" y="82"/>
                    <a:pt x="458" y="88"/>
                    <a:pt x="462" y="93"/>
                  </a:cubicBezTo>
                  <a:cubicBezTo>
                    <a:pt x="464" y="95"/>
                    <a:pt x="464" y="97"/>
                    <a:pt x="462" y="99"/>
                  </a:cubicBezTo>
                  <a:cubicBezTo>
                    <a:pt x="461" y="99"/>
                    <a:pt x="460" y="100"/>
                    <a:pt x="459" y="100"/>
                  </a:cubicBezTo>
                  <a:close/>
                  <a:moveTo>
                    <a:pt x="93" y="71"/>
                  </a:moveTo>
                  <a:cubicBezTo>
                    <a:pt x="92" y="71"/>
                    <a:pt x="91" y="71"/>
                    <a:pt x="90" y="70"/>
                  </a:cubicBezTo>
                  <a:cubicBezTo>
                    <a:pt x="89" y="68"/>
                    <a:pt x="89" y="66"/>
                    <a:pt x="91" y="64"/>
                  </a:cubicBezTo>
                  <a:cubicBezTo>
                    <a:pt x="96" y="60"/>
                    <a:pt x="102" y="55"/>
                    <a:pt x="108" y="51"/>
                  </a:cubicBezTo>
                  <a:cubicBezTo>
                    <a:pt x="110" y="49"/>
                    <a:pt x="112" y="50"/>
                    <a:pt x="113" y="52"/>
                  </a:cubicBezTo>
                  <a:cubicBezTo>
                    <a:pt x="115" y="53"/>
                    <a:pt x="114" y="56"/>
                    <a:pt x="113" y="57"/>
                  </a:cubicBezTo>
                  <a:cubicBezTo>
                    <a:pt x="107" y="61"/>
                    <a:pt x="101" y="66"/>
                    <a:pt x="96" y="70"/>
                  </a:cubicBezTo>
                  <a:cubicBezTo>
                    <a:pt x="95" y="71"/>
                    <a:pt x="94" y="71"/>
                    <a:pt x="93" y="71"/>
                  </a:cubicBezTo>
                  <a:close/>
                  <a:moveTo>
                    <a:pt x="429" y="69"/>
                  </a:moveTo>
                  <a:cubicBezTo>
                    <a:pt x="428" y="69"/>
                    <a:pt x="427" y="69"/>
                    <a:pt x="426" y="68"/>
                  </a:cubicBezTo>
                  <a:cubicBezTo>
                    <a:pt x="421" y="64"/>
                    <a:pt x="415" y="59"/>
                    <a:pt x="410" y="55"/>
                  </a:cubicBezTo>
                  <a:cubicBezTo>
                    <a:pt x="408" y="54"/>
                    <a:pt x="407" y="52"/>
                    <a:pt x="409" y="50"/>
                  </a:cubicBezTo>
                  <a:cubicBezTo>
                    <a:pt x="410" y="48"/>
                    <a:pt x="413" y="48"/>
                    <a:pt x="414" y="49"/>
                  </a:cubicBezTo>
                  <a:cubicBezTo>
                    <a:pt x="420" y="53"/>
                    <a:pt x="426" y="58"/>
                    <a:pt x="432" y="62"/>
                  </a:cubicBezTo>
                  <a:cubicBezTo>
                    <a:pt x="433" y="64"/>
                    <a:pt x="433" y="66"/>
                    <a:pt x="432" y="68"/>
                  </a:cubicBezTo>
                  <a:cubicBezTo>
                    <a:pt x="431" y="69"/>
                    <a:pt x="430" y="69"/>
                    <a:pt x="429" y="69"/>
                  </a:cubicBezTo>
                  <a:close/>
                  <a:moveTo>
                    <a:pt x="128" y="46"/>
                  </a:moveTo>
                  <a:cubicBezTo>
                    <a:pt x="127" y="46"/>
                    <a:pt x="125" y="45"/>
                    <a:pt x="125" y="44"/>
                  </a:cubicBezTo>
                  <a:cubicBezTo>
                    <a:pt x="123" y="42"/>
                    <a:pt x="124" y="40"/>
                    <a:pt x="126" y="39"/>
                  </a:cubicBezTo>
                  <a:cubicBezTo>
                    <a:pt x="132" y="35"/>
                    <a:pt x="139" y="31"/>
                    <a:pt x="145" y="28"/>
                  </a:cubicBezTo>
                  <a:cubicBezTo>
                    <a:pt x="147" y="27"/>
                    <a:pt x="149" y="28"/>
                    <a:pt x="150" y="30"/>
                  </a:cubicBezTo>
                  <a:cubicBezTo>
                    <a:pt x="151" y="32"/>
                    <a:pt x="151" y="34"/>
                    <a:pt x="149" y="35"/>
                  </a:cubicBezTo>
                  <a:cubicBezTo>
                    <a:pt x="142" y="38"/>
                    <a:pt x="136" y="42"/>
                    <a:pt x="130" y="45"/>
                  </a:cubicBezTo>
                  <a:cubicBezTo>
                    <a:pt x="129" y="46"/>
                    <a:pt x="129" y="46"/>
                    <a:pt x="128" y="46"/>
                  </a:cubicBezTo>
                  <a:close/>
                  <a:moveTo>
                    <a:pt x="394" y="44"/>
                  </a:moveTo>
                  <a:cubicBezTo>
                    <a:pt x="393" y="44"/>
                    <a:pt x="393" y="44"/>
                    <a:pt x="392" y="44"/>
                  </a:cubicBezTo>
                  <a:cubicBezTo>
                    <a:pt x="386" y="40"/>
                    <a:pt x="380" y="37"/>
                    <a:pt x="373" y="34"/>
                  </a:cubicBezTo>
                  <a:cubicBezTo>
                    <a:pt x="371" y="33"/>
                    <a:pt x="370" y="30"/>
                    <a:pt x="371" y="28"/>
                  </a:cubicBezTo>
                  <a:cubicBezTo>
                    <a:pt x="372" y="26"/>
                    <a:pt x="375" y="26"/>
                    <a:pt x="377" y="27"/>
                  </a:cubicBezTo>
                  <a:cubicBezTo>
                    <a:pt x="383" y="30"/>
                    <a:pt x="390" y="33"/>
                    <a:pt x="396" y="37"/>
                  </a:cubicBezTo>
                  <a:cubicBezTo>
                    <a:pt x="398" y="38"/>
                    <a:pt x="399" y="41"/>
                    <a:pt x="397" y="42"/>
                  </a:cubicBezTo>
                  <a:cubicBezTo>
                    <a:pt x="397" y="44"/>
                    <a:pt x="395" y="44"/>
                    <a:pt x="394" y="44"/>
                  </a:cubicBezTo>
                  <a:close/>
                  <a:moveTo>
                    <a:pt x="166" y="27"/>
                  </a:moveTo>
                  <a:cubicBezTo>
                    <a:pt x="165" y="27"/>
                    <a:pt x="163" y="26"/>
                    <a:pt x="163" y="24"/>
                  </a:cubicBezTo>
                  <a:cubicBezTo>
                    <a:pt x="162" y="22"/>
                    <a:pt x="163" y="20"/>
                    <a:pt x="165" y="19"/>
                  </a:cubicBezTo>
                  <a:cubicBezTo>
                    <a:pt x="172" y="16"/>
                    <a:pt x="179" y="14"/>
                    <a:pt x="185" y="12"/>
                  </a:cubicBezTo>
                  <a:cubicBezTo>
                    <a:pt x="188" y="11"/>
                    <a:pt x="190" y="12"/>
                    <a:pt x="190" y="14"/>
                  </a:cubicBezTo>
                  <a:cubicBezTo>
                    <a:pt x="191" y="17"/>
                    <a:pt x="190" y="19"/>
                    <a:pt x="188" y="19"/>
                  </a:cubicBezTo>
                  <a:cubicBezTo>
                    <a:pt x="181" y="21"/>
                    <a:pt x="174" y="24"/>
                    <a:pt x="168" y="26"/>
                  </a:cubicBezTo>
                  <a:cubicBezTo>
                    <a:pt x="167" y="27"/>
                    <a:pt x="167" y="27"/>
                    <a:pt x="166" y="27"/>
                  </a:cubicBezTo>
                  <a:close/>
                  <a:moveTo>
                    <a:pt x="355" y="26"/>
                  </a:moveTo>
                  <a:cubicBezTo>
                    <a:pt x="355" y="26"/>
                    <a:pt x="354" y="26"/>
                    <a:pt x="354" y="25"/>
                  </a:cubicBezTo>
                  <a:cubicBezTo>
                    <a:pt x="347" y="23"/>
                    <a:pt x="341" y="21"/>
                    <a:pt x="334" y="19"/>
                  </a:cubicBezTo>
                  <a:cubicBezTo>
                    <a:pt x="332" y="18"/>
                    <a:pt x="331" y="16"/>
                    <a:pt x="331" y="14"/>
                  </a:cubicBezTo>
                  <a:cubicBezTo>
                    <a:pt x="332" y="11"/>
                    <a:pt x="334" y="10"/>
                    <a:pt x="336" y="11"/>
                  </a:cubicBezTo>
                  <a:cubicBezTo>
                    <a:pt x="343" y="13"/>
                    <a:pt x="350" y="15"/>
                    <a:pt x="357" y="18"/>
                  </a:cubicBezTo>
                  <a:cubicBezTo>
                    <a:pt x="359" y="19"/>
                    <a:pt x="360" y="21"/>
                    <a:pt x="359" y="23"/>
                  </a:cubicBezTo>
                  <a:cubicBezTo>
                    <a:pt x="358" y="25"/>
                    <a:pt x="357" y="26"/>
                    <a:pt x="355" y="26"/>
                  </a:cubicBezTo>
                  <a:close/>
                  <a:moveTo>
                    <a:pt x="207" y="14"/>
                  </a:moveTo>
                  <a:cubicBezTo>
                    <a:pt x="206" y="14"/>
                    <a:pt x="204" y="13"/>
                    <a:pt x="204" y="11"/>
                  </a:cubicBezTo>
                  <a:cubicBezTo>
                    <a:pt x="203" y="9"/>
                    <a:pt x="204" y="7"/>
                    <a:pt x="207" y="6"/>
                  </a:cubicBezTo>
                  <a:cubicBezTo>
                    <a:pt x="214" y="5"/>
                    <a:pt x="221" y="3"/>
                    <a:pt x="228" y="3"/>
                  </a:cubicBezTo>
                  <a:cubicBezTo>
                    <a:pt x="230" y="2"/>
                    <a:pt x="232" y="4"/>
                    <a:pt x="233" y="6"/>
                  </a:cubicBezTo>
                  <a:cubicBezTo>
                    <a:pt x="233" y="8"/>
                    <a:pt x="231" y="10"/>
                    <a:pt x="229" y="10"/>
                  </a:cubicBezTo>
                  <a:cubicBezTo>
                    <a:pt x="222" y="11"/>
                    <a:pt x="215" y="13"/>
                    <a:pt x="208" y="14"/>
                  </a:cubicBezTo>
                  <a:cubicBezTo>
                    <a:pt x="208" y="14"/>
                    <a:pt x="208" y="14"/>
                    <a:pt x="207" y="14"/>
                  </a:cubicBezTo>
                  <a:close/>
                  <a:moveTo>
                    <a:pt x="314" y="14"/>
                  </a:moveTo>
                  <a:cubicBezTo>
                    <a:pt x="314" y="14"/>
                    <a:pt x="314" y="13"/>
                    <a:pt x="313" y="13"/>
                  </a:cubicBezTo>
                  <a:cubicBezTo>
                    <a:pt x="306" y="12"/>
                    <a:pt x="299" y="11"/>
                    <a:pt x="292" y="10"/>
                  </a:cubicBezTo>
                  <a:cubicBezTo>
                    <a:pt x="290" y="10"/>
                    <a:pt x="289" y="8"/>
                    <a:pt x="289" y="6"/>
                  </a:cubicBezTo>
                  <a:cubicBezTo>
                    <a:pt x="289" y="3"/>
                    <a:pt x="291" y="2"/>
                    <a:pt x="293" y="2"/>
                  </a:cubicBezTo>
                  <a:cubicBezTo>
                    <a:pt x="301" y="3"/>
                    <a:pt x="308" y="4"/>
                    <a:pt x="315" y="6"/>
                  </a:cubicBezTo>
                  <a:cubicBezTo>
                    <a:pt x="317" y="6"/>
                    <a:pt x="319" y="8"/>
                    <a:pt x="318" y="10"/>
                  </a:cubicBezTo>
                  <a:cubicBezTo>
                    <a:pt x="318" y="12"/>
                    <a:pt x="316" y="14"/>
                    <a:pt x="314" y="14"/>
                  </a:cubicBezTo>
                  <a:close/>
                  <a:moveTo>
                    <a:pt x="250" y="9"/>
                  </a:moveTo>
                  <a:cubicBezTo>
                    <a:pt x="248" y="9"/>
                    <a:pt x="246" y="7"/>
                    <a:pt x="246" y="5"/>
                  </a:cubicBezTo>
                  <a:cubicBezTo>
                    <a:pt x="246" y="3"/>
                    <a:pt x="248" y="1"/>
                    <a:pt x="250" y="1"/>
                  </a:cubicBezTo>
                  <a:cubicBezTo>
                    <a:pt x="257" y="0"/>
                    <a:pt x="264" y="0"/>
                    <a:pt x="272" y="0"/>
                  </a:cubicBezTo>
                  <a:cubicBezTo>
                    <a:pt x="274" y="1"/>
                    <a:pt x="276" y="2"/>
                    <a:pt x="276" y="5"/>
                  </a:cubicBezTo>
                  <a:cubicBezTo>
                    <a:pt x="275" y="7"/>
                    <a:pt x="274" y="9"/>
                    <a:pt x="271" y="8"/>
                  </a:cubicBezTo>
                  <a:cubicBezTo>
                    <a:pt x="264" y="8"/>
                    <a:pt x="257" y="8"/>
                    <a:pt x="250" y="9"/>
                  </a:cubicBezTo>
                  <a:cubicBezTo>
                    <a:pt x="250" y="9"/>
                    <a:pt x="250" y="9"/>
                    <a:pt x="250" y="9"/>
                  </a:cubicBezTo>
                  <a:close/>
                </a:path>
              </a:pathLst>
            </a:custGeom>
            <a:solidFill>
              <a:srgbClr val="00B69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77" name="Freeform 557">
              <a:extLst>
                <a:ext uri="{FF2B5EF4-FFF2-40B4-BE49-F238E27FC236}">
                  <a16:creationId xmlns:a16="http://schemas.microsoft.com/office/drawing/2014/main" id="{7F8229A3-FA1F-40A3-9417-4B9042F91E24}"/>
                </a:ext>
              </a:extLst>
            </p:cNvPr>
            <p:cNvSpPr>
              <a:spLocks/>
            </p:cNvSpPr>
            <p:nvPr/>
          </p:nvSpPr>
          <p:spPr bwMode="auto">
            <a:xfrm rot="10800000" flipH="1">
              <a:off x="4573635" y="4450989"/>
              <a:ext cx="732554" cy="829223"/>
            </a:xfrm>
            <a:custGeom>
              <a:avLst/>
              <a:gdLst>
                <a:gd name="T0" fmla="*/ 1241 w 1241"/>
                <a:gd name="T1" fmla="*/ 359 h 1433"/>
                <a:gd name="T2" fmla="*/ 1241 w 1241"/>
                <a:gd name="T3" fmla="*/ 1076 h 1433"/>
                <a:gd name="T4" fmla="*/ 1114 w 1241"/>
                <a:gd name="T5" fmla="*/ 1149 h 1433"/>
                <a:gd name="T6" fmla="*/ 619 w 1241"/>
                <a:gd name="T7" fmla="*/ 1433 h 1433"/>
                <a:gd name="T8" fmla="*/ 135 w 1241"/>
                <a:gd name="T9" fmla="*/ 1152 h 1433"/>
                <a:gd name="T10" fmla="*/ 0 w 1241"/>
                <a:gd name="T11" fmla="*/ 1076 h 1433"/>
                <a:gd name="T12" fmla="*/ 0 w 1241"/>
                <a:gd name="T13" fmla="*/ 359 h 1433"/>
                <a:gd name="T14" fmla="*/ 619 w 1241"/>
                <a:gd name="T15" fmla="*/ 0 h 1433"/>
                <a:gd name="T16" fmla="*/ 1241 w 1241"/>
                <a:gd name="T17" fmla="*/ 359 h 1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1" h="1433">
                  <a:moveTo>
                    <a:pt x="1241" y="359"/>
                  </a:moveTo>
                  <a:lnTo>
                    <a:pt x="1241" y="1076"/>
                  </a:lnTo>
                  <a:lnTo>
                    <a:pt x="1114" y="1149"/>
                  </a:lnTo>
                  <a:lnTo>
                    <a:pt x="619" y="1433"/>
                  </a:lnTo>
                  <a:lnTo>
                    <a:pt x="135" y="1152"/>
                  </a:lnTo>
                  <a:lnTo>
                    <a:pt x="0" y="1076"/>
                  </a:lnTo>
                  <a:lnTo>
                    <a:pt x="0" y="359"/>
                  </a:lnTo>
                  <a:lnTo>
                    <a:pt x="619" y="0"/>
                  </a:lnTo>
                  <a:lnTo>
                    <a:pt x="1241" y="359"/>
                  </a:lnTo>
                  <a:close/>
                </a:path>
              </a:pathLst>
            </a:custGeom>
            <a:solidFill>
              <a:srgbClr val="00C9F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78" name="Freeform 572">
              <a:extLst>
                <a:ext uri="{FF2B5EF4-FFF2-40B4-BE49-F238E27FC236}">
                  <a16:creationId xmlns:a16="http://schemas.microsoft.com/office/drawing/2014/main" id="{EC968B5F-9460-4484-A008-3EBF963F699D}"/>
                </a:ext>
              </a:extLst>
            </p:cNvPr>
            <p:cNvSpPr>
              <a:spLocks noEditPoints="1"/>
            </p:cNvSpPr>
            <p:nvPr/>
          </p:nvSpPr>
          <p:spPr bwMode="auto">
            <a:xfrm rot="10800000" flipH="1" flipV="1">
              <a:off x="4933714" y="4404697"/>
              <a:ext cx="413205" cy="693816"/>
            </a:xfrm>
            <a:custGeom>
              <a:avLst/>
              <a:gdLst>
                <a:gd name="T0" fmla="*/ 288 w 296"/>
                <a:gd name="T1" fmla="*/ 503 h 507"/>
                <a:gd name="T2" fmla="*/ 292 w 296"/>
                <a:gd name="T3" fmla="*/ 480 h 507"/>
                <a:gd name="T4" fmla="*/ 296 w 296"/>
                <a:gd name="T5" fmla="*/ 503 h 507"/>
                <a:gd name="T6" fmla="*/ 292 w 296"/>
                <a:gd name="T7" fmla="*/ 466 h 507"/>
                <a:gd name="T8" fmla="*/ 288 w 296"/>
                <a:gd name="T9" fmla="*/ 441 h 507"/>
                <a:gd name="T10" fmla="*/ 296 w 296"/>
                <a:gd name="T11" fmla="*/ 441 h 507"/>
                <a:gd name="T12" fmla="*/ 292 w 296"/>
                <a:gd name="T13" fmla="*/ 466 h 507"/>
                <a:gd name="T14" fmla="*/ 288 w 296"/>
                <a:gd name="T15" fmla="*/ 419 h 507"/>
                <a:gd name="T16" fmla="*/ 292 w 296"/>
                <a:gd name="T17" fmla="*/ 394 h 507"/>
                <a:gd name="T18" fmla="*/ 296 w 296"/>
                <a:gd name="T19" fmla="*/ 419 h 507"/>
                <a:gd name="T20" fmla="*/ 292 w 296"/>
                <a:gd name="T21" fmla="*/ 380 h 507"/>
                <a:gd name="T22" fmla="*/ 288 w 296"/>
                <a:gd name="T23" fmla="*/ 355 h 507"/>
                <a:gd name="T24" fmla="*/ 296 w 296"/>
                <a:gd name="T25" fmla="*/ 355 h 507"/>
                <a:gd name="T26" fmla="*/ 292 w 296"/>
                <a:gd name="T27" fmla="*/ 380 h 507"/>
                <a:gd name="T28" fmla="*/ 288 w 296"/>
                <a:gd name="T29" fmla="*/ 333 h 507"/>
                <a:gd name="T30" fmla="*/ 292 w 296"/>
                <a:gd name="T31" fmla="*/ 308 h 507"/>
                <a:gd name="T32" fmla="*/ 296 w 296"/>
                <a:gd name="T33" fmla="*/ 333 h 507"/>
                <a:gd name="T34" fmla="*/ 292 w 296"/>
                <a:gd name="T35" fmla="*/ 294 h 507"/>
                <a:gd name="T36" fmla="*/ 288 w 296"/>
                <a:gd name="T37" fmla="*/ 269 h 507"/>
                <a:gd name="T38" fmla="*/ 296 w 296"/>
                <a:gd name="T39" fmla="*/ 269 h 507"/>
                <a:gd name="T40" fmla="*/ 292 w 296"/>
                <a:gd name="T41" fmla="*/ 294 h 507"/>
                <a:gd name="T42" fmla="*/ 288 w 296"/>
                <a:gd name="T43" fmla="*/ 247 h 507"/>
                <a:gd name="T44" fmla="*/ 292 w 296"/>
                <a:gd name="T45" fmla="*/ 222 h 507"/>
                <a:gd name="T46" fmla="*/ 296 w 296"/>
                <a:gd name="T47" fmla="*/ 247 h 507"/>
                <a:gd name="T48" fmla="*/ 292 w 296"/>
                <a:gd name="T49" fmla="*/ 208 h 507"/>
                <a:gd name="T50" fmla="*/ 288 w 296"/>
                <a:gd name="T51" fmla="*/ 183 h 507"/>
                <a:gd name="T52" fmla="*/ 296 w 296"/>
                <a:gd name="T53" fmla="*/ 183 h 507"/>
                <a:gd name="T54" fmla="*/ 292 w 296"/>
                <a:gd name="T55" fmla="*/ 208 h 507"/>
                <a:gd name="T56" fmla="*/ 282 w 296"/>
                <a:gd name="T57" fmla="*/ 170 h 507"/>
                <a:gd name="T58" fmla="*/ 262 w 296"/>
                <a:gd name="T59" fmla="*/ 154 h 507"/>
                <a:gd name="T60" fmla="*/ 286 w 296"/>
                <a:gd name="T61" fmla="*/ 163 h 507"/>
                <a:gd name="T62" fmla="*/ 284 w 296"/>
                <a:gd name="T63" fmla="*/ 170 h 507"/>
                <a:gd name="T64" fmla="*/ 244 w 296"/>
                <a:gd name="T65" fmla="*/ 148 h 507"/>
                <a:gd name="T66" fmla="*/ 224 w 296"/>
                <a:gd name="T67" fmla="*/ 132 h 507"/>
                <a:gd name="T68" fmla="*/ 248 w 296"/>
                <a:gd name="T69" fmla="*/ 141 h 507"/>
                <a:gd name="T70" fmla="*/ 246 w 296"/>
                <a:gd name="T71" fmla="*/ 149 h 507"/>
                <a:gd name="T72" fmla="*/ 207 w 296"/>
                <a:gd name="T73" fmla="*/ 127 h 507"/>
                <a:gd name="T74" fmla="*/ 187 w 296"/>
                <a:gd name="T75" fmla="*/ 111 h 507"/>
                <a:gd name="T76" fmla="*/ 211 w 296"/>
                <a:gd name="T77" fmla="*/ 120 h 507"/>
                <a:gd name="T78" fmla="*/ 209 w 296"/>
                <a:gd name="T79" fmla="*/ 127 h 507"/>
                <a:gd name="T80" fmla="*/ 170 w 296"/>
                <a:gd name="T81" fmla="*/ 105 h 507"/>
                <a:gd name="T82" fmla="*/ 150 w 296"/>
                <a:gd name="T83" fmla="*/ 89 h 507"/>
                <a:gd name="T84" fmla="*/ 174 w 296"/>
                <a:gd name="T85" fmla="*/ 98 h 507"/>
                <a:gd name="T86" fmla="*/ 172 w 296"/>
                <a:gd name="T87" fmla="*/ 106 h 507"/>
                <a:gd name="T88" fmla="*/ 133 w 296"/>
                <a:gd name="T89" fmla="*/ 84 h 507"/>
                <a:gd name="T90" fmla="*/ 113 w 296"/>
                <a:gd name="T91" fmla="*/ 68 h 507"/>
                <a:gd name="T92" fmla="*/ 137 w 296"/>
                <a:gd name="T93" fmla="*/ 77 h 507"/>
                <a:gd name="T94" fmla="*/ 135 w 296"/>
                <a:gd name="T95" fmla="*/ 84 h 507"/>
                <a:gd name="T96" fmla="*/ 96 w 296"/>
                <a:gd name="T97" fmla="*/ 62 h 507"/>
                <a:gd name="T98" fmla="*/ 75 w 296"/>
                <a:gd name="T99" fmla="*/ 46 h 507"/>
                <a:gd name="T100" fmla="*/ 100 w 296"/>
                <a:gd name="T101" fmla="*/ 55 h 507"/>
                <a:gd name="T102" fmla="*/ 98 w 296"/>
                <a:gd name="T103" fmla="*/ 63 h 507"/>
                <a:gd name="T104" fmla="*/ 58 w 296"/>
                <a:gd name="T105" fmla="*/ 41 h 507"/>
                <a:gd name="T106" fmla="*/ 38 w 296"/>
                <a:gd name="T107" fmla="*/ 25 h 507"/>
                <a:gd name="T108" fmla="*/ 62 w 296"/>
                <a:gd name="T109" fmla="*/ 34 h 507"/>
                <a:gd name="T110" fmla="*/ 60 w 296"/>
                <a:gd name="T111" fmla="*/ 41 h 507"/>
                <a:gd name="T112" fmla="*/ 21 w 296"/>
                <a:gd name="T113" fmla="*/ 19 h 507"/>
                <a:gd name="T114" fmla="*/ 1 w 296"/>
                <a:gd name="T115" fmla="*/ 3 h 507"/>
                <a:gd name="T116" fmla="*/ 25 w 296"/>
                <a:gd name="T117" fmla="*/ 12 h 507"/>
                <a:gd name="T118" fmla="*/ 23 w 296"/>
                <a:gd name="T119" fmla="*/ 2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6" h="507">
                  <a:moveTo>
                    <a:pt x="292" y="507"/>
                  </a:moveTo>
                  <a:cubicBezTo>
                    <a:pt x="290" y="507"/>
                    <a:pt x="288" y="506"/>
                    <a:pt x="288" y="503"/>
                  </a:cubicBezTo>
                  <a:cubicBezTo>
                    <a:pt x="288" y="484"/>
                    <a:pt x="288" y="484"/>
                    <a:pt x="288" y="484"/>
                  </a:cubicBezTo>
                  <a:cubicBezTo>
                    <a:pt x="288" y="482"/>
                    <a:pt x="290" y="480"/>
                    <a:pt x="292" y="480"/>
                  </a:cubicBezTo>
                  <a:cubicBezTo>
                    <a:pt x="294" y="480"/>
                    <a:pt x="296" y="482"/>
                    <a:pt x="296" y="484"/>
                  </a:cubicBezTo>
                  <a:cubicBezTo>
                    <a:pt x="296" y="503"/>
                    <a:pt x="296" y="503"/>
                    <a:pt x="296" y="503"/>
                  </a:cubicBezTo>
                  <a:cubicBezTo>
                    <a:pt x="296" y="506"/>
                    <a:pt x="294" y="507"/>
                    <a:pt x="292" y="507"/>
                  </a:cubicBezTo>
                  <a:close/>
                  <a:moveTo>
                    <a:pt x="292" y="466"/>
                  </a:moveTo>
                  <a:cubicBezTo>
                    <a:pt x="290" y="466"/>
                    <a:pt x="288" y="465"/>
                    <a:pt x="288" y="462"/>
                  </a:cubicBezTo>
                  <a:cubicBezTo>
                    <a:pt x="288" y="441"/>
                    <a:pt x="288" y="441"/>
                    <a:pt x="288" y="441"/>
                  </a:cubicBezTo>
                  <a:cubicBezTo>
                    <a:pt x="288" y="439"/>
                    <a:pt x="290" y="437"/>
                    <a:pt x="292" y="437"/>
                  </a:cubicBezTo>
                  <a:cubicBezTo>
                    <a:pt x="294" y="437"/>
                    <a:pt x="296" y="439"/>
                    <a:pt x="296" y="441"/>
                  </a:cubicBezTo>
                  <a:cubicBezTo>
                    <a:pt x="296" y="462"/>
                    <a:pt x="296" y="462"/>
                    <a:pt x="296" y="462"/>
                  </a:cubicBezTo>
                  <a:cubicBezTo>
                    <a:pt x="296" y="465"/>
                    <a:pt x="294" y="466"/>
                    <a:pt x="292" y="466"/>
                  </a:cubicBezTo>
                  <a:close/>
                  <a:moveTo>
                    <a:pt x="292" y="423"/>
                  </a:moveTo>
                  <a:cubicBezTo>
                    <a:pt x="290" y="423"/>
                    <a:pt x="288" y="422"/>
                    <a:pt x="288" y="419"/>
                  </a:cubicBezTo>
                  <a:cubicBezTo>
                    <a:pt x="288" y="398"/>
                    <a:pt x="288" y="398"/>
                    <a:pt x="288" y="398"/>
                  </a:cubicBezTo>
                  <a:cubicBezTo>
                    <a:pt x="288" y="396"/>
                    <a:pt x="290" y="394"/>
                    <a:pt x="292" y="394"/>
                  </a:cubicBezTo>
                  <a:cubicBezTo>
                    <a:pt x="294" y="394"/>
                    <a:pt x="296" y="396"/>
                    <a:pt x="296" y="398"/>
                  </a:cubicBezTo>
                  <a:cubicBezTo>
                    <a:pt x="296" y="419"/>
                    <a:pt x="296" y="419"/>
                    <a:pt x="296" y="419"/>
                  </a:cubicBezTo>
                  <a:cubicBezTo>
                    <a:pt x="296" y="422"/>
                    <a:pt x="294" y="423"/>
                    <a:pt x="292" y="423"/>
                  </a:cubicBezTo>
                  <a:close/>
                  <a:moveTo>
                    <a:pt x="292" y="380"/>
                  </a:moveTo>
                  <a:cubicBezTo>
                    <a:pt x="290" y="380"/>
                    <a:pt x="288" y="379"/>
                    <a:pt x="288" y="376"/>
                  </a:cubicBezTo>
                  <a:cubicBezTo>
                    <a:pt x="288" y="355"/>
                    <a:pt x="288" y="355"/>
                    <a:pt x="288" y="355"/>
                  </a:cubicBezTo>
                  <a:cubicBezTo>
                    <a:pt x="288" y="353"/>
                    <a:pt x="290" y="351"/>
                    <a:pt x="292" y="351"/>
                  </a:cubicBezTo>
                  <a:cubicBezTo>
                    <a:pt x="294" y="351"/>
                    <a:pt x="296" y="353"/>
                    <a:pt x="296" y="355"/>
                  </a:cubicBezTo>
                  <a:cubicBezTo>
                    <a:pt x="296" y="376"/>
                    <a:pt x="296" y="376"/>
                    <a:pt x="296" y="376"/>
                  </a:cubicBezTo>
                  <a:cubicBezTo>
                    <a:pt x="296" y="379"/>
                    <a:pt x="294" y="380"/>
                    <a:pt x="292" y="380"/>
                  </a:cubicBezTo>
                  <a:close/>
                  <a:moveTo>
                    <a:pt x="292" y="337"/>
                  </a:moveTo>
                  <a:cubicBezTo>
                    <a:pt x="290" y="337"/>
                    <a:pt x="288" y="336"/>
                    <a:pt x="288" y="333"/>
                  </a:cubicBezTo>
                  <a:cubicBezTo>
                    <a:pt x="288" y="312"/>
                    <a:pt x="288" y="312"/>
                    <a:pt x="288" y="312"/>
                  </a:cubicBezTo>
                  <a:cubicBezTo>
                    <a:pt x="288" y="310"/>
                    <a:pt x="290" y="308"/>
                    <a:pt x="292" y="308"/>
                  </a:cubicBezTo>
                  <a:cubicBezTo>
                    <a:pt x="294" y="308"/>
                    <a:pt x="296" y="310"/>
                    <a:pt x="296" y="312"/>
                  </a:cubicBezTo>
                  <a:cubicBezTo>
                    <a:pt x="296" y="333"/>
                    <a:pt x="296" y="333"/>
                    <a:pt x="296" y="333"/>
                  </a:cubicBezTo>
                  <a:cubicBezTo>
                    <a:pt x="296" y="336"/>
                    <a:pt x="294" y="337"/>
                    <a:pt x="292" y="337"/>
                  </a:cubicBezTo>
                  <a:close/>
                  <a:moveTo>
                    <a:pt x="292" y="294"/>
                  </a:moveTo>
                  <a:cubicBezTo>
                    <a:pt x="290" y="294"/>
                    <a:pt x="288" y="293"/>
                    <a:pt x="288" y="290"/>
                  </a:cubicBezTo>
                  <a:cubicBezTo>
                    <a:pt x="288" y="269"/>
                    <a:pt x="288" y="269"/>
                    <a:pt x="288" y="269"/>
                  </a:cubicBezTo>
                  <a:cubicBezTo>
                    <a:pt x="288" y="267"/>
                    <a:pt x="290" y="265"/>
                    <a:pt x="292" y="265"/>
                  </a:cubicBezTo>
                  <a:cubicBezTo>
                    <a:pt x="294" y="265"/>
                    <a:pt x="296" y="267"/>
                    <a:pt x="296" y="269"/>
                  </a:cubicBezTo>
                  <a:cubicBezTo>
                    <a:pt x="296" y="290"/>
                    <a:pt x="296" y="290"/>
                    <a:pt x="296" y="290"/>
                  </a:cubicBezTo>
                  <a:cubicBezTo>
                    <a:pt x="296" y="293"/>
                    <a:pt x="294" y="294"/>
                    <a:pt x="292" y="294"/>
                  </a:cubicBezTo>
                  <a:close/>
                  <a:moveTo>
                    <a:pt x="292" y="251"/>
                  </a:moveTo>
                  <a:cubicBezTo>
                    <a:pt x="290" y="251"/>
                    <a:pt x="288" y="250"/>
                    <a:pt x="288" y="247"/>
                  </a:cubicBezTo>
                  <a:cubicBezTo>
                    <a:pt x="288" y="226"/>
                    <a:pt x="288" y="226"/>
                    <a:pt x="288" y="226"/>
                  </a:cubicBezTo>
                  <a:cubicBezTo>
                    <a:pt x="288" y="224"/>
                    <a:pt x="290" y="222"/>
                    <a:pt x="292" y="222"/>
                  </a:cubicBezTo>
                  <a:cubicBezTo>
                    <a:pt x="294" y="222"/>
                    <a:pt x="296" y="224"/>
                    <a:pt x="296" y="226"/>
                  </a:cubicBezTo>
                  <a:cubicBezTo>
                    <a:pt x="296" y="247"/>
                    <a:pt x="296" y="247"/>
                    <a:pt x="296" y="247"/>
                  </a:cubicBezTo>
                  <a:cubicBezTo>
                    <a:pt x="296" y="250"/>
                    <a:pt x="294" y="251"/>
                    <a:pt x="292" y="251"/>
                  </a:cubicBezTo>
                  <a:close/>
                  <a:moveTo>
                    <a:pt x="292" y="208"/>
                  </a:moveTo>
                  <a:cubicBezTo>
                    <a:pt x="290" y="208"/>
                    <a:pt x="288" y="207"/>
                    <a:pt x="288" y="204"/>
                  </a:cubicBezTo>
                  <a:cubicBezTo>
                    <a:pt x="288" y="183"/>
                    <a:pt x="288" y="183"/>
                    <a:pt x="288" y="183"/>
                  </a:cubicBezTo>
                  <a:cubicBezTo>
                    <a:pt x="288" y="181"/>
                    <a:pt x="290" y="179"/>
                    <a:pt x="292" y="179"/>
                  </a:cubicBezTo>
                  <a:cubicBezTo>
                    <a:pt x="294" y="179"/>
                    <a:pt x="296" y="181"/>
                    <a:pt x="296" y="183"/>
                  </a:cubicBezTo>
                  <a:cubicBezTo>
                    <a:pt x="296" y="204"/>
                    <a:pt x="296" y="204"/>
                    <a:pt x="296" y="204"/>
                  </a:cubicBezTo>
                  <a:cubicBezTo>
                    <a:pt x="296" y="207"/>
                    <a:pt x="294" y="208"/>
                    <a:pt x="292" y="208"/>
                  </a:cubicBezTo>
                  <a:close/>
                  <a:moveTo>
                    <a:pt x="284" y="170"/>
                  </a:moveTo>
                  <a:cubicBezTo>
                    <a:pt x="283" y="170"/>
                    <a:pt x="282" y="170"/>
                    <a:pt x="282" y="170"/>
                  </a:cubicBezTo>
                  <a:cubicBezTo>
                    <a:pt x="263" y="159"/>
                    <a:pt x="263" y="159"/>
                    <a:pt x="263" y="159"/>
                  </a:cubicBezTo>
                  <a:cubicBezTo>
                    <a:pt x="261" y="158"/>
                    <a:pt x="261" y="155"/>
                    <a:pt x="262" y="154"/>
                  </a:cubicBezTo>
                  <a:cubicBezTo>
                    <a:pt x="263" y="152"/>
                    <a:pt x="265" y="151"/>
                    <a:pt x="267" y="152"/>
                  </a:cubicBezTo>
                  <a:cubicBezTo>
                    <a:pt x="286" y="163"/>
                    <a:pt x="286" y="163"/>
                    <a:pt x="286" y="163"/>
                  </a:cubicBezTo>
                  <a:cubicBezTo>
                    <a:pt x="288" y="164"/>
                    <a:pt x="288" y="166"/>
                    <a:pt x="287" y="168"/>
                  </a:cubicBezTo>
                  <a:cubicBezTo>
                    <a:pt x="286" y="170"/>
                    <a:pt x="285" y="170"/>
                    <a:pt x="284" y="170"/>
                  </a:cubicBezTo>
                  <a:close/>
                  <a:moveTo>
                    <a:pt x="246" y="149"/>
                  </a:moveTo>
                  <a:cubicBezTo>
                    <a:pt x="246" y="149"/>
                    <a:pt x="245" y="149"/>
                    <a:pt x="244" y="148"/>
                  </a:cubicBezTo>
                  <a:cubicBezTo>
                    <a:pt x="226" y="138"/>
                    <a:pt x="226" y="138"/>
                    <a:pt x="226" y="138"/>
                  </a:cubicBezTo>
                  <a:cubicBezTo>
                    <a:pt x="224" y="136"/>
                    <a:pt x="223" y="134"/>
                    <a:pt x="224" y="132"/>
                  </a:cubicBezTo>
                  <a:cubicBezTo>
                    <a:pt x="226" y="130"/>
                    <a:pt x="228" y="130"/>
                    <a:pt x="230" y="131"/>
                  </a:cubicBezTo>
                  <a:cubicBezTo>
                    <a:pt x="248" y="141"/>
                    <a:pt x="248" y="141"/>
                    <a:pt x="248" y="141"/>
                  </a:cubicBezTo>
                  <a:cubicBezTo>
                    <a:pt x="250" y="142"/>
                    <a:pt x="251" y="145"/>
                    <a:pt x="250" y="147"/>
                  </a:cubicBezTo>
                  <a:cubicBezTo>
                    <a:pt x="249" y="148"/>
                    <a:pt x="248" y="149"/>
                    <a:pt x="246" y="149"/>
                  </a:cubicBezTo>
                  <a:close/>
                  <a:moveTo>
                    <a:pt x="209" y="127"/>
                  </a:moveTo>
                  <a:cubicBezTo>
                    <a:pt x="209" y="127"/>
                    <a:pt x="208" y="127"/>
                    <a:pt x="207" y="127"/>
                  </a:cubicBezTo>
                  <a:cubicBezTo>
                    <a:pt x="189" y="116"/>
                    <a:pt x="189" y="116"/>
                    <a:pt x="189" y="116"/>
                  </a:cubicBezTo>
                  <a:cubicBezTo>
                    <a:pt x="187" y="115"/>
                    <a:pt x="186" y="112"/>
                    <a:pt x="187" y="111"/>
                  </a:cubicBezTo>
                  <a:cubicBezTo>
                    <a:pt x="188" y="109"/>
                    <a:pt x="191" y="108"/>
                    <a:pt x="193" y="109"/>
                  </a:cubicBezTo>
                  <a:cubicBezTo>
                    <a:pt x="211" y="120"/>
                    <a:pt x="211" y="120"/>
                    <a:pt x="211" y="120"/>
                  </a:cubicBezTo>
                  <a:cubicBezTo>
                    <a:pt x="213" y="121"/>
                    <a:pt x="214" y="123"/>
                    <a:pt x="213" y="125"/>
                  </a:cubicBezTo>
                  <a:cubicBezTo>
                    <a:pt x="212" y="127"/>
                    <a:pt x="211" y="127"/>
                    <a:pt x="209" y="127"/>
                  </a:cubicBezTo>
                  <a:close/>
                  <a:moveTo>
                    <a:pt x="172" y="106"/>
                  </a:moveTo>
                  <a:cubicBezTo>
                    <a:pt x="171" y="106"/>
                    <a:pt x="171" y="106"/>
                    <a:pt x="170" y="105"/>
                  </a:cubicBezTo>
                  <a:cubicBezTo>
                    <a:pt x="151" y="95"/>
                    <a:pt x="151" y="95"/>
                    <a:pt x="151" y="95"/>
                  </a:cubicBezTo>
                  <a:cubicBezTo>
                    <a:pt x="149" y="93"/>
                    <a:pt x="149" y="91"/>
                    <a:pt x="150" y="89"/>
                  </a:cubicBezTo>
                  <a:cubicBezTo>
                    <a:pt x="151" y="87"/>
                    <a:pt x="153" y="87"/>
                    <a:pt x="155" y="88"/>
                  </a:cubicBezTo>
                  <a:cubicBezTo>
                    <a:pt x="174" y="98"/>
                    <a:pt x="174" y="98"/>
                    <a:pt x="174" y="98"/>
                  </a:cubicBezTo>
                  <a:cubicBezTo>
                    <a:pt x="176" y="99"/>
                    <a:pt x="177" y="102"/>
                    <a:pt x="175" y="104"/>
                  </a:cubicBezTo>
                  <a:cubicBezTo>
                    <a:pt x="175" y="105"/>
                    <a:pt x="173" y="106"/>
                    <a:pt x="172" y="106"/>
                  </a:cubicBezTo>
                  <a:close/>
                  <a:moveTo>
                    <a:pt x="135" y="84"/>
                  </a:moveTo>
                  <a:cubicBezTo>
                    <a:pt x="134" y="84"/>
                    <a:pt x="133" y="84"/>
                    <a:pt x="133" y="84"/>
                  </a:cubicBezTo>
                  <a:cubicBezTo>
                    <a:pt x="114" y="73"/>
                    <a:pt x="114" y="73"/>
                    <a:pt x="114" y="73"/>
                  </a:cubicBezTo>
                  <a:cubicBezTo>
                    <a:pt x="112" y="72"/>
                    <a:pt x="112" y="69"/>
                    <a:pt x="113" y="68"/>
                  </a:cubicBezTo>
                  <a:cubicBezTo>
                    <a:pt x="114" y="66"/>
                    <a:pt x="116" y="65"/>
                    <a:pt x="118" y="66"/>
                  </a:cubicBezTo>
                  <a:cubicBezTo>
                    <a:pt x="137" y="77"/>
                    <a:pt x="137" y="77"/>
                    <a:pt x="137" y="77"/>
                  </a:cubicBezTo>
                  <a:cubicBezTo>
                    <a:pt x="139" y="78"/>
                    <a:pt x="139" y="80"/>
                    <a:pt x="138" y="82"/>
                  </a:cubicBezTo>
                  <a:cubicBezTo>
                    <a:pt x="138" y="84"/>
                    <a:pt x="136" y="84"/>
                    <a:pt x="135" y="84"/>
                  </a:cubicBezTo>
                  <a:close/>
                  <a:moveTo>
                    <a:pt x="98" y="63"/>
                  </a:moveTo>
                  <a:cubicBezTo>
                    <a:pt x="97" y="63"/>
                    <a:pt x="96" y="63"/>
                    <a:pt x="96" y="62"/>
                  </a:cubicBezTo>
                  <a:cubicBezTo>
                    <a:pt x="77" y="52"/>
                    <a:pt x="77" y="52"/>
                    <a:pt x="77" y="52"/>
                  </a:cubicBezTo>
                  <a:cubicBezTo>
                    <a:pt x="75" y="50"/>
                    <a:pt x="74" y="48"/>
                    <a:pt x="75" y="46"/>
                  </a:cubicBezTo>
                  <a:cubicBezTo>
                    <a:pt x="77" y="44"/>
                    <a:pt x="79" y="44"/>
                    <a:pt x="81" y="45"/>
                  </a:cubicBezTo>
                  <a:cubicBezTo>
                    <a:pt x="100" y="55"/>
                    <a:pt x="100" y="55"/>
                    <a:pt x="100" y="55"/>
                  </a:cubicBezTo>
                  <a:cubicBezTo>
                    <a:pt x="101" y="56"/>
                    <a:pt x="102" y="59"/>
                    <a:pt x="101" y="61"/>
                  </a:cubicBezTo>
                  <a:cubicBezTo>
                    <a:pt x="100" y="62"/>
                    <a:pt x="99" y="63"/>
                    <a:pt x="98" y="63"/>
                  </a:cubicBezTo>
                  <a:close/>
                  <a:moveTo>
                    <a:pt x="60" y="41"/>
                  </a:moveTo>
                  <a:cubicBezTo>
                    <a:pt x="60" y="41"/>
                    <a:pt x="59" y="41"/>
                    <a:pt x="58" y="41"/>
                  </a:cubicBezTo>
                  <a:cubicBezTo>
                    <a:pt x="40" y="30"/>
                    <a:pt x="40" y="30"/>
                    <a:pt x="40" y="30"/>
                  </a:cubicBezTo>
                  <a:cubicBezTo>
                    <a:pt x="38" y="29"/>
                    <a:pt x="37" y="26"/>
                    <a:pt x="38" y="25"/>
                  </a:cubicBezTo>
                  <a:cubicBezTo>
                    <a:pt x="39" y="23"/>
                    <a:pt x="42" y="22"/>
                    <a:pt x="44" y="23"/>
                  </a:cubicBezTo>
                  <a:cubicBezTo>
                    <a:pt x="62" y="34"/>
                    <a:pt x="62" y="34"/>
                    <a:pt x="62" y="34"/>
                  </a:cubicBezTo>
                  <a:cubicBezTo>
                    <a:pt x="64" y="35"/>
                    <a:pt x="65" y="37"/>
                    <a:pt x="64" y="39"/>
                  </a:cubicBezTo>
                  <a:cubicBezTo>
                    <a:pt x="63" y="41"/>
                    <a:pt x="62" y="41"/>
                    <a:pt x="60" y="41"/>
                  </a:cubicBezTo>
                  <a:close/>
                  <a:moveTo>
                    <a:pt x="23" y="20"/>
                  </a:moveTo>
                  <a:cubicBezTo>
                    <a:pt x="22" y="20"/>
                    <a:pt x="22" y="20"/>
                    <a:pt x="21" y="19"/>
                  </a:cubicBezTo>
                  <a:cubicBezTo>
                    <a:pt x="2" y="9"/>
                    <a:pt x="2" y="9"/>
                    <a:pt x="2" y="9"/>
                  </a:cubicBezTo>
                  <a:cubicBezTo>
                    <a:pt x="1" y="7"/>
                    <a:pt x="0" y="5"/>
                    <a:pt x="1" y="3"/>
                  </a:cubicBezTo>
                  <a:cubicBezTo>
                    <a:pt x="2" y="1"/>
                    <a:pt x="5" y="0"/>
                    <a:pt x="6" y="2"/>
                  </a:cubicBezTo>
                  <a:cubicBezTo>
                    <a:pt x="25" y="12"/>
                    <a:pt x="25" y="12"/>
                    <a:pt x="25" y="12"/>
                  </a:cubicBezTo>
                  <a:cubicBezTo>
                    <a:pt x="27" y="13"/>
                    <a:pt x="28" y="16"/>
                    <a:pt x="27" y="18"/>
                  </a:cubicBezTo>
                  <a:cubicBezTo>
                    <a:pt x="26" y="19"/>
                    <a:pt x="24" y="20"/>
                    <a:pt x="23" y="20"/>
                  </a:cubicBezTo>
                  <a:close/>
                </a:path>
              </a:pathLst>
            </a:custGeom>
            <a:solidFill>
              <a:srgbClr val="00C9F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79" name="Freeform 574">
              <a:extLst>
                <a:ext uri="{FF2B5EF4-FFF2-40B4-BE49-F238E27FC236}">
                  <a16:creationId xmlns:a16="http://schemas.microsoft.com/office/drawing/2014/main" id="{E8EC0E6E-FEC4-49C1-995A-7AE512088FD1}"/>
                </a:ext>
              </a:extLst>
            </p:cNvPr>
            <p:cNvSpPr>
              <a:spLocks noEditPoints="1"/>
            </p:cNvSpPr>
            <p:nvPr/>
          </p:nvSpPr>
          <p:spPr bwMode="auto">
            <a:xfrm rot="10800000">
              <a:off x="7004461" y="2718475"/>
              <a:ext cx="361260" cy="603545"/>
            </a:xfrm>
            <a:custGeom>
              <a:avLst/>
              <a:gdLst>
                <a:gd name="T0" fmla="*/ 253 w 259"/>
                <a:gd name="T1" fmla="*/ 441 h 441"/>
                <a:gd name="T2" fmla="*/ 233 w 259"/>
                <a:gd name="T3" fmla="*/ 425 h 441"/>
                <a:gd name="T4" fmla="*/ 257 w 259"/>
                <a:gd name="T5" fmla="*/ 434 h 441"/>
                <a:gd name="T6" fmla="*/ 255 w 259"/>
                <a:gd name="T7" fmla="*/ 441 h 441"/>
                <a:gd name="T8" fmla="*/ 215 w 259"/>
                <a:gd name="T9" fmla="*/ 419 h 441"/>
                <a:gd name="T10" fmla="*/ 195 w 259"/>
                <a:gd name="T11" fmla="*/ 403 h 441"/>
                <a:gd name="T12" fmla="*/ 219 w 259"/>
                <a:gd name="T13" fmla="*/ 412 h 441"/>
                <a:gd name="T14" fmla="*/ 217 w 259"/>
                <a:gd name="T15" fmla="*/ 420 h 441"/>
                <a:gd name="T16" fmla="*/ 178 w 259"/>
                <a:gd name="T17" fmla="*/ 398 h 441"/>
                <a:gd name="T18" fmla="*/ 158 w 259"/>
                <a:gd name="T19" fmla="*/ 382 h 441"/>
                <a:gd name="T20" fmla="*/ 182 w 259"/>
                <a:gd name="T21" fmla="*/ 391 h 441"/>
                <a:gd name="T22" fmla="*/ 180 w 259"/>
                <a:gd name="T23" fmla="*/ 398 h 441"/>
                <a:gd name="T24" fmla="*/ 141 w 259"/>
                <a:gd name="T25" fmla="*/ 376 h 441"/>
                <a:gd name="T26" fmla="*/ 121 w 259"/>
                <a:gd name="T27" fmla="*/ 360 h 441"/>
                <a:gd name="T28" fmla="*/ 145 w 259"/>
                <a:gd name="T29" fmla="*/ 369 h 441"/>
                <a:gd name="T30" fmla="*/ 143 w 259"/>
                <a:gd name="T31" fmla="*/ 377 h 441"/>
                <a:gd name="T32" fmla="*/ 104 w 259"/>
                <a:gd name="T33" fmla="*/ 355 h 441"/>
                <a:gd name="T34" fmla="*/ 84 w 259"/>
                <a:gd name="T35" fmla="*/ 339 h 441"/>
                <a:gd name="T36" fmla="*/ 108 w 259"/>
                <a:gd name="T37" fmla="*/ 348 h 441"/>
                <a:gd name="T38" fmla="*/ 106 w 259"/>
                <a:gd name="T39" fmla="*/ 355 h 441"/>
                <a:gd name="T40" fmla="*/ 66 w 259"/>
                <a:gd name="T41" fmla="*/ 333 h 441"/>
                <a:gd name="T42" fmla="*/ 46 w 259"/>
                <a:gd name="T43" fmla="*/ 317 h 441"/>
                <a:gd name="T44" fmla="*/ 70 w 259"/>
                <a:gd name="T45" fmla="*/ 326 h 441"/>
                <a:gd name="T46" fmla="*/ 68 w 259"/>
                <a:gd name="T47" fmla="*/ 334 h 441"/>
                <a:gd name="T48" fmla="*/ 29 w 259"/>
                <a:gd name="T49" fmla="*/ 312 h 441"/>
                <a:gd name="T50" fmla="*/ 9 w 259"/>
                <a:gd name="T51" fmla="*/ 296 h 441"/>
                <a:gd name="T52" fmla="*/ 33 w 259"/>
                <a:gd name="T53" fmla="*/ 305 h 441"/>
                <a:gd name="T54" fmla="*/ 31 w 259"/>
                <a:gd name="T55" fmla="*/ 312 h 441"/>
                <a:gd name="T56" fmla="*/ 0 w 259"/>
                <a:gd name="T57" fmla="*/ 281 h 441"/>
                <a:gd name="T58" fmla="*/ 4 w 259"/>
                <a:gd name="T59" fmla="*/ 255 h 441"/>
                <a:gd name="T60" fmla="*/ 8 w 259"/>
                <a:gd name="T61" fmla="*/ 281 h 441"/>
                <a:gd name="T62" fmla="*/ 4 w 259"/>
                <a:gd name="T63" fmla="*/ 242 h 441"/>
                <a:gd name="T64" fmla="*/ 0 w 259"/>
                <a:gd name="T65" fmla="*/ 216 h 441"/>
                <a:gd name="T66" fmla="*/ 8 w 259"/>
                <a:gd name="T67" fmla="*/ 216 h 441"/>
                <a:gd name="T68" fmla="*/ 4 w 259"/>
                <a:gd name="T69" fmla="*/ 242 h 441"/>
                <a:gd name="T70" fmla="*/ 0 w 259"/>
                <a:gd name="T71" fmla="*/ 195 h 441"/>
                <a:gd name="T72" fmla="*/ 4 w 259"/>
                <a:gd name="T73" fmla="*/ 169 h 441"/>
                <a:gd name="T74" fmla="*/ 8 w 259"/>
                <a:gd name="T75" fmla="*/ 195 h 441"/>
                <a:gd name="T76" fmla="*/ 4 w 259"/>
                <a:gd name="T77" fmla="*/ 156 h 441"/>
                <a:gd name="T78" fmla="*/ 0 w 259"/>
                <a:gd name="T79" fmla="*/ 130 h 441"/>
                <a:gd name="T80" fmla="*/ 8 w 259"/>
                <a:gd name="T81" fmla="*/ 130 h 441"/>
                <a:gd name="T82" fmla="*/ 4 w 259"/>
                <a:gd name="T83" fmla="*/ 156 h 441"/>
                <a:gd name="T84" fmla="*/ 0 w 259"/>
                <a:gd name="T85" fmla="*/ 109 h 441"/>
                <a:gd name="T86" fmla="*/ 4 w 259"/>
                <a:gd name="T87" fmla="*/ 83 h 441"/>
                <a:gd name="T88" fmla="*/ 8 w 259"/>
                <a:gd name="T89" fmla="*/ 109 h 441"/>
                <a:gd name="T90" fmla="*/ 4 w 259"/>
                <a:gd name="T91" fmla="*/ 70 h 441"/>
                <a:gd name="T92" fmla="*/ 0 w 259"/>
                <a:gd name="T93" fmla="*/ 44 h 441"/>
                <a:gd name="T94" fmla="*/ 8 w 259"/>
                <a:gd name="T95" fmla="*/ 44 h 441"/>
                <a:gd name="T96" fmla="*/ 4 w 259"/>
                <a:gd name="T97" fmla="*/ 70 h 441"/>
                <a:gd name="T98" fmla="*/ 0 w 259"/>
                <a:gd name="T99" fmla="*/ 23 h 441"/>
                <a:gd name="T100" fmla="*/ 4 w 259"/>
                <a:gd name="T101" fmla="*/ 0 h 441"/>
                <a:gd name="T102" fmla="*/ 8 w 259"/>
                <a:gd name="T103" fmla="*/ 23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9" h="441">
                  <a:moveTo>
                    <a:pt x="255" y="441"/>
                  </a:moveTo>
                  <a:cubicBezTo>
                    <a:pt x="254" y="441"/>
                    <a:pt x="253" y="441"/>
                    <a:pt x="253" y="441"/>
                  </a:cubicBezTo>
                  <a:cubicBezTo>
                    <a:pt x="234" y="430"/>
                    <a:pt x="234" y="430"/>
                    <a:pt x="234" y="430"/>
                  </a:cubicBezTo>
                  <a:cubicBezTo>
                    <a:pt x="232" y="429"/>
                    <a:pt x="231" y="427"/>
                    <a:pt x="233" y="425"/>
                  </a:cubicBezTo>
                  <a:cubicBezTo>
                    <a:pt x="234" y="423"/>
                    <a:pt x="236" y="422"/>
                    <a:pt x="238" y="423"/>
                  </a:cubicBezTo>
                  <a:cubicBezTo>
                    <a:pt x="257" y="434"/>
                    <a:pt x="257" y="434"/>
                    <a:pt x="257" y="434"/>
                  </a:cubicBezTo>
                  <a:cubicBezTo>
                    <a:pt x="259" y="435"/>
                    <a:pt x="259" y="437"/>
                    <a:pt x="258" y="439"/>
                  </a:cubicBezTo>
                  <a:cubicBezTo>
                    <a:pt x="257" y="441"/>
                    <a:pt x="256" y="441"/>
                    <a:pt x="255" y="441"/>
                  </a:cubicBezTo>
                  <a:close/>
                  <a:moveTo>
                    <a:pt x="217" y="420"/>
                  </a:moveTo>
                  <a:cubicBezTo>
                    <a:pt x="217" y="420"/>
                    <a:pt x="216" y="420"/>
                    <a:pt x="215" y="419"/>
                  </a:cubicBezTo>
                  <a:cubicBezTo>
                    <a:pt x="197" y="409"/>
                    <a:pt x="197" y="409"/>
                    <a:pt x="197" y="409"/>
                  </a:cubicBezTo>
                  <a:cubicBezTo>
                    <a:pt x="195" y="408"/>
                    <a:pt x="194" y="405"/>
                    <a:pt x="195" y="403"/>
                  </a:cubicBezTo>
                  <a:cubicBezTo>
                    <a:pt x="196" y="401"/>
                    <a:pt x="199" y="401"/>
                    <a:pt x="201" y="402"/>
                  </a:cubicBezTo>
                  <a:cubicBezTo>
                    <a:pt x="219" y="412"/>
                    <a:pt x="219" y="412"/>
                    <a:pt x="219" y="412"/>
                  </a:cubicBezTo>
                  <a:cubicBezTo>
                    <a:pt x="221" y="414"/>
                    <a:pt x="222" y="416"/>
                    <a:pt x="221" y="418"/>
                  </a:cubicBezTo>
                  <a:cubicBezTo>
                    <a:pt x="220" y="419"/>
                    <a:pt x="219" y="420"/>
                    <a:pt x="217" y="420"/>
                  </a:cubicBezTo>
                  <a:close/>
                  <a:moveTo>
                    <a:pt x="180" y="398"/>
                  </a:moveTo>
                  <a:cubicBezTo>
                    <a:pt x="179" y="398"/>
                    <a:pt x="179" y="398"/>
                    <a:pt x="178" y="398"/>
                  </a:cubicBezTo>
                  <a:cubicBezTo>
                    <a:pt x="159" y="387"/>
                    <a:pt x="159" y="387"/>
                    <a:pt x="159" y="387"/>
                  </a:cubicBezTo>
                  <a:cubicBezTo>
                    <a:pt x="158" y="386"/>
                    <a:pt x="157" y="384"/>
                    <a:pt x="158" y="382"/>
                  </a:cubicBezTo>
                  <a:cubicBezTo>
                    <a:pt x="159" y="380"/>
                    <a:pt x="162" y="379"/>
                    <a:pt x="163" y="380"/>
                  </a:cubicBezTo>
                  <a:cubicBezTo>
                    <a:pt x="182" y="391"/>
                    <a:pt x="182" y="391"/>
                    <a:pt x="182" y="391"/>
                  </a:cubicBezTo>
                  <a:cubicBezTo>
                    <a:pt x="184" y="392"/>
                    <a:pt x="185" y="394"/>
                    <a:pt x="184" y="396"/>
                  </a:cubicBezTo>
                  <a:cubicBezTo>
                    <a:pt x="183" y="398"/>
                    <a:pt x="181" y="398"/>
                    <a:pt x="180" y="398"/>
                  </a:cubicBezTo>
                  <a:close/>
                  <a:moveTo>
                    <a:pt x="143" y="377"/>
                  </a:moveTo>
                  <a:cubicBezTo>
                    <a:pt x="142" y="377"/>
                    <a:pt x="142" y="377"/>
                    <a:pt x="141" y="376"/>
                  </a:cubicBezTo>
                  <a:cubicBezTo>
                    <a:pt x="122" y="366"/>
                    <a:pt x="122" y="366"/>
                    <a:pt x="122" y="366"/>
                  </a:cubicBezTo>
                  <a:cubicBezTo>
                    <a:pt x="120" y="364"/>
                    <a:pt x="120" y="362"/>
                    <a:pt x="121" y="360"/>
                  </a:cubicBezTo>
                  <a:cubicBezTo>
                    <a:pt x="122" y="358"/>
                    <a:pt x="124" y="358"/>
                    <a:pt x="126" y="359"/>
                  </a:cubicBezTo>
                  <a:cubicBezTo>
                    <a:pt x="145" y="369"/>
                    <a:pt x="145" y="369"/>
                    <a:pt x="145" y="369"/>
                  </a:cubicBezTo>
                  <a:cubicBezTo>
                    <a:pt x="147" y="371"/>
                    <a:pt x="147" y="373"/>
                    <a:pt x="146" y="375"/>
                  </a:cubicBezTo>
                  <a:cubicBezTo>
                    <a:pt x="146" y="376"/>
                    <a:pt x="144" y="377"/>
                    <a:pt x="143" y="377"/>
                  </a:cubicBezTo>
                  <a:close/>
                  <a:moveTo>
                    <a:pt x="106" y="355"/>
                  </a:moveTo>
                  <a:cubicBezTo>
                    <a:pt x="105" y="355"/>
                    <a:pt x="104" y="355"/>
                    <a:pt x="104" y="355"/>
                  </a:cubicBezTo>
                  <a:cubicBezTo>
                    <a:pt x="85" y="344"/>
                    <a:pt x="85" y="344"/>
                    <a:pt x="85" y="344"/>
                  </a:cubicBezTo>
                  <a:cubicBezTo>
                    <a:pt x="83" y="343"/>
                    <a:pt x="82" y="341"/>
                    <a:pt x="84" y="339"/>
                  </a:cubicBezTo>
                  <a:cubicBezTo>
                    <a:pt x="85" y="337"/>
                    <a:pt x="87" y="336"/>
                    <a:pt x="89" y="337"/>
                  </a:cubicBezTo>
                  <a:cubicBezTo>
                    <a:pt x="108" y="348"/>
                    <a:pt x="108" y="348"/>
                    <a:pt x="108" y="348"/>
                  </a:cubicBezTo>
                  <a:cubicBezTo>
                    <a:pt x="110" y="349"/>
                    <a:pt x="110" y="351"/>
                    <a:pt x="109" y="353"/>
                  </a:cubicBezTo>
                  <a:cubicBezTo>
                    <a:pt x="108" y="355"/>
                    <a:pt x="107" y="355"/>
                    <a:pt x="106" y="355"/>
                  </a:cubicBezTo>
                  <a:close/>
                  <a:moveTo>
                    <a:pt x="68" y="334"/>
                  </a:moveTo>
                  <a:cubicBezTo>
                    <a:pt x="68" y="334"/>
                    <a:pt x="67" y="334"/>
                    <a:pt x="66" y="333"/>
                  </a:cubicBezTo>
                  <a:cubicBezTo>
                    <a:pt x="48" y="323"/>
                    <a:pt x="48" y="323"/>
                    <a:pt x="48" y="323"/>
                  </a:cubicBezTo>
                  <a:cubicBezTo>
                    <a:pt x="46" y="321"/>
                    <a:pt x="45" y="319"/>
                    <a:pt x="46" y="317"/>
                  </a:cubicBezTo>
                  <a:cubicBezTo>
                    <a:pt x="47" y="315"/>
                    <a:pt x="50" y="315"/>
                    <a:pt x="52" y="316"/>
                  </a:cubicBezTo>
                  <a:cubicBezTo>
                    <a:pt x="70" y="326"/>
                    <a:pt x="70" y="326"/>
                    <a:pt x="70" y="326"/>
                  </a:cubicBezTo>
                  <a:cubicBezTo>
                    <a:pt x="72" y="328"/>
                    <a:pt x="73" y="330"/>
                    <a:pt x="72" y="332"/>
                  </a:cubicBezTo>
                  <a:cubicBezTo>
                    <a:pt x="71" y="333"/>
                    <a:pt x="70" y="334"/>
                    <a:pt x="68" y="334"/>
                  </a:cubicBezTo>
                  <a:close/>
                  <a:moveTo>
                    <a:pt x="31" y="312"/>
                  </a:moveTo>
                  <a:cubicBezTo>
                    <a:pt x="30" y="312"/>
                    <a:pt x="30" y="312"/>
                    <a:pt x="29" y="312"/>
                  </a:cubicBezTo>
                  <a:cubicBezTo>
                    <a:pt x="11" y="301"/>
                    <a:pt x="11" y="301"/>
                    <a:pt x="11" y="301"/>
                  </a:cubicBezTo>
                  <a:cubicBezTo>
                    <a:pt x="9" y="300"/>
                    <a:pt x="8" y="298"/>
                    <a:pt x="9" y="296"/>
                  </a:cubicBezTo>
                  <a:cubicBezTo>
                    <a:pt x="10" y="294"/>
                    <a:pt x="13" y="293"/>
                    <a:pt x="15" y="294"/>
                  </a:cubicBezTo>
                  <a:cubicBezTo>
                    <a:pt x="33" y="305"/>
                    <a:pt x="33" y="305"/>
                    <a:pt x="33" y="305"/>
                  </a:cubicBezTo>
                  <a:cubicBezTo>
                    <a:pt x="35" y="306"/>
                    <a:pt x="36" y="308"/>
                    <a:pt x="35" y="310"/>
                  </a:cubicBezTo>
                  <a:cubicBezTo>
                    <a:pt x="34" y="312"/>
                    <a:pt x="33" y="312"/>
                    <a:pt x="31" y="312"/>
                  </a:cubicBezTo>
                  <a:close/>
                  <a:moveTo>
                    <a:pt x="4" y="285"/>
                  </a:moveTo>
                  <a:cubicBezTo>
                    <a:pt x="2" y="285"/>
                    <a:pt x="0" y="283"/>
                    <a:pt x="0" y="281"/>
                  </a:cubicBezTo>
                  <a:cubicBezTo>
                    <a:pt x="0" y="259"/>
                    <a:pt x="0" y="259"/>
                    <a:pt x="0" y="259"/>
                  </a:cubicBezTo>
                  <a:cubicBezTo>
                    <a:pt x="0" y="257"/>
                    <a:pt x="2" y="255"/>
                    <a:pt x="4" y="255"/>
                  </a:cubicBezTo>
                  <a:cubicBezTo>
                    <a:pt x="6" y="255"/>
                    <a:pt x="8" y="257"/>
                    <a:pt x="8" y="259"/>
                  </a:cubicBezTo>
                  <a:cubicBezTo>
                    <a:pt x="8" y="281"/>
                    <a:pt x="8" y="281"/>
                    <a:pt x="8" y="281"/>
                  </a:cubicBezTo>
                  <a:cubicBezTo>
                    <a:pt x="8" y="283"/>
                    <a:pt x="6" y="285"/>
                    <a:pt x="4" y="285"/>
                  </a:cubicBezTo>
                  <a:close/>
                  <a:moveTo>
                    <a:pt x="4" y="242"/>
                  </a:moveTo>
                  <a:cubicBezTo>
                    <a:pt x="2" y="242"/>
                    <a:pt x="0" y="240"/>
                    <a:pt x="0" y="238"/>
                  </a:cubicBezTo>
                  <a:cubicBezTo>
                    <a:pt x="0" y="216"/>
                    <a:pt x="0" y="216"/>
                    <a:pt x="0" y="216"/>
                  </a:cubicBezTo>
                  <a:cubicBezTo>
                    <a:pt x="0" y="214"/>
                    <a:pt x="2" y="212"/>
                    <a:pt x="4" y="212"/>
                  </a:cubicBezTo>
                  <a:cubicBezTo>
                    <a:pt x="6" y="212"/>
                    <a:pt x="8" y="214"/>
                    <a:pt x="8" y="216"/>
                  </a:cubicBezTo>
                  <a:cubicBezTo>
                    <a:pt x="8" y="238"/>
                    <a:pt x="8" y="238"/>
                    <a:pt x="8" y="238"/>
                  </a:cubicBezTo>
                  <a:cubicBezTo>
                    <a:pt x="8" y="240"/>
                    <a:pt x="6" y="242"/>
                    <a:pt x="4" y="242"/>
                  </a:cubicBezTo>
                  <a:close/>
                  <a:moveTo>
                    <a:pt x="4" y="199"/>
                  </a:moveTo>
                  <a:cubicBezTo>
                    <a:pt x="2" y="199"/>
                    <a:pt x="0" y="197"/>
                    <a:pt x="0" y="195"/>
                  </a:cubicBezTo>
                  <a:cubicBezTo>
                    <a:pt x="0" y="173"/>
                    <a:pt x="0" y="173"/>
                    <a:pt x="0" y="173"/>
                  </a:cubicBezTo>
                  <a:cubicBezTo>
                    <a:pt x="0" y="171"/>
                    <a:pt x="2" y="169"/>
                    <a:pt x="4" y="169"/>
                  </a:cubicBezTo>
                  <a:cubicBezTo>
                    <a:pt x="6" y="169"/>
                    <a:pt x="8" y="171"/>
                    <a:pt x="8" y="173"/>
                  </a:cubicBezTo>
                  <a:cubicBezTo>
                    <a:pt x="8" y="195"/>
                    <a:pt x="8" y="195"/>
                    <a:pt x="8" y="195"/>
                  </a:cubicBezTo>
                  <a:cubicBezTo>
                    <a:pt x="8" y="197"/>
                    <a:pt x="6" y="199"/>
                    <a:pt x="4" y="199"/>
                  </a:cubicBezTo>
                  <a:close/>
                  <a:moveTo>
                    <a:pt x="4" y="156"/>
                  </a:moveTo>
                  <a:cubicBezTo>
                    <a:pt x="2" y="156"/>
                    <a:pt x="0" y="154"/>
                    <a:pt x="0" y="152"/>
                  </a:cubicBezTo>
                  <a:cubicBezTo>
                    <a:pt x="0" y="130"/>
                    <a:pt x="0" y="130"/>
                    <a:pt x="0" y="130"/>
                  </a:cubicBezTo>
                  <a:cubicBezTo>
                    <a:pt x="0" y="128"/>
                    <a:pt x="2" y="126"/>
                    <a:pt x="4" y="126"/>
                  </a:cubicBezTo>
                  <a:cubicBezTo>
                    <a:pt x="6" y="126"/>
                    <a:pt x="8" y="128"/>
                    <a:pt x="8" y="130"/>
                  </a:cubicBezTo>
                  <a:cubicBezTo>
                    <a:pt x="8" y="152"/>
                    <a:pt x="8" y="152"/>
                    <a:pt x="8" y="152"/>
                  </a:cubicBezTo>
                  <a:cubicBezTo>
                    <a:pt x="8" y="154"/>
                    <a:pt x="6" y="156"/>
                    <a:pt x="4" y="156"/>
                  </a:cubicBezTo>
                  <a:close/>
                  <a:moveTo>
                    <a:pt x="4" y="113"/>
                  </a:moveTo>
                  <a:cubicBezTo>
                    <a:pt x="2" y="113"/>
                    <a:pt x="0" y="111"/>
                    <a:pt x="0" y="109"/>
                  </a:cubicBezTo>
                  <a:cubicBezTo>
                    <a:pt x="0" y="87"/>
                    <a:pt x="0" y="87"/>
                    <a:pt x="0" y="87"/>
                  </a:cubicBezTo>
                  <a:cubicBezTo>
                    <a:pt x="0" y="85"/>
                    <a:pt x="2" y="83"/>
                    <a:pt x="4" y="83"/>
                  </a:cubicBezTo>
                  <a:cubicBezTo>
                    <a:pt x="6" y="83"/>
                    <a:pt x="8" y="85"/>
                    <a:pt x="8" y="87"/>
                  </a:cubicBezTo>
                  <a:cubicBezTo>
                    <a:pt x="8" y="109"/>
                    <a:pt x="8" y="109"/>
                    <a:pt x="8" y="109"/>
                  </a:cubicBezTo>
                  <a:cubicBezTo>
                    <a:pt x="8" y="111"/>
                    <a:pt x="6" y="113"/>
                    <a:pt x="4" y="113"/>
                  </a:cubicBezTo>
                  <a:close/>
                  <a:moveTo>
                    <a:pt x="4" y="70"/>
                  </a:moveTo>
                  <a:cubicBezTo>
                    <a:pt x="2" y="70"/>
                    <a:pt x="0" y="68"/>
                    <a:pt x="0" y="66"/>
                  </a:cubicBezTo>
                  <a:cubicBezTo>
                    <a:pt x="0" y="44"/>
                    <a:pt x="0" y="44"/>
                    <a:pt x="0" y="44"/>
                  </a:cubicBezTo>
                  <a:cubicBezTo>
                    <a:pt x="0" y="42"/>
                    <a:pt x="2" y="40"/>
                    <a:pt x="4" y="40"/>
                  </a:cubicBezTo>
                  <a:cubicBezTo>
                    <a:pt x="6" y="40"/>
                    <a:pt x="8" y="42"/>
                    <a:pt x="8" y="44"/>
                  </a:cubicBezTo>
                  <a:cubicBezTo>
                    <a:pt x="8" y="66"/>
                    <a:pt x="8" y="66"/>
                    <a:pt x="8" y="66"/>
                  </a:cubicBezTo>
                  <a:cubicBezTo>
                    <a:pt x="8" y="68"/>
                    <a:pt x="6" y="70"/>
                    <a:pt x="4" y="70"/>
                  </a:cubicBezTo>
                  <a:close/>
                  <a:moveTo>
                    <a:pt x="4" y="27"/>
                  </a:moveTo>
                  <a:cubicBezTo>
                    <a:pt x="2" y="27"/>
                    <a:pt x="0" y="25"/>
                    <a:pt x="0" y="23"/>
                  </a:cubicBezTo>
                  <a:cubicBezTo>
                    <a:pt x="0" y="4"/>
                    <a:pt x="0" y="4"/>
                    <a:pt x="0" y="4"/>
                  </a:cubicBezTo>
                  <a:cubicBezTo>
                    <a:pt x="0" y="2"/>
                    <a:pt x="2" y="0"/>
                    <a:pt x="4" y="0"/>
                  </a:cubicBezTo>
                  <a:cubicBezTo>
                    <a:pt x="6" y="0"/>
                    <a:pt x="8" y="2"/>
                    <a:pt x="8" y="4"/>
                  </a:cubicBezTo>
                  <a:cubicBezTo>
                    <a:pt x="8" y="23"/>
                    <a:pt x="8" y="23"/>
                    <a:pt x="8" y="23"/>
                  </a:cubicBezTo>
                  <a:cubicBezTo>
                    <a:pt x="8" y="25"/>
                    <a:pt x="6" y="27"/>
                    <a:pt x="4" y="27"/>
                  </a:cubicBezTo>
                  <a:close/>
                </a:path>
              </a:pathLst>
            </a:custGeom>
            <a:solidFill>
              <a:srgbClr val="FFC7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80" name="Freeform 573">
              <a:extLst>
                <a:ext uri="{FF2B5EF4-FFF2-40B4-BE49-F238E27FC236}">
                  <a16:creationId xmlns:a16="http://schemas.microsoft.com/office/drawing/2014/main" id="{55D2BB4E-0808-439F-A845-3D0C66007F5E}"/>
                </a:ext>
              </a:extLst>
            </p:cNvPr>
            <p:cNvSpPr>
              <a:spLocks/>
            </p:cNvSpPr>
            <p:nvPr/>
          </p:nvSpPr>
          <p:spPr bwMode="auto">
            <a:xfrm rot="10800000" flipH="1" flipV="1">
              <a:off x="6692786" y="2759560"/>
              <a:ext cx="635155" cy="718699"/>
            </a:xfrm>
            <a:custGeom>
              <a:avLst/>
              <a:gdLst>
                <a:gd name="T0" fmla="*/ 1076 w 1076"/>
                <a:gd name="T1" fmla="*/ 310 h 1242"/>
                <a:gd name="T2" fmla="*/ 1076 w 1076"/>
                <a:gd name="T3" fmla="*/ 932 h 1242"/>
                <a:gd name="T4" fmla="*/ 974 w 1076"/>
                <a:gd name="T5" fmla="*/ 989 h 1242"/>
                <a:gd name="T6" fmla="*/ 539 w 1076"/>
                <a:gd name="T7" fmla="*/ 1242 h 1242"/>
                <a:gd name="T8" fmla="*/ 113 w 1076"/>
                <a:gd name="T9" fmla="*/ 996 h 1242"/>
                <a:gd name="T10" fmla="*/ 0 w 1076"/>
                <a:gd name="T11" fmla="*/ 932 h 1242"/>
                <a:gd name="T12" fmla="*/ 0 w 1076"/>
                <a:gd name="T13" fmla="*/ 310 h 1242"/>
                <a:gd name="T14" fmla="*/ 539 w 1076"/>
                <a:gd name="T15" fmla="*/ 0 h 1242"/>
                <a:gd name="T16" fmla="*/ 1076 w 1076"/>
                <a:gd name="T17" fmla="*/ 310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6" h="1242">
                  <a:moveTo>
                    <a:pt x="1076" y="310"/>
                  </a:moveTo>
                  <a:lnTo>
                    <a:pt x="1076" y="932"/>
                  </a:lnTo>
                  <a:lnTo>
                    <a:pt x="974" y="989"/>
                  </a:lnTo>
                  <a:lnTo>
                    <a:pt x="539" y="1242"/>
                  </a:lnTo>
                  <a:lnTo>
                    <a:pt x="113" y="996"/>
                  </a:lnTo>
                  <a:lnTo>
                    <a:pt x="0" y="932"/>
                  </a:lnTo>
                  <a:lnTo>
                    <a:pt x="0" y="310"/>
                  </a:lnTo>
                  <a:lnTo>
                    <a:pt x="539" y="0"/>
                  </a:lnTo>
                  <a:lnTo>
                    <a:pt x="1076" y="310"/>
                  </a:lnTo>
                  <a:close/>
                </a:path>
              </a:pathLst>
            </a:custGeom>
            <a:solidFill>
              <a:srgbClr val="FFC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nvGrpSpPr>
            <p:cNvPr id="181" name="Group 180">
              <a:extLst>
                <a:ext uri="{FF2B5EF4-FFF2-40B4-BE49-F238E27FC236}">
                  <a16:creationId xmlns:a16="http://schemas.microsoft.com/office/drawing/2014/main" id="{A57F2F43-6ABA-4F8B-8491-8424C5AC1097}"/>
                </a:ext>
              </a:extLst>
            </p:cNvPr>
            <p:cNvGrpSpPr/>
            <p:nvPr/>
          </p:nvGrpSpPr>
          <p:grpSpPr>
            <a:xfrm flipH="1" flipV="1">
              <a:off x="5876412" y="2629940"/>
              <a:ext cx="336467" cy="380181"/>
              <a:chOff x="8776638" y="1880222"/>
              <a:chExt cx="427893" cy="493203"/>
            </a:xfrm>
          </p:grpSpPr>
          <p:sp>
            <p:nvSpPr>
              <p:cNvPr id="235" name="Freeform 586">
                <a:extLst>
                  <a:ext uri="{FF2B5EF4-FFF2-40B4-BE49-F238E27FC236}">
                    <a16:creationId xmlns:a16="http://schemas.microsoft.com/office/drawing/2014/main" id="{7607E104-2D42-410B-BCAB-89462EE128FF}"/>
                  </a:ext>
                </a:extLst>
              </p:cNvPr>
              <p:cNvSpPr>
                <a:spLocks/>
              </p:cNvSpPr>
              <p:nvPr/>
            </p:nvSpPr>
            <p:spPr bwMode="auto">
              <a:xfrm rot="10800000">
                <a:off x="8776638" y="1880222"/>
                <a:ext cx="427893" cy="493203"/>
              </a:xfrm>
              <a:custGeom>
                <a:avLst/>
                <a:gdLst>
                  <a:gd name="T0" fmla="*/ 570 w 570"/>
                  <a:gd name="T1" fmla="*/ 492 h 657"/>
                  <a:gd name="T2" fmla="*/ 287 w 570"/>
                  <a:gd name="T3" fmla="*/ 657 h 657"/>
                  <a:gd name="T4" fmla="*/ 0 w 570"/>
                  <a:gd name="T5" fmla="*/ 492 h 657"/>
                  <a:gd name="T6" fmla="*/ 0 w 570"/>
                  <a:gd name="T7" fmla="*/ 163 h 657"/>
                  <a:gd name="T8" fmla="*/ 287 w 570"/>
                  <a:gd name="T9" fmla="*/ 0 h 657"/>
                  <a:gd name="T10" fmla="*/ 570 w 570"/>
                  <a:gd name="T11" fmla="*/ 163 h 657"/>
                  <a:gd name="T12" fmla="*/ 570 w 570"/>
                  <a:gd name="T13" fmla="*/ 492 h 657"/>
                </a:gdLst>
                <a:ahLst/>
                <a:cxnLst>
                  <a:cxn ang="0">
                    <a:pos x="T0" y="T1"/>
                  </a:cxn>
                  <a:cxn ang="0">
                    <a:pos x="T2" y="T3"/>
                  </a:cxn>
                  <a:cxn ang="0">
                    <a:pos x="T4" y="T5"/>
                  </a:cxn>
                  <a:cxn ang="0">
                    <a:pos x="T6" y="T7"/>
                  </a:cxn>
                  <a:cxn ang="0">
                    <a:pos x="T8" y="T9"/>
                  </a:cxn>
                  <a:cxn ang="0">
                    <a:pos x="T10" y="T11"/>
                  </a:cxn>
                  <a:cxn ang="0">
                    <a:pos x="T12" y="T13"/>
                  </a:cxn>
                </a:cxnLst>
                <a:rect l="0" t="0" r="r" b="b"/>
                <a:pathLst>
                  <a:path w="570" h="657">
                    <a:moveTo>
                      <a:pt x="570" y="492"/>
                    </a:moveTo>
                    <a:lnTo>
                      <a:pt x="287" y="657"/>
                    </a:lnTo>
                    <a:lnTo>
                      <a:pt x="0" y="492"/>
                    </a:lnTo>
                    <a:lnTo>
                      <a:pt x="0" y="163"/>
                    </a:lnTo>
                    <a:lnTo>
                      <a:pt x="287" y="0"/>
                    </a:lnTo>
                    <a:lnTo>
                      <a:pt x="570" y="163"/>
                    </a:lnTo>
                    <a:lnTo>
                      <a:pt x="570" y="492"/>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36" name="Freeform 587">
                <a:extLst>
                  <a:ext uri="{FF2B5EF4-FFF2-40B4-BE49-F238E27FC236}">
                    <a16:creationId xmlns:a16="http://schemas.microsoft.com/office/drawing/2014/main" id="{CEE04EA8-82C8-45D0-AEAC-B5E7D7AF5FE6}"/>
                  </a:ext>
                </a:extLst>
              </p:cNvPr>
              <p:cNvSpPr>
                <a:spLocks/>
              </p:cNvSpPr>
              <p:nvPr/>
            </p:nvSpPr>
            <p:spPr bwMode="auto">
              <a:xfrm rot="10800000">
                <a:off x="8805164" y="1914003"/>
                <a:ext cx="370840" cy="427142"/>
              </a:xfrm>
              <a:custGeom>
                <a:avLst/>
                <a:gdLst>
                  <a:gd name="T0" fmla="*/ 494 w 494"/>
                  <a:gd name="T1" fmla="*/ 428 h 569"/>
                  <a:gd name="T2" fmla="*/ 249 w 494"/>
                  <a:gd name="T3" fmla="*/ 569 h 569"/>
                  <a:gd name="T4" fmla="*/ 0 w 494"/>
                  <a:gd name="T5" fmla="*/ 428 h 569"/>
                  <a:gd name="T6" fmla="*/ 0 w 494"/>
                  <a:gd name="T7" fmla="*/ 141 h 569"/>
                  <a:gd name="T8" fmla="*/ 249 w 494"/>
                  <a:gd name="T9" fmla="*/ 0 h 569"/>
                  <a:gd name="T10" fmla="*/ 494 w 494"/>
                  <a:gd name="T11" fmla="*/ 141 h 569"/>
                  <a:gd name="T12" fmla="*/ 494 w 494"/>
                  <a:gd name="T13" fmla="*/ 428 h 569"/>
                </a:gdLst>
                <a:ahLst/>
                <a:cxnLst>
                  <a:cxn ang="0">
                    <a:pos x="T0" y="T1"/>
                  </a:cxn>
                  <a:cxn ang="0">
                    <a:pos x="T2" y="T3"/>
                  </a:cxn>
                  <a:cxn ang="0">
                    <a:pos x="T4" y="T5"/>
                  </a:cxn>
                  <a:cxn ang="0">
                    <a:pos x="T6" y="T7"/>
                  </a:cxn>
                  <a:cxn ang="0">
                    <a:pos x="T8" y="T9"/>
                  </a:cxn>
                  <a:cxn ang="0">
                    <a:pos x="T10" y="T11"/>
                  </a:cxn>
                  <a:cxn ang="0">
                    <a:pos x="T12" y="T13"/>
                  </a:cxn>
                </a:cxnLst>
                <a:rect l="0" t="0" r="r" b="b"/>
                <a:pathLst>
                  <a:path w="494" h="569">
                    <a:moveTo>
                      <a:pt x="494" y="428"/>
                    </a:moveTo>
                    <a:lnTo>
                      <a:pt x="249" y="569"/>
                    </a:lnTo>
                    <a:lnTo>
                      <a:pt x="0" y="428"/>
                    </a:lnTo>
                    <a:lnTo>
                      <a:pt x="0" y="141"/>
                    </a:lnTo>
                    <a:lnTo>
                      <a:pt x="249" y="0"/>
                    </a:lnTo>
                    <a:lnTo>
                      <a:pt x="494" y="141"/>
                    </a:lnTo>
                    <a:lnTo>
                      <a:pt x="494" y="428"/>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37" name="Freeform 588">
                <a:extLst>
                  <a:ext uri="{FF2B5EF4-FFF2-40B4-BE49-F238E27FC236}">
                    <a16:creationId xmlns:a16="http://schemas.microsoft.com/office/drawing/2014/main" id="{BC5BC7D7-0C12-40E7-B700-18A88103BB48}"/>
                  </a:ext>
                </a:extLst>
              </p:cNvPr>
              <p:cNvSpPr>
                <a:spLocks/>
              </p:cNvSpPr>
              <p:nvPr/>
            </p:nvSpPr>
            <p:spPr bwMode="auto">
              <a:xfrm rot="10800000">
                <a:off x="8889992" y="2053631"/>
                <a:ext cx="204187" cy="140379"/>
              </a:xfrm>
              <a:custGeom>
                <a:avLst/>
                <a:gdLst>
                  <a:gd name="T0" fmla="*/ 137 w 272"/>
                  <a:gd name="T1" fmla="*/ 139 h 187"/>
                  <a:gd name="T2" fmla="*/ 0 w 272"/>
                  <a:gd name="T3" fmla="*/ 0 h 187"/>
                  <a:gd name="T4" fmla="*/ 0 w 272"/>
                  <a:gd name="T5" fmla="*/ 187 h 187"/>
                  <a:gd name="T6" fmla="*/ 272 w 272"/>
                  <a:gd name="T7" fmla="*/ 187 h 187"/>
                  <a:gd name="T8" fmla="*/ 272 w 272"/>
                  <a:gd name="T9" fmla="*/ 2 h 187"/>
                  <a:gd name="T10" fmla="*/ 137 w 272"/>
                  <a:gd name="T11" fmla="*/ 139 h 187"/>
                </a:gdLst>
                <a:ahLst/>
                <a:cxnLst>
                  <a:cxn ang="0">
                    <a:pos x="T0" y="T1"/>
                  </a:cxn>
                  <a:cxn ang="0">
                    <a:pos x="T2" y="T3"/>
                  </a:cxn>
                  <a:cxn ang="0">
                    <a:pos x="T4" y="T5"/>
                  </a:cxn>
                  <a:cxn ang="0">
                    <a:pos x="T6" y="T7"/>
                  </a:cxn>
                  <a:cxn ang="0">
                    <a:pos x="T8" y="T9"/>
                  </a:cxn>
                  <a:cxn ang="0">
                    <a:pos x="T10" y="T11"/>
                  </a:cxn>
                </a:cxnLst>
                <a:rect l="0" t="0" r="r" b="b"/>
                <a:pathLst>
                  <a:path w="272" h="187">
                    <a:moveTo>
                      <a:pt x="137" y="139"/>
                    </a:moveTo>
                    <a:lnTo>
                      <a:pt x="0" y="0"/>
                    </a:lnTo>
                    <a:lnTo>
                      <a:pt x="0" y="187"/>
                    </a:lnTo>
                    <a:lnTo>
                      <a:pt x="272" y="187"/>
                    </a:lnTo>
                    <a:lnTo>
                      <a:pt x="272" y="2"/>
                    </a:lnTo>
                    <a:lnTo>
                      <a:pt x="137" y="139"/>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38" name="Freeform 589">
                <a:extLst>
                  <a:ext uri="{FF2B5EF4-FFF2-40B4-BE49-F238E27FC236}">
                    <a16:creationId xmlns:a16="http://schemas.microsoft.com/office/drawing/2014/main" id="{2AD73657-988B-46D0-A8D0-C0A4B69EE847}"/>
                  </a:ext>
                </a:extLst>
              </p:cNvPr>
              <p:cNvSpPr>
                <a:spLocks/>
              </p:cNvSpPr>
              <p:nvPr/>
            </p:nvSpPr>
            <p:spPr bwMode="auto">
              <a:xfrm rot="10800000">
                <a:off x="8899000" y="2109182"/>
                <a:ext cx="186171" cy="93836"/>
              </a:xfrm>
              <a:custGeom>
                <a:avLst/>
                <a:gdLst>
                  <a:gd name="T0" fmla="*/ 248 w 248"/>
                  <a:gd name="T1" fmla="*/ 2 h 125"/>
                  <a:gd name="T2" fmla="*/ 248 w 248"/>
                  <a:gd name="T3" fmla="*/ 0 h 125"/>
                  <a:gd name="T4" fmla="*/ 0 w 248"/>
                  <a:gd name="T5" fmla="*/ 0 h 125"/>
                  <a:gd name="T6" fmla="*/ 0 w 248"/>
                  <a:gd name="T7" fmla="*/ 0 h 125"/>
                  <a:gd name="T8" fmla="*/ 125 w 248"/>
                  <a:gd name="T9" fmla="*/ 125 h 125"/>
                  <a:gd name="T10" fmla="*/ 248 w 248"/>
                  <a:gd name="T11" fmla="*/ 2 h 125"/>
                </a:gdLst>
                <a:ahLst/>
                <a:cxnLst>
                  <a:cxn ang="0">
                    <a:pos x="T0" y="T1"/>
                  </a:cxn>
                  <a:cxn ang="0">
                    <a:pos x="T2" y="T3"/>
                  </a:cxn>
                  <a:cxn ang="0">
                    <a:pos x="T4" y="T5"/>
                  </a:cxn>
                  <a:cxn ang="0">
                    <a:pos x="T6" y="T7"/>
                  </a:cxn>
                  <a:cxn ang="0">
                    <a:pos x="T8" y="T9"/>
                  </a:cxn>
                  <a:cxn ang="0">
                    <a:pos x="T10" y="T11"/>
                  </a:cxn>
                </a:cxnLst>
                <a:rect l="0" t="0" r="r" b="b"/>
                <a:pathLst>
                  <a:path w="248" h="125">
                    <a:moveTo>
                      <a:pt x="248" y="2"/>
                    </a:moveTo>
                    <a:lnTo>
                      <a:pt x="248" y="0"/>
                    </a:lnTo>
                    <a:lnTo>
                      <a:pt x="0" y="0"/>
                    </a:lnTo>
                    <a:lnTo>
                      <a:pt x="0" y="0"/>
                    </a:lnTo>
                    <a:lnTo>
                      <a:pt x="125" y="125"/>
                    </a:lnTo>
                    <a:lnTo>
                      <a:pt x="248" y="2"/>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grpSp>
          <p:nvGrpSpPr>
            <p:cNvPr id="182" name="Group 181">
              <a:extLst>
                <a:ext uri="{FF2B5EF4-FFF2-40B4-BE49-F238E27FC236}">
                  <a16:creationId xmlns:a16="http://schemas.microsoft.com/office/drawing/2014/main" id="{BD106E03-80D9-4BDD-9C17-14B3E9FFC5CD}"/>
                </a:ext>
              </a:extLst>
            </p:cNvPr>
            <p:cNvGrpSpPr/>
            <p:nvPr/>
          </p:nvGrpSpPr>
          <p:grpSpPr>
            <a:xfrm flipH="1" flipV="1">
              <a:off x="7473154" y="3627554"/>
              <a:ext cx="332335" cy="376130"/>
              <a:chOff x="10807251" y="3174410"/>
              <a:chExt cx="422638" cy="487948"/>
            </a:xfrm>
          </p:grpSpPr>
          <p:sp>
            <p:nvSpPr>
              <p:cNvPr id="231" name="Oval 516">
                <a:extLst>
                  <a:ext uri="{FF2B5EF4-FFF2-40B4-BE49-F238E27FC236}">
                    <a16:creationId xmlns:a16="http://schemas.microsoft.com/office/drawing/2014/main" id="{9C832EE1-ED36-4F19-9B98-119C03C6F4D9}"/>
                  </a:ext>
                </a:extLst>
              </p:cNvPr>
              <p:cNvSpPr>
                <a:spLocks noChangeArrowheads="1"/>
              </p:cNvSpPr>
              <p:nvPr/>
            </p:nvSpPr>
            <p:spPr bwMode="auto">
              <a:xfrm rot="10800000">
                <a:off x="10922857" y="3346317"/>
                <a:ext cx="156143" cy="156143"/>
              </a:xfrm>
              <a:prstGeom prst="ellipse">
                <a:avLst/>
              </a:prstGeom>
              <a:solidFill>
                <a:srgbClr val="2336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32" name="Freeform 590">
                <a:extLst>
                  <a:ext uri="{FF2B5EF4-FFF2-40B4-BE49-F238E27FC236}">
                    <a16:creationId xmlns:a16="http://schemas.microsoft.com/office/drawing/2014/main" id="{FBBB16B4-7328-4F27-8875-48A40E9A9842}"/>
                  </a:ext>
                </a:extLst>
              </p:cNvPr>
              <p:cNvSpPr>
                <a:spLocks/>
              </p:cNvSpPr>
              <p:nvPr/>
            </p:nvSpPr>
            <p:spPr bwMode="auto">
              <a:xfrm rot="10800000">
                <a:off x="10807251" y="3174410"/>
                <a:ext cx="422638" cy="487948"/>
              </a:xfrm>
              <a:custGeom>
                <a:avLst/>
                <a:gdLst>
                  <a:gd name="T0" fmla="*/ 563 w 563"/>
                  <a:gd name="T1" fmla="*/ 490 h 650"/>
                  <a:gd name="T2" fmla="*/ 281 w 563"/>
                  <a:gd name="T3" fmla="*/ 650 h 650"/>
                  <a:gd name="T4" fmla="*/ 0 w 563"/>
                  <a:gd name="T5" fmla="*/ 490 h 650"/>
                  <a:gd name="T6" fmla="*/ 0 w 563"/>
                  <a:gd name="T7" fmla="*/ 163 h 650"/>
                  <a:gd name="T8" fmla="*/ 281 w 563"/>
                  <a:gd name="T9" fmla="*/ 0 h 650"/>
                  <a:gd name="T10" fmla="*/ 563 w 563"/>
                  <a:gd name="T11" fmla="*/ 163 h 650"/>
                  <a:gd name="T12" fmla="*/ 563 w 563"/>
                  <a:gd name="T13" fmla="*/ 490 h 650"/>
                </a:gdLst>
                <a:ahLst/>
                <a:cxnLst>
                  <a:cxn ang="0">
                    <a:pos x="T0" y="T1"/>
                  </a:cxn>
                  <a:cxn ang="0">
                    <a:pos x="T2" y="T3"/>
                  </a:cxn>
                  <a:cxn ang="0">
                    <a:pos x="T4" y="T5"/>
                  </a:cxn>
                  <a:cxn ang="0">
                    <a:pos x="T6" y="T7"/>
                  </a:cxn>
                  <a:cxn ang="0">
                    <a:pos x="T8" y="T9"/>
                  </a:cxn>
                  <a:cxn ang="0">
                    <a:pos x="T10" y="T11"/>
                  </a:cxn>
                  <a:cxn ang="0">
                    <a:pos x="T12" y="T13"/>
                  </a:cxn>
                </a:cxnLst>
                <a:rect l="0" t="0" r="r" b="b"/>
                <a:pathLst>
                  <a:path w="563" h="650">
                    <a:moveTo>
                      <a:pt x="563" y="490"/>
                    </a:moveTo>
                    <a:lnTo>
                      <a:pt x="281" y="650"/>
                    </a:lnTo>
                    <a:lnTo>
                      <a:pt x="0" y="490"/>
                    </a:lnTo>
                    <a:lnTo>
                      <a:pt x="0" y="163"/>
                    </a:lnTo>
                    <a:lnTo>
                      <a:pt x="281" y="0"/>
                    </a:lnTo>
                    <a:lnTo>
                      <a:pt x="563" y="163"/>
                    </a:lnTo>
                    <a:lnTo>
                      <a:pt x="563" y="490"/>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33" name="Freeform 591">
                <a:extLst>
                  <a:ext uri="{FF2B5EF4-FFF2-40B4-BE49-F238E27FC236}">
                    <a16:creationId xmlns:a16="http://schemas.microsoft.com/office/drawing/2014/main" id="{41547CBC-F31B-43A4-B661-02A92A4D9A90}"/>
                  </a:ext>
                </a:extLst>
              </p:cNvPr>
              <p:cNvSpPr>
                <a:spLocks/>
              </p:cNvSpPr>
              <p:nvPr/>
            </p:nvSpPr>
            <p:spPr bwMode="auto">
              <a:xfrm rot="10800000">
                <a:off x="10838029" y="3208191"/>
                <a:ext cx="361832" cy="418884"/>
              </a:xfrm>
              <a:custGeom>
                <a:avLst/>
                <a:gdLst>
                  <a:gd name="T0" fmla="*/ 482 w 482"/>
                  <a:gd name="T1" fmla="*/ 419 h 558"/>
                  <a:gd name="T2" fmla="*/ 241 w 482"/>
                  <a:gd name="T3" fmla="*/ 558 h 558"/>
                  <a:gd name="T4" fmla="*/ 0 w 482"/>
                  <a:gd name="T5" fmla="*/ 419 h 558"/>
                  <a:gd name="T6" fmla="*/ 0 w 482"/>
                  <a:gd name="T7" fmla="*/ 140 h 558"/>
                  <a:gd name="T8" fmla="*/ 241 w 482"/>
                  <a:gd name="T9" fmla="*/ 0 h 558"/>
                  <a:gd name="T10" fmla="*/ 482 w 482"/>
                  <a:gd name="T11" fmla="*/ 140 h 558"/>
                  <a:gd name="T12" fmla="*/ 482 w 482"/>
                  <a:gd name="T13" fmla="*/ 419 h 558"/>
                </a:gdLst>
                <a:ahLst/>
                <a:cxnLst>
                  <a:cxn ang="0">
                    <a:pos x="T0" y="T1"/>
                  </a:cxn>
                  <a:cxn ang="0">
                    <a:pos x="T2" y="T3"/>
                  </a:cxn>
                  <a:cxn ang="0">
                    <a:pos x="T4" y="T5"/>
                  </a:cxn>
                  <a:cxn ang="0">
                    <a:pos x="T6" y="T7"/>
                  </a:cxn>
                  <a:cxn ang="0">
                    <a:pos x="T8" y="T9"/>
                  </a:cxn>
                  <a:cxn ang="0">
                    <a:pos x="T10" y="T11"/>
                  </a:cxn>
                  <a:cxn ang="0">
                    <a:pos x="T12" y="T13"/>
                  </a:cxn>
                </a:cxnLst>
                <a:rect l="0" t="0" r="r" b="b"/>
                <a:pathLst>
                  <a:path w="482" h="558">
                    <a:moveTo>
                      <a:pt x="482" y="419"/>
                    </a:moveTo>
                    <a:lnTo>
                      <a:pt x="241" y="558"/>
                    </a:lnTo>
                    <a:lnTo>
                      <a:pt x="0" y="419"/>
                    </a:lnTo>
                    <a:lnTo>
                      <a:pt x="0" y="140"/>
                    </a:lnTo>
                    <a:lnTo>
                      <a:pt x="241" y="0"/>
                    </a:lnTo>
                    <a:lnTo>
                      <a:pt x="482" y="140"/>
                    </a:lnTo>
                    <a:lnTo>
                      <a:pt x="482" y="419"/>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34" name="Freeform 592">
                <a:extLst>
                  <a:ext uri="{FF2B5EF4-FFF2-40B4-BE49-F238E27FC236}">
                    <a16:creationId xmlns:a16="http://schemas.microsoft.com/office/drawing/2014/main" id="{2CD693E6-1D14-4498-9FF7-226969576F7C}"/>
                  </a:ext>
                </a:extLst>
              </p:cNvPr>
              <p:cNvSpPr>
                <a:spLocks/>
              </p:cNvSpPr>
              <p:nvPr/>
            </p:nvSpPr>
            <p:spPr bwMode="auto">
              <a:xfrm rot="10800000">
                <a:off x="10901838" y="3305780"/>
                <a:ext cx="234215" cy="196680"/>
              </a:xfrm>
              <a:custGeom>
                <a:avLst/>
                <a:gdLst>
                  <a:gd name="T0" fmla="*/ 132 w 132"/>
                  <a:gd name="T1" fmla="*/ 44 h 111"/>
                  <a:gd name="T2" fmla="*/ 66 w 132"/>
                  <a:gd name="T3" fmla="*/ 0 h 111"/>
                  <a:gd name="T4" fmla="*/ 0 w 132"/>
                  <a:gd name="T5" fmla="*/ 44 h 111"/>
                  <a:gd name="T6" fmla="*/ 66 w 132"/>
                  <a:gd name="T7" fmla="*/ 87 h 111"/>
                  <a:gd name="T8" fmla="*/ 70 w 132"/>
                  <a:gd name="T9" fmla="*/ 87 h 111"/>
                  <a:gd name="T10" fmla="*/ 91 w 132"/>
                  <a:gd name="T11" fmla="*/ 111 h 111"/>
                  <a:gd name="T12" fmla="*/ 91 w 132"/>
                  <a:gd name="T13" fmla="*/ 84 h 111"/>
                  <a:gd name="T14" fmla="*/ 132 w 132"/>
                  <a:gd name="T15" fmla="*/ 44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11">
                    <a:moveTo>
                      <a:pt x="132" y="44"/>
                    </a:moveTo>
                    <a:cubicBezTo>
                      <a:pt x="132" y="20"/>
                      <a:pt x="102" y="0"/>
                      <a:pt x="66" y="0"/>
                    </a:cubicBezTo>
                    <a:cubicBezTo>
                      <a:pt x="30" y="0"/>
                      <a:pt x="0" y="20"/>
                      <a:pt x="0" y="44"/>
                    </a:cubicBezTo>
                    <a:cubicBezTo>
                      <a:pt x="0" y="68"/>
                      <a:pt x="30" y="87"/>
                      <a:pt x="66" y="87"/>
                    </a:cubicBezTo>
                    <a:cubicBezTo>
                      <a:pt x="67" y="87"/>
                      <a:pt x="69" y="87"/>
                      <a:pt x="70" y="87"/>
                    </a:cubicBezTo>
                    <a:cubicBezTo>
                      <a:pt x="91" y="111"/>
                      <a:pt x="91" y="111"/>
                      <a:pt x="91" y="111"/>
                    </a:cubicBezTo>
                    <a:cubicBezTo>
                      <a:pt x="91" y="84"/>
                      <a:pt x="91" y="84"/>
                      <a:pt x="91" y="84"/>
                    </a:cubicBezTo>
                    <a:cubicBezTo>
                      <a:pt x="115" y="77"/>
                      <a:pt x="132" y="62"/>
                      <a:pt x="132" y="4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grpSp>
          <p:nvGrpSpPr>
            <p:cNvPr id="183" name="Group 182">
              <a:extLst>
                <a:ext uri="{FF2B5EF4-FFF2-40B4-BE49-F238E27FC236}">
                  <a16:creationId xmlns:a16="http://schemas.microsoft.com/office/drawing/2014/main" id="{3E880614-8413-419E-BDE3-8B7D22EC7745}"/>
                </a:ext>
              </a:extLst>
            </p:cNvPr>
            <p:cNvGrpSpPr/>
            <p:nvPr/>
          </p:nvGrpSpPr>
          <p:grpSpPr>
            <a:xfrm flipH="1" flipV="1">
              <a:off x="6621952" y="5027337"/>
              <a:ext cx="304001" cy="344883"/>
              <a:chOff x="9724758" y="4990326"/>
              <a:chExt cx="386605" cy="447411"/>
            </a:xfrm>
          </p:grpSpPr>
          <p:sp>
            <p:nvSpPr>
              <p:cNvPr id="226" name="Freeform 593">
                <a:extLst>
                  <a:ext uri="{FF2B5EF4-FFF2-40B4-BE49-F238E27FC236}">
                    <a16:creationId xmlns:a16="http://schemas.microsoft.com/office/drawing/2014/main" id="{7AB740F1-9861-42EE-92DE-022B7D2D8419}"/>
                  </a:ext>
                </a:extLst>
              </p:cNvPr>
              <p:cNvSpPr>
                <a:spLocks/>
              </p:cNvSpPr>
              <p:nvPr/>
            </p:nvSpPr>
            <p:spPr bwMode="auto">
              <a:xfrm rot="10800000">
                <a:off x="9724758" y="4990326"/>
                <a:ext cx="386605" cy="447411"/>
              </a:xfrm>
              <a:custGeom>
                <a:avLst/>
                <a:gdLst>
                  <a:gd name="T0" fmla="*/ 515 w 515"/>
                  <a:gd name="T1" fmla="*/ 447 h 596"/>
                  <a:gd name="T2" fmla="*/ 258 w 515"/>
                  <a:gd name="T3" fmla="*/ 596 h 596"/>
                  <a:gd name="T4" fmla="*/ 0 w 515"/>
                  <a:gd name="T5" fmla="*/ 447 h 596"/>
                  <a:gd name="T6" fmla="*/ 0 w 515"/>
                  <a:gd name="T7" fmla="*/ 149 h 596"/>
                  <a:gd name="T8" fmla="*/ 258 w 515"/>
                  <a:gd name="T9" fmla="*/ 0 h 596"/>
                  <a:gd name="T10" fmla="*/ 515 w 515"/>
                  <a:gd name="T11" fmla="*/ 149 h 596"/>
                  <a:gd name="T12" fmla="*/ 515 w 515"/>
                  <a:gd name="T13" fmla="*/ 447 h 596"/>
                </a:gdLst>
                <a:ahLst/>
                <a:cxnLst>
                  <a:cxn ang="0">
                    <a:pos x="T0" y="T1"/>
                  </a:cxn>
                  <a:cxn ang="0">
                    <a:pos x="T2" y="T3"/>
                  </a:cxn>
                  <a:cxn ang="0">
                    <a:pos x="T4" y="T5"/>
                  </a:cxn>
                  <a:cxn ang="0">
                    <a:pos x="T6" y="T7"/>
                  </a:cxn>
                  <a:cxn ang="0">
                    <a:pos x="T8" y="T9"/>
                  </a:cxn>
                  <a:cxn ang="0">
                    <a:pos x="T10" y="T11"/>
                  </a:cxn>
                  <a:cxn ang="0">
                    <a:pos x="T12" y="T13"/>
                  </a:cxn>
                </a:cxnLst>
                <a:rect l="0" t="0" r="r" b="b"/>
                <a:pathLst>
                  <a:path w="515" h="596">
                    <a:moveTo>
                      <a:pt x="515" y="447"/>
                    </a:moveTo>
                    <a:lnTo>
                      <a:pt x="258" y="596"/>
                    </a:lnTo>
                    <a:lnTo>
                      <a:pt x="0" y="447"/>
                    </a:lnTo>
                    <a:lnTo>
                      <a:pt x="0" y="149"/>
                    </a:lnTo>
                    <a:lnTo>
                      <a:pt x="258" y="0"/>
                    </a:lnTo>
                    <a:lnTo>
                      <a:pt x="515" y="149"/>
                    </a:lnTo>
                    <a:lnTo>
                      <a:pt x="515" y="447"/>
                    </a:lnTo>
                    <a:close/>
                  </a:path>
                </a:pathLst>
              </a:cu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27" name="Freeform 594">
                <a:extLst>
                  <a:ext uri="{FF2B5EF4-FFF2-40B4-BE49-F238E27FC236}">
                    <a16:creationId xmlns:a16="http://schemas.microsoft.com/office/drawing/2014/main" id="{78798050-215F-45C5-A203-86EDB8200E85}"/>
                  </a:ext>
                </a:extLst>
              </p:cNvPr>
              <p:cNvSpPr>
                <a:spLocks/>
              </p:cNvSpPr>
              <p:nvPr/>
            </p:nvSpPr>
            <p:spPr bwMode="auto">
              <a:xfrm rot="10800000">
                <a:off x="9754785" y="5024107"/>
                <a:ext cx="328051" cy="379849"/>
              </a:xfrm>
              <a:custGeom>
                <a:avLst/>
                <a:gdLst>
                  <a:gd name="T0" fmla="*/ 437 w 437"/>
                  <a:gd name="T1" fmla="*/ 378 h 506"/>
                  <a:gd name="T2" fmla="*/ 220 w 437"/>
                  <a:gd name="T3" fmla="*/ 506 h 506"/>
                  <a:gd name="T4" fmla="*/ 0 w 437"/>
                  <a:gd name="T5" fmla="*/ 378 h 506"/>
                  <a:gd name="T6" fmla="*/ 0 w 437"/>
                  <a:gd name="T7" fmla="*/ 128 h 506"/>
                  <a:gd name="T8" fmla="*/ 220 w 437"/>
                  <a:gd name="T9" fmla="*/ 0 h 506"/>
                  <a:gd name="T10" fmla="*/ 437 w 437"/>
                  <a:gd name="T11" fmla="*/ 128 h 506"/>
                  <a:gd name="T12" fmla="*/ 437 w 437"/>
                  <a:gd name="T13" fmla="*/ 378 h 506"/>
                </a:gdLst>
                <a:ahLst/>
                <a:cxnLst>
                  <a:cxn ang="0">
                    <a:pos x="T0" y="T1"/>
                  </a:cxn>
                  <a:cxn ang="0">
                    <a:pos x="T2" y="T3"/>
                  </a:cxn>
                  <a:cxn ang="0">
                    <a:pos x="T4" y="T5"/>
                  </a:cxn>
                  <a:cxn ang="0">
                    <a:pos x="T6" y="T7"/>
                  </a:cxn>
                  <a:cxn ang="0">
                    <a:pos x="T8" y="T9"/>
                  </a:cxn>
                  <a:cxn ang="0">
                    <a:pos x="T10" y="T11"/>
                  </a:cxn>
                  <a:cxn ang="0">
                    <a:pos x="T12" y="T13"/>
                  </a:cxn>
                </a:cxnLst>
                <a:rect l="0" t="0" r="r" b="b"/>
                <a:pathLst>
                  <a:path w="437" h="506">
                    <a:moveTo>
                      <a:pt x="437" y="378"/>
                    </a:moveTo>
                    <a:lnTo>
                      <a:pt x="220" y="506"/>
                    </a:lnTo>
                    <a:lnTo>
                      <a:pt x="0" y="378"/>
                    </a:lnTo>
                    <a:lnTo>
                      <a:pt x="0" y="128"/>
                    </a:lnTo>
                    <a:lnTo>
                      <a:pt x="220" y="0"/>
                    </a:lnTo>
                    <a:lnTo>
                      <a:pt x="437" y="128"/>
                    </a:lnTo>
                    <a:lnTo>
                      <a:pt x="437" y="378"/>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28" name="Freeform 595">
                <a:extLst>
                  <a:ext uri="{FF2B5EF4-FFF2-40B4-BE49-F238E27FC236}">
                    <a16:creationId xmlns:a16="http://schemas.microsoft.com/office/drawing/2014/main" id="{8AE58F78-46C0-427D-857C-732426C4A3AD}"/>
                  </a:ext>
                </a:extLst>
              </p:cNvPr>
              <p:cNvSpPr>
                <a:spLocks/>
              </p:cNvSpPr>
              <p:nvPr/>
            </p:nvSpPr>
            <p:spPr bwMode="auto">
              <a:xfrm rot="10800000">
                <a:off x="9859131" y="5167489"/>
                <a:ext cx="114105" cy="114105"/>
              </a:xfrm>
              <a:custGeom>
                <a:avLst/>
                <a:gdLst>
                  <a:gd name="T0" fmla="*/ 0 w 152"/>
                  <a:gd name="T1" fmla="*/ 152 h 152"/>
                  <a:gd name="T2" fmla="*/ 0 w 152"/>
                  <a:gd name="T3" fmla="*/ 0 h 152"/>
                  <a:gd name="T4" fmla="*/ 152 w 152"/>
                  <a:gd name="T5" fmla="*/ 0 h 152"/>
                  <a:gd name="T6" fmla="*/ 152 w 152"/>
                  <a:gd name="T7" fmla="*/ 149 h 152"/>
                </a:gdLst>
                <a:ahLst/>
                <a:cxnLst>
                  <a:cxn ang="0">
                    <a:pos x="T0" y="T1"/>
                  </a:cxn>
                  <a:cxn ang="0">
                    <a:pos x="T2" y="T3"/>
                  </a:cxn>
                  <a:cxn ang="0">
                    <a:pos x="T4" y="T5"/>
                  </a:cxn>
                  <a:cxn ang="0">
                    <a:pos x="T6" y="T7"/>
                  </a:cxn>
                </a:cxnLst>
                <a:rect l="0" t="0" r="r" b="b"/>
                <a:pathLst>
                  <a:path w="152" h="152">
                    <a:moveTo>
                      <a:pt x="0" y="152"/>
                    </a:moveTo>
                    <a:lnTo>
                      <a:pt x="0" y="0"/>
                    </a:lnTo>
                    <a:lnTo>
                      <a:pt x="152" y="0"/>
                    </a:lnTo>
                    <a:lnTo>
                      <a:pt x="152" y="149"/>
                    </a:ln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29" name="Oval 596">
                <a:extLst>
                  <a:ext uri="{FF2B5EF4-FFF2-40B4-BE49-F238E27FC236}">
                    <a16:creationId xmlns:a16="http://schemas.microsoft.com/office/drawing/2014/main" id="{872F1884-7EC2-4262-BDFD-D12E44AF42AF}"/>
                  </a:ext>
                </a:extLst>
              </p:cNvPr>
              <p:cNvSpPr>
                <a:spLocks noChangeArrowheads="1"/>
              </p:cNvSpPr>
              <p:nvPr/>
            </p:nvSpPr>
            <p:spPr bwMode="auto">
              <a:xfrm rot="10800000">
                <a:off x="9965729" y="5137461"/>
                <a:ext cx="53299" cy="5329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30" name="Oval 597">
                <a:extLst>
                  <a:ext uri="{FF2B5EF4-FFF2-40B4-BE49-F238E27FC236}">
                    <a16:creationId xmlns:a16="http://schemas.microsoft.com/office/drawing/2014/main" id="{8FB386B9-D92A-4A66-B2EE-673D1F381B0F}"/>
                  </a:ext>
                </a:extLst>
              </p:cNvPr>
              <p:cNvSpPr>
                <a:spLocks noChangeArrowheads="1"/>
              </p:cNvSpPr>
              <p:nvPr/>
            </p:nvSpPr>
            <p:spPr bwMode="auto">
              <a:xfrm rot="10800000">
                <a:off x="9853876" y="5137461"/>
                <a:ext cx="53299" cy="5329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grpSp>
          <p:nvGrpSpPr>
            <p:cNvPr id="184" name="Group 183">
              <a:extLst>
                <a:ext uri="{FF2B5EF4-FFF2-40B4-BE49-F238E27FC236}">
                  <a16:creationId xmlns:a16="http://schemas.microsoft.com/office/drawing/2014/main" id="{369475CF-6509-42B8-8EA4-BEF72DDF6226}"/>
                </a:ext>
              </a:extLst>
            </p:cNvPr>
            <p:cNvGrpSpPr/>
            <p:nvPr/>
          </p:nvGrpSpPr>
          <p:grpSpPr>
            <a:xfrm flipH="1" flipV="1">
              <a:off x="6014540" y="4446939"/>
              <a:ext cx="336467" cy="380759"/>
              <a:chOff x="8952299" y="4237385"/>
              <a:chExt cx="427893" cy="493953"/>
            </a:xfrm>
          </p:grpSpPr>
          <p:sp>
            <p:nvSpPr>
              <p:cNvPr id="219" name="Freeform 598">
                <a:extLst>
                  <a:ext uri="{FF2B5EF4-FFF2-40B4-BE49-F238E27FC236}">
                    <a16:creationId xmlns:a16="http://schemas.microsoft.com/office/drawing/2014/main" id="{517D2861-8712-45F9-BBE2-8D6FC7378AA2}"/>
                  </a:ext>
                </a:extLst>
              </p:cNvPr>
              <p:cNvSpPr>
                <a:spLocks/>
              </p:cNvSpPr>
              <p:nvPr/>
            </p:nvSpPr>
            <p:spPr bwMode="auto">
              <a:xfrm rot="10800000">
                <a:off x="8980825" y="4271166"/>
                <a:ext cx="369339" cy="427893"/>
              </a:xfrm>
              <a:custGeom>
                <a:avLst/>
                <a:gdLst>
                  <a:gd name="T0" fmla="*/ 492 w 492"/>
                  <a:gd name="T1" fmla="*/ 428 h 570"/>
                  <a:gd name="T2" fmla="*/ 246 w 492"/>
                  <a:gd name="T3" fmla="*/ 570 h 570"/>
                  <a:gd name="T4" fmla="*/ 0 w 492"/>
                  <a:gd name="T5" fmla="*/ 428 h 570"/>
                  <a:gd name="T6" fmla="*/ 0 w 492"/>
                  <a:gd name="T7" fmla="*/ 142 h 570"/>
                  <a:gd name="T8" fmla="*/ 246 w 492"/>
                  <a:gd name="T9" fmla="*/ 0 h 570"/>
                  <a:gd name="T10" fmla="*/ 492 w 492"/>
                  <a:gd name="T11" fmla="*/ 142 h 570"/>
                  <a:gd name="T12" fmla="*/ 492 w 492"/>
                  <a:gd name="T13" fmla="*/ 428 h 570"/>
                </a:gdLst>
                <a:ahLst/>
                <a:cxnLst>
                  <a:cxn ang="0">
                    <a:pos x="T0" y="T1"/>
                  </a:cxn>
                  <a:cxn ang="0">
                    <a:pos x="T2" y="T3"/>
                  </a:cxn>
                  <a:cxn ang="0">
                    <a:pos x="T4" y="T5"/>
                  </a:cxn>
                  <a:cxn ang="0">
                    <a:pos x="T6" y="T7"/>
                  </a:cxn>
                  <a:cxn ang="0">
                    <a:pos x="T8" y="T9"/>
                  </a:cxn>
                  <a:cxn ang="0">
                    <a:pos x="T10" y="T11"/>
                  </a:cxn>
                  <a:cxn ang="0">
                    <a:pos x="T12" y="T13"/>
                  </a:cxn>
                </a:cxnLst>
                <a:rect l="0" t="0" r="r" b="b"/>
                <a:pathLst>
                  <a:path w="492" h="570">
                    <a:moveTo>
                      <a:pt x="492" y="428"/>
                    </a:moveTo>
                    <a:lnTo>
                      <a:pt x="246" y="570"/>
                    </a:lnTo>
                    <a:lnTo>
                      <a:pt x="0" y="428"/>
                    </a:lnTo>
                    <a:lnTo>
                      <a:pt x="0" y="142"/>
                    </a:lnTo>
                    <a:lnTo>
                      <a:pt x="246" y="0"/>
                    </a:lnTo>
                    <a:lnTo>
                      <a:pt x="492" y="142"/>
                    </a:lnTo>
                    <a:lnTo>
                      <a:pt x="492" y="428"/>
                    </a:lnTo>
                    <a:close/>
                  </a:path>
                </a:pathLst>
              </a:custGeom>
              <a:solidFill>
                <a:srgbClr val="C5E3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20" name="Freeform 599">
                <a:extLst>
                  <a:ext uri="{FF2B5EF4-FFF2-40B4-BE49-F238E27FC236}">
                    <a16:creationId xmlns:a16="http://schemas.microsoft.com/office/drawing/2014/main" id="{F9E56AAD-D931-4377-BEDA-6B90326C87EF}"/>
                  </a:ext>
                </a:extLst>
              </p:cNvPr>
              <p:cNvSpPr>
                <a:spLocks/>
              </p:cNvSpPr>
              <p:nvPr/>
            </p:nvSpPr>
            <p:spPr bwMode="auto">
              <a:xfrm rot="10800000">
                <a:off x="8952299" y="4237385"/>
                <a:ext cx="427893" cy="493953"/>
              </a:xfrm>
              <a:custGeom>
                <a:avLst/>
                <a:gdLst>
                  <a:gd name="T0" fmla="*/ 570 w 570"/>
                  <a:gd name="T1" fmla="*/ 492 h 658"/>
                  <a:gd name="T2" fmla="*/ 286 w 570"/>
                  <a:gd name="T3" fmla="*/ 658 h 658"/>
                  <a:gd name="T4" fmla="*/ 0 w 570"/>
                  <a:gd name="T5" fmla="*/ 492 h 658"/>
                  <a:gd name="T6" fmla="*/ 0 w 570"/>
                  <a:gd name="T7" fmla="*/ 164 h 658"/>
                  <a:gd name="T8" fmla="*/ 286 w 570"/>
                  <a:gd name="T9" fmla="*/ 0 h 658"/>
                  <a:gd name="T10" fmla="*/ 570 w 570"/>
                  <a:gd name="T11" fmla="*/ 164 h 658"/>
                  <a:gd name="T12" fmla="*/ 570 w 570"/>
                  <a:gd name="T13" fmla="*/ 492 h 658"/>
                </a:gdLst>
                <a:ahLst/>
                <a:cxnLst>
                  <a:cxn ang="0">
                    <a:pos x="T0" y="T1"/>
                  </a:cxn>
                  <a:cxn ang="0">
                    <a:pos x="T2" y="T3"/>
                  </a:cxn>
                  <a:cxn ang="0">
                    <a:pos x="T4" y="T5"/>
                  </a:cxn>
                  <a:cxn ang="0">
                    <a:pos x="T6" y="T7"/>
                  </a:cxn>
                  <a:cxn ang="0">
                    <a:pos x="T8" y="T9"/>
                  </a:cxn>
                  <a:cxn ang="0">
                    <a:pos x="T10" y="T11"/>
                  </a:cxn>
                  <a:cxn ang="0">
                    <a:pos x="T12" y="T13"/>
                  </a:cxn>
                </a:cxnLst>
                <a:rect l="0" t="0" r="r" b="b"/>
                <a:pathLst>
                  <a:path w="570" h="658">
                    <a:moveTo>
                      <a:pt x="570" y="492"/>
                    </a:moveTo>
                    <a:lnTo>
                      <a:pt x="286" y="658"/>
                    </a:lnTo>
                    <a:lnTo>
                      <a:pt x="0" y="492"/>
                    </a:lnTo>
                    <a:lnTo>
                      <a:pt x="0" y="164"/>
                    </a:lnTo>
                    <a:lnTo>
                      <a:pt x="286" y="0"/>
                    </a:lnTo>
                    <a:lnTo>
                      <a:pt x="570" y="164"/>
                    </a:lnTo>
                    <a:lnTo>
                      <a:pt x="570" y="492"/>
                    </a:lnTo>
                    <a:close/>
                  </a:path>
                </a:pathLst>
              </a:cu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21" name="Freeform 600">
                <a:extLst>
                  <a:ext uri="{FF2B5EF4-FFF2-40B4-BE49-F238E27FC236}">
                    <a16:creationId xmlns:a16="http://schemas.microsoft.com/office/drawing/2014/main" id="{DAD4449A-6486-4281-9CF8-F33552CC2AA7}"/>
                  </a:ext>
                </a:extLst>
              </p:cNvPr>
              <p:cNvSpPr>
                <a:spLocks/>
              </p:cNvSpPr>
              <p:nvPr/>
            </p:nvSpPr>
            <p:spPr bwMode="auto">
              <a:xfrm rot="10800000">
                <a:off x="8980825" y="4271166"/>
                <a:ext cx="369339" cy="427893"/>
              </a:xfrm>
              <a:custGeom>
                <a:avLst/>
                <a:gdLst>
                  <a:gd name="T0" fmla="*/ 492 w 492"/>
                  <a:gd name="T1" fmla="*/ 428 h 570"/>
                  <a:gd name="T2" fmla="*/ 246 w 492"/>
                  <a:gd name="T3" fmla="*/ 570 h 570"/>
                  <a:gd name="T4" fmla="*/ 0 w 492"/>
                  <a:gd name="T5" fmla="*/ 428 h 570"/>
                  <a:gd name="T6" fmla="*/ 0 w 492"/>
                  <a:gd name="T7" fmla="*/ 142 h 570"/>
                  <a:gd name="T8" fmla="*/ 246 w 492"/>
                  <a:gd name="T9" fmla="*/ 0 h 570"/>
                  <a:gd name="T10" fmla="*/ 492 w 492"/>
                  <a:gd name="T11" fmla="*/ 142 h 570"/>
                  <a:gd name="T12" fmla="*/ 492 w 492"/>
                  <a:gd name="T13" fmla="*/ 428 h 570"/>
                </a:gdLst>
                <a:ahLst/>
                <a:cxnLst>
                  <a:cxn ang="0">
                    <a:pos x="T0" y="T1"/>
                  </a:cxn>
                  <a:cxn ang="0">
                    <a:pos x="T2" y="T3"/>
                  </a:cxn>
                  <a:cxn ang="0">
                    <a:pos x="T4" y="T5"/>
                  </a:cxn>
                  <a:cxn ang="0">
                    <a:pos x="T6" y="T7"/>
                  </a:cxn>
                  <a:cxn ang="0">
                    <a:pos x="T8" y="T9"/>
                  </a:cxn>
                  <a:cxn ang="0">
                    <a:pos x="T10" y="T11"/>
                  </a:cxn>
                  <a:cxn ang="0">
                    <a:pos x="T12" y="T13"/>
                  </a:cxn>
                </a:cxnLst>
                <a:rect l="0" t="0" r="r" b="b"/>
                <a:pathLst>
                  <a:path w="492" h="570">
                    <a:moveTo>
                      <a:pt x="492" y="428"/>
                    </a:moveTo>
                    <a:lnTo>
                      <a:pt x="246" y="570"/>
                    </a:lnTo>
                    <a:lnTo>
                      <a:pt x="0" y="428"/>
                    </a:lnTo>
                    <a:lnTo>
                      <a:pt x="0" y="142"/>
                    </a:lnTo>
                    <a:lnTo>
                      <a:pt x="246" y="0"/>
                    </a:lnTo>
                    <a:lnTo>
                      <a:pt x="492" y="142"/>
                    </a:lnTo>
                    <a:lnTo>
                      <a:pt x="492" y="428"/>
                    </a:lnTo>
                    <a:close/>
                  </a:path>
                </a:pathLst>
              </a:custGeom>
              <a:solidFill>
                <a:srgbClr val="FF2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22" name="Freeform 601">
                <a:extLst>
                  <a:ext uri="{FF2B5EF4-FFF2-40B4-BE49-F238E27FC236}">
                    <a16:creationId xmlns:a16="http://schemas.microsoft.com/office/drawing/2014/main" id="{AD9BBD2D-5148-44B8-A3A9-4E1DA0578F0F}"/>
                  </a:ext>
                </a:extLst>
              </p:cNvPr>
              <p:cNvSpPr>
                <a:spLocks/>
              </p:cNvSpPr>
              <p:nvPr/>
            </p:nvSpPr>
            <p:spPr bwMode="auto">
              <a:xfrm rot="10800000">
                <a:off x="9142223" y="4407792"/>
                <a:ext cx="92335" cy="129869"/>
              </a:xfrm>
              <a:custGeom>
                <a:avLst/>
                <a:gdLst>
                  <a:gd name="T0" fmla="*/ 123 w 123"/>
                  <a:gd name="T1" fmla="*/ 173 h 173"/>
                  <a:gd name="T2" fmla="*/ 0 w 123"/>
                  <a:gd name="T3" fmla="*/ 85 h 173"/>
                  <a:gd name="T4" fmla="*/ 123 w 123"/>
                  <a:gd name="T5" fmla="*/ 0 h 173"/>
                </a:gdLst>
                <a:ahLst/>
                <a:cxnLst>
                  <a:cxn ang="0">
                    <a:pos x="T0" y="T1"/>
                  </a:cxn>
                  <a:cxn ang="0">
                    <a:pos x="T2" y="T3"/>
                  </a:cxn>
                  <a:cxn ang="0">
                    <a:pos x="T4" y="T5"/>
                  </a:cxn>
                </a:cxnLst>
                <a:rect l="0" t="0" r="r" b="b"/>
                <a:pathLst>
                  <a:path w="123" h="173">
                    <a:moveTo>
                      <a:pt x="123" y="173"/>
                    </a:moveTo>
                    <a:lnTo>
                      <a:pt x="0" y="85"/>
                    </a:lnTo>
                    <a:lnTo>
                      <a:pt x="123" y="0"/>
                    </a:ln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23" name="Oval 602">
                <a:extLst>
                  <a:ext uri="{FF2B5EF4-FFF2-40B4-BE49-F238E27FC236}">
                    <a16:creationId xmlns:a16="http://schemas.microsoft.com/office/drawing/2014/main" id="{20C81043-B826-4CFC-B424-DE8E972CAD56}"/>
                  </a:ext>
                </a:extLst>
              </p:cNvPr>
              <p:cNvSpPr>
                <a:spLocks noChangeArrowheads="1"/>
              </p:cNvSpPr>
              <p:nvPr/>
            </p:nvSpPr>
            <p:spPr bwMode="auto">
              <a:xfrm rot="10800000">
                <a:off x="9209785" y="4446827"/>
                <a:ext cx="51047" cy="5179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24" name="Oval 603">
                <a:extLst>
                  <a:ext uri="{FF2B5EF4-FFF2-40B4-BE49-F238E27FC236}">
                    <a16:creationId xmlns:a16="http://schemas.microsoft.com/office/drawing/2014/main" id="{EA80E53A-A109-48D9-A858-BD07D16921F9}"/>
                  </a:ext>
                </a:extLst>
              </p:cNvPr>
              <p:cNvSpPr>
                <a:spLocks noChangeArrowheads="1"/>
              </p:cNvSpPr>
              <p:nvPr/>
            </p:nvSpPr>
            <p:spPr bwMode="auto">
              <a:xfrm rot="10800000">
                <a:off x="9109944" y="4515891"/>
                <a:ext cx="51798" cy="5179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25" name="Oval 604">
                <a:extLst>
                  <a:ext uri="{FF2B5EF4-FFF2-40B4-BE49-F238E27FC236}">
                    <a16:creationId xmlns:a16="http://schemas.microsoft.com/office/drawing/2014/main" id="{4AE54569-67ED-4ECA-A04C-5A12D2770A05}"/>
                  </a:ext>
                </a:extLst>
              </p:cNvPr>
              <p:cNvSpPr>
                <a:spLocks noChangeArrowheads="1"/>
              </p:cNvSpPr>
              <p:nvPr/>
            </p:nvSpPr>
            <p:spPr bwMode="auto">
              <a:xfrm rot="10800000">
                <a:off x="9112196" y="4381518"/>
                <a:ext cx="48044" cy="4579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grpSp>
          <p:nvGrpSpPr>
            <p:cNvPr id="185" name="Group 184">
              <a:extLst>
                <a:ext uri="{FF2B5EF4-FFF2-40B4-BE49-F238E27FC236}">
                  <a16:creationId xmlns:a16="http://schemas.microsoft.com/office/drawing/2014/main" id="{DA6E1CAE-2A75-4B3C-A0E8-14D98E265EEB}"/>
                </a:ext>
              </a:extLst>
            </p:cNvPr>
            <p:cNvGrpSpPr/>
            <p:nvPr/>
          </p:nvGrpSpPr>
          <p:grpSpPr>
            <a:xfrm flipH="1" flipV="1">
              <a:off x="4511064" y="4062707"/>
              <a:ext cx="304001" cy="343147"/>
              <a:chOff x="7040294" y="3738928"/>
              <a:chExt cx="386605" cy="445159"/>
            </a:xfrm>
          </p:grpSpPr>
          <p:sp>
            <p:nvSpPr>
              <p:cNvPr id="213" name="Freeform 605">
                <a:extLst>
                  <a:ext uri="{FF2B5EF4-FFF2-40B4-BE49-F238E27FC236}">
                    <a16:creationId xmlns:a16="http://schemas.microsoft.com/office/drawing/2014/main" id="{871AF1B7-0448-488A-8220-91EE486A87F6}"/>
                  </a:ext>
                </a:extLst>
              </p:cNvPr>
              <p:cNvSpPr>
                <a:spLocks/>
              </p:cNvSpPr>
              <p:nvPr/>
            </p:nvSpPr>
            <p:spPr bwMode="auto">
              <a:xfrm rot="10800000">
                <a:off x="7040294" y="3738928"/>
                <a:ext cx="386605" cy="445159"/>
              </a:xfrm>
              <a:custGeom>
                <a:avLst/>
                <a:gdLst>
                  <a:gd name="T0" fmla="*/ 515 w 515"/>
                  <a:gd name="T1" fmla="*/ 444 h 593"/>
                  <a:gd name="T2" fmla="*/ 258 w 515"/>
                  <a:gd name="T3" fmla="*/ 593 h 593"/>
                  <a:gd name="T4" fmla="*/ 0 w 515"/>
                  <a:gd name="T5" fmla="*/ 444 h 593"/>
                  <a:gd name="T6" fmla="*/ 0 w 515"/>
                  <a:gd name="T7" fmla="*/ 146 h 593"/>
                  <a:gd name="T8" fmla="*/ 258 w 515"/>
                  <a:gd name="T9" fmla="*/ 0 h 593"/>
                  <a:gd name="T10" fmla="*/ 515 w 515"/>
                  <a:gd name="T11" fmla="*/ 146 h 593"/>
                  <a:gd name="T12" fmla="*/ 515 w 515"/>
                  <a:gd name="T13" fmla="*/ 444 h 593"/>
                </a:gdLst>
                <a:ahLst/>
                <a:cxnLst>
                  <a:cxn ang="0">
                    <a:pos x="T0" y="T1"/>
                  </a:cxn>
                  <a:cxn ang="0">
                    <a:pos x="T2" y="T3"/>
                  </a:cxn>
                  <a:cxn ang="0">
                    <a:pos x="T4" y="T5"/>
                  </a:cxn>
                  <a:cxn ang="0">
                    <a:pos x="T6" y="T7"/>
                  </a:cxn>
                  <a:cxn ang="0">
                    <a:pos x="T8" y="T9"/>
                  </a:cxn>
                  <a:cxn ang="0">
                    <a:pos x="T10" y="T11"/>
                  </a:cxn>
                  <a:cxn ang="0">
                    <a:pos x="T12" y="T13"/>
                  </a:cxn>
                </a:cxnLst>
                <a:rect l="0" t="0" r="r" b="b"/>
                <a:pathLst>
                  <a:path w="515" h="593">
                    <a:moveTo>
                      <a:pt x="515" y="444"/>
                    </a:moveTo>
                    <a:lnTo>
                      <a:pt x="258" y="593"/>
                    </a:lnTo>
                    <a:lnTo>
                      <a:pt x="0" y="444"/>
                    </a:lnTo>
                    <a:lnTo>
                      <a:pt x="0" y="146"/>
                    </a:lnTo>
                    <a:lnTo>
                      <a:pt x="258" y="0"/>
                    </a:lnTo>
                    <a:lnTo>
                      <a:pt x="515" y="146"/>
                    </a:lnTo>
                    <a:lnTo>
                      <a:pt x="515" y="444"/>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14" name="Freeform 606">
                <a:extLst>
                  <a:ext uri="{FF2B5EF4-FFF2-40B4-BE49-F238E27FC236}">
                    <a16:creationId xmlns:a16="http://schemas.microsoft.com/office/drawing/2014/main" id="{D518C8C9-F7BA-4C54-B9C3-DAEE364CD3ED}"/>
                  </a:ext>
                </a:extLst>
              </p:cNvPr>
              <p:cNvSpPr>
                <a:spLocks/>
              </p:cNvSpPr>
              <p:nvPr/>
            </p:nvSpPr>
            <p:spPr bwMode="auto">
              <a:xfrm rot="10800000">
                <a:off x="7066568" y="3768955"/>
                <a:ext cx="334057" cy="386605"/>
              </a:xfrm>
              <a:custGeom>
                <a:avLst/>
                <a:gdLst>
                  <a:gd name="T0" fmla="*/ 445 w 445"/>
                  <a:gd name="T1" fmla="*/ 387 h 515"/>
                  <a:gd name="T2" fmla="*/ 223 w 445"/>
                  <a:gd name="T3" fmla="*/ 515 h 515"/>
                  <a:gd name="T4" fmla="*/ 0 w 445"/>
                  <a:gd name="T5" fmla="*/ 387 h 515"/>
                  <a:gd name="T6" fmla="*/ 0 w 445"/>
                  <a:gd name="T7" fmla="*/ 130 h 515"/>
                  <a:gd name="T8" fmla="*/ 223 w 445"/>
                  <a:gd name="T9" fmla="*/ 0 h 515"/>
                  <a:gd name="T10" fmla="*/ 445 w 445"/>
                  <a:gd name="T11" fmla="*/ 130 h 515"/>
                  <a:gd name="T12" fmla="*/ 445 w 445"/>
                  <a:gd name="T13" fmla="*/ 387 h 515"/>
                </a:gdLst>
                <a:ahLst/>
                <a:cxnLst>
                  <a:cxn ang="0">
                    <a:pos x="T0" y="T1"/>
                  </a:cxn>
                  <a:cxn ang="0">
                    <a:pos x="T2" y="T3"/>
                  </a:cxn>
                  <a:cxn ang="0">
                    <a:pos x="T4" y="T5"/>
                  </a:cxn>
                  <a:cxn ang="0">
                    <a:pos x="T6" y="T7"/>
                  </a:cxn>
                  <a:cxn ang="0">
                    <a:pos x="T8" y="T9"/>
                  </a:cxn>
                  <a:cxn ang="0">
                    <a:pos x="T10" y="T11"/>
                  </a:cxn>
                  <a:cxn ang="0">
                    <a:pos x="T12" y="T13"/>
                  </a:cxn>
                </a:cxnLst>
                <a:rect l="0" t="0" r="r" b="b"/>
                <a:pathLst>
                  <a:path w="445" h="515">
                    <a:moveTo>
                      <a:pt x="445" y="387"/>
                    </a:moveTo>
                    <a:lnTo>
                      <a:pt x="223" y="515"/>
                    </a:lnTo>
                    <a:lnTo>
                      <a:pt x="0" y="387"/>
                    </a:lnTo>
                    <a:lnTo>
                      <a:pt x="0" y="130"/>
                    </a:lnTo>
                    <a:lnTo>
                      <a:pt x="223" y="0"/>
                    </a:lnTo>
                    <a:lnTo>
                      <a:pt x="445" y="130"/>
                    </a:lnTo>
                    <a:lnTo>
                      <a:pt x="445" y="387"/>
                    </a:ln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15" name="Line 607">
                <a:extLst>
                  <a:ext uri="{FF2B5EF4-FFF2-40B4-BE49-F238E27FC236}">
                    <a16:creationId xmlns:a16="http://schemas.microsoft.com/office/drawing/2014/main" id="{53F45CDE-59D8-4B6A-A7DF-18B164379D44}"/>
                  </a:ext>
                </a:extLst>
              </p:cNvPr>
              <p:cNvSpPr>
                <a:spLocks noChangeShapeType="1"/>
              </p:cNvSpPr>
              <p:nvPr/>
            </p:nvSpPr>
            <p:spPr bwMode="auto">
              <a:xfrm rot="10800000">
                <a:off x="7130377" y="3905581"/>
                <a:ext cx="197431" cy="0"/>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16" name="Line 608">
                <a:extLst>
                  <a:ext uri="{FF2B5EF4-FFF2-40B4-BE49-F238E27FC236}">
                    <a16:creationId xmlns:a16="http://schemas.microsoft.com/office/drawing/2014/main" id="{591EB08D-0BAB-4AB8-8837-CF989AFA7C25}"/>
                  </a:ext>
                </a:extLst>
              </p:cNvPr>
              <p:cNvSpPr>
                <a:spLocks noChangeShapeType="1"/>
              </p:cNvSpPr>
              <p:nvPr/>
            </p:nvSpPr>
            <p:spPr bwMode="auto">
              <a:xfrm rot="10800000">
                <a:off x="7130377" y="4006924"/>
                <a:ext cx="197431" cy="0"/>
              </a:xfrm>
              <a:prstGeom prst="line">
                <a:avLst/>
              </a:prstGeom>
              <a:noFill/>
              <a:ln w="30163"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17" name="Rectangle 609">
                <a:extLst>
                  <a:ext uri="{FF2B5EF4-FFF2-40B4-BE49-F238E27FC236}">
                    <a16:creationId xmlns:a16="http://schemas.microsoft.com/office/drawing/2014/main" id="{67069828-7BAA-4F08-912D-76F497BB58EA}"/>
                  </a:ext>
                </a:extLst>
              </p:cNvPr>
              <p:cNvSpPr>
                <a:spLocks noChangeArrowheads="1"/>
              </p:cNvSpPr>
              <p:nvPr/>
            </p:nvSpPr>
            <p:spPr bwMode="auto">
              <a:xfrm rot="10800000">
                <a:off x="7130377" y="3880808"/>
                <a:ext cx="198933" cy="154642"/>
              </a:xfrm>
              <a:prstGeom prst="rect">
                <a:avLst/>
              </a:pr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18" name="Freeform 610">
                <a:extLst>
                  <a:ext uri="{FF2B5EF4-FFF2-40B4-BE49-F238E27FC236}">
                    <a16:creationId xmlns:a16="http://schemas.microsoft.com/office/drawing/2014/main" id="{F48003B1-9846-4FDB-8A0D-51B4E7FBA1E6}"/>
                  </a:ext>
                </a:extLst>
              </p:cNvPr>
              <p:cNvSpPr>
                <a:spLocks/>
              </p:cNvSpPr>
              <p:nvPr/>
            </p:nvSpPr>
            <p:spPr bwMode="auto">
              <a:xfrm rot="10800000">
                <a:off x="7196438" y="3928852"/>
                <a:ext cx="49545" cy="58554"/>
              </a:xfrm>
              <a:custGeom>
                <a:avLst/>
                <a:gdLst>
                  <a:gd name="T0" fmla="*/ 0 w 66"/>
                  <a:gd name="T1" fmla="*/ 0 h 78"/>
                  <a:gd name="T2" fmla="*/ 66 w 66"/>
                  <a:gd name="T3" fmla="*/ 40 h 78"/>
                  <a:gd name="T4" fmla="*/ 0 w 66"/>
                  <a:gd name="T5" fmla="*/ 78 h 78"/>
                  <a:gd name="T6" fmla="*/ 0 w 66"/>
                  <a:gd name="T7" fmla="*/ 0 h 78"/>
                </a:gdLst>
                <a:ahLst/>
                <a:cxnLst>
                  <a:cxn ang="0">
                    <a:pos x="T0" y="T1"/>
                  </a:cxn>
                  <a:cxn ang="0">
                    <a:pos x="T2" y="T3"/>
                  </a:cxn>
                  <a:cxn ang="0">
                    <a:pos x="T4" y="T5"/>
                  </a:cxn>
                  <a:cxn ang="0">
                    <a:pos x="T6" y="T7"/>
                  </a:cxn>
                </a:cxnLst>
                <a:rect l="0" t="0" r="r" b="b"/>
                <a:pathLst>
                  <a:path w="66" h="78">
                    <a:moveTo>
                      <a:pt x="0" y="0"/>
                    </a:moveTo>
                    <a:lnTo>
                      <a:pt x="66" y="40"/>
                    </a:lnTo>
                    <a:lnTo>
                      <a:pt x="0" y="7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grpSp>
          <p:nvGrpSpPr>
            <p:cNvPr id="186" name="Group 185">
              <a:extLst>
                <a:ext uri="{FF2B5EF4-FFF2-40B4-BE49-F238E27FC236}">
                  <a16:creationId xmlns:a16="http://schemas.microsoft.com/office/drawing/2014/main" id="{E7B52798-11CF-41B9-8C93-0BCD0AB65FA1}"/>
                </a:ext>
              </a:extLst>
            </p:cNvPr>
            <p:cNvGrpSpPr/>
            <p:nvPr/>
          </p:nvGrpSpPr>
          <p:grpSpPr>
            <a:xfrm flipH="1" flipV="1">
              <a:off x="5587168" y="3389145"/>
              <a:ext cx="336467" cy="380759"/>
              <a:chOff x="8408800" y="2865126"/>
              <a:chExt cx="427893" cy="493953"/>
            </a:xfrm>
          </p:grpSpPr>
          <p:sp>
            <p:nvSpPr>
              <p:cNvPr id="210" name="Freeform 611">
                <a:extLst>
                  <a:ext uri="{FF2B5EF4-FFF2-40B4-BE49-F238E27FC236}">
                    <a16:creationId xmlns:a16="http://schemas.microsoft.com/office/drawing/2014/main" id="{FC8B02FA-0F5D-4AED-9ACD-69B2AD2546EC}"/>
                  </a:ext>
                </a:extLst>
              </p:cNvPr>
              <p:cNvSpPr>
                <a:spLocks/>
              </p:cNvSpPr>
              <p:nvPr/>
            </p:nvSpPr>
            <p:spPr bwMode="auto">
              <a:xfrm rot="10800000">
                <a:off x="8408800" y="2865126"/>
                <a:ext cx="427893" cy="493953"/>
              </a:xfrm>
              <a:custGeom>
                <a:avLst/>
                <a:gdLst>
                  <a:gd name="T0" fmla="*/ 570 w 570"/>
                  <a:gd name="T1" fmla="*/ 492 h 658"/>
                  <a:gd name="T2" fmla="*/ 284 w 570"/>
                  <a:gd name="T3" fmla="*/ 658 h 658"/>
                  <a:gd name="T4" fmla="*/ 0 w 570"/>
                  <a:gd name="T5" fmla="*/ 492 h 658"/>
                  <a:gd name="T6" fmla="*/ 0 w 570"/>
                  <a:gd name="T7" fmla="*/ 164 h 658"/>
                  <a:gd name="T8" fmla="*/ 284 w 570"/>
                  <a:gd name="T9" fmla="*/ 0 h 658"/>
                  <a:gd name="T10" fmla="*/ 570 w 570"/>
                  <a:gd name="T11" fmla="*/ 164 h 658"/>
                  <a:gd name="T12" fmla="*/ 570 w 570"/>
                  <a:gd name="T13" fmla="*/ 492 h 658"/>
                </a:gdLst>
                <a:ahLst/>
                <a:cxnLst>
                  <a:cxn ang="0">
                    <a:pos x="T0" y="T1"/>
                  </a:cxn>
                  <a:cxn ang="0">
                    <a:pos x="T2" y="T3"/>
                  </a:cxn>
                  <a:cxn ang="0">
                    <a:pos x="T4" y="T5"/>
                  </a:cxn>
                  <a:cxn ang="0">
                    <a:pos x="T6" y="T7"/>
                  </a:cxn>
                  <a:cxn ang="0">
                    <a:pos x="T8" y="T9"/>
                  </a:cxn>
                  <a:cxn ang="0">
                    <a:pos x="T10" y="T11"/>
                  </a:cxn>
                  <a:cxn ang="0">
                    <a:pos x="T12" y="T13"/>
                  </a:cxn>
                </a:cxnLst>
                <a:rect l="0" t="0" r="r" b="b"/>
                <a:pathLst>
                  <a:path w="570" h="658">
                    <a:moveTo>
                      <a:pt x="570" y="492"/>
                    </a:moveTo>
                    <a:lnTo>
                      <a:pt x="284" y="658"/>
                    </a:lnTo>
                    <a:lnTo>
                      <a:pt x="0" y="492"/>
                    </a:lnTo>
                    <a:lnTo>
                      <a:pt x="0" y="164"/>
                    </a:lnTo>
                    <a:lnTo>
                      <a:pt x="284" y="0"/>
                    </a:lnTo>
                    <a:lnTo>
                      <a:pt x="570" y="164"/>
                    </a:lnTo>
                    <a:lnTo>
                      <a:pt x="570" y="492"/>
                    </a:lnTo>
                    <a:close/>
                  </a:path>
                </a:pathLst>
              </a:custGeom>
              <a:solidFill>
                <a:srgbClr val="F3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11" name="Freeform 612">
                <a:extLst>
                  <a:ext uri="{FF2B5EF4-FFF2-40B4-BE49-F238E27FC236}">
                    <a16:creationId xmlns:a16="http://schemas.microsoft.com/office/drawing/2014/main" id="{19B85751-800F-42BF-904B-90639C73BAB1}"/>
                  </a:ext>
                </a:extLst>
              </p:cNvPr>
              <p:cNvSpPr>
                <a:spLocks/>
              </p:cNvSpPr>
              <p:nvPr/>
            </p:nvSpPr>
            <p:spPr bwMode="auto">
              <a:xfrm rot="10800000">
                <a:off x="8438828" y="2898907"/>
                <a:ext cx="369339" cy="426391"/>
              </a:xfrm>
              <a:custGeom>
                <a:avLst/>
                <a:gdLst>
                  <a:gd name="T0" fmla="*/ 492 w 492"/>
                  <a:gd name="T1" fmla="*/ 426 h 568"/>
                  <a:gd name="T2" fmla="*/ 246 w 492"/>
                  <a:gd name="T3" fmla="*/ 568 h 568"/>
                  <a:gd name="T4" fmla="*/ 0 w 492"/>
                  <a:gd name="T5" fmla="*/ 426 h 568"/>
                  <a:gd name="T6" fmla="*/ 0 w 492"/>
                  <a:gd name="T7" fmla="*/ 142 h 568"/>
                  <a:gd name="T8" fmla="*/ 246 w 492"/>
                  <a:gd name="T9" fmla="*/ 0 h 568"/>
                  <a:gd name="T10" fmla="*/ 492 w 492"/>
                  <a:gd name="T11" fmla="*/ 142 h 568"/>
                  <a:gd name="T12" fmla="*/ 492 w 492"/>
                  <a:gd name="T13" fmla="*/ 426 h 568"/>
                </a:gdLst>
                <a:ahLst/>
                <a:cxnLst>
                  <a:cxn ang="0">
                    <a:pos x="T0" y="T1"/>
                  </a:cxn>
                  <a:cxn ang="0">
                    <a:pos x="T2" y="T3"/>
                  </a:cxn>
                  <a:cxn ang="0">
                    <a:pos x="T4" y="T5"/>
                  </a:cxn>
                  <a:cxn ang="0">
                    <a:pos x="T6" y="T7"/>
                  </a:cxn>
                  <a:cxn ang="0">
                    <a:pos x="T8" y="T9"/>
                  </a:cxn>
                  <a:cxn ang="0">
                    <a:pos x="T10" y="T11"/>
                  </a:cxn>
                  <a:cxn ang="0">
                    <a:pos x="T12" y="T13"/>
                  </a:cxn>
                </a:cxnLst>
                <a:rect l="0" t="0" r="r" b="b"/>
                <a:pathLst>
                  <a:path w="492" h="568">
                    <a:moveTo>
                      <a:pt x="492" y="426"/>
                    </a:moveTo>
                    <a:lnTo>
                      <a:pt x="246" y="568"/>
                    </a:lnTo>
                    <a:lnTo>
                      <a:pt x="0" y="426"/>
                    </a:lnTo>
                    <a:lnTo>
                      <a:pt x="0" y="142"/>
                    </a:lnTo>
                    <a:lnTo>
                      <a:pt x="246" y="0"/>
                    </a:lnTo>
                    <a:lnTo>
                      <a:pt x="492" y="142"/>
                    </a:lnTo>
                    <a:lnTo>
                      <a:pt x="492" y="426"/>
                    </a:lnTo>
                    <a:close/>
                  </a:path>
                </a:pathLst>
              </a:custGeom>
              <a:solidFill>
                <a:srgbClr val="ABD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12" name="Freeform 613">
                <a:extLst>
                  <a:ext uri="{FF2B5EF4-FFF2-40B4-BE49-F238E27FC236}">
                    <a16:creationId xmlns:a16="http://schemas.microsoft.com/office/drawing/2014/main" id="{E4EF6525-41C6-4D4E-8878-A36A0F3054B9}"/>
                  </a:ext>
                </a:extLst>
              </p:cNvPr>
              <p:cNvSpPr>
                <a:spLocks/>
              </p:cNvSpPr>
              <p:nvPr/>
            </p:nvSpPr>
            <p:spPr bwMode="auto">
              <a:xfrm rot="10800000">
                <a:off x="8552932" y="3030277"/>
                <a:ext cx="145634" cy="193678"/>
              </a:xfrm>
              <a:custGeom>
                <a:avLst/>
                <a:gdLst>
                  <a:gd name="T0" fmla="*/ 147 w 194"/>
                  <a:gd name="T1" fmla="*/ 0 h 258"/>
                  <a:gd name="T2" fmla="*/ 0 w 194"/>
                  <a:gd name="T3" fmla="*/ 0 h 258"/>
                  <a:gd name="T4" fmla="*/ 0 w 194"/>
                  <a:gd name="T5" fmla="*/ 258 h 258"/>
                  <a:gd name="T6" fmla="*/ 194 w 194"/>
                  <a:gd name="T7" fmla="*/ 258 h 258"/>
                  <a:gd name="T8" fmla="*/ 194 w 194"/>
                  <a:gd name="T9" fmla="*/ 52 h 258"/>
                  <a:gd name="T10" fmla="*/ 147 w 194"/>
                  <a:gd name="T11" fmla="*/ 0 h 258"/>
                </a:gdLst>
                <a:ahLst/>
                <a:cxnLst>
                  <a:cxn ang="0">
                    <a:pos x="T0" y="T1"/>
                  </a:cxn>
                  <a:cxn ang="0">
                    <a:pos x="T2" y="T3"/>
                  </a:cxn>
                  <a:cxn ang="0">
                    <a:pos x="T4" y="T5"/>
                  </a:cxn>
                  <a:cxn ang="0">
                    <a:pos x="T6" y="T7"/>
                  </a:cxn>
                  <a:cxn ang="0">
                    <a:pos x="T8" y="T9"/>
                  </a:cxn>
                  <a:cxn ang="0">
                    <a:pos x="T10" y="T11"/>
                  </a:cxn>
                </a:cxnLst>
                <a:rect l="0" t="0" r="r" b="b"/>
                <a:pathLst>
                  <a:path w="194" h="258">
                    <a:moveTo>
                      <a:pt x="147" y="0"/>
                    </a:moveTo>
                    <a:lnTo>
                      <a:pt x="0" y="0"/>
                    </a:lnTo>
                    <a:lnTo>
                      <a:pt x="0" y="258"/>
                    </a:lnTo>
                    <a:lnTo>
                      <a:pt x="194" y="258"/>
                    </a:lnTo>
                    <a:lnTo>
                      <a:pt x="194" y="52"/>
                    </a:lnTo>
                    <a:lnTo>
                      <a:pt x="147" y="0"/>
                    </a:lnTo>
                    <a:close/>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sp>
          <p:nvSpPr>
            <p:cNvPr id="187" name="Freeform 614">
              <a:extLst>
                <a:ext uri="{FF2B5EF4-FFF2-40B4-BE49-F238E27FC236}">
                  <a16:creationId xmlns:a16="http://schemas.microsoft.com/office/drawing/2014/main" id="{1329EA03-B06C-42DE-B696-A344D6B71FE8}"/>
                </a:ext>
              </a:extLst>
            </p:cNvPr>
            <p:cNvSpPr>
              <a:spLocks/>
            </p:cNvSpPr>
            <p:nvPr/>
          </p:nvSpPr>
          <p:spPr bwMode="auto">
            <a:xfrm rot="10800000">
              <a:off x="5709949" y="5001297"/>
              <a:ext cx="753804" cy="967523"/>
            </a:xfrm>
            <a:custGeom>
              <a:avLst/>
              <a:gdLst>
                <a:gd name="T0" fmla="*/ 503 w 540"/>
                <a:gd name="T1" fmla="*/ 0 h 707"/>
                <a:gd name="T2" fmla="*/ 36 w 540"/>
                <a:gd name="T3" fmla="*/ 0 h 707"/>
                <a:gd name="T4" fmla="*/ 0 w 540"/>
                <a:gd name="T5" fmla="*/ 37 h 707"/>
                <a:gd name="T6" fmla="*/ 0 w 540"/>
                <a:gd name="T7" fmla="*/ 671 h 707"/>
                <a:gd name="T8" fmla="*/ 36 w 540"/>
                <a:gd name="T9" fmla="*/ 707 h 707"/>
                <a:gd name="T10" fmla="*/ 503 w 540"/>
                <a:gd name="T11" fmla="*/ 707 h 707"/>
                <a:gd name="T12" fmla="*/ 540 w 540"/>
                <a:gd name="T13" fmla="*/ 671 h 707"/>
                <a:gd name="T14" fmla="*/ 540 w 540"/>
                <a:gd name="T15" fmla="*/ 37 h 707"/>
                <a:gd name="T16" fmla="*/ 503 w 540"/>
                <a:gd name="T17" fmla="*/ 0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0" h="707">
                  <a:moveTo>
                    <a:pt x="503" y="0"/>
                  </a:moveTo>
                  <a:cubicBezTo>
                    <a:pt x="36" y="0"/>
                    <a:pt x="36" y="0"/>
                    <a:pt x="36" y="0"/>
                  </a:cubicBezTo>
                  <a:cubicBezTo>
                    <a:pt x="16" y="0"/>
                    <a:pt x="0" y="17"/>
                    <a:pt x="0" y="37"/>
                  </a:cubicBezTo>
                  <a:cubicBezTo>
                    <a:pt x="0" y="671"/>
                    <a:pt x="0" y="671"/>
                    <a:pt x="0" y="671"/>
                  </a:cubicBezTo>
                  <a:cubicBezTo>
                    <a:pt x="0" y="691"/>
                    <a:pt x="16" y="707"/>
                    <a:pt x="36" y="707"/>
                  </a:cubicBezTo>
                  <a:cubicBezTo>
                    <a:pt x="503" y="707"/>
                    <a:pt x="503" y="707"/>
                    <a:pt x="503" y="707"/>
                  </a:cubicBezTo>
                  <a:cubicBezTo>
                    <a:pt x="523" y="707"/>
                    <a:pt x="540" y="691"/>
                    <a:pt x="540" y="671"/>
                  </a:cubicBezTo>
                  <a:cubicBezTo>
                    <a:pt x="540" y="37"/>
                    <a:pt x="540" y="37"/>
                    <a:pt x="540" y="37"/>
                  </a:cubicBezTo>
                  <a:cubicBezTo>
                    <a:pt x="540" y="17"/>
                    <a:pt x="523" y="0"/>
                    <a:pt x="503" y="0"/>
                  </a:cubicBezTo>
                  <a:close/>
                </a:path>
              </a:pathLst>
            </a:custGeom>
            <a:solidFill>
              <a:srgbClr val="44546A">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88" name="Rectangle 615">
              <a:extLst>
                <a:ext uri="{FF2B5EF4-FFF2-40B4-BE49-F238E27FC236}">
                  <a16:creationId xmlns:a16="http://schemas.microsoft.com/office/drawing/2014/main" id="{6DBD1907-D8DC-48B5-A5C7-120E80F9AC73}"/>
                </a:ext>
              </a:extLst>
            </p:cNvPr>
            <p:cNvSpPr>
              <a:spLocks noChangeArrowheads="1"/>
            </p:cNvSpPr>
            <p:nvPr/>
          </p:nvSpPr>
          <p:spPr bwMode="auto">
            <a:xfrm rot="10800000">
              <a:off x="5788458" y="5091569"/>
              <a:ext cx="604460" cy="774828"/>
            </a:xfrm>
            <a:prstGeom prst="rect">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89" name="Oval 617">
              <a:extLst>
                <a:ext uri="{FF2B5EF4-FFF2-40B4-BE49-F238E27FC236}">
                  <a16:creationId xmlns:a16="http://schemas.microsoft.com/office/drawing/2014/main" id="{225A94AC-877B-4224-92EB-556BE1E06340}"/>
                </a:ext>
              </a:extLst>
            </p:cNvPr>
            <p:cNvSpPr>
              <a:spLocks noChangeArrowheads="1"/>
            </p:cNvSpPr>
            <p:nvPr/>
          </p:nvSpPr>
          <p:spPr bwMode="auto">
            <a:xfrm rot="10800000">
              <a:off x="6072979" y="5039489"/>
              <a:ext cx="29514" cy="27776"/>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90" name="Oval 618">
              <a:extLst>
                <a:ext uri="{FF2B5EF4-FFF2-40B4-BE49-F238E27FC236}">
                  <a16:creationId xmlns:a16="http://schemas.microsoft.com/office/drawing/2014/main" id="{623A5D76-A955-43F9-849A-0369BD83A1EC}"/>
                </a:ext>
              </a:extLst>
            </p:cNvPr>
            <p:cNvSpPr>
              <a:spLocks noChangeArrowheads="1"/>
            </p:cNvSpPr>
            <p:nvPr/>
          </p:nvSpPr>
          <p:spPr bwMode="auto">
            <a:xfrm rot="10800000">
              <a:off x="6063534" y="5886650"/>
              <a:ext cx="48404" cy="48029"/>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91" name="Freeform 619">
              <a:extLst>
                <a:ext uri="{FF2B5EF4-FFF2-40B4-BE49-F238E27FC236}">
                  <a16:creationId xmlns:a16="http://schemas.microsoft.com/office/drawing/2014/main" id="{3569B2AD-A245-4CA8-95B5-AF2E863B0CFB}"/>
                </a:ext>
              </a:extLst>
            </p:cNvPr>
            <p:cNvSpPr>
              <a:spLocks/>
            </p:cNvSpPr>
            <p:nvPr/>
          </p:nvSpPr>
          <p:spPr bwMode="auto">
            <a:xfrm rot="10800000">
              <a:off x="5557653" y="5457283"/>
              <a:ext cx="279209" cy="521375"/>
            </a:xfrm>
            <a:custGeom>
              <a:avLst/>
              <a:gdLst>
                <a:gd name="T0" fmla="*/ 136 w 200"/>
                <a:gd name="T1" fmla="*/ 0 h 381"/>
                <a:gd name="T2" fmla="*/ 19 w 200"/>
                <a:gd name="T3" fmla="*/ 137 h 381"/>
                <a:gd name="T4" fmla="*/ 0 w 200"/>
                <a:gd name="T5" fmla="*/ 381 h 381"/>
                <a:gd name="T6" fmla="*/ 58 w 200"/>
                <a:gd name="T7" fmla="*/ 315 h 381"/>
                <a:gd name="T8" fmla="*/ 200 w 200"/>
                <a:gd name="T9" fmla="*/ 49 h 381"/>
                <a:gd name="T10" fmla="*/ 136 w 200"/>
                <a:gd name="T11" fmla="*/ 0 h 381"/>
              </a:gdLst>
              <a:ahLst/>
              <a:cxnLst>
                <a:cxn ang="0">
                  <a:pos x="T0" y="T1"/>
                </a:cxn>
                <a:cxn ang="0">
                  <a:pos x="T2" y="T3"/>
                </a:cxn>
                <a:cxn ang="0">
                  <a:pos x="T4" y="T5"/>
                </a:cxn>
                <a:cxn ang="0">
                  <a:pos x="T6" y="T7"/>
                </a:cxn>
                <a:cxn ang="0">
                  <a:pos x="T8" y="T9"/>
                </a:cxn>
                <a:cxn ang="0">
                  <a:pos x="T10" y="T11"/>
                </a:cxn>
              </a:cxnLst>
              <a:rect l="0" t="0" r="r" b="b"/>
              <a:pathLst>
                <a:path w="200" h="381">
                  <a:moveTo>
                    <a:pt x="136" y="0"/>
                  </a:moveTo>
                  <a:cubicBezTo>
                    <a:pt x="19" y="137"/>
                    <a:pt x="19" y="137"/>
                    <a:pt x="19" y="137"/>
                  </a:cubicBezTo>
                  <a:cubicBezTo>
                    <a:pt x="0" y="381"/>
                    <a:pt x="0" y="381"/>
                    <a:pt x="0" y="381"/>
                  </a:cubicBezTo>
                  <a:cubicBezTo>
                    <a:pt x="0" y="381"/>
                    <a:pt x="58" y="381"/>
                    <a:pt x="58" y="315"/>
                  </a:cubicBezTo>
                  <a:cubicBezTo>
                    <a:pt x="58" y="250"/>
                    <a:pt x="200" y="49"/>
                    <a:pt x="200" y="49"/>
                  </a:cubicBezTo>
                  <a:lnTo>
                    <a:pt x="136" y="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92" name="Freeform 620">
              <a:extLst>
                <a:ext uri="{FF2B5EF4-FFF2-40B4-BE49-F238E27FC236}">
                  <a16:creationId xmlns:a16="http://schemas.microsoft.com/office/drawing/2014/main" id="{0988F32F-6DF2-4963-82D8-40A8DCF99A01}"/>
                </a:ext>
              </a:extLst>
            </p:cNvPr>
            <p:cNvSpPr>
              <a:spLocks/>
            </p:cNvSpPr>
            <p:nvPr/>
          </p:nvSpPr>
          <p:spPr bwMode="auto">
            <a:xfrm rot="10800000">
              <a:off x="5506298" y="5398259"/>
              <a:ext cx="224901" cy="581555"/>
            </a:xfrm>
            <a:custGeom>
              <a:avLst/>
              <a:gdLst>
                <a:gd name="T0" fmla="*/ 381 w 381"/>
                <a:gd name="T1" fmla="*/ 180 h 1005"/>
                <a:gd name="T2" fmla="*/ 291 w 381"/>
                <a:gd name="T3" fmla="*/ 298 h 1005"/>
                <a:gd name="T4" fmla="*/ 291 w 381"/>
                <a:gd name="T5" fmla="*/ 721 h 1005"/>
                <a:gd name="T6" fmla="*/ 0 w 381"/>
                <a:gd name="T7" fmla="*/ 1005 h 1005"/>
                <a:gd name="T8" fmla="*/ 15 w 381"/>
                <a:gd name="T9" fmla="*/ 194 h 1005"/>
                <a:gd name="T10" fmla="*/ 152 w 381"/>
                <a:gd name="T11" fmla="*/ 0 h 1005"/>
                <a:gd name="T12" fmla="*/ 381 w 381"/>
                <a:gd name="T13" fmla="*/ 180 h 1005"/>
              </a:gdLst>
              <a:ahLst/>
              <a:cxnLst>
                <a:cxn ang="0">
                  <a:pos x="T0" y="T1"/>
                </a:cxn>
                <a:cxn ang="0">
                  <a:pos x="T2" y="T3"/>
                </a:cxn>
                <a:cxn ang="0">
                  <a:pos x="T4" y="T5"/>
                </a:cxn>
                <a:cxn ang="0">
                  <a:pos x="T6" y="T7"/>
                </a:cxn>
                <a:cxn ang="0">
                  <a:pos x="T8" y="T9"/>
                </a:cxn>
                <a:cxn ang="0">
                  <a:pos x="T10" y="T11"/>
                </a:cxn>
                <a:cxn ang="0">
                  <a:pos x="T12" y="T13"/>
                </a:cxn>
              </a:cxnLst>
              <a:rect l="0" t="0" r="r" b="b"/>
              <a:pathLst>
                <a:path w="381" h="1005">
                  <a:moveTo>
                    <a:pt x="381" y="180"/>
                  </a:moveTo>
                  <a:lnTo>
                    <a:pt x="291" y="298"/>
                  </a:lnTo>
                  <a:lnTo>
                    <a:pt x="291" y="721"/>
                  </a:lnTo>
                  <a:lnTo>
                    <a:pt x="0" y="1005"/>
                  </a:lnTo>
                  <a:lnTo>
                    <a:pt x="15" y="194"/>
                  </a:lnTo>
                  <a:lnTo>
                    <a:pt x="152" y="0"/>
                  </a:lnTo>
                  <a:lnTo>
                    <a:pt x="381" y="18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93" name="Freeform 621">
              <a:extLst>
                <a:ext uri="{FF2B5EF4-FFF2-40B4-BE49-F238E27FC236}">
                  <a16:creationId xmlns:a16="http://schemas.microsoft.com/office/drawing/2014/main" id="{4B8A0168-640D-48AF-9463-036ABDEBF128}"/>
                </a:ext>
              </a:extLst>
            </p:cNvPr>
            <p:cNvSpPr>
              <a:spLocks/>
            </p:cNvSpPr>
            <p:nvPr/>
          </p:nvSpPr>
          <p:spPr bwMode="auto">
            <a:xfrm rot="10800000">
              <a:off x="6458440" y="5398259"/>
              <a:ext cx="226082" cy="581555"/>
            </a:xfrm>
            <a:custGeom>
              <a:avLst/>
              <a:gdLst>
                <a:gd name="T0" fmla="*/ 0 w 383"/>
                <a:gd name="T1" fmla="*/ 180 h 1005"/>
                <a:gd name="T2" fmla="*/ 92 w 383"/>
                <a:gd name="T3" fmla="*/ 298 h 1005"/>
                <a:gd name="T4" fmla="*/ 92 w 383"/>
                <a:gd name="T5" fmla="*/ 721 h 1005"/>
                <a:gd name="T6" fmla="*/ 383 w 383"/>
                <a:gd name="T7" fmla="*/ 1005 h 1005"/>
                <a:gd name="T8" fmla="*/ 369 w 383"/>
                <a:gd name="T9" fmla="*/ 194 h 1005"/>
                <a:gd name="T10" fmla="*/ 229 w 383"/>
                <a:gd name="T11" fmla="*/ 0 h 1005"/>
                <a:gd name="T12" fmla="*/ 0 w 383"/>
                <a:gd name="T13" fmla="*/ 180 h 1005"/>
              </a:gdLst>
              <a:ahLst/>
              <a:cxnLst>
                <a:cxn ang="0">
                  <a:pos x="T0" y="T1"/>
                </a:cxn>
                <a:cxn ang="0">
                  <a:pos x="T2" y="T3"/>
                </a:cxn>
                <a:cxn ang="0">
                  <a:pos x="T4" y="T5"/>
                </a:cxn>
                <a:cxn ang="0">
                  <a:pos x="T6" y="T7"/>
                </a:cxn>
                <a:cxn ang="0">
                  <a:pos x="T8" y="T9"/>
                </a:cxn>
                <a:cxn ang="0">
                  <a:pos x="T10" y="T11"/>
                </a:cxn>
                <a:cxn ang="0">
                  <a:pos x="T12" y="T13"/>
                </a:cxn>
              </a:cxnLst>
              <a:rect l="0" t="0" r="r" b="b"/>
              <a:pathLst>
                <a:path w="383" h="1005">
                  <a:moveTo>
                    <a:pt x="0" y="180"/>
                  </a:moveTo>
                  <a:lnTo>
                    <a:pt x="92" y="298"/>
                  </a:lnTo>
                  <a:lnTo>
                    <a:pt x="92" y="721"/>
                  </a:lnTo>
                  <a:lnTo>
                    <a:pt x="383" y="1005"/>
                  </a:lnTo>
                  <a:lnTo>
                    <a:pt x="369" y="194"/>
                  </a:lnTo>
                  <a:lnTo>
                    <a:pt x="229" y="0"/>
                  </a:lnTo>
                  <a:lnTo>
                    <a:pt x="0" y="18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94" name="Freeform 622">
              <a:extLst>
                <a:ext uri="{FF2B5EF4-FFF2-40B4-BE49-F238E27FC236}">
                  <a16:creationId xmlns:a16="http://schemas.microsoft.com/office/drawing/2014/main" id="{F7ACD24E-E340-4C44-A2CF-D667871D3E99}"/>
                </a:ext>
              </a:extLst>
            </p:cNvPr>
            <p:cNvSpPr>
              <a:spLocks/>
            </p:cNvSpPr>
            <p:nvPr/>
          </p:nvSpPr>
          <p:spPr bwMode="auto">
            <a:xfrm rot="10800000">
              <a:off x="5430741" y="5810266"/>
              <a:ext cx="302820" cy="245932"/>
            </a:xfrm>
            <a:custGeom>
              <a:avLst/>
              <a:gdLst>
                <a:gd name="T0" fmla="*/ 425 w 513"/>
                <a:gd name="T1" fmla="*/ 425 h 425"/>
                <a:gd name="T2" fmla="*/ 0 w 513"/>
                <a:gd name="T3" fmla="*/ 137 h 425"/>
                <a:gd name="T4" fmla="*/ 111 w 513"/>
                <a:gd name="T5" fmla="*/ 0 h 425"/>
                <a:gd name="T6" fmla="*/ 513 w 513"/>
                <a:gd name="T7" fmla="*/ 281 h 425"/>
                <a:gd name="T8" fmla="*/ 425 w 513"/>
                <a:gd name="T9" fmla="*/ 425 h 425"/>
              </a:gdLst>
              <a:ahLst/>
              <a:cxnLst>
                <a:cxn ang="0">
                  <a:pos x="T0" y="T1"/>
                </a:cxn>
                <a:cxn ang="0">
                  <a:pos x="T2" y="T3"/>
                </a:cxn>
                <a:cxn ang="0">
                  <a:pos x="T4" y="T5"/>
                </a:cxn>
                <a:cxn ang="0">
                  <a:pos x="T6" y="T7"/>
                </a:cxn>
                <a:cxn ang="0">
                  <a:pos x="T8" y="T9"/>
                </a:cxn>
              </a:cxnLst>
              <a:rect l="0" t="0" r="r" b="b"/>
              <a:pathLst>
                <a:path w="513" h="425">
                  <a:moveTo>
                    <a:pt x="425" y="425"/>
                  </a:moveTo>
                  <a:lnTo>
                    <a:pt x="0" y="137"/>
                  </a:lnTo>
                  <a:lnTo>
                    <a:pt x="111" y="0"/>
                  </a:lnTo>
                  <a:lnTo>
                    <a:pt x="513" y="281"/>
                  </a:lnTo>
                  <a:lnTo>
                    <a:pt x="425" y="4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95" name="Freeform 623">
              <a:extLst>
                <a:ext uri="{FF2B5EF4-FFF2-40B4-BE49-F238E27FC236}">
                  <a16:creationId xmlns:a16="http://schemas.microsoft.com/office/drawing/2014/main" id="{57B93605-2E94-4ECB-8C68-42DD1FB6D4DD}"/>
                </a:ext>
              </a:extLst>
            </p:cNvPr>
            <p:cNvSpPr>
              <a:spLocks/>
            </p:cNvSpPr>
            <p:nvPr/>
          </p:nvSpPr>
          <p:spPr bwMode="auto">
            <a:xfrm rot="10800000">
              <a:off x="5012222" y="5874498"/>
              <a:ext cx="681198" cy="605859"/>
            </a:xfrm>
            <a:custGeom>
              <a:avLst/>
              <a:gdLst>
                <a:gd name="T0" fmla="*/ 284 w 1154"/>
                <a:gd name="T1" fmla="*/ 0 h 1047"/>
                <a:gd name="T2" fmla="*/ 0 w 1154"/>
                <a:gd name="T3" fmla="*/ 728 h 1047"/>
                <a:gd name="T4" fmla="*/ 454 w 1154"/>
                <a:gd name="T5" fmla="*/ 1047 h 1047"/>
                <a:gd name="T6" fmla="*/ 1154 w 1154"/>
                <a:gd name="T7" fmla="*/ 0 h 1047"/>
                <a:gd name="T8" fmla="*/ 284 w 1154"/>
                <a:gd name="T9" fmla="*/ 0 h 1047"/>
              </a:gdLst>
              <a:ahLst/>
              <a:cxnLst>
                <a:cxn ang="0">
                  <a:pos x="T0" y="T1"/>
                </a:cxn>
                <a:cxn ang="0">
                  <a:pos x="T2" y="T3"/>
                </a:cxn>
                <a:cxn ang="0">
                  <a:pos x="T4" y="T5"/>
                </a:cxn>
                <a:cxn ang="0">
                  <a:pos x="T6" y="T7"/>
                </a:cxn>
                <a:cxn ang="0">
                  <a:pos x="T8" y="T9"/>
                </a:cxn>
              </a:cxnLst>
              <a:rect l="0" t="0" r="r" b="b"/>
              <a:pathLst>
                <a:path w="1154" h="1047">
                  <a:moveTo>
                    <a:pt x="284" y="0"/>
                  </a:moveTo>
                  <a:lnTo>
                    <a:pt x="0" y="728"/>
                  </a:lnTo>
                  <a:lnTo>
                    <a:pt x="454" y="1047"/>
                  </a:lnTo>
                  <a:lnTo>
                    <a:pt x="1154" y="0"/>
                  </a:lnTo>
                  <a:lnTo>
                    <a:pt x="284" y="0"/>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96" name="Freeform 624">
              <a:extLst>
                <a:ext uri="{FF2B5EF4-FFF2-40B4-BE49-F238E27FC236}">
                  <a16:creationId xmlns:a16="http://schemas.microsoft.com/office/drawing/2014/main" id="{F1FBE0F4-3F90-46A2-9C2E-936E82539431}"/>
                </a:ext>
              </a:extLst>
            </p:cNvPr>
            <p:cNvSpPr>
              <a:spLocks/>
            </p:cNvSpPr>
            <p:nvPr/>
          </p:nvSpPr>
          <p:spPr bwMode="auto">
            <a:xfrm rot="10800000">
              <a:off x="6352188" y="5457283"/>
              <a:ext cx="279209" cy="521375"/>
            </a:xfrm>
            <a:custGeom>
              <a:avLst/>
              <a:gdLst>
                <a:gd name="T0" fmla="*/ 64 w 200"/>
                <a:gd name="T1" fmla="*/ 0 h 381"/>
                <a:gd name="T2" fmla="*/ 180 w 200"/>
                <a:gd name="T3" fmla="*/ 137 h 381"/>
                <a:gd name="T4" fmla="*/ 200 w 200"/>
                <a:gd name="T5" fmla="*/ 381 h 381"/>
                <a:gd name="T6" fmla="*/ 141 w 200"/>
                <a:gd name="T7" fmla="*/ 315 h 381"/>
                <a:gd name="T8" fmla="*/ 0 w 200"/>
                <a:gd name="T9" fmla="*/ 49 h 381"/>
                <a:gd name="T10" fmla="*/ 64 w 200"/>
                <a:gd name="T11" fmla="*/ 0 h 381"/>
              </a:gdLst>
              <a:ahLst/>
              <a:cxnLst>
                <a:cxn ang="0">
                  <a:pos x="T0" y="T1"/>
                </a:cxn>
                <a:cxn ang="0">
                  <a:pos x="T2" y="T3"/>
                </a:cxn>
                <a:cxn ang="0">
                  <a:pos x="T4" y="T5"/>
                </a:cxn>
                <a:cxn ang="0">
                  <a:pos x="T6" y="T7"/>
                </a:cxn>
                <a:cxn ang="0">
                  <a:pos x="T8" y="T9"/>
                </a:cxn>
                <a:cxn ang="0">
                  <a:pos x="T10" y="T11"/>
                </a:cxn>
              </a:cxnLst>
              <a:rect l="0" t="0" r="r" b="b"/>
              <a:pathLst>
                <a:path w="200" h="381">
                  <a:moveTo>
                    <a:pt x="64" y="0"/>
                  </a:moveTo>
                  <a:cubicBezTo>
                    <a:pt x="180" y="137"/>
                    <a:pt x="180" y="137"/>
                    <a:pt x="180" y="137"/>
                  </a:cubicBezTo>
                  <a:cubicBezTo>
                    <a:pt x="200" y="381"/>
                    <a:pt x="200" y="381"/>
                    <a:pt x="200" y="381"/>
                  </a:cubicBezTo>
                  <a:cubicBezTo>
                    <a:pt x="200" y="381"/>
                    <a:pt x="141" y="381"/>
                    <a:pt x="141" y="315"/>
                  </a:cubicBezTo>
                  <a:cubicBezTo>
                    <a:pt x="141" y="250"/>
                    <a:pt x="0" y="49"/>
                    <a:pt x="0" y="49"/>
                  </a:cubicBezTo>
                  <a:lnTo>
                    <a:pt x="64" y="0"/>
                  </a:lnTo>
                  <a:close/>
                </a:path>
              </a:pathLst>
            </a:custGeom>
            <a:solidFill>
              <a:srgbClr val="F9D1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97" name="Freeform 625">
              <a:extLst>
                <a:ext uri="{FF2B5EF4-FFF2-40B4-BE49-F238E27FC236}">
                  <a16:creationId xmlns:a16="http://schemas.microsoft.com/office/drawing/2014/main" id="{1A260AE4-2C97-4714-BF13-DD863C98BB65}"/>
                </a:ext>
              </a:extLst>
            </p:cNvPr>
            <p:cNvSpPr>
              <a:spLocks/>
            </p:cNvSpPr>
            <p:nvPr/>
          </p:nvSpPr>
          <p:spPr bwMode="auto">
            <a:xfrm rot="10800000">
              <a:off x="6455489" y="5810266"/>
              <a:ext cx="302820" cy="245932"/>
            </a:xfrm>
            <a:custGeom>
              <a:avLst/>
              <a:gdLst>
                <a:gd name="T0" fmla="*/ 87 w 513"/>
                <a:gd name="T1" fmla="*/ 425 h 425"/>
                <a:gd name="T2" fmla="*/ 513 w 513"/>
                <a:gd name="T3" fmla="*/ 137 h 425"/>
                <a:gd name="T4" fmla="*/ 402 w 513"/>
                <a:gd name="T5" fmla="*/ 0 h 425"/>
                <a:gd name="T6" fmla="*/ 0 w 513"/>
                <a:gd name="T7" fmla="*/ 281 h 425"/>
                <a:gd name="T8" fmla="*/ 87 w 513"/>
                <a:gd name="T9" fmla="*/ 425 h 425"/>
              </a:gdLst>
              <a:ahLst/>
              <a:cxnLst>
                <a:cxn ang="0">
                  <a:pos x="T0" y="T1"/>
                </a:cxn>
                <a:cxn ang="0">
                  <a:pos x="T2" y="T3"/>
                </a:cxn>
                <a:cxn ang="0">
                  <a:pos x="T4" y="T5"/>
                </a:cxn>
                <a:cxn ang="0">
                  <a:pos x="T6" y="T7"/>
                </a:cxn>
                <a:cxn ang="0">
                  <a:pos x="T8" y="T9"/>
                </a:cxn>
              </a:cxnLst>
              <a:rect l="0" t="0" r="r" b="b"/>
              <a:pathLst>
                <a:path w="513" h="425">
                  <a:moveTo>
                    <a:pt x="87" y="425"/>
                  </a:moveTo>
                  <a:lnTo>
                    <a:pt x="513" y="137"/>
                  </a:lnTo>
                  <a:lnTo>
                    <a:pt x="402" y="0"/>
                  </a:lnTo>
                  <a:lnTo>
                    <a:pt x="0" y="281"/>
                  </a:lnTo>
                  <a:lnTo>
                    <a:pt x="87" y="4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98" name="Freeform 626">
              <a:extLst>
                <a:ext uri="{FF2B5EF4-FFF2-40B4-BE49-F238E27FC236}">
                  <a16:creationId xmlns:a16="http://schemas.microsoft.com/office/drawing/2014/main" id="{A8FBB006-5C91-4E95-9C1F-A3C2374C9801}"/>
                </a:ext>
              </a:extLst>
            </p:cNvPr>
            <p:cNvSpPr>
              <a:spLocks/>
            </p:cNvSpPr>
            <p:nvPr/>
          </p:nvSpPr>
          <p:spPr bwMode="auto">
            <a:xfrm rot="10800000">
              <a:off x="6497399" y="5874498"/>
              <a:ext cx="685330" cy="611646"/>
            </a:xfrm>
            <a:custGeom>
              <a:avLst/>
              <a:gdLst>
                <a:gd name="T0" fmla="*/ 875 w 1161"/>
                <a:gd name="T1" fmla="*/ 0 h 1057"/>
                <a:gd name="T2" fmla="*/ 1161 w 1161"/>
                <a:gd name="T3" fmla="*/ 738 h 1057"/>
                <a:gd name="T4" fmla="*/ 709 w 1161"/>
                <a:gd name="T5" fmla="*/ 1057 h 1057"/>
                <a:gd name="T6" fmla="*/ 0 w 1161"/>
                <a:gd name="T7" fmla="*/ 0 h 1057"/>
                <a:gd name="T8" fmla="*/ 875 w 1161"/>
                <a:gd name="T9" fmla="*/ 0 h 1057"/>
              </a:gdLst>
              <a:ahLst/>
              <a:cxnLst>
                <a:cxn ang="0">
                  <a:pos x="T0" y="T1"/>
                </a:cxn>
                <a:cxn ang="0">
                  <a:pos x="T2" y="T3"/>
                </a:cxn>
                <a:cxn ang="0">
                  <a:pos x="T4" y="T5"/>
                </a:cxn>
                <a:cxn ang="0">
                  <a:pos x="T6" y="T7"/>
                </a:cxn>
                <a:cxn ang="0">
                  <a:pos x="T8" y="T9"/>
                </a:cxn>
              </a:cxnLst>
              <a:rect l="0" t="0" r="r" b="b"/>
              <a:pathLst>
                <a:path w="1161" h="1057">
                  <a:moveTo>
                    <a:pt x="875" y="0"/>
                  </a:moveTo>
                  <a:lnTo>
                    <a:pt x="1161" y="738"/>
                  </a:lnTo>
                  <a:lnTo>
                    <a:pt x="709" y="1057"/>
                  </a:lnTo>
                  <a:lnTo>
                    <a:pt x="0" y="0"/>
                  </a:lnTo>
                  <a:lnTo>
                    <a:pt x="875" y="0"/>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199" name="Oval 618">
              <a:extLst>
                <a:ext uri="{FF2B5EF4-FFF2-40B4-BE49-F238E27FC236}">
                  <a16:creationId xmlns:a16="http://schemas.microsoft.com/office/drawing/2014/main" id="{FDC42614-9A6C-46C5-AA04-23727CADD0FE}"/>
                </a:ext>
              </a:extLst>
            </p:cNvPr>
            <p:cNvSpPr>
              <a:spLocks noChangeArrowheads="1"/>
            </p:cNvSpPr>
            <p:nvPr/>
          </p:nvSpPr>
          <p:spPr bwMode="auto">
            <a:xfrm rot="10800000">
              <a:off x="5579494" y="6072402"/>
              <a:ext cx="48404" cy="48029"/>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sp>
          <p:nvSpPr>
            <p:cNvPr id="200" name="Oval 618">
              <a:extLst>
                <a:ext uri="{FF2B5EF4-FFF2-40B4-BE49-F238E27FC236}">
                  <a16:creationId xmlns:a16="http://schemas.microsoft.com/office/drawing/2014/main" id="{1FB4CE73-F208-46E5-A35F-4C5FF8B61CEB}"/>
                </a:ext>
              </a:extLst>
            </p:cNvPr>
            <p:cNvSpPr>
              <a:spLocks noChangeArrowheads="1"/>
            </p:cNvSpPr>
            <p:nvPr/>
          </p:nvSpPr>
          <p:spPr bwMode="auto">
            <a:xfrm rot="10800000">
              <a:off x="6549346" y="6056199"/>
              <a:ext cx="48404" cy="48029"/>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Lato Light"/>
              </a:endParaRPr>
            </a:p>
          </p:txBody>
        </p:sp>
        <p:grpSp>
          <p:nvGrpSpPr>
            <p:cNvPr id="201" name="Group 115">
              <a:extLst>
                <a:ext uri="{FF2B5EF4-FFF2-40B4-BE49-F238E27FC236}">
                  <a16:creationId xmlns:a16="http://schemas.microsoft.com/office/drawing/2014/main" id="{AA632E7C-8AB5-4A37-81A8-58C47930B6A4}"/>
                </a:ext>
              </a:extLst>
            </p:cNvPr>
            <p:cNvGrpSpPr/>
            <p:nvPr/>
          </p:nvGrpSpPr>
          <p:grpSpPr>
            <a:xfrm>
              <a:off x="5796225" y="3829209"/>
              <a:ext cx="559230" cy="459010"/>
              <a:chOff x="2951142" y="2589225"/>
              <a:chExt cx="468313" cy="392113"/>
            </a:xfrm>
            <a:solidFill>
              <a:sysClr val="window" lastClr="FFFFFF"/>
            </a:solidFill>
          </p:grpSpPr>
          <p:sp>
            <p:nvSpPr>
              <p:cNvPr id="207" name="Freeform 13">
                <a:extLst>
                  <a:ext uri="{FF2B5EF4-FFF2-40B4-BE49-F238E27FC236}">
                    <a16:creationId xmlns:a16="http://schemas.microsoft.com/office/drawing/2014/main" id="{6C74CC74-FD07-43A5-A23F-C0A356525C94}"/>
                  </a:ext>
                </a:extLst>
              </p:cNvPr>
              <p:cNvSpPr>
                <a:spLocks noEditPoints="1"/>
              </p:cNvSpPr>
              <p:nvPr/>
            </p:nvSpPr>
            <p:spPr bwMode="auto">
              <a:xfrm>
                <a:off x="2951142" y="2646375"/>
                <a:ext cx="284163" cy="284163"/>
              </a:xfrm>
              <a:custGeom>
                <a:avLst/>
                <a:gdLst/>
                <a:ahLst/>
                <a:cxnLst>
                  <a:cxn ang="0">
                    <a:pos x="208" y="331"/>
                  </a:cxn>
                  <a:cxn ang="0">
                    <a:pos x="239" y="322"/>
                  </a:cxn>
                  <a:cxn ang="0">
                    <a:pos x="286" y="326"/>
                  </a:cxn>
                  <a:cxn ang="0">
                    <a:pos x="307" y="267"/>
                  </a:cxn>
                  <a:cxn ang="0">
                    <a:pos x="328" y="223"/>
                  </a:cxn>
                  <a:cxn ang="0">
                    <a:pos x="359" y="150"/>
                  </a:cxn>
                  <a:cxn ang="0">
                    <a:pos x="328" y="136"/>
                  </a:cxn>
                  <a:cxn ang="0">
                    <a:pos x="307" y="91"/>
                  </a:cxn>
                  <a:cxn ang="0">
                    <a:pos x="267" y="51"/>
                  </a:cxn>
                  <a:cxn ang="0">
                    <a:pos x="239" y="37"/>
                  </a:cxn>
                  <a:cxn ang="0">
                    <a:pos x="208" y="0"/>
                  </a:cxn>
                  <a:cxn ang="0">
                    <a:pos x="179" y="65"/>
                  </a:cxn>
                  <a:cxn ang="0">
                    <a:pos x="213" y="70"/>
                  </a:cxn>
                  <a:cxn ang="0">
                    <a:pos x="244" y="85"/>
                  </a:cxn>
                  <a:cxn ang="0">
                    <a:pos x="267" y="106"/>
                  </a:cxn>
                  <a:cxn ang="0">
                    <a:pos x="284" y="134"/>
                  </a:cxn>
                  <a:cxn ang="0">
                    <a:pos x="293" y="168"/>
                  </a:cxn>
                  <a:cxn ang="0">
                    <a:pos x="293" y="191"/>
                  </a:cxn>
                  <a:cxn ang="0">
                    <a:pos x="284" y="223"/>
                  </a:cxn>
                  <a:cxn ang="0">
                    <a:pos x="267" y="252"/>
                  </a:cxn>
                  <a:cxn ang="0">
                    <a:pos x="244" y="274"/>
                  </a:cxn>
                  <a:cxn ang="0">
                    <a:pos x="213" y="289"/>
                  </a:cxn>
                  <a:cxn ang="0">
                    <a:pos x="179" y="294"/>
                  </a:cxn>
                  <a:cxn ang="0">
                    <a:pos x="32" y="286"/>
                  </a:cxn>
                  <a:cxn ang="0">
                    <a:pos x="92" y="307"/>
                  </a:cxn>
                  <a:cxn ang="0">
                    <a:pos x="135" y="327"/>
                  </a:cxn>
                  <a:cxn ang="0">
                    <a:pos x="179" y="358"/>
                  </a:cxn>
                  <a:cxn ang="0">
                    <a:pos x="179" y="294"/>
                  </a:cxn>
                  <a:cxn ang="0">
                    <a:pos x="145" y="289"/>
                  </a:cxn>
                  <a:cxn ang="0">
                    <a:pos x="115" y="274"/>
                  </a:cxn>
                  <a:cxn ang="0">
                    <a:pos x="92" y="252"/>
                  </a:cxn>
                  <a:cxn ang="0">
                    <a:pos x="74" y="223"/>
                  </a:cxn>
                  <a:cxn ang="0">
                    <a:pos x="66" y="191"/>
                  </a:cxn>
                  <a:cxn ang="0">
                    <a:pos x="66" y="168"/>
                  </a:cxn>
                  <a:cxn ang="0">
                    <a:pos x="74" y="134"/>
                  </a:cxn>
                  <a:cxn ang="0">
                    <a:pos x="92" y="106"/>
                  </a:cxn>
                  <a:cxn ang="0">
                    <a:pos x="115" y="85"/>
                  </a:cxn>
                  <a:cxn ang="0">
                    <a:pos x="145" y="70"/>
                  </a:cxn>
                  <a:cxn ang="0">
                    <a:pos x="179" y="65"/>
                  </a:cxn>
                  <a:cxn ang="0">
                    <a:pos x="179" y="0"/>
                  </a:cxn>
                  <a:cxn ang="0">
                    <a:pos x="151" y="27"/>
                  </a:cxn>
                  <a:cxn ang="0">
                    <a:pos x="105" y="43"/>
                  </a:cxn>
                  <a:cxn ang="0">
                    <a:pos x="32" y="72"/>
                  </a:cxn>
                  <a:cxn ang="0">
                    <a:pos x="43" y="105"/>
                  </a:cxn>
                  <a:cxn ang="0">
                    <a:pos x="27" y="150"/>
                  </a:cxn>
                  <a:cxn ang="0">
                    <a:pos x="27" y="207"/>
                  </a:cxn>
                  <a:cxn ang="0">
                    <a:pos x="36" y="238"/>
                  </a:cxn>
                  <a:cxn ang="0">
                    <a:pos x="52" y="267"/>
                  </a:cxn>
                </a:cxnLst>
                <a:rect l="0" t="0" r="r" b="b"/>
                <a:pathLst>
                  <a:path w="359" h="358">
                    <a:moveTo>
                      <a:pt x="179" y="358"/>
                    </a:moveTo>
                    <a:lnTo>
                      <a:pt x="208" y="358"/>
                    </a:lnTo>
                    <a:lnTo>
                      <a:pt x="208" y="331"/>
                    </a:lnTo>
                    <a:lnTo>
                      <a:pt x="208" y="331"/>
                    </a:lnTo>
                    <a:lnTo>
                      <a:pt x="224" y="327"/>
                    </a:lnTo>
                    <a:lnTo>
                      <a:pt x="239" y="322"/>
                    </a:lnTo>
                    <a:lnTo>
                      <a:pt x="254" y="315"/>
                    </a:lnTo>
                    <a:lnTo>
                      <a:pt x="267" y="307"/>
                    </a:lnTo>
                    <a:lnTo>
                      <a:pt x="286" y="326"/>
                    </a:lnTo>
                    <a:lnTo>
                      <a:pt x="326" y="286"/>
                    </a:lnTo>
                    <a:lnTo>
                      <a:pt x="307" y="267"/>
                    </a:lnTo>
                    <a:lnTo>
                      <a:pt x="307" y="267"/>
                    </a:lnTo>
                    <a:lnTo>
                      <a:pt x="315" y="253"/>
                    </a:lnTo>
                    <a:lnTo>
                      <a:pt x="323" y="238"/>
                    </a:lnTo>
                    <a:lnTo>
                      <a:pt x="328" y="223"/>
                    </a:lnTo>
                    <a:lnTo>
                      <a:pt x="331" y="207"/>
                    </a:lnTo>
                    <a:lnTo>
                      <a:pt x="359" y="207"/>
                    </a:lnTo>
                    <a:lnTo>
                      <a:pt x="359" y="150"/>
                    </a:lnTo>
                    <a:lnTo>
                      <a:pt x="331" y="150"/>
                    </a:lnTo>
                    <a:lnTo>
                      <a:pt x="331" y="150"/>
                    </a:lnTo>
                    <a:lnTo>
                      <a:pt x="328" y="136"/>
                    </a:lnTo>
                    <a:lnTo>
                      <a:pt x="323" y="119"/>
                    </a:lnTo>
                    <a:lnTo>
                      <a:pt x="315" y="105"/>
                    </a:lnTo>
                    <a:lnTo>
                      <a:pt x="307" y="91"/>
                    </a:lnTo>
                    <a:lnTo>
                      <a:pt x="326" y="72"/>
                    </a:lnTo>
                    <a:lnTo>
                      <a:pt x="286" y="33"/>
                    </a:lnTo>
                    <a:lnTo>
                      <a:pt x="267" y="51"/>
                    </a:lnTo>
                    <a:lnTo>
                      <a:pt x="267" y="51"/>
                    </a:lnTo>
                    <a:lnTo>
                      <a:pt x="254" y="43"/>
                    </a:lnTo>
                    <a:lnTo>
                      <a:pt x="239" y="37"/>
                    </a:lnTo>
                    <a:lnTo>
                      <a:pt x="224" y="30"/>
                    </a:lnTo>
                    <a:lnTo>
                      <a:pt x="208" y="27"/>
                    </a:lnTo>
                    <a:lnTo>
                      <a:pt x="208" y="0"/>
                    </a:lnTo>
                    <a:lnTo>
                      <a:pt x="179" y="0"/>
                    </a:lnTo>
                    <a:lnTo>
                      <a:pt x="179" y="65"/>
                    </a:lnTo>
                    <a:lnTo>
                      <a:pt x="179" y="65"/>
                    </a:lnTo>
                    <a:lnTo>
                      <a:pt x="190" y="65"/>
                    </a:lnTo>
                    <a:lnTo>
                      <a:pt x="203" y="68"/>
                    </a:lnTo>
                    <a:lnTo>
                      <a:pt x="213" y="70"/>
                    </a:lnTo>
                    <a:lnTo>
                      <a:pt x="224" y="74"/>
                    </a:lnTo>
                    <a:lnTo>
                      <a:pt x="234" y="79"/>
                    </a:lnTo>
                    <a:lnTo>
                      <a:pt x="244" y="85"/>
                    </a:lnTo>
                    <a:lnTo>
                      <a:pt x="252" y="91"/>
                    </a:lnTo>
                    <a:lnTo>
                      <a:pt x="260" y="98"/>
                    </a:lnTo>
                    <a:lnTo>
                      <a:pt x="267" y="106"/>
                    </a:lnTo>
                    <a:lnTo>
                      <a:pt x="275" y="116"/>
                    </a:lnTo>
                    <a:lnTo>
                      <a:pt x="279" y="124"/>
                    </a:lnTo>
                    <a:lnTo>
                      <a:pt x="284" y="134"/>
                    </a:lnTo>
                    <a:lnTo>
                      <a:pt x="288" y="145"/>
                    </a:lnTo>
                    <a:lnTo>
                      <a:pt x="292" y="157"/>
                    </a:lnTo>
                    <a:lnTo>
                      <a:pt x="293" y="168"/>
                    </a:lnTo>
                    <a:lnTo>
                      <a:pt x="293" y="179"/>
                    </a:lnTo>
                    <a:lnTo>
                      <a:pt x="293" y="179"/>
                    </a:lnTo>
                    <a:lnTo>
                      <a:pt x="293" y="191"/>
                    </a:lnTo>
                    <a:lnTo>
                      <a:pt x="292" y="202"/>
                    </a:lnTo>
                    <a:lnTo>
                      <a:pt x="288" y="213"/>
                    </a:lnTo>
                    <a:lnTo>
                      <a:pt x="284" y="223"/>
                    </a:lnTo>
                    <a:lnTo>
                      <a:pt x="279" y="233"/>
                    </a:lnTo>
                    <a:lnTo>
                      <a:pt x="275" y="243"/>
                    </a:lnTo>
                    <a:lnTo>
                      <a:pt x="267" y="252"/>
                    </a:lnTo>
                    <a:lnTo>
                      <a:pt x="260" y="260"/>
                    </a:lnTo>
                    <a:lnTo>
                      <a:pt x="252" y="268"/>
                    </a:lnTo>
                    <a:lnTo>
                      <a:pt x="244" y="274"/>
                    </a:lnTo>
                    <a:lnTo>
                      <a:pt x="234" y="280"/>
                    </a:lnTo>
                    <a:lnTo>
                      <a:pt x="224" y="285"/>
                    </a:lnTo>
                    <a:lnTo>
                      <a:pt x="213" y="289"/>
                    </a:lnTo>
                    <a:lnTo>
                      <a:pt x="203" y="291"/>
                    </a:lnTo>
                    <a:lnTo>
                      <a:pt x="190" y="293"/>
                    </a:lnTo>
                    <a:lnTo>
                      <a:pt x="179" y="294"/>
                    </a:lnTo>
                    <a:lnTo>
                      <a:pt x="179" y="358"/>
                    </a:lnTo>
                    <a:close/>
                    <a:moveTo>
                      <a:pt x="52" y="267"/>
                    </a:moveTo>
                    <a:lnTo>
                      <a:pt x="32" y="286"/>
                    </a:lnTo>
                    <a:lnTo>
                      <a:pt x="73" y="326"/>
                    </a:lnTo>
                    <a:lnTo>
                      <a:pt x="92" y="307"/>
                    </a:lnTo>
                    <a:lnTo>
                      <a:pt x="92" y="307"/>
                    </a:lnTo>
                    <a:lnTo>
                      <a:pt x="105" y="315"/>
                    </a:lnTo>
                    <a:lnTo>
                      <a:pt x="120" y="322"/>
                    </a:lnTo>
                    <a:lnTo>
                      <a:pt x="135" y="327"/>
                    </a:lnTo>
                    <a:lnTo>
                      <a:pt x="151" y="331"/>
                    </a:lnTo>
                    <a:lnTo>
                      <a:pt x="151" y="358"/>
                    </a:lnTo>
                    <a:lnTo>
                      <a:pt x="179" y="358"/>
                    </a:lnTo>
                    <a:lnTo>
                      <a:pt x="179" y="294"/>
                    </a:lnTo>
                    <a:lnTo>
                      <a:pt x="179" y="294"/>
                    </a:lnTo>
                    <a:lnTo>
                      <a:pt x="179" y="294"/>
                    </a:lnTo>
                    <a:lnTo>
                      <a:pt x="168" y="293"/>
                    </a:lnTo>
                    <a:lnTo>
                      <a:pt x="156" y="291"/>
                    </a:lnTo>
                    <a:lnTo>
                      <a:pt x="145" y="289"/>
                    </a:lnTo>
                    <a:lnTo>
                      <a:pt x="135" y="285"/>
                    </a:lnTo>
                    <a:lnTo>
                      <a:pt x="125" y="280"/>
                    </a:lnTo>
                    <a:lnTo>
                      <a:pt x="115" y="274"/>
                    </a:lnTo>
                    <a:lnTo>
                      <a:pt x="106" y="268"/>
                    </a:lnTo>
                    <a:lnTo>
                      <a:pt x="99" y="260"/>
                    </a:lnTo>
                    <a:lnTo>
                      <a:pt x="92" y="252"/>
                    </a:lnTo>
                    <a:lnTo>
                      <a:pt x="84" y="243"/>
                    </a:lnTo>
                    <a:lnTo>
                      <a:pt x="79" y="233"/>
                    </a:lnTo>
                    <a:lnTo>
                      <a:pt x="74" y="223"/>
                    </a:lnTo>
                    <a:lnTo>
                      <a:pt x="71" y="213"/>
                    </a:lnTo>
                    <a:lnTo>
                      <a:pt x="67" y="202"/>
                    </a:lnTo>
                    <a:lnTo>
                      <a:pt x="66" y="191"/>
                    </a:lnTo>
                    <a:lnTo>
                      <a:pt x="64" y="179"/>
                    </a:lnTo>
                    <a:lnTo>
                      <a:pt x="64" y="179"/>
                    </a:lnTo>
                    <a:lnTo>
                      <a:pt x="66" y="168"/>
                    </a:lnTo>
                    <a:lnTo>
                      <a:pt x="67" y="157"/>
                    </a:lnTo>
                    <a:lnTo>
                      <a:pt x="71" y="145"/>
                    </a:lnTo>
                    <a:lnTo>
                      <a:pt x="74" y="134"/>
                    </a:lnTo>
                    <a:lnTo>
                      <a:pt x="79" y="124"/>
                    </a:lnTo>
                    <a:lnTo>
                      <a:pt x="84" y="116"/>
                    </a:lnTo>
                    <a:lnTo>
                      <a:pt x="92" y="106"/>
                    </a:lnTo>
                    <a:lnTo>
                      <a:pt x="99" y="98"/>
                    </a:lnTo>
                    <a:lnTo>
                      <a:pt x="106" y="91"/>
                    </a:lnTo>
                    <a:lnTo>
                      <a:pt x="115" y="85"/>
                    </a:lnTo>
                    <a:lnTo>
                      <a:pt x="125" y="79"/>
                    </a:lnTo>
                    <a:lnTo>
                      <a:pt x="135" y="74"/>
                    </a:lnTo>
                    <a:lnTo>
                      <a:pt x="145" y="70"/>
                    </a:lnTo>
                    <a:lnTo>
                      <a:pt x="156" y="68"/>
                    </a:lnTo>
                    <a:lnTo>
                      <a:pt x="168" y="65"/>
                    </a:lnTo>
                    <a:lnTo>
                      <a:pt x="179" y="65"/>
                    </a:lnTo>
                    <a:lnTo>
                      <a:pt x="179" y="65"/>
                    </a:lnTo>
                    <a:lnTo>
                      <a:pt x="179" y="65"/>
                    </a:lnTo>
                    <a:lnTo>
                      <a:pt x="179" y="0"/>
                    </a:lnTo>
                    <a:lnTo>
                      <a:pt x="151" y="0"/>
                    </a:lnTo>
                    <a:lnTo>
                      <a:pt x="151" y="27"/>
                    </a:lnTo>
                    <a:lnTo>
                      <a:pt x="151" y="27"/>
                    </a:lnTo>
                    <a:lnTo>
                      <a:pt x="135" y="30"/>
                    </a:lnTo>
                    <a:lnTo>
                      <a:pt x="120" y="37"/>
                    </a:lnTo>
                    <a:lnTo>
                      <a:pt x="105" y="43"/>
                    </a:lnTo>
                    <a:lnTo>
                      <a:pt x="92" y="51"/>
                    </a:lnTo>
                    <a:lnTo>
                      <a:pt x="73" y="33"/>
                    </a:lnTo>
                    <a:lnTo>
                      <a:pt x="32" y="72"/>
                    </a:lnTo>
                    <a:lnTo>
                      <a:pt x="52" y="91"/>
                    </a:lnTo>
                    <a:lnTo>
                      <a:pt x="52" y="91"/>
                    </a:lnTo>
                    <a:lnTo>
                      <a:pt x="43" y="105"/>
                    </a:lnTo>
                    <a:lnTo>
                      <a:pt x="36" y="119"/>
                    </a:lnTo>
                    <a:lnTo>
                      <a:pt x="31" y="136"/>
                    </a:lnTo>
                    <a:lnTo>
                      <a:pt x="27" y="150"/>
                    </a:lnTo>
                    <a:lnTo>
                      <a:pt x="0" y="150"/>
                    </a:lnTo>
                    <a:lnTo>
                      <a:pt x="0" y="207"/>
                    </a:lnTo>
                    <a:lnTo>
                      <a:pt x="27" y="207"/>
                    </a:lnTo>
                    <a:lnTo>
                      <a:pt x="27" y="207"/>
                    </a:lnTo>
                    <a:lnTo>
                      <a:pt x="31" y="223"/>
                    </a:lnTo>
                    <a:lnTo>
                      <a:pt x="36" y="238"/>
                    </a:lnTo>
                    <a:lnTo>
                      <a:pt x="43" y="253"/>
                    </a:lnTo>
                    <a:lnTo>
                      <a:pt x="52" y="267"/>
                    </a:lnTo>
                    <a:lnTo>
                      <a:pt x="52" y="26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Lato Light"/>
                </a:endParaRPr>
              </a:p>
            </p:txBody>
          </p:sp>
          <p:sp>
            <p:nvSpPr>
              <p:cNvPr id="208" name="Freeform 14">
                <a:extLst>
                  <a:ext uri="{FF2B5EF4-FFF2-40B4-BE49-F238E27FC236}">
                    <a16:creationId xmlns:a16="http://schemas.microsoft.com/office/drawing/2014/main" id="{AB23A12D-EF45-4635-ABA2-FD0641B6CEA6}"/>
                  </a:ext>
                </a:extLst>
              </p:cNvPr>
              <p:cNvSpPr>
                <a:spLocks noEditPoints="1"/>
              </p:cNvSpPr>
              <p:nvPr/>
            </p:nvSpPr>
            <p:spPr bwMode="auto">
              <a:xfrm>
                <a:off x="3233717" y="2798775"/>
                <a:ext cx="182563" cy="182563"/>
              </a:xfrm>
              <a:custGeom>
                <a:avLst/>
                <a:gdLst/>
                <a:ahLst/>
                <a:cxnLst>
                  <a:cxn ang="0">
                    <a:pos x="131" y="20"/>
                  </a:cxn>
                  <a:cxn ang="0">
                    <a:pos x="152" y="6"/>
                  </a:cxn>
                  <a:cxn ang="0">
                    <a:pos x="183" y="21"/>
                  </a:cxn>
                  <a:cxn ang="0">
                    <a:pos x="179" y="42"/>
                  </a:cxn>
                  <a:cxn ang="0">
                    <a:pos x="198" y="64"/>
                  </a:cxn>
                  <a:cxn ang="0">
                    <a:pos x="219" y="64"/>
                  </a:cxn>
                  <a:cxn ang="0">
                    <a:pos x="230" y="97"/>
                  </a:cxn>
                  <a:cxn ang="0">
                    <a:pos x="213" y="109"/>
                  </a:cxn>
                  <a:cxn ang="0">
                    <a:pos x="210" y="137"/>
                  </a:cxn>
                  <a:cxn ang="0">
                    <a:pos x="225" y="152"/>
                  </a:cxn>
                  <a:cxn ang="0">
                    <a:pos x="210" y="183"/>
                  </a:cxn>
                  <a:cxn ang="0">
                    <a:pos x="189" y="179"/>
                  </a:cxn>
                  <a:cxn ang="0">
                    <a:pos x="167" y="198"/>
                  </a:cxn>
                  <a:cxn ang="0">
                    <a:pos x="167" y="220"/>
                  </a:cxn>
                  <a:cxn ang="0">
                    <a:pos x="135" y="230"/>
                  </a:cxn>
                  <a:cxn ang="0">
                    <a:pos x="123" y="213"/>
                  </a:cxn>
                  <a:cxn ang="0">
                    <a:pos x="115" y="163"/>
                  </a:cxn>
                  <a:cxn ang="0">
                    <a:pos x="136" y="158"/>
                  </a:cxn>
                  <a:cxn ang="0">
                    <a:pos x="153" y="144"/>
                  </a:cxn>
                  <a:cxn ang="0">
                    <a:pos x="161" y="131"/>
                  </a:cxn>
                  <a:cxn ang="0">
                    <a:pos x="161" y="103"/>
                  </a:cxn>
                  <a:cxn ang="0">
                    <a:pos x="147" y="80"/>
                  </a:cxn>
                  <a:cxn ang="0">
                    <a:pos x="130" y="71"/>
                  </a:cxn>
                  <a:cxn ang="0">
                    <a:pos x="115" y="19"/>
                  </a:cxn>
                  <a:cxn ang="0">
                    <a:pos x="11" y="167"/>
                  </a:cxn>
                  <a:cxn ang="0">
                    <a:pos x="1" y="135"/>
                  </a:cxn>
                  <a:cxn ang="0">
                    <a:pos x="19" y="123"/>
                  </a:cxn>
                  <a:cxn ang="0">
                    <a:pos x="20" y="94"/>
                  </a:cxn>
                  <a:cxn ang="0">
                    <a:pos x="5" y="79"/>
                  </a:cxn>
                  <a:cxn ang="0">
                    <a:pos x="21" y="48"/>
                  </a:cxn>
                  <a:cxn ang="0">
                    <a:pos x="42" y="52"/>
                  </a:cxn>
                  <a:cxn ang="0">
                    <a:pos x="63" y="34"/>
                  </a:cxn>
                  <a:cxn ang="0">
                    <a:pos x="63" y="12"/>
                  </a:cxn>
                  <a:cxn ang="0">
                    <a:pos x="97" y="1"/>
                  </a:cxn>
                  <a:cxn ang="0">
                    <a:pos x="109" y="19"/>
                  </a:cxn>
                  <a:cxn ang="0">
                    <a:pos x="115" y="68"/>
                  </a:cxn>
                  <a:cxn ang="0">
                    <a:pos x="94" y="73"/>
                  </a:cxn>
                  <a:cxn ang="0">
                    <a:pos x="78" y="88"/>
                  </a:cxn>
                  <a:cxn ang="0">
                    <a:pos x="71" y="100"/>
                  </a:cxn>
                  <a:cxn ang="0">
                    <a:pos x="71" y="129"/>
                  </a:cxn>
                  <a:cxn ang="0">
                    <a:pos x="84" y="151"/>
                  </a:cxn>
                  <a:cxn ang="0">
                    <a:pos x="100" y="161"/>
                  </a:cxn>
                  <a:cxn ang="0">
                    <a:pos x="115" y="213"/>
                  </a:cxn>
                  <a:cxn ang="0">
                    <a:pos x="84" y="208"/>
                  </a:cxn>
                  <a:cxn ang="0">
                    <a:pos x="68" y="221"/>
                  </a:cxn>
                  <a:cxn ang="0">
                    <a:pos x="40" y="203"/>
                  </a:cxn>
                  <a:cxn ang="0">
                    <a:pos x="45" y="183"/>
                  </a:cxn>
                  <a:cxn ang="0">
                    <a:pos x="29" y="160"/>
                  </a:cxn>
                </a:cxnLst>
                <a:rect l="0" t="0" r="r" b="b"/>
                <a:pathLst>
                  <a:path w="231" h="231">
                    <a:moveTo>
                      <a:pt x="115" y="19"/>
                    </a:moveTo>
                    <a:lnTo>
                      <a:pt x="115" y="19"/>
                    </a:lnTo>
                    <a:lnTo>
                      <a:pt x="131" y="20"/>
                    </a:lnTo>
                    <a:lnTo>
                      <a:pt x="146" y="24"/>
                    </a:lnTo>
                    <a:lnTo>
                      <a:pt x="152" y="6"/>
                    </a:lnTo>
                    <a:lnTo>
                      <a:pt x="152" y="6"/>
                    </a:lnTo>
                    <a:lnTo>
                      <a:pt x="163" y="10"/>
                    </a:lnTo>
                    <a:lnTo>
                      <a:pt x="173" y="15"/>
                    </a:lnTo>
                    <a:lnTo>
                      <a:pt x="183" y="21"/>
                    </a:lnTo>
                    <a:lnTo>
                      <a:pt x="192" y="29"/>
                    </a:lnTo>
                    <a:lnTo>
                      <a:pt x="179" y="42"/>
                    </a:lnTo>
                    <a:lnTo>
                      <a:pt x="179" y="42"/>
                    </a:lnTo>
                    <a:lnTo>
                      <a:pt x="187" y="48"/>
                    </a:lnTo>
                    <a:lnTo>
                      <a:pt x="193" y="56"/>
                    </a:lnTo>
                    <a:lnTo>
                      <a:pt x="198" y="64"/>
                    </a:lnTo>
                    <a:lnTo>
                      <a:pt x="203" y="72"/>
                    </a:lnTo>
                    <a:lnTo>
                      <a:pt x="219" y="64"/>
                    </a:lnTo>
                    <a:lnTo>
                      <a:pt x="219" y="64"/>
                    </a:lnTo>
                    <a:lnTo>
                      <a:pt x="224" y="74"/>
                    </a:lnTo>
                    <a:lnTo>
                      <a:pt x="228" y="85"/>
                    </a:lnTo>
                    <a:lnTo>
                      <a:pt x="230" y="97"/>
                    </a:lnTo>
                    <a:lnTo>
                      <a:pt x="231" y="108"/>
                    </a:lnTo>
                    <a:lnTo>
                      <a:pt x="213" y="109"/>
                    </a:lnTo>
                    <a:lnTo>
                      <a:pt x="213" y="109"/>
                    </a:lnTo>
                    <a:lnTo>
                      <a:pt x="213" y="119"/>
                    </a:lnTo>
                    <a:lnTo>
                      <a:pt x="213" y="127"/>
                    </a:lnTo>
                    <a:lnTo>
                      <a:pt x="210" y="137"/>
                    </a:lnTo>
                    <a:lnTo>
                      <a:pt x="208" y="147"/>
                    </a:lnTo>
                    <a:lnTo>
                      <a:pt x="225" y="152"/>
                    </a:lnTo>
                    <a:lnTo>
                      <a:pt x="225" y="152"/>
                    </a:lnTo>
                    <a:lnTo>
                      <a:pt x="221" y="163"/>
                    </a:lnTo>
                    <a:lnTo>
                      <a:pt x="217" y="173"/>
                    </a:lnTo>
                    <a:lnTo>
                      <a:pt x="210" y="183"/>
                    </a:lnTo>
                    <a:lnTo>
                      <a:pt x="203" y="192"/>
                    </a:lnTo>
                    <a:lnTo>
                      <a:pt x="189" y="179"/>
                    </a:lnTo>
                    <a:lnTo>
                      <a:pt x="189" y="179"/>
                    </a:lnTo>
                    <a:lnTo>
                      <a:pt x="183" y="187"/>
                    </a:lnTo>
                    <a:lnTo>
                      <a:pt x="176" y="193"/>
                    </a:lnTo>
                    <a:lnTo>
                      <a:pt x="167" y="198"/>
                    </a:lnTo>
                    <a:lnTo>
                      <a:pt x="160" y="203"/>
                    </a:lnTo>
                    <a:lnTo>
                      <a:pt x="167" y="220"/>
                    </a:lnTo>
                    <a:lnTo>
                      <a:pt x="167" y="220"/>
                    </a:lnTo>
                    <a:lnTo>
                      <a:pt x="157" y="224"/>
                    </a:lnTo>
                    <a:lnTo>
                      <a:pt x="146" y="228"/>
                    </a:lnTo>
                    <a:lnTo>
                      <a:pt x="135" y="230"/>
                    </a:lnTo>
                    <a:lnTo>
                      <a:pt x="124" y="231"/>
                    </a:lnTo>
                    <a:lnTo>
                      <a:pt x="123" y="213"/>
                    </a:lnTo>
                    <a:lnTo>
                      <a:pt x="123" y="213"/>
                    </a:lnTo>
                    <a:lnTo>
                      <a:pt x="115" y="213"/>
                    </a:lnTo>
                    <a:lnTo>
                      <a:pt x="115" y="163"/>
                    </a:lnTo>
                    <a:lnTo>
                      <a:pt x="115" y="163"/>
                    </a:lnTo>
                    <a:lnTo>
                      <a:pt x="123" y="162"/>
                    </a:lnTo>
                    <a:lnTo>
                      <a:pt x="130" y="161"/>
                    </a:lnTo>
                    <a:lnTo>
                      <a:pt x="136" y="158"/>
                    </a:lnTo>
                    <a:lnTo>
                      <a:pt x="144" y="155"/>
                    </a:lnTo>
                    <a:lnTo>
                      <a:pt x="149" y="150"/>
                    </a:lnTo>
                    <a:lnTo>
                      <a:pt x="153" y="144"/>
                    </a:lnTo>
                    <a:lnTo>
                      <a:pt x="157" y="137"/>
                    </a:lnTo>
                    <a:lnTo>
                      <a:pt x="161" y="131"/>
                    </a:lnTo>
                    <a:lnTo>
                      <a:pt x="161" y="131"/>
                    </a:lnTo>
                    <a:lnTo>
                      <a:pt x="162" y="121"/>
                    </a:lnTo>
                    <a:lnTo>
                      <a:pt x="162" y="113"/>
                    </a:lnTo>
                    <a:lnTo>
                      <a:pt x="161" y="103"/>
                    </a:lnTo>
                    <a:lnTo>
                      <a:pt x="158" y="94"/>
                    </a:lnTo>
                    <a:lnTo>
                      <a:pt x="153" y="87"/>
                    </a:lnTo>
                    <a:lnTo>
                      <a:pt x="147" y="80"/>
                    </a:lnTo>
                    <a:lnTo>
                      <a:pt x="140" y="74"/>
                    </a:lnTo>
                    <a:lnTo>
                      <a:pt x="130" y="71"/>
                    </a:lnTo>
                    <a:lnTo>
                      <a:pt x="130" y="71"/>
                    </a:lnTo>
                    <a:lnTo>
                      <a:pt x="123" y="69"/>
                    </a:lnTo>
                    <a:lnTo>
                      <a:pt x="115" y="68"/>
                    </a:lnTo>
                    <a:lnTo>
                      <a:pt x="115" y="19"/>
                    </a:lnTo>
                    <a:close/>
                    <a:moveTo>
                      <a:pt x="29" y="160"/>
                    </a:moveTo>
                    <a:lnTo>
                      <a:pt x="11" y="167"/>
                    </a:lnTo>
                    <a:lnTo>
                      <a:pt x="11" y="167"/>
                    </a:lnTo>
                    <a:lnTo>
                      <a:pt x="8" y="157"/>
                    </a:lnTo>
                    <a:lnTo>
                      <a:pt x="4" y="146"/>
                    </a:lnTo>
                    <a:lnTo>
                      <a:pt x="1" y="135"/>
                    </a:lnTo>
                    <a:lnTo>
                      <a:pt x="0" y="124"/>
                    </a:lnTo>
                    <a:lnTo>
                      <a:pt x="19" y="123"/>
                    </a:lnTo>
                    <a:lnTo>
                      <a:pt x="19" y="123"/>
                    </a:lnTo>
                    <a:lnTo>
                      <a:pt x="17" y="114"/>
                    </a:lnTo>
                    <a:lnTo>
                      <a:pt x="19" y="104"/>
                    </a:lnTo>
                    <a:lnTo>
                      <a:pt x="20" y="94"/>
                    </a:lnTo>
                    <a:lnTo>
                      <a:pt x="24" y="85"/>
                    </a:lnTo>
                    <a:lnTo>
                      <a:pt x="5" y="79"/>
                    </a:lnTo>
                    <a:lnTo>
                      <a:pt x="5" y="79"/>
                    </a:lnTo>
                    <a:lnTo>
                      <a:pt x="10" y="68"/>
                    </a:lnTo>
                    <a:lnTo>
                      <a:pt x="15" y="58"/>
                    </a:lnTo>
                    <a:lnTo>
                      <a:pt x="21" y="48"/>
                    </a:lnTo>
                    <a:lnTo>
                      <a:pt x="29" y="40"/>
                    </a:lnTo>
                    <a:lnTo>
                      <a:pt x="42" y="52"/>
                    </a:lnTo>
                    <a:lnTo>
                      <a:pt x="42" y="52"/>
                    </a:lnTo>
                    <a:lnTo>
                      <a:pt x="48" y="45"/>
                    </a:lnTo>
                    <a:lnTo>
                      <a:pt x="56" y="38"/>
                    </a:lnTo>
                    <a:lnTo>
                      <a:pt x="63" y="34"/>
                    </a:lnTo>
                    <a:lnTo>
                      <a:pt x="72" y="29"/>
                    </a:lnTo>
                    <a:lnTo>
                      <a:pt x="63" y="12"/>
                    </a:lnTo>
                    <a:lnTo>
                      <a:pt x="63" y="12"/>
                    </a:lnTo>
                    <a:lnTo>
                      <a:pt x="74" y="8"/>
                    </a:lnTo>
                    <a:lnTo>
                      <a:pt x="85" y="4"/>
                    </a:lnTo>
                    <a:lnTo>
                      <a:pt x="97" y="1"/>
                    </a:lnTo>
                    <a:lnTo>
                      <a:pt x="108" y="0"/>
                    </a:lnTo>
                    <a:lnTo>
                      <a:pt x="109" y="19"/>
                    </a:lnTo>
                    <a:lnTo>
                      <a:pt x="109" y="19"/>
                    </a:lnTo>
                    <a:lnTo>
                      <a:pt x="115" y="19"/>
                    </a:lnTo>
                    <a:lnTo>
                      <a:pt x="115" y="68"/>
                    </a:lnTo>
                    <a:lnTo>
                      <a:pt x="115" y="68"/>
                    </a:lnTo>
                    <a:lnTo>
                      <a:pt x="108" y="69"/>
                    </a:lnTo>
                    <a:lnTo>
                      <a:pt x="102" y="71"/>
                    </a:lnTo>
                    <a:lnTo>
                      <a:pt x="94" y="73"/>
                    </a:lnTo>
                    <a:lnTo>
                      <a:pt x="88" y="77"/>
                    </a:lnTo>
                    <a:lnTo>
                      <a:pt x="83" y="82"/>
                    </a:lnTo>
                    <a:lnTo>
                      <a:pt x="78" y="88"/>
                    </a:lnTo>
                    <a:lnTo>
                      <a:pt x="74" y="94"/>
                    </a:lnTo>
                    <a:lnTo>
                      <a:pt x="71" y="100"/>
                    </a:lnTo>
                    <a:lnTo>
                      <a:pt x="71" y="100"/>
                    </a:lnTo>
                    <a:lnTo>
                      <a:pt x="68" y="110"/>
                    </a:lnTo>
                    <a:lnTo>
                      <a:pt x="68" y="120"/>
                    </a:lnTo>
                    <a:lnTo>
                      <a:pt x="71" y="129"/>
                    </a:lnTo>
                    <a:lnTo>
                      <a:pt x="73" y="137"/>
                    </a:lnTo>
                    <a:lnTo>
                      <a:pt x="78" y="145"/>
                    </a:lnTo>
                    <a:lnTo>
                      <a:pt x="84" y="151"/>
                    </a:lnTo>
                    <a:lnTo>
                      <a:pt x="92" y="157"/>
                    </a:lnTo>
                    <a:lnTo>
                      <a:pt x="100" y="161"/>
                    </a:lnTo>
                    <a:lnTo>
                      <a:pt x="100" y="161"/>
                    </a:lnTo>
                    <a:lnTo>
                      <a:pt x="108" y="162"/>
                    </a:lnTo>
                    <a:lnTo>
                      <a:pt x="115" y="163"/>
                    </a:lnTo>
                    <a:lnTo>
                      <a:pt x="115" y="213"/>
                    </a:lnTo>
                    <a:lnTo>
                      <a:pt x="115" y="213"/>
                    </a:lnTo>
                    <a:lnTo>
                      <a:pt x="100" y="212"/>
                    </a:lnTo>
                    <a:lnTo>
                      <a:pt x="84" y="208"/>
                    </a:lnTo>
                    <a:lnTo>
                      <a:pt x="79" y="226"/>
                    </a:lnTo>
                    <a:lnTo>
                      <a:pt x="79" y="226"/>
                    </a:lnTo>
                    <a:lnTo>
                      <a:pt x="68" y="221"/>
                    </a:lnTo>
                    <a:lnTo>
                      <a:pt x="58" y="216"/>
                    </a:lnTo>
                    <a:lnTo>
                      <a:pt x="48" y="210"/>
                    </a:lnTo>
                    <a:lnTo>
                      <a:pt x="40" y="203"/>
                    </a:lnTo>
                    <a:lnTo>
                      <a:pt x="52" y="189"/>
                    </a:lnTo>
                    <a:lnTo>
                      <a:pt x="52" y="189"/>
                    </a:lnTo>
                    <a:lnTo>
                      <a:pt x="45" y="183"/>
                    </a:lnTo>
                    <a:lnTo>
                      <a:pt x="38" y="176"/>
                    </a:lnTo>
                    <a:lnTo>
                      <a:pt x="34" y="168"/>
                    </a:lnTo>
                    <a:lnTo>
                      <a:pt x="29" y="160"/>
                    </a:lnTo>
                    <a:lnTo>
                      <a:pt x="29" y="16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Lato Light"/>
                </a:endParaRPr>
              </a:p>
            </p:txBody>
          </p:sp>
          <p:sp>
            <p:nvSpPr>
              <p:cNvPr id="209" name="Freeform 15">
                <a:extLst>
                  <a:ext uri="{FF2B5EF4-FFF2-40B4-BE49-F238E27FC236}">
                    <a16:creationId xmlns:a16="http://schemas.microsoft.com/office/drawing/2014/main" id="{F9AB8409-8C74-4104-BBB2-2FD1D027820F}"/>
                  </a:ext>
                </a:extLst>
              </p:cNvPr>
              <p:cNvSpPr>
                <a:spLocks noEditPoints="1"/>
              </p:cNvSpPr>
              <p:nvPr/>
            </p:nvSpPr>
            <p:spPr bwMode="auto">
              <a:xfrm>
                <a:off x="3228955" y="2589225"/>
                <a:ext cx="190500" cy="190500"/>
              </a:xfrm>
              <a:custGeom>
                <a:avLst/>
                <a:gdLst/>
                <a:ahLst/>
                <a:cxnLst>
                  <a:cxn ang="0">
                    <a:pos x="131" y="0"/>
                  </a:cxn>
                  <a:cxn ang="0">
                    <a:pos x="170" y="10"/>
                  </a:cxn>
                  <a:cxn ang="0">
                    <a:pos x="163" y="47"/>
                  </a:cxn>
                  <a:cxn ang="0">
                    <a:pos x="186" y="65"/>
                  </a:cxn>
                  <a:cxn ang="0">
                    <a:pos x="222" y="53"/>
                  </a:cxn>
                  <a:cxn ang="0">
                    <a:pos x="234" y="76"/>
                  </a:cxn>
                  <a:cxn ang="0">
                    <a:pos x="204" y="107"/>
                  </a:cxn>
                  <a:cxn ang="0">
                    <a:pos x="205" y="127"/>
                  </a:cxn>
                  <a:cxn ang="0">
                    <a:pos x="236" y="157"/>
                  </a:cxn>
                  <a:cxn ang="0">
                    <a:pos x="225" y="180"/>
                  </a:cxn>
                  <a:cxn ang="0">
                    <a:pos x="182" y="178"/>
                  </a:cxn>
                  <a:cxn ang="0">
                    <a:pos x="168" y="190"/>
                  </a:cxn>
                  <a:cxn ang="0">
                    <a:pos x="151" y="199"/>
                  </a:cxn>
                  <a:cxn ang="0">
                    <a:pos x="154" y="236"/>
                  </a:cxn>
                  <a:cxn ang="0">
                    <a:pos x="121" y="240"/>
                  </a:cxn>
                  <a:cxn ang="0">
                    <a:pos x="134" y="189"/>
                  </a:cxn>
                  <a:cxn ang="0">
                    <a:pos x="158" y="179"/>
                  </a:cxn>
                  <a:cxn ang="0">
                    <a:pos x="184" y="148"/>
                  </a:cxn>
                  <a:cxn ang="0">
                    <a:pos x="191" y="109"/>
                  </a:cxn>
                  <a:cxn ang="0">
                    <a:pos x="182" y="85"/>
                  </a:cxn>
                  <a:cxn ang="0">
                    <a:pos x="160" y="62"/>
                  </a:cxn>
                  <a:cxn ang="0">
                    <a:pos x="131" y="50"/>
                  </a:cxn>
                  <a:cxn ang="0">
                    <a:pos x="121" y="34"/>
                  </a:cxn>
                  <a:cxn ang="0">
                    <a:pos x="121" y="240"/>
                  </a:cxn>
                  <a:cxn ang="0">
                    <a:pos x="114" y="204"/>
                  </a:cxn>
                  <a:cxn ang="0">
                    <a:pos x="95" y="200"/>
                  </a:cxn>
                  <a:cxn ang="0">
                    <a:pos x="60" y="224"/>
                  </a:cxn>
                  <a:cxn ang="0">
                    <a:pos x="39" y="208"/>
                  </a:cxn>
                  <a:cxn ang="0">
                    <a:pos x="51" y="167"/>
                  </a:cxn>
                  <a:cxn ang="0">
                    <a:pos x="42" y="149"/>
                  </a:cxn>
                  <a:cxn ang="0">
                    <a:pos x="37" y="131"/>
                  </a:cxn>
                  <a:cxn ang="0">
                    <a:pos x="0" y="122"/>
                  </a:cxn>
                  <a:cxn ang="0">
                    <a:pos x="6" y="83"/>
                  </a:cxn>
                  <a:cxn ang="0">
                    <a:pos x="43" y="85"/>
                  </a:cxn>
                  <a:cxn ang="0">
                    <a:pos x="60" y="62"/>
                  </a:cxn>
                  <a:cxn ang="0">
                    <a:pos x="42" y="27"/>
                  </a:cxn>
                  <a:cxn ang="0">
                    <a:pos x="78" y="7"/>
                  </a:cxn>
                  <a:cxn ang="0">
                    <a:pos x="105" y="37"/>
                  </a:cxn>
                  <a:cxn ang="0">
                    <a:pos x="121" y="49"/>
                  </a:cxn>
                  <a:cxn ang="0">
                    <a:pos x="95" y="54"/>
                  </a:cxn>
                  <a:cxn ang="0">
                    <a:pos x="63" y="79"/>
                  </a:cxn>
                  <a:cxn ang="0">
                    <a:pos x="51" y="117"/>
                  </a:cxn>
                  <a:cxn ang="0">
                    <a:pos x="55" y="144"/>
                  </a:cxn>
                  <a:cxn ang="0">
                    <a:pos x="73" y="172"/>
                  </a:cxn>
                  <a:cxn ang="0">
                    <a:pos x="100" y="186"/>
                  </a:cxn>
                  <a:cxn ang="0">
                    <a:pos x="121" y="240"/>
                  </a:cxn>
                </a:cxnLst>
                <a:rect l="0" t="0" r="r" b="b"/>
                <a:pathLst>
                  <a:path w="240" h="240">
                    <a:moveTo>
                      <a:pt x="128" y="36"/>
                    </a:moveTo>
                    <a:lnTo>
                      <a:pt x="131" y="0"/>
                    </a:lnTo>
                    <a:lnTo>
                      <a:pt x="131" y="0"/>
                    </a:lnTo>
                    <a:lnTo>
                      <a:pt x="145" y="1"/>
                    </a:lnTo>
                    <a:lnTo>
                      <a:pt x="157" y="5"/>
                    </a:lnTo>
                    <a:lnTo>
                      <a:pt x="170" y="10"/>
                    </a:lnTo>
                    <a:lnTo>
                      <a:pt x="182" y="16"/>
                    </a:lnTo>
                    <a:lnTo>
                      <a:pt x="163" y="47"/>
                    </a:lnTo>
                    <a:lnTo>
                      <a:pt x="163" y="47"/>
                    </a:lnTo>
                    <a:lnTo>
                      <a:pt x="172" y="52"/>
                    </a:lnTo>
                    <a:lnTo>
                      <a:pt x="178" y="58"/>
                    </a:lnTo>
                    <a:lnTo>
                      <a:pt x="186" y="65"/>
                    </a:lnTo>
                    <a:lnTo>
                      <a:pt x="191" y="73"/>
                    </a:lnTo>
                    <a:lnTo>
                      <a:pt x="222" y="53"/>
                    </a:lnTo>
                    <a:lnTo>
                      <a:pt x="222" y="53"/>
                    </a:lnTo>
                    <a:lnTo>
                      <a:pt x="228" y="64"/>
                    </a:lnTo>
                    <a:lnTo>
                      <a:pt x="234" y="76"/>
                    </a:lnTo>
                    <a:lnTo>
                      <a:pt x="234" y="76"/>
                    </a:lnTo>
                    <a:lnTo>
                      <a:pt x="238" y="90"/>
                    </a:lnTo>
                    <a:lnTo>
                      <a:pt x="240" y="102"/>
                    </a:lnTo>
                    <a:lnTo>
                      <a:pt x="204" y="107"/>
                    </a:lnTo>
                    <a:lnTo>
                      <a:pt x="204" y="107"/>
                    </a:lnTo>
                    <a:lnTo>
                      <a:pt x="205" y="117"/>
                    </a:lnTo>
                    <a:lnTo>
                      <a:pt x="205" y="127"/>
                    </a:lnTo>
                    <a:lnTo>
                      <a:pt x="204" y="136"/>
                    </a:lnTo>
                    <a:lnTo>
                      <a:pt x="202" y="146"/>
                    </a:lnTo>
                    <a:lnTo>
                      <a:pt x="236" y="157"/>
                    </a:lnTo>
                    <a:lnTo>
                      <a:pt x="236" y="157"/>
                    </a:lnTo>
                    <a:lnTo>
                      <a:pt x="231" y="169"/>
                    </a:lnTo>
                    <a:lnTo>
                      <a:pt x="225" y="180"/>
                    </a:lnTo>
                    <a:lnTo>
                      <a:pt x="218" y="193"/>
                    </a:lnTo>
                    <a:lnTo>
                      <a:pt x="208" y="203"/>
                    </a:lnTo>
                    <a:lnTo>
                      <a:pt x="182" y="178"/>
                    </a:lnTo>
                    <a:lnTo>
                      <a:pt x="182" y="178"/>
                    </a:lnTo>
                    <a:lnTo>
                      <a:pt x="176" y="184"/>
                    </a:lnTo>
                    <a:lnTo>
                      <a:pt x="168" y="190"/>
                    </a:lnTo>
                    <a:lnTo>
                      <a:pt x="160" y="195"/>
                    </a:lnTo>
                    <a:lnTo>
                      <a:pt x="151" y="199"/>
                    </a:lnTo>
                    <a:lnTo>
                      <a:pt x="151" y="199"/>
                    </a:lnTo>
                    <a:lnTo>
                      <a:pt x="163" y="232"/>
                    </a:lnTo>
                    <a:lnTo>
                      <a:pt x="163" y="232"/>
                    </a:lnTo>
                    <a:lnTo>
                      <a:pt x="154" y="236"/>
                    </a:lnTo>
                    <a:lnTo>
                      <a:pt x="142" y="238"/>
                    </a:lnTo>
                    <a:lnTo>
                      <a:pt x="131" y="240"/>
                    </a:lnTo>
                    <a:lnTo>
                      <a:pt x="121" y="240"/>
                    </a:lnTo>
                    <a:lnTo>
                      <a:pt x="121" y="190"/>
                    </a:lnTo>
                    <a:lnTo>
                      <a:pt x="121" y="190"/>
                    </a:lnTo>
                    <a:lnTo>
                      <a:pt x="134" y="189"/>
                    </a:lnTo>
                    <a:lnTo>
                      <a:pt x="146" y="185"/>
                    </a:lnTo>
                    <a:lnTo>
                      <a:pt x="146" y="185"/>
                    </a:lnTo>
                    <a:lnTo>
                      <a:pt x="158" y="179"/>
                    </a:lnTo>
                    <a:lnTo>
                      <a:pt x="170" y="170"/>
                    </a:lnTo>
                    <a:lnTo>
                      <a:pt x="178" y="161"/>
                    </a:lnTo>
                    <a:lnTo>
                      <a:pt x="184" y="148"/>
                    </a:lnTo>
                    <a:lnTo>
                      <a:pt x="189" y="136"/>
                    </a:lnTo>
                    <a:lnTo>
                      <a:pt x="191" y="122"/>
                    </a:lnTo>
                    <a:lnTo>
                      <a:pt x="191" y="109"/>
                    </a:lnTo>
                    <a:lnTo>
                      <a:pt x="187" y="95"/>
                    </a:lnTo>
                    <a:lnTo>
                      <a:pt x="187" y="95"/>
                    </a:lnTo>
                    <a:lnTo>
                      <a:pt x="182" y="85"/>
                    </a:lnTo>
                    <a:lnTo>
                      <a:pt x="176" y="75"/>
                    </a:lnTo>
                    <a:lnTo>
                      <a:pt x="168" y="68"/>
                    </a:lnTo>
                    <a:lnTo>
                      <a:pt x="160" y="62"/>
                    </a:lnTo>
                    <a:lnTo>
                      <a:pt x="151" y="57"/>
                    </a:lnTo>
                    <a:lnTo>
                      <a:pt x="141" y="53"/>
                    </a:lnTo>
                    <a:lnTo>
                      <a:pt x="131" y="50"/>
                    </a:lnTo>
                    <a:lnTo>
                      <a:pt x="121" y="49"/>
                    </a:lnTo>
                    <a:lnTo>
                      <a:pt x="121" y="34"/>
                    </a:lnTo>
                    <a:lnTo>
                      <a:pt x="121" y="34"/>
                    </a:lnTo>
                    <a:lnTo>
                      <a:pt x="128" y="36"/>
                    </a:lnTo>
                    <a:lnTo>
                      <a:pt x="128" y="36"/>
                    </a:lnTo>
                    <a:close/>
                    <a:moveTo>
                      <a:pt x="121" y="240"/>
                    </a:moveTo>
                    <a:lnTo>
                      <a:pt x="121" y="240"/>
                    </a:lnTo>
                    <a:lnTo>
                      <a:pt x="110" y="240"/>
                    </a:lnTo>
                    <a:lnTo>
                      <a:pt x="114" y="204"/>
                    </a:lnTo>
                    <a:lnTo>
                      <a:pt x="114" y="204"/>
                    </a:lnTo>
                    <a:lnTo>
                      <a:pt x="104" y="203"/>
                    </a:lnTo>
                    <a:lnTo>
                      <a:pt x="95" y="200"/>
                    </a:lnTo>
                    <a:lnTo>
                      <a:pt x="87" y="196"/>
                    </a:lnTo>
                    <a:lnTo>
                      <a:pt x="78" y="193"/>
                    </a:lnTo>
                    <a:lnTo>
                      <a:pt x="60" y="224"/>
                    </a:lnTo>
                    <a:lnTo>
                      <a:pt x="60" y="224"/>
                    </a:lnTo>
                    <a:lnTo>
                      <a:pt x="48" y="216"/>
                    </a:lnTo>
                    <a:lnTo>
                      <a:pt x="39" y="208"/>
                    </a:lnTo>
                    <a:lnTo>
                      <a:pt x="29" y="198"/>
                    </a:lnTo>
                    <a:lnTo>
                      <a:pt x="20" y="186"/>
                    </a:lnTo>
                    <a:lnTo>
                      <a:pt x="51" y="167"/>
                    </a:lnTo>
                    <a:lnTo>
                      <a:pt x="51" y="167"/>
                    </a:lnTo>
                    <a:lnTo>
                      <a:pt x="46" y="158"/>
                    </a:lnTo>
                    <a:lnTo>
                      <a:pt x="42" y="149"/>
                    </a:lnTo>
                    <a:lnTo>
                      <a:pt x="42" y="149"/>
                    </a:lnTo>
                    <a:lnTo>
                      <a:pt x="39" y="141"/>
                    </a:lnTo>
                    <a:lnTo>
                      <a:pt x="37" y="131"/>
                    </a:lnTo>
                    <a:lnTo>
                      <a:pt x="1" y="137"/>
                    </a:lnTo>
                    <a:lnTo>
                      <a:pt x="1" y="137"/>
                    </a:lnTo>
                    <a:lnTo>
                      <a:pt x="0" y="122"/>
                    </a:lnTo>
                    <a:lnTo>
                      <a:pt x="0" y="109"/>
                    </a:lnTo>
                    <a:lnTo>
                      <a:pt x="3" y="96"/>
                    </a:lnTo>
                    <a:lnTo>
                      <a:pt x="6" y="83"/>
                    </a:lnTo>
                    <a:lnTo>
                      <a:pt x="40" y="94"/>
                    </a:lnTo>
                    <a:lnTo>
                      <a:pt x="40" y="94"/>
                    </a:lnTo>
                    <a:lnTo>
                      <a:pt x="43" y="85"/>
                    </a:lnTo>
                    <a:lnTo>
                      <a:pt x="48" y="76"/>
                    </a:lnTo>
                    <a:lnTo>
                      <a:pt x="53" y="69"/>
                    </a:lnTo>
                    <a:lnTo>
                      <a:pt x="60" y="62"/>
                    </a:lnTo>
                    <a:lnTo>
                      <a:pt x="34" y="37"/>
                    </a:lnTo>
                    <a:lnTo>
                      <a:pt x="34" y="37"/>
                    </a:lnTo>
                    <a:lnTo>
                      <a:pt x="42" y="27"/>
                    </a:lnTo>
                    <a:lnTo>
                      <a:pt x="53" y="20"/>
                    </a:lnTo>
                    <a:lnTo>
                      <a:pt x="64" y="12"/>
                    </a:lnTo>
                    <a:lnTo>
                      <a:pt x="78" y="7"/>
                    </a:lnTo>
                    <a:lnTo>
                      <a:pt x="90" y="41"/>
                    </a:lnTo>
                    <a:lnTo>
                      <a:pt x="90" y="41"/>
                    </a:lnTo>
                    <a:lnTo>
                      <a:pt x="105" y="37"/>
                    </a:lnTo>
                    <a:lnTo>
                      <a:pt x="121" y="34"/>
                    </a:lnTo>
                    <a:lnTo>
                      <a:pt x="121" y="49"/>
                    </a:lnTo>
                    <a:lnTo>
                      <a:pt x="121" y="49"/>
                    </a:lnTo>
                    <a:lnTo>
                      <a:pt x="108" y="50"/>
                    </a:lnTo>
                    <a:lnTo>
                      <a:pt x="95" y="54"/>
                    </a:lnTo>
                    <a:lnTo>
                      <a:pt x="95" y="54"/>
                    </a:lnTo>
                    <a:lnTo>
                      <a:pt x="83" y="60"/>
                    </a:lnTo>
                    <a:lnTo>
                      <a:pt x="72" y="69"/>
                    </a:lnTo>
                    <a:lnTo>
                      <a:pt x="63" y="79"/>
                    </a:lnTo>
                    <a:lnTo>
                      <a:pt x="57" y="91"/>
                    </a:lnTo>
                    <a:lnTo>
                      <a:pt x="52" y="104"/>
                    </a:lnTo>
                    <a:lnTo>
                      <a:pt x="51" y="117"/>
                    </a:lnTo>
                    <a:lnTo>
                      <a:pt x="51" y="131"/>
                    </a:lnTo>
                    <a:lnTo>
                      <a:pt x="55" y="144"/>
                    </a:lnTo>
                    <a:lnTo>
                      <a:pt x="55" y="144"/>
                    </a:lnTo>
                    <a:lnTo>
                      <a:pt x="60" y="154"/>
                    </a:lnTo>
                    <a:lnTo>
                      <a:pt x="66" y="163"/>
                    </a:lnTo>
                    <a:lnTo>
                      <a:pt x="73" y="172"/>
                    </a:lnTo>
                    <a:lnTo>
                      <a:pt x="82" y="178"/>
                    </a:lnTo>
                    <a:lnTo>
                      <a:pt x="90" y="183"/>
                    </a:lnTo>
                    <a:lnTo>
                      <a:pt x="100" y="186"/>
                    </a:lnTo>
                    <a:lnTo>
                      <a:pt x="110" y="189"/>
                    </a:lnTo>
                    <a:lnTo>
                      <a:pt x="121" y="190"/>
                    </a:lnTo>
                    <a:lnTo>
                      <a:pt x="121" y="24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Lato Light"/>
                </a:endParaRPr>
              </a:p>
            </p:txBody>
          </p:sp>
        </p:grpSp>
        <p:sp>
          <p:nvSpPr>
            <p:cNvPr id="202" name="Freeform 63">
              <a:extLst>
                <a:ext uri="{FF2B5EF4-FFF2-40B4-BE49-F238E27FC236}">
                  <a16:creationId xmlns:a16="http://schemas.microsoft.com/office/drawing/2014/main" id="{CE51D7B4-73DA-43E3-8928-F8F681B2EFAC}"/>
                </a:ext>
              </a:extLst>
            </p:cNvPr>
            <p:cNvSpPr>
              <a:spLocks noEditPoints="1"/>
            </p:cNvSpPr>
            <p:nvPr/>
          </p:nvSpPr>
          <p:spPr bwMode="auto">
            <a:xfrm>
              <a:off x="5903200" y="5258944"/>
              <a:ext cx="380353" cy="425378"/>
            </a:xfrm>
            <a:custGeom>
              <a:avLst/>
              <a:gdLst/>
              <a:ahLst/>
              <a:cxnLst>
                <a:cxn ang="0">
                  <a:pos x="15" y="2"/>
                </a:cxn>
                <a:cxn ang="0">
                  <a:pos x="0" y="4"/>
                </a:cxn>
                <a:cxn ang="0">
                  <a:pos x="0" y="62"/>
                </a:cxn>
                <a:cxn ang="0">
                  <a:pos x="9" y="71"/>
                </a:cxn>
                <a:cxn ang="0">
                  <a:pos x="53" y="45"/>
                </a:cxn>
                <a:cxn ang="0">
                  <a:pos x="58" y="31"/>
                </a:cxn>
                <a:cxn ang="0">
                  <a:pos x="307" y="11"/>
                </a:cxn>
                <a:cxn ang="0">
                  <a:pos x="95" y="11"/>
                </a:cxn>
                <a:cxn ang="0">
                  <a:pos x="85" y="27"/>
                </a:cxn>
                <a:cxn ang="0">
                  <a:pos x="85" y="51"/>
                </a:cxn>
                <a:cxn ang="0">
                  <a:pos x="102" y="62"/>
                </a:cxn>
                <a:cxn ang="0">
                  <a:pos x="314" y="60"/>
                </a:cxn>
                <a:cxn ang="0">
                  <a:pos x="323" y="43"/>
                </a:cxn>
                <a:cxn ang="0">
                  <a:pos x="323" y="20"/>
                </a:cxn>
                <a:cxn ang="0">
                  <a:pos x="307" y="11"/>
                </a:cxn>
                <a:cxn ang="0">
                  <a:pos x="53" y="147"/>
                </a:cxn>
                <a:cxn ang="0">
                  <a:pos x="60" y="138"/>
                </a:cxn>
                <a:cxn ang="0">
                  <a:pos x="15" y="112"/>
                </a:cxn>
                <a:cxn ang="0">
                  <a:pos x="4" y="111"/>
                </a:cxn>
                <a:cxn ang="0">
                  <a:pos x="0" y="163"/>
                </a:cxn>
                <a:cxn ang="0">
                  <a:pos x="4" y="172"/>
                </a:cxn>
                <a:cxn ang="0">
                  <a:pos x="15" y="172"/>
                </a:cxn>
                <a:cxn ang="0">
                  <a:pos x="102" y="112"/>
                </a:cxn>
                <a:cxn ang="0">
                  <a:pos x="85" y="123"/>
                </a:cxn>
                <a:cxn ang="0">
                  <a:pos x="85" y="147"/>
                </a:cxn>
                <a:cxn ang="0">
                  <a:pos x="95" y="163"/>
                </a:cxn>
                <a:cxn ang="0">
                  <a:pos x="307" y="163"/>
                </a:cxn>
                <a:cxn ang="0">
                  <a:pos x="323" y="154"/>
                </a:cxn>
                <a:cxn ang="0">
                  <a:pos x="323" y="129"/>
                </a:cxn>
                <a:cxn ang="0">
                  <a:pos x="314" y="114"/>
                </a:cxn>
                <a:cxn ang="0">
                  <a:pos x="53" y="232"/>
                </a:cxn>
                <a:cxn ang="0">
                  <a:pos x="9" y="205"/>
                </a:cxn>
                <a:cxn ang="0">
                  <a:pos x="0" y="214"/>
                </a:cxn>
                <a:cxn ang="0">
                  <a:pos x="0" y="272"/>
                </a:cxn>
                <a:cxn ang="0">
                  <a:pos x="15" y="274"/>
                </a:cxn>
                <a:cxn ang="0">
                  <a:pos x="58" y="245"/>
                </a:cxn>
                <a:cxn ang="0">
                  <a:pos x="53" y="232"/>
                </a:cxn>
                <a:cxn ang="0">
                  <a:pos x="102" y="214"/>
                </a:cxn>
                <a:cxn ang="0">
                  <a:pos x="91" y="219"/>
                </a:cxn>
                <a:cxn ang="0">
                  <a:pos x="85" y="248"/>
                </a:cxn>
                <a:cxn ang="0">
                  <a:pos x="91" y="261"/>
                </a:cxn>
                <a:cxn ang="0">
                  <a:pos x="307" y="266"/>
                </a:cxn>
                <a:cxn ang="0">
                  <a:pos x="319" y="261"/>
                </a:cxn>
                <a:cxn ang="0">
                  <a:pos x="323" y="232"/>
                </a:cxn>
                <a:cxn ang="0">
                  <a:pos x="319" y="219"/>
                </a:cxn>
                <a:cxn ang="0">
                  <a:pos x="307" y="214"/>
                </a:cxn>
              </a:cxnLst>
              <a:rect l="0" t="0" r="r" b="b"/>
              <a:pathLst>
                <a:path w="323" h="275">
                  <a:moveTo>
                    <a:pt x="53" y="27"/>
                  </a:moveTo>
                  <a:lnTo>
                    <a:pt x="15" y="2"/>
                  </a:lnTo>
                  <a:lnTo>
                    <a:pt x="15" y="2"/>
                  </a:lnTo>
                  <a:lnTo>
                    <a:pt x="9" y="0"/>
                  </a:lnTo>
                  <a:lnTo>
                    <a:pt x="4" y="0"/>
                  </a:lnTo>
                  <a:lnTo>
                    <a:pt x="0" y="4"/>
                  </a:lnTo>
                  <a:lnTo>
                    <a:pt x="0" y="11"/>
                  </a:lnTo>
                  <a:lnTo>
                    <a:pt x="0" y="62"/>
                  </a:lnTo>
                  <a:lnTo>
                    <a:pt x="0" y="62"/>
                  </a:lnTo>
                  <a:lnTo>
                    <a:pt x="0" y="67"/>
                  </a:lnTo>
                  <a:lnTo>
                    <a:pt x="4" y="71"/>
                  </a:lnTo>
                  <a:lnTo>
                    <a:pt x="9" y="71"/>
                  </a:lnTo>
                  <a:lnTo>
                    <a:pt x="15" y="69"/>
                  </a:lnTo>
                  <a:lnTo>
                    <a:pt x="53" y="45"/>
                  </a:lnTo>
                  <a:lnTo>
                    <a:pt x="53" y="45"/>
                  </a:lnTo>
                  <a:lnTo>
                    <a:pt x="58" y="40"/>
                  </a:lnTo>
                  <a:lnTo>
                    <a:pt x="60" y="36"/>
                  </a:lnTo>
                  <a:lnTo>
                    <a:pt x="58" y="31"/>
                  </a:lnTo>
                  <a:lnTo>
                    <a:pt x="53" y="27"/>
                  </a:lnTo>
                  <a:lnTo>
                    <a:pt x="53" y="27"/>
                  </a:lnTo>
                  <a:close/>
                  <a:moveTo>
                    <a:pt x="307" y="11"/>
                  </a:moveTo>
                  <a:lnTo>
                    <a:pt x="102" y="11"/>
                  </a:lnTo>
                  <a:lnTo>
                    <a:pt x="102" y="11"/>
                  </a:lnTo>
                  <a:lnTo>
                    <a:pt x="95" y="11"/>
                  </a:lnTo>
                  <a:lnTo>
                    <a:pt x="91" y="14"/>
                  </a:lnTo>
                  <a:lnTo>
                    <a:pt x="85" y="20"/>
                  </a:lnTo>
                  <a:lnTo>
                    <a:pt x="85" y="27"/>
                  </a:lnTo>
                  <a:lnTo>
                    <a:pt x="85" y="43"/>
                  </a:lnTo>
                  <a:lnTo>
                    <a:pt x="85" y="43"/>
                  </a:lnTo>
                  <a:lnTo>
                    <a:pt x="85" y="51"/>
                  </a:lnTo>
                  <a:lnTo>
                    <a:pt x="91" y="56"/>
                  </a:lnTo>
                  <a:lnTo>
                    <a:pt x="95" y="60"/>
                  </a:lnTo>
                  <a:lnTo>
                    <a:pt x="102" y="62"/>
                  </a:lnTo>
                  <a:lnTo>
                    <a:pt x="307" y="62"/>
                  </a:lnTo>
                  <a:lnTo>
                    <a:pt x="307" y="62"/>
                  </a:lnTo>
                  <a:lnTo>
                    <a:pt x="314" y="60"/>
                  </a:lnTo>
                  <a:lnTo>
                    <a:pt x="319" y="56"/>
                  </a:lnTo>
                  <a:lnTo>
                    <a:pt x="323" y="51"/>
                  </a:lnTo>
                  <a:lnTo>
                    <a:pt x="323" y="43"/>
                  </a:lnTo>
                  <a:lnTo>
                    <a:pt x="323" y="27"/>
                  </a:lnTo>
                  <a:lnTo>
                    <a:pt x="323" y="27"/>
                  </a:lnTo>
                  <a:lnTo>
                    <a:pt x="323" y="20"/>
                  </a:lnTo>
                  <a:lnTo>
                    <a:pt x="319" y="14"/>
                  </a:lnTo>
                  <a:lnTo>
                    <a:pt x="314" y="11"/>
                  </a:lnTo>
                  <a:lnTo>
                    <a:pt x="307" y="11"/>
                  </a:lnTo>
                  <a:lnTo>
                    <a:pt x="307" y="11"/>
                  </a:lnTo>
                  <a:close/>
                  <a:moveTo>
                    <a:pt x="15" y="172"/>
                  </a:moveTo>
                  <a:lnTo>
                    <a:pt x="53" y="147"/>
                  </a:lnTo>
                  <a:lnTo>
                    <a:pt x="53" y="147"/>
                  </a:lnTo>
                  <a:lnTo>
                    <a:pt x="58" y="143"/>
                  </a:lnTo>
                  <a:lnTo>
                    <a:pt x="60" y="138"/>
                  </a:lnTo>
                  <a:lnTo>
                    <a:pt x="58" y="134"/>
                  </a:lnTo>
                  <a:lnTo>
                    <a:pt x="53" y="130"/>
                  </a:lnTo>
                  <a:lnTo>
                    <a:pt x="15" y="112"/>
                  </a:lnTo>
                  <a:lnTo>
                    <a:pt x="15" y="112"/>
                  </a:lnTo>
                  <a:lnTo>
                    <a:pt x="9" y="111"/>
                  </a:lnTo>
                  <a:lnTo>
                    <a:pt x="4" y="111"/>
                  </a:lnTo>
                  <a:lnTo>
                    <a:pt x="0" y="114"/>
                  </a:lnTo>
                  <a:lnTo>
                    <a:pt x="0" y="121"/>
                  </a:lnTo>
                  <a:lnTo>
                    <a:pt x="0" y="163"/>
                  </a:lnTo>
                  <a:lnTo>
                    <a:pt x="0" y="163"/>
                  </a:lnTo>
                  <a:lnTo>
                    <a:pt x="0" y="170"/>
                  </a:lnTo>
                  <a:lnTo>
                    <a:pt x="4" y="172"/>
                  </a:lnTo>
                  <a:lnTo>
                    <a:pt x="9" y="174"/>
                  </a:lnTo>
                  <a:lnTo>
                    <a:pt x="15" y="172"/>
                  </a:lnTo>
                  <a:lnTo>
                    <a:pt x="15" y="172"/>
                  </a:lnTo>
                  <a:close/>
                  <a:moveTo>
                    <a:pt x="307" y="112"/>
                  </a:moveTo>
                  <a:lnTo>
                    <a:pt x="102" y="112"/>
                  </a:lnTo>
                  <a:lnTo>
                    <a:pt x="102" y="112"/>
                  </a:lnTo>
                  <a:lnTo>
                    <a:pt x="95" y="114"/>
                  </a:lnTo>
                  <a:lnTo>
                    <a:pt x="91" y="118"/>
                  </a:lnTo>
                  <a:lnTo>
                    <a:pt x="85" y="123"/>
                  </a:lnTo>
                  <a:lnTo>
                    <a:pt x="85" y="129"/>
                  </a:lnTo>
                  <a:lnTo>
                    <a:pt x="85" y="147"/>
                  </a:lnTo>
                  <a:lnTo>
                    <a:pt x="85" y="147"/>
                  </a:lnTo>
                  <a:lnTo>
                    <a:pt x="85" y="154"/>
                  </a:lnTo>
                  <a:lnTo>
                    <a:pt x="91" y="159"/>
                  </a:lnTo>
                  <a:lnTo>
                    <a:pt x="95" y="163"/>
                  </a:lnTo>
                  <a:lnTo>
                    <a:pt x="102" y="163"/>
                  </a:lnTo>
                  <a:lnTo>
                    <a:pt x="307" y="163"/>
                  </a:lnTo>
                  <a:lnTo>
                    <a:pt x="307" y="163"/>
                  </a:lnTo>
                  <a:lnTo>
                    <a:pt x="314" y="163"/>
                  </a:lnTo>
                  <a:lnTo>
                    <a:pt x="319" y="159"/>
                  </a:lnTo>
                  <a:lnTo>
                    <a:pt x="323" y="154"/>
                  </a:lnTo>
                  <a:lnTo>
                    <a:pt x="323" y="147"/>
                  </a:lnTo>
                  <a:lnTo>
                    <a:pt x="323" y="129"/>
                  </a:lnTo>
                  <a:lnTo>
                    <a:pt x="323" y="129"/>
                  </a:lnTo>
                  <a:lnTo>
                    <a:pt x="323" y="123"/>
                  </a:lnTo>
                  <a:lnTo>
                    <a:pt x="319" y="118"/>
                  </a:lnTo>
                  <a:lnTo>
                    <a:pt x="314" y="114"/>
                  </a:lnTo>
                  <a:lnTo>
                    <a:pt x="307" y="112"/>
                  </a:lnTo>
                  <a:lnTo>
                    <a:pt x="307" y="112"/>
                  </a:lnTo>
                  <a:close/>
                  <a:moveTo>
                    <a:pt x="53" y="232"/>
                  </a:moveTo>
                  <a:lnTo>
                    <a:pt x="15" y="207"/>
                  </a:lnTo>
                  <a:lnTo>
                    <a:pt x="15" y="207"/>
                  </a:lnTo>
                  <a:lnTo>
                    <a:pt x="9" y="205"/>
                  </a:lnTo>
                  <a:lnTo>
                    <a:pt x="4" y="205"/>
                  </a:lnTo>
                  <a:lnTo>
                    <a:pt x="0" y="208"/>
                  </a:lnTo>
                  <a:lnTo>
                    <a:pt x="0" y="214"/>
                  </a:lnTo>
                  <a:lnTo>
                    <a:pt x="0" y="266"/>
                  </a:lnTo>
                  <a:lnTo>
                    <a:pt x="0" y="266"/>
                  </a:lnTo>
                  <a:lnTo>
                    <a:pt x="0" y="272"/>
                  </a:lnTo>
                  <a:lnTo>
                    <a:pt x="4" y="275"/>
                  </a:lnTo>
                  <a:lnTo>
                    <a:pt x="9" y="275"/>
                  </a:lnTo>
                  <a:lnTo>
                    <a:pt x="15" y="274"/>
                  </a:lnTo>
                  <a:lnTo>
                    <a:pt x="53" y="250"/>
                  </a:lnTo>
                  <a:lnTo>
                    <a:pt x="53" y="250"/>
                  </a:lnTo>
                  <a:lnTo>
                    <a:pt x="58" y="245"/>
                  </a:lnTo>
                  <a:lnTo>
                    <a:pt x="60" y="241"/>
                  </a:lnTo>
                  <a:lnTo>
                    <a:pt x="58" y="236"/>
                  </a:lnTo>
                  <a:lnTo>
                    <a:pt x="53" y="232"/>
                  </a:lnTo>
                  <a:lnTo>
                    <a:pt x="53" y="232"/>
                  </a:lnTo>
                  <a:close/>
                  <a:moveTo>
                    <a:pt x="307" y="214"/>
                  </a:moveTo>
                  <a:lnTo>
                    <a:pt x="102" y="214"/>
                  </a:lnTo>
                  <a:lnTo>
                    <a:pt x="102" y="214"/>
                  </a:lnTo>
                  <a:lnTo>
                    <a:pt x="95" y="216"/>
                  </a:lnTo>
                  <a:lnTo>
                    <a:pt x="91" y="219"/>
                  </a:lnTo>
                  <a:lnTo>
                    <a:pt x="85" y="225"/>
                  </a:lnTo>
                  <a:lnTo>
                    <a:pt x="85" y="232"/>
                  </a:lnTo>
                  <a:lnTo>
                    <a:pt x="85" y="248"/>
                  </a:lnTo>
                  <a:lnTo>
                    <a:pt x="85" y="248"/>
                  </a:lnTo>
                  <a:lnTo>
                    <a:pt x="85" y="256"/>
                  </a:lnTo>
                  <a:lnTo>
                    <a:pt x="91" y="261"/>
                  </a:lnTo>
                  <a:lnTo>
                    <a:pt x="95" y="265"/>
                  </a:lnTo>
                  <a:lnTo>
                    <a:pt x="102" y="266"/>
                  </a:lnTo>
                  <a:lnTo>
                    <a:pt x="307" y="266"/>
                  </a:lnTo>
                  <a:lnTo>
                    <a:pt x="307" y="266"/>
                  </a:lnTo>
                  <a:lnTo>
                    <a:pt x="314" y="265"/>
                  </a:lnTo>
                  <a:lnTo>
                    <a:pt x="319" y="261"/>
                  </a:lnTo>
                  <a:lnTo>
                    <a:pt x="323" y="256"/>
                  </a:lnTo>
                  <a:lnTo>
                    <a:pt x="323" y="248"/>
                  </a:lnTo>
                  <a:lnTo>
                    <a:pt x="323" y="232"/>
                  </a:lnTo>
                  <a:lnTo>
                    <a:pt x="323" y="232"/>
                  </a:lnTo>
                  <a:lnTo>
                    <a:pt x="323" y="225"/>
                  </a:lnTo>
                  <a:lnTo>
                    <a:pt x="319" y="219"/>
                  </a:lnTo>
                  <a:lnTo>
                    <a:pt x="314" y="216"/>
                  </a:lnTo>
                  <a:lnTo>
                    <a:pt x="307" y="214"/>
                  </a:lnTo>
                  <a:lnTo>
                    <a:pt x="307" y="214"/>
                  </a:lnTo>
                  <a:close/>
                </a:path>
              </a:pathLst>
            </a:custGeom>
            <a:solidFill>
              <a:srgbClr val="44546A"/>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Lato Light"/>
              </a:endParaRPr>
            </a:p>
          </p:txBody>
        </p:sp>
        <p:sp>
          <p:nvSpPr>
            <p:cNvPr id="203" name="Freeform 65">
              <a:extLst>
                <a:ext uri="{FF2B5EF4-FFF2-40B4-BE49-F238E27FC236}">
                  <a16:creationId xmlns:a16="http://schemas.microsoft.com/office/drawing/2014/main" id="{82219BF6-40FD-40D1-8FC4-34E86AFDED25}"/>
                </a:ext>
              </a:extLst>
            </p:cNvPr>
            <p:cNvSpPr>
              <a:spLocks noChangeArrowheads="1"/>
            </p:cNvSpPr>
            <p:nvPr/>
          </p:nvSpPr>
          <p:spPr bwMode="auto">
            <a:xfrm>
              <a:off x="6847105" y="2947126"/>
              <a:ext cx="347213" cy="337510"/>
            </a:xfrm>
            <a:custGeom>
              <a:avLst/>
              <a:gdLst>
                <a:gd name="T0" fmla="*/ 172604 w 417"/>
                <a:gd name="T1" fmla="*/ 91192 h 417"/>
                <a:gd name="T2" fmla="*/ 172604 w 417"/>
                <a:gd name="T3" fmla="*/ 91192 h 417"/>
                <a:gd name="T4" fmla="*/ 188460 w 417"/>
                <a:gd name="T5" fmla="*/ 63340 h 417"/>
                <a:gd name="T6" fmla="*/ 184836 w 417"/>
                <a:gd name="T7" fmla="*/ 47617 h 417"/>
                <a:gd name="T8" fmla="*/ 152671 w 417"/>
                <a:gd name="T9" fmla="*/ 35488 h 417"/>
                <a:gd name="T10" fmla="*/ 144516 w 417"/>
                <a:gd name="T11" fmla="*/ 7637 h 417"/>
                <a:gd name="T12" fmla="*/ 124583 w 417"/>
                <a:gd name="T13" fmla="*/ 0 h 417"/>
                <a:gd name="T14" fmla="*/ 96495 w 417"/>
                <a:gd name="T15" fmla="*/ 15723 h 417"/>
                <a:gd name="T16" fmla="*/ 68407 w 417"/>
                <a:gd name="T17" fmla="*/ 0 h 417"/>
                <a:gd name="T18" fmla="*/ 48474 w 417"/>
                <a:gd name="T19" fmla="*/ 7637 h 417"/>
                <a:gd name="T20" fmla="*/ 40320 w 417"/>
                <a:gd name="T21" fmla="*/ 35488 h 417"/>
                <a:gd name="T22" fmla="*/ 8155 w 417"/>
                <a:gd name="T23" fmla="*/ 47617 h 417"/>
                <a:gd name="T24" fmla="*/ 0 w 417"/>
                <a:gd name="T25" fmla="*/ 63340 h 417"/>
                <a:gd name="T26" fmla="*/ 19933 w 417"/>
                <a:gd name="T27" fmla="*/ 91192 h 417"/>
                <a:gd name="T28" fmla="*/ 0 w 417"/>
                <a:gd name="T29" fmla="*/ 123536 h 417"/>
                <a:gd name="T30" fmla="*/ 8155 w 417"/>
                <a:gd name="T31" fmla="*/ 139258 h 417"/>
                <a:gd name="T32" fmla="*/ 40320 w 417"/>
                <a:gd name="T33" fmla="*/ 147344 h 417"/>
                <a:gd name="T34" fmla="*/ 48474 w 417"/>
                <a:gd name="T35" fmla="*/ 178790 h 417"/>
                <a:gd name="T36" fmla="*/ 68407 w 417"/>
                <a:gd name="T37" fmla="*/ 186876 h 417"/>
                <a:gd name="T38" fmla="*/ 96495 w 417"/>
                <a:gd name="T39" fmla="*/ 167110 h 417"/>
                <a:gd name="T40" fmla="*/ 124583 w 417"/>
                <a:gd name="T41" fmla="*/ 186876 h 417"/>
                <a:gd name="T42" fmla="*/ 144516 w 417"/>
                <a:gd name="T43" fmla="*/ 178790 h 417"/>
                <a:gd name="T44" fmla="*/ 152671 w 417"/>
                <a:gd name="T45" fmla="*/ 147344 h 417"/>
                <a:gd name="T46" fmla="*/ 184836 w 417"/>
                <a:gd name="T47" fmla="*/ 139258 h 417"/>
                <a:gd name="T48" fmla="*/ 188460 w 417"/>
                <a:gd name="T49" fmla="*/ 119043 h 417"/>
                <a:gd name="T50" fmla="*/ 172604 w 417"/>
                <a:gd name="T51" fmla="*/ 91192 h 417"/>
                <a:gd name="T52" fmla="*/ 96495 w 417"/>
                <a:gd name="T53" fmla="*/ 131172 h 417"/>
                <a:gd name="T54" fmla="*/ 96495 w 417"/>
                <a:gd name="T55" fmla="*/ 131172 h 417"/>
                <a:gd name="T56" fmla="*/ 56629 w 417"/>
                <a:gd name="T57" fmla="*/ 91192 h 417"/>
                <a:gd name="T58" fmla="*/ 96495 w 417"/>
                <a:gd name="T59" fmla="*/ 51660 h 417"/>
                <a:gd name="T60" fmla="*/ 136362 w 417"/>
                <a:gd name="T61" fmla="*/ 91192 h 417"/>
                <a:gd name="T62" fmla="*/ 96495 w 417"/>
                <a:gd name="T63" fmla="*/ 131172 h 4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ysClr val="window" lastClr="FFFFFF"/>
            </a:solidFill>
            <a:ln>
              <a:noFill/>
            </a:ln>
            <a:effectLst/>
          </p:spPr>
          <p:txBody>
            <a:bodyPr wrap="none" lIns="34290" tIns="17145" rIns="34290" bIns="1714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204" name="Freeform 100">
              <a:extLst>
                <a:ext uri="{FF2B5EF4-FFF2-40B4-BE49-F238E27FC236}">
                  <a16:creationId xmlns:a16="http://schemas.microsoft.com/office/drawing/2014/main" id="{62DC7851-39CC-4737-9FEB-DF953D4F413C}"/>
                </a:ext>
              </a:extLst>
            </p:cNvPr>
            <p:cNvSpPr>
              <a:spLocks noChangeArrowheads="1"/>
            </p:cNvSpPr>
            <p:nvPr/>
          </p:nvSpPr>
          <p:spPr bwMode="auto">
            <a:xfrm>
              <a:off x="4697743" y="3475769"/>
              <a:ext cx="411403" cy="260283"/>
            </a:xfrm>
            <a:custGeom>
              <a:avLst/>
              <a:gdLst>
                <a:gd name="T0" fmla="*/ 171249 w 498"/>
                <a:gd name="T1" fmla="*/ 40178 h 320"/>
                <a:gd name="T2" fmla="*/ 171249 w 498"/>
                <a:gd name="T3" fmla="*/ 40178 h 320"/>
                <a:gd name="T4" fmla="*/ 159563 w 498"/>
                <a:gd name="T5" fmla="*/ 40178 h 320"/>
                <a:gd name="T6" fmla="*/ 103828 w 498"/>
                <a:gd name="T7" fmla="*/ 0 h 320"/>
                <a:gd name="T8" fmla="*/ 44048 w 498"/>
                <a:gd name="T9" fmla="*/ 60493 h 320"/>
                <a:gd name="T10" fmla="*/ 44048 w 498"/>
                <a:gd name="T11" fmla="*/ 67717 h 320"/>
                <a:gd name="T12" fmla="*/ 40003 w 498"/>
                <a:gd name="T13" fmla="*/ 67717 h 320"/>
                <a:gd name="T14" fmla="*/ 0 w 498"/>
                <a:gd name="T15" fmla="*/ 108347 h 320"/>
                <a:gd name="T16" fmla="*/ 40003 w 498"/>
                <a:gd name="T17" fmla="*/ 144011 h 320"/>
                <a:gd name="T18" fmla="*/ 171249 w 498"/>
                <a:gd name="T19" fmla="*/ 144011 h 320"/>
                <a:gd name="T20" fmla="*/ 223388 w 498"/>
                <a:gd name="T21" fmla="*/ 92095 h 320"/>
                <a:gd name="T22" fmla="*/ 171249 w 498"/>
                <a:gd name="T23" fmla="*/ 40178 h 320"/>
                <a:gd name="T24" fmla="*/ 127650 w 498"/>
                <a:gd name="T25" fmla="*/ 88032 h 320"/>
                <a:gd name="T26" fmla="*/ 127650 w 498"/>
                <a:gd name="T27" fmla="*/ 88032 h 320"/>
                <a:gd name="T28" fmla="*/ 95738 w 498"/>
                <a:gd name="T29" fmla="*/ 124147 h 320"/>
                <a:gd name="T30" fmla="*/ 87647 w 498"/>
                <a:gd name="T31" fmla="*/ 124147 h 320"/>
                <a:gd name="T32" fmla="*/ 87647 w 498"/>
                <a:gd name="T33" fmla="*/ 120084 h 320"/>
                <a:gd name="T34" fmla="*/ 87647 w 498"/>
                <a:gd name="T35" fmla="*/ 116021 h 320"/>
                <a:gd name="T36" fmla="*/ 99783 w 498"/>
                <a:gd name="T37" fmla="*/ 92095 h 320"/>
                <a:gd name="T38" fmla="*/ 91692 w 498"/>
                <a:gd name="T39" fmla="*/ 88032 h 320"/>
                <a:gd name="T40" fmla="*/ 91692 w 498"/>
                <a:gd name="T41" fmla="*/ 88032 h 320"/>
                <a:gd name="T42" fmla="*/ 83602 w 498"/>
                <a:gd name="T43" fmla="*/ 80357 h 320"/>
                <a:gd name="T44" fmla="*/ 87647 w 498"/>
                <a:gd name="T45" fmla="*/ 72231 h 320"/>
                <a:gd name="T46" fmla="*/ 115964 w 498"/>
                <a:gd name="T47" fmla="*/ 40178 h 320"/>
                <a:gd name="T48" fmla="*/ 123605 w 498"/>
                <a:gd name="T49" fmla="*/ 36116 h 320"/>
                <a:gd name="T50" fmla="*/ 127650 w 498"/>
                <a:gd name="T51" fmla="*/ 40178 h 320"/>
                <a:gd name="T52" fmla="*/ 123605 w 498"/>
                <a:gd name="T53" fmla="*/ 47853 h 320"/>
                <a:gd name="T54" fmla="*/ 111919 w 498"/>
                <a:gd name="T55" fmla="*/ 72231 h 320"/>
                <a:gd name="T56" fmla="*/ 123605 w 498"/>
                <a:gd name="T57" fmla="*/ 76294 h 320"/>
                <a:gd name="T58" fmla="*/ 123605 w 498"/>
                <a:gd name="T59" fmla="*/ 76294 h 320"/>
                <a:gd name="T60" fmla="*/ 131695 w 498"/>
                <a:gd name="T61" fmla="*/ 84420 h 320"/>
                <a:gd name="T62" fmla="*/ 127650 w 498"/>
                <a:gd name="T63" fmla="*/ 88032 h 3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98" h="320">
                  <a:moveTo>
                    <a:pt x="381" y="89"/>
                  </a:moveTo>
                  <a:lnTo>
                    <a:pt x="381" y="89"/>
                  </a:lnTo>
                  <a:cubicBezTo>
                    <a:pt x="372" y="89"/>
                    <a:pt x="364" y="89"/>
                    <a:pt x="355" y="89"/>
                  </a:cubicBezTo>
                  <a:cubicBezTo>
                    <a:pt x="337" y="36"/>
                    <a:pt x="293" y="0"/>
                    <a:pt x="231" y="0"/>
                  </a:cubicBezTo>
                  <a:cubicBezTo>
                    <a:pt x="160" y="0"/>
                    <a:pt x="98" y="62"/>
                    <a:pt x="98" y="134"/>
                  </a:cubicBezTo>
                  <a:cubicBezTo>
                    <a:pt x="98" y="134"/>
                    <a:pt x="98" y="142"/>
                    <a:pt x="98" y="150"/>
                  </a:cubicBezTo>
                  <a:cubicBezTo>
                    <a:pt x="98" y="150"/>
                    <a:pt x="98" y="150"/>
                    <a:pt x="89" y="150"/>
                  </a:cubicBezTo>
                  <a:cubicBezTo>
                    <a:pt x="45" y="150"/>
                    <a:pt x="0" y="187"/>
                    <a:pt x="0" y="240"/>
                  </a:cubicBezTo>
                  <a:cubicBezTo>
                    <a:pt x="0" y="284"/>
                    <a:pt x="45" y="319"/>
                    <a:pt x="89" y="319"/>
                  </a:cubicBezTo>
                  <a:cubicBezTo>
                    <a:pt x="381" y="319"/>
                    <a:pt x="381" y="319"/>
                    <a:pt x="381" y="319"/>
                  </a:cubicBezTo>
                  <a:cubicBezTo>
                    <a:pt x="443" y="319"/>
                    <a:pt x="497" y="275"/>
                    <a:pt x="497" y="204"/>
                  </a:cubicBezTo>
                  <a:cubicBezTo>
                    <a:pt x="497" y="142"/>
                    <a:pt x="443" y="89"/>
                    <a:pt x="381" y="89"/>
                  </a:cubicBezTo>
                  <a:close/>
                  <a:moveTo>
                    <a:pt x="284" y="195"/>
                  </a:moveTo>
                  <a:lnTo>
                    <a:pt x="284" y="195"/>
                  </a:lnTo>
                  <a:cubicBezTo>
                    <a:pt x="266" y="213"/>
                    <a:pt x="222" y="266"/>
                    <a:pt x="213" y="275"/>
                  </a:cubicBezTo>
                  <a:cubicBezTo>
                    <a:pt x="213" y="275"/>
                    <a:pt x="204" y="284"/>
                    <a:pt x="195" y="275"/>
                  </a:cubicBezTo>
                  <a:cubicBezTo>
                    <a:pt x="195" y="275"/>
                    <a:pt x="195" y="275"/>
                    <a:pt x="195" y="266"/>
                  </a:cubicBezTo>
                  <a:lnTo>
                    <a:pt x="195" y="257"/>
                  </a:lnTo>
                  <a:cubicBezTo>
                    <a:pt x="222" y="204"/>
                    <a:pt x="222" y="204"/>
                    <a:pt x="222" y="204"/>
                  </a:cubicBezTo>
                  <a:cubicBezTo>
                    <a:pt x="222" y="195"/>
                    <a:pt x="213" y="195"/>
                    <a:pt x="204" y="195"/>
                  </a:cubicBezTo>
                  <a:cubicBezTo>
                    <a:pt x="195" y="187"/>
                    <a:pt x="186" y="187"/>
                    <a:pt x="186" y="178"/>
                  </a:cubicBezTo>
                  <a:cubicBezTo>
                    <a:pt x="186" y="169"/>
                    <a:pt x="186" y="169"/>
                    <a:pt x="195" y="160"/>
                  </a:cubicBezTo>
                  <a:cubicBezTo>
                    <a:pt x="204" y="142"/>
                    <a:pt x="258" y="89"/>
                    <a:pt x="258" y="89"/>
                  </a:cubicBezTo>
                  <a:cubicBezTo>
                    <a:pt x="266" y="80"/>
                    <a:pt x="266" y="80"/>
                    <a:pt x="275" y="80"/>
                  </a:cubicBezTo>
                  <a:cubicBezTo>
                    <a:pt x="275" y="89"/>
                    <a:pt x="284" y="89"/>
                    <a:pt x="284" y="89"/>
                  </a:cubicBezTo>
                  <a:cubicBezTo>
                    <a:pt x="284" y="97"/>
                    <a:pt x="275" y="97"/>
                    <a:pt x="275" y="106"/>
                  </a:cubicBezTo>
                  <a:cubicBezTo>
                    <a:pt x="249" y="160"/>
                    <a:pt x="249" y="160"/>
                    <a:pt x="249" y="160"/>
                  </a:cubicBezTo>
                  <a:cubicBezTo>
                    <a:pt x="258" y="160"/>
                    <a:pt x="266" y="169"/>
                    <a:pt x="275" y="169"/>
                  </a:cubicBezTo>
                  <a:cubicBezTo>
                    <a:pt x="284" y="169"/>
                    <a:pt x="293" y="178"/>
                    <a:pt x="293" y="187"/>
                  </a:cubicBezTo>
                  <a:lnTo>
                    <a:pt x="284" y="195"/>
                  </a:lnTo>
                  <a:close/>
                </a:path>
              </a:pathLst>
            </a:custGeom>
            <a:solidFill>
              <a:sysClr val="window" lastClr="FFFFFF"/>
            </a:solidFill>
            <a:ln>
              <a:noFill/>
            </a:ln>
            <a:effectLst/>
          </p:spPr>
          <p:txBody>
            <a:bodyPr wrap="none" lIns="34290" tIns="17145" rIns="34290" bIns="1714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Lato Light"/>
                <a:ea typeface="+mn-ea"/>
                <a:cs typeface="+mn-cs"/>
              </a:endParaRPr>
            </a:p>
          </p:txBody>
        </p:sp>
        <p:sp>
          <p:nvSpPr>
            <p:cNvPr id="248" name="Freeform 18">
              <a:extLst>
                <a:ext uri="{FF2B5EF4-FFF2-40B4-BE49-F238E27FC236}">
                  <a16:creationId xmlns:a16="http://schemas.microsoft.com/office/drawing/2014/main" id="{3737614A-7AF7-40C2-B2FD-B0C047F2EE97}"/>
                </a:ext>
              </a:extLst>
            </p:cNvPr>
            <p:cNvSpPr>
              <a:spLocks noEditPoints="1"/>
            </p:cNvSpPr>
            <p:nvPr/>
          </p:nvSpPr>
          <p:spPr bwMode="auto">
            <a:xfrm>
              <a:off x="7199376" y="4383037"/>
              <a:ext cx="251633" cy="341363"/>
            </a:xfrm>
            <a:custGeom>
              <a:avLst/>
              <a:gdLst>
                <a:gd name="T0" fmla="*/ 186869 w 80"/>
                <a:gd name="T1" fmla="*/ 110611 h 108"/>
                <a:gd name="T2" fmla="*/ 186869 w 80"/>
                <a:gd name="T3" fmla="*/ 84887 h 108"/>
                <a:gd name="T4" fmla="*/ 102394 w 80"/>
                <a:gd name="T5" fmla="*/ 0 h 108"/>
                <a:gd name="T6" fmla="*/ 17919 w 80"/>
                <a:gd name="T7" fmla="*/ 84887 h 108"/>
                <a:gd name="T8" fmla="*/ 17919 w 80"/>
                <a:gd name="T9" fmla="*/ 110611 h 108"/>
                <a:gd name="T10" fmla="*/ 0 w 80"/>
                <a:gd name="T11" fmla="*/ 110611 h 108"/>
                <a:gd name="T12" fmla="*/ 0 w 80"/>
                <a:gd name="T13" fmla="*/ 277813 h 108"/>
                <a:gd name="T14" fmla="*/ 204788 w 80"/>
                <a:gd name="T15" fmla="*/ 277813 h 108"/>
                <a:gd name="T16" fmla="*/ 204788 w 80"/>
                <a:gd name="T17" fmla="*/ 110611 h 108"/>
                <a:gd name="T18" fmla="*/ 186869 w 80"/>
                <a:gd name="T19" fmla="*/ 110611 h 108"/>
                <a:gd name="T20" fmla="*/ 115193 w 80"/>
                <a:gd name="T21" fmla="*/ 241800 h 108"/>
                <a:gd name="T22" fmla="*/ 84475 w 80"/>
                <a:gd name="T23" fmla="*/ 241800 h 108"/>
                <a:gd name="T24" fmla="*/ 92155 w 80"/>
                <a:gd name="T25" fmla="*/ 198070 h 108"/>
                <a:gd name="T26" fmla="*/ 84475 w 80"/>
                <a:gd name="T27" fmla="*/ 185209 h 108"/>
                <a:gd name="T28" fmla="*/ 99834 w 80"/>
                <a:gd name="T29" fmla="*/ 169775 h 108"/>
                <a:gd name="T30" fmla="*/ 115193 w 80"/>
                <a:gd name="T31" fmla="*/ 185209 h 108"/>
                <a:gd name="T32" fmla="*/ 107514 w 80"/>
                <a:gd name="T33" fmla="*/ 198070 h 108"/>
                <a:gd name="T34" fmla="*/ 115193 w 80"/>
                <a:gd name="T35" fmla="*/ 241800 h 108"/>
                <a:gd name="T36" fmla="*/ 148471 w 80"/>
                <a:gd name="T37" fmla="*/ 110611 h 108"/>
                <a:gd name="T38" fmla="*/ 56317 w 80"/>
                <a:gd name="T39" fmla="*/ 110611 h 108"/>
                <a:gd name="T40" fmla="*/ 56317 w 80"/>
                <a:gd name="T41" fmla="*/ 84887 h 108"/>
                <a:gd name="T42" fmla="*/ 102394 w 80"/>
                <a:gd name="T43" fmla="*/ 38585 h 108"/>
                <a:gd name="T44" fmla="*/ 148471 w 80"/>
                <a:gd name="T45" fmla="*/ 84887 h 108"/>
                <a:gd name="T46" fmla="*/ 148471 w 80"/>
                <a:gd name="T47" fmla="*/ 110611 h 10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80" h="108">
                  <a:moveTo>
                    <a:pt x="73" y="43"/>
                  </a:moveTo>
                  <a:cubicBezTo>
                    <a:pt x="73" y="33"/>
                    <a:pt x="73" y="33"/>
                    <a:pt x="73" y="33"/>
                  </a:cubicBezTo>
                  <a:cubicBezTo>
                    <a:pt x="73" y="15"/>
                    <a:pt x="58" y="0"/>
                    <a:pt x="40" y="0"/>
                  </a:cubicBezTo>
                  <a:cubicBezTo>
                    <a:pt x="22" y="0"/>
                    <a:pt x="7" y="15"/>
                    <a:pt x="7" y="33"/>
                  </a:cubicBezTo>
                  <a:cubicBezTo>
                    <a:pt x="7" y="43"/>
                    <a:pt x="7" y="43"/>
                    <a:pt x="7" y="43"/>
                  </a:cubicBezTo>
                  <a:cubicBezTo>
                    <a:pt x="0" y="43"/>
                    <a:pt x="0" y="43"/>
                    <a:pt x="0" y="43"/>
                  </a:cubicBezTo>
                  <a:cubicBezTo>
                    <a:pt x="0" y="108"/>
                    <a:pt x="0" y="108"/>
                    <a:pt x="0" y="108"/>
                  </a:cubicBezTo>
                  <a:cubicBezTo>
                    <a:pt x="80" y="108"/>
                    <a:pt x="80" y="108"/>
                    <a:pt x="80" y="108"/>
                  </a:cubicBezTo>
                  <a:cubicBezTo>
                    <a:pt x="80" y="43"/>
                    <a:pt x="80" y="43"/>
                    <a:pt x="80" y="43"/>
                  </a:cubicBezTo>
                  <a:lnTo>
                    <a:pt x="73" y="43"/>
                  </a:lnTo>
                  <a:close/>
                  <a:moveTo>
                    <a:pt x="45" y="94"/>
                  </a:moveTo>
                  <a:cubicBezTo>
                    <a:pt x="33" y="94"/>
                    <a:pt x="33" y="94"/>
                    <a:pt x="33" y="94"/>
                  </a:cubicBezTo>
                  <a:cubicBezTo>
                    <a:pt x="36" y="77"/>
                    <a:pt x="36" y="77"/>
                    <a:pt x="36" y="77"/>
                  </a:cubicBezTo>
                  <a:cubicBezTo>
                    <a:pt x="34" y="76"/>
                    <a:pt x="33" y="74"/>
                    <a:pt x="33" y="72"/>
                  </a:cubicBezTo>
                  <a:cubicBezTo>
                    <a:pt x="33" y="69"/>
                    <a:pt x="36" y="66"/>
                    <a:pt x="39" y="66"/>
                  </a:cubicBezTo>
                  <a:cubicBezTo>
                    <a:pt x="42" y="66"/>
                    <a:pt x="45" y="69"/>
                    <a:pt x="45" y="72"/>
                  </a:cubicBezTo>
                  <a:cubicBezTo>
                    <a:pt x="45" y="74"/>
                    <a:pt x="44" y="76"/>
                    <a:pt x="42" y="77"/>
                  </a:cubicBezTo>
                  <a:lnTo>
                    <a:pt x="45" y="94"/>
                  </a:lnTo>
                  <a:close/>
                  <a:moveTo>
                    <a:pt x="58" y="43"/>
                  </a:moveTo>
                  <a:cubicBezTo>
                    <a:pt x="22" y="43"/>
                    <a:pt x="22" y="43"/>
                    <a:pt x="22" y="43"/>
                  </a:cubicBezTo>
                  <a:cubicBezTo>
                    <a:pt x="22" y="33"/>
                    <a:pt x="22" y="33"/>
                    <a:pt x="22" y="33"/>
                  </a:cubicBezTo>
                  <a:cubicBezTo>
                    <a:pt x="22" y="23"/>
                    <a:pt x="30" y="15"/>
                    <a:pt x="40" y="15"/>
                  </a:cubicBezTo>
                  <a:cubicBezTo>
                    <a:pt x="50" y="15"/>
                    <a:pt x="58" y="23"/>
                    <a:pt x="58" y="33"/>
                  </a:cubicBezTo>
                  <a:lnTo>
                    <a:pt x="58" y="43"/>
                  </a:lnTo>
                  <a:close/>
                </a:path>
              </a:pathLst>
            </a:custGeom>
            <a:solidFill>
              <a:schemeClr val="bg1"/>
            </a:solidFill>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49" name="Freeform 108">
              <a:extLst>
                <a:ext uri="{FF2B5EF4-FFF2-40B4-BE49-F238E27FC236}">
                  <a16:creationId xmlns:a16="http://schemas.microsoft.com/office/drawing/2014/main" id="{5FF2C3FA-DB61-4FA7-B103-029E78261CD1}"/>
                </a:ext>
              </a:extLst>
            </p:cNvPr>
            <p:cNvSpPr>
              <a:spLocks noEditPoints="1"/>
            </p:cNvSpPr>
            <p:nvPr/>
          </p:nvSpPr>
          <p:spPr bwMode="auto">
            <a:xfrm>
              <a:off x="4769396" y="4703760"/>
              <a:ext cx="301458" cy="377040"/>
            </a:xfrm>
            <a:custGeom>
              <a:avLst/>
              <a:gdLst>
                <a:gd name="T0" fmla="*/ 165100 w 48"/>
                <a:gd name="T1" fmla="*/ 106062 h 58"/>
                <a:gd name="T2" fmla="*/ 85990 w 48"/>
                <a:gd name="T3" fmla="*/ 198438 h 58"/>
                <a:gd name="T4" fmla="*/ 82550 w 48"/>
                <a:gd name="T5" fmla="*/ 198438 h 58"/>
                <a:gd name="T6" fmla="*/ 79110 w 48"/>
                <a:gd name="T7" fmla="*/ 198438 h 58"/>
                <a:gd name="T8" fmla="*/ 0 w 48"/>
                <a:gd name="T9" fmla="*/ 106062 h 58"/>
                <a:gd name="T10" fmla="*/ 0 w 48"/>
                <a:gd name="T11" fmla="*/ 6843 h 58"/>
                <a:gd name="T12" fmla="*/ 6879 w 48"/>
                <a:gd name="T13" fmla="*/ 0 h 58"/>
                <a:gd name="T14" fmla="*/ 158221 w 48"/>
                <a:gd name="T15" fmla="*/ 0 h 58"/>
                <a:gd name="T16" fmla="*/ 165100 w 48"/>
                <a:gd name="T17" fmla="*/ 6843 h 58"/>
                <a:gd name="T18" fmla="*/ 165100 w 48"/>
                <a:gd name="T19" fmla="*/ 106062 h 58"/>
                <a:gd name="T20" fmla="*/ 141023 w 48"/>
                <a:gd name="T21" fmla="*/ 23949 h 58"/>
                <a:gd name="T22" fmla="*/ 82550 w 48"/>
                <a:gd name="T23" fmla="*/ 23949 h 58"/>
                <a:gd name="T24" fmla="*/ 82550 w 48"/>
                <a:gd name="T25" fmla="*/ 171067 h 58"/>
                <a:gd name="T26" fmla="*/ 110067 w 48"/>
                <a:gd name="T27" fmla="*/ 153961 h 58"/>
                <a:gd name="T28" fmla="*/ 141023 w 48"/>
                <a:gd name="T29" fmla="*/ 106062 h 58"/>
                <a:gd name="T30" fmla="*/ 141023 w 48"/>
                <a:gd name="T31" fmla="*/ 23949 h 5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 h="58">
                  <a:moveTo>
                    <a:pt x="48" y="31"/>
                  </a:moveTo>
                  <a:cubicBezTo>
                    <a:pt x="48" y="47"/>
                    <a:pt x="26" y="57"/>
                    <a:pt x="25" y="58"/>
                  </a:cubicBezTo>
                  <a:cubicBezTo>
                    <a:pt x="25" y="58"/>
                    <a:pt x="24" y="58"/>
                    <a:pt x="24" y="58"/>
                  </a:cubicBezTo>
                  <a:cubicBezTo>
                    <a:pt x="24" y="58"/>
                    <a:pt x="23" y="58"/>
                    <a:pt x="23" y="58"/>
                  </a:cubicBezTo>
                  <a:cubicBezTo>
                    <a:pt x="22" y="57"/>
                    <a:pt x="0" y="47"/>
                    <a:pt x="0" y="31"/>
                  </a:cubicBezTo>
                  <a:cubicBezTo>
                    <a:pt x="0" y="2"/>
                    <a:pt x="0" y="2"/>
                    <a:pt x="0" y="2"/>
                  </a:cubicBezTo>
                  <a:cubicBezTo>
                    <a:pt x="0" y="1"/>
                    <a:pt x="1" y="0"/>
                    <a:pt x="2" y="0"/>
                  </a:cubicBezTo>
                  <a:cubicBezTo>
                    <a:pt x="46" y="0"/>
                    <a:pt x="46" y="0"/>
                    <a:pt x="46" y="0"/>
                  </a:cubicBezTo>
                  <a:cubicBezTo>
                    <a:pt x="47" y="0"/>
                    <a:pt x="48" y="1"/>
                    <a:pt x="48" y="2"/>
                  </a:cubicBezTo>
                  <a:lnTo>
                    <a:pt x="48" y="31"/>
                  </a:lnTo>
                  <a:close/>
                  <a:moveTo>
                    <a:pt x="41" y="7"/>
                  </a:moveTo>
                  <a:cubicBezTo>
                    <a:pt x="24" y="7"/>
                    <a:pt x="24" y="7"/>
                    <a:pt x="24" y="7"/>
                  </a:cubicBezTo>
                  <a:cubicBezTo>
                    <a:pt x="24" y="50"/>
                    <a:pt x="24" y="50"/>
                    <a:pt x="24" y="50"/>
                  </a:cubicBezTo>
                  <a:cubicBezTo>
                    <a:pt x="26" y="49"/>
                    <a:pt x="29" y="47"/>
                    <a:pt x="32" y="45"/>
                  </a:cubicBezTo>
                  <a:cubicBezTo>
                    <a:pt x="36" y="42"/>
                    <a:pt x="41" y="37"/>
                    <a:pt x="41" y="31"/>
                  </a:cubicBezTo>
                  <a:lnTo>
                    <a:pt x="41" y="7"/>
                  </a:lnTo>
                  <a:close/>
                </a:path>
              </a:pathLst>
            </a:custGeom>
            <a:solidFill>
              <a:schemeClr val="bg1"/>
            </a:solidFill>
            <a:ln>
              <a:no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Tree>
    <p:extLst>
      <p:ext uri="{BB962C8B-B14F-4D97-AF65-F5344CB8AC3E}">
        <p14:creationId xmlns:p14="http://schemas.microsoft.com/office/powerpoint/2010/main" val="40252759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 name="TextBox 37"/>
          <p:cNvSpPr txBox="1"/>
          <p:nvPr/>
        </p:nvSpPr>
        <p:spPr>
          <a:xfrm>
            <a:off x="312147" y="1219200"/>
            <a:ext cx="572603" cy="900253"/>
          </a:xfrm>
          <a:prstGeom prst="rect">
            <a:avLst/>
          </a:prstGeom>
          <a:noFill/>
        </p:spPr>
        <p:txBody>
          <a:bodyPr wrap="none" lIns="91445" tIns="45723" rIns="91445" bIns="45723" rtlCol="0">
            <a:spAutoFit/>
          </a:bodyPr>
          <a:lstStyle/>
          <a:p>
            <a:pPr defTabSz="914217">
              <a:defRPr/>
            </a:pPr>
            <a:r>
              <a:rPr lang="id-ID" sz="5250" b="1" dirty="0">
                <a:solidFill>
                  <a:prstClr val="black"/>
                </a:solidFill>
                <a:latin typeface="Rockwell" panose="02060603020205020403" pitchFamily="18" charset="0"/>
                <a:cs typeface="Lato Regular"/>
              </a:rPr>
              <a:t>1</a:t>
            </a:r>
          </a:p>
        </p:txBody>
      </p:sp>
      <p:sp>
        <p:nvSpPr>
          <p:cNvPr id="96" name="TextBox 95"/>
          <p:cNvSpPr txBox="1"/>
          <p:nvPr/>
        </p:nvSpPr>
        <p:spPr>
          <a:xfrm>
            <a:off x="312147" y="2232387"/>
            <a:ext cx="572603" cy="900253"/>
          </a:xfrm>
          <a:prstGeom prst="rect">
            <a:avLst/>
          </a:prstGeom>
          <a:noFill/>
        </p:spPr>
        <p:txBody>
          <a:bodyPr wrap="none" lIns="91445" tIns="45723" rIns="91445" bIns="45723" rtlCol="0">
            <a:spAutoFit/>
          </a:bodyPr>
          <a:lstStyle/>
          <a:p>
            <a:pPr defTabSz="914217">
              <a:defRPr/>
            </a:pPr>
            <a:r>
              <a:rPr lang="id-ID" sz="5250" b="1" dirty="0">
                <a:solidFill>
                  <a:prstClr val="black"/>
                </a:solidFill>
                <a:latin typeface="Rockwell" panose="02060603020205020403" pitchFamily="18" charset="0"/>
                <a:cs typeface="Lato Regular"/>
              </a:rPr>
              <a:t>2</a:t>
            </a:r>
          </a:p>
        </p:txBody>
      </p:sp>
      <p:sp>
        <p:nvSpPr>
          <p:cNvPr id="97" name="TextBox 96"/>
          <p:cNvSpPr txBox="1"/>
          <p:nvPr/>
        </p:nvSpPr>
        <p:spPr>
          <a:xfrm>
            <a:off x="312147" y="3245574"/>
            <a:ext cx="572603" cy="900253"/>
          </a:xfrm>
          <a:prstGeom prst="rect">
            <a:avLst/>
          </a:prstGeom>
          <a:noFill/>
        </p:spPr>
        <p:txBody>
          <a:bodyPr wrap="none" lIns="91445" tIns="45723" rIns="91445" bIns="45723" rtlCol="0">
            <a:spAutoFit/>
          </a:bodyPr>
          <a:lstStyle/>
          <a:p>
            <a:pPr defTabSz="914217">
              <a:defRPr/>
            </a:pPr>
            <a:r>
              <a:rPr lang="id-ID" sz="5250" b="1" dirty="0">
                <a:solidFill>
                  <a:prstClr val="black"/>
                </a:solidFill>
                <a:latin typeface="Rockwell" panose="02060603020205020403" pitchFamily="18" charset="0"/>
                <a:cs typeface="Lato Regular"/>
              </a:rPr>
              <a:t>3</a:t>
            </a:r>
          </a:p>
        </p:txBody>
      </p:sp>
      <p:sp>
        <p:nvSpPr>
          <p:cNvPr id="98" name="TextBox 97"/>
          <p:cNvSpPr txBox="1"/>
          <p:nvPr/>
        </p:nvSpPr>
        <p:spPr>
          <a:xfrm>
            <a:off x="312147" y="4258761"/>
            <a:ext cx="572603" cy="900253"/>
          </a:xfrm>
          <a:prstGeom prst="rect">
            <a:avLst/>
          </a:prstGeom>
          <a:noFill/>
        </p:spPr>
        <p:txBody>
          <a:bodyPr wrap="none" lIns="91445" tIns="45723" rIns="91445" bIns="45723" rtlCol="0">
            <a:spAutoFit/>
          </a:bodyPr>
          <a:lstStyle/>
          <a:p>
            <a:pPr defTabSz="914217">
              <a:defRPr/>
            </a:pPr>
            <a:r>
              <a:rPr lang="id-ID" sz="5250" b="1" dirty="0">
                <a:solidFill>
                  <a:prstClr val="black"/>
                </a:solidFill>
                <a:latin typeface="Rockwell" panose="02060603020205020403" pitchFamily="18" charset="0"/>
                <a:cs typeface="Lato Regular"/>
              </a:rPr>
              <a:t>4</a:t>
            </a:r>
          </a:p>
        </p:txBody>
      </p:sp>
      <p:sp>
        <p:nvSpPr>
          <p:cNvPr id="99" name="TextBox 98"/>
          <p:cNvSpPr txBox="1"/>
          <p:nvPr/>
        </p:nvSpPr>
        <p:spPr>
          <a:xfrm>
            <a:off x="312147" y="5271947"/>
            <a:ext cx="572603" cy="900253"/>
          </a:xfrm>
          <a:prstGeom prst="rect">
            <a:avLst/>
          </a:prstGeom>
          <a:noFill/>
        </p:spPr>
        <p:txBody>
          <a:bodyPr wrap="none" lIns="91445" tIns="45723" rIns="91445" bIns="45723" rtlCol="0">
            <a:spAutoFit/>
          </a:bodyPr>
          <a:lstStyle/>
          <a:p>
            <a:pPr defTabSz="914217">
              <a:defRPr/>
            </a:pPr>
            <a:r>
              <a:rPr lang="id-ID" sz="5250" b="1" dirty="0">
                <a:solidFill>
                  <a:prstClr val="black"/>
                </a:solidFill>
                <a:latin typeface="Rockwell" panose="02060603020205020403" pitchFamily="18" charset="0"/>
                <a:cs typeface="Lato Regular"/>
              </a:rPr>
              <a:t>5</a:t>
            </a:r>
          </a:p>
        </p:txBody>
      </p:sp>
      <p:sp>
        <p:nvSpPr>
          <p:cNvPr id="59" name="Title 1">
            <a:extLst>
              <a:ext uri="{FF2B5EF4-FFF2-40B4-BE49-F238E27FC236}">
                <a16:creationId xmlns:a16="http://schemas.microsoft.com/office/drawing/2014/main" id="{1479A770-AC2B-471B-8E55-7ADF8EC8CCA0}"/>
              </a:ext>
            </a:extLst>
          </p:cNvPr>
          <p:cNvSpPr txBox="1">
            <a:spLocks/>
          </p:cNvSpPr>
          <p:nvPr/>
        </p:nvSpPr>
        <p:spPr>
          <a:xfrm>
            <a:off x="3588385" y="261414"/>
            <a:ext cx="5015230" cy="707578"/>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marL="0" marR="0" lvl="0" indent="0" algn="ctr" defTabSz="565168"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effectLst/>
                <a:uLnTx/>
                <a:uFillTx/>
                <a:latin typeface="Rockwell" panose="02060603020205020403" pitchFamily="18" charset="0"/>
                <a:ea typeface="+mj-ea"/>
                <a:cs typeface="+mj-cs"/>
              </a:rPr>
              <a:t>Module Summary</a:t>
            </a:r>
          </a:p>
        </p:txBody>
      </p:sp>
      <p:sp>
        <p:nvSpPr>
          <p:cNvPr id="60" name="Rectangle 59">
            <a:extLst>
              <a:ext uri="{FF2B5EF4-FFF2-40B4-BE49-F238E27FC236}">
                <a16:creationId xmlns:a16="http://schemas.microsoft.com/office/drawing/2014/main" id="{F9488D33-C486-4230-AD0A-52A4521A1771}"/>
              </a:ext>
            </a:extLst>
          </p:cNvPr>
          <p:cNvSpPr/>
          <p:nvPr/>
        </p:nvSpPr>
        <p:spPr>
          <a:xfrm>
            <a:off x="1085089" y="1346161"/>
            <a:ext cx="6306312" cy="646331"/>
          </a:xfrm>
          <a:prstGeom prst="rect">
            <a:avLst/>
          </a:prstGeom>
        </p:spPr>
        <p:txBody>
          <a:bodyPr wrap="square" anchor="ctr">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This module has discussed the importance of physical security, and its role in the organization’s information security program</a:t>
            </a:r>
          </a:p>
        </p:txBody>
      </p:sp>
      <p:sp>
        <p:nvSpPr>
          <p:cNvPr id="61" name="Rectangle 60">
            <a:extLst>
              <a:ext uri="{FF2B5EF4-FFF2-40B4-BE49-F238E27FC236}">
                <a16:creationId xmlns:a16="http://schemas.microsoft.com/office/drawing/2014/main" id="{31103335-A47C-4EE1-A981-AA551F6A246E}"/>
              </a:ext>
            </a:extLst>
          </p:cNvPr>
          <p:cNvSpPr/>
          <p:nvPr/>
        </p:nvSpPr>
        <p:spPr>
          <a:xfrm>
            <a:off x="1085089" y="2219898"/>
            <a:ext cx="6618475" cy="923330"/>
          </a:xfrm>
          <a:prstGeom prst="rect">
            <a:avLst/>
          </a:prstGeom>
        </p:spPr>
        <p:txBody>
          <a:bodyPr wrap="square" anchor="ctr">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This module introduced you to the various physical security controls and security measures that organizations should consider while implementing physical security</a:t>
            </a:r>
          </a:p>
        </p:txBody>
      </p:sp>
      <p:sp>
        <p:nvSpPr>
          <p:cNvPr id="62" name="Rectangle 61">
            <a:extLst>
              <a:ext uri="{FF2B5EF4-FFF2-40B4-BE49-F238E27FC236}">
                <a16:creationId xmlns:a16="http://schemas.microsoft.com/office/drawing/2014/main" id="{27DB8D69-E142-4B2A-9E7C-578DC1F6B3EE}"/>
              </a:ext>
            </a:extLst>
          </p:cNvPr>
          <p:cNvSpPr/>
          <p:nvPr/>
        </p:nvSpPr>
        <p:spPr>
          <a:xfrm>
            <a:off x="1085089" y="3372535"/>
            <a:ext cx="6672257" cy="646331"/>
          </a:xfrm>
          <a:prstGeom prst="rect">
            <a:avLst/>
          </a:prstGeom>
        </p:spPr>
        <p:txBody>
          <a:bodyPr wrap="square" anchor="ctr">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This module also explained in detail on the importance of workplace security</a:t>
            </a:r>
          </a:p>
        </p:txBody>
      </p:sp>
      <p:sp>
        <p:nvSpPr>
          <p:cNvPr id="63" name="Rectangle 62">
            <a:extLst>
              <a:ext uri="{FF2B5EF4-FFF2-40B4-BE49-F238E27FC236}">
                <a16:creationId xmlns:a16="http://schemas.microsoft.com/office/drawing/2014/main" id="{67642C9A-2DE3-4561-8DB3-B59D13CBE003}"/>
              </a:ext>
            </a:extLst>
          </p:cNvPr>
          <p:cNvSpPr/>
          <p:nvPr/>
        </p:nvSpPr>
        <p:spPr>
          <a:xfrm>
            <a:off x="1085088" y="4385722"/>
            <a:ext cx="6773711" cy="646331"/>
          </a:xfrm>
          <a:prstGeom prst="rect">
            <a:avLst/>
          </a:prstGeom>
        </p:spPr>
        <p:txBody>
          <a:bodyPr wrap="square" anchor="ctr">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Finally, this module ended with an overview on various environmental controls</a:t>
            </a:r>
          </a:p>
        </p:txBody>
      </p:sp>
      <p:sp>
        <p:nvSpPr>
          <p:cNvPr id="64" name="Rectangle 63">
            <a:extLst>
              <a:ext uri="{FF2B5EF4-FFF2-40B4-BE49-F238E27FC236}">
                <a16:creationId xmlns:a16="http://schemas.microsoft.com/office/drawing/2014/main" id="{49B6A6CA-2CBF-4939-AEC5-D43CAD465A55}"/>
              </a:ext>
            </a:extLst>
          </p:cNvPr>
          <p:cNvSpPr/>
          <p:nvPr/>
        </p:nvSpPr>
        <p:spPr>
          <a:xfrm>
            <a:off x="1085088" y="5398908"/>
            <a:ext cx="6796927" cy="646331"/>
          </a:xfrm>
          <a:prstGeom prst="rect">
            <a:avLst/>
          </a:prstGeom>
        </p:spPr>
        <p:txBody>
          <a:bodyPr wrap="square" anchor="ctr">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In the next module, we will discuss on technical network security controls in detail</a:t>
            </a:r>
          </a:p>
        </p:txBody>
      </p:sp>
      <p:sp>
        <p:nvSpPr>
          <p:cNvPr id="67" name="Round Same Side Corner Rectangle 32">
            <a:extLst>
              <a:ext uri="{FF2B5EF4-FFF2-40B4-BE49-F238E27FC236}">
                <a16:creationId xmlns:a16="http://schemas.microsoft.com/office/drawing/2014/main" id="{98CA756D-793F-463F-B7C2-62DA3B08A5FE}"/>
              </a:ext>
            </a:extLst>
          </p:cNvPr>
          <p:cNvSpPr/>
          <p:nvPr/>
        </p:nvSpPr>
        <p:spPr>
          <a:xfrm rot="10800000" flipH="1">
            <a:off x="919594" y="1329342"/>
            <a:ext cx="64537" cy="679968"/>
          </a:xfrm>
          <a:prstGeom prst="round2SameRect">
            <a:avLst>
              <a:gd name="adj1" fmla="val 50000"/>
              <a:gd name="adj2" fmla="val 50000"/>
            </a:avLst>
          </a:prstGeom>
          <a:solidFill>
            <a:srgbClr val="ED7D31"/>
          </a:solidFill>
          <a:ln w="12700" cap="flat" cmpd="sng" algn="ctr">
            <a:noFill/>
            <a:prstDash val="solid"/>
            <a:miter lim="800000"/>
          </a:ln>
          <a:effectLst/>
        </p:spPr>
        <p:txBody>
          <a:bodyPr lIns="219419" tIns="109710" rIns="219419" bIns="109710" rtlCol="0" anchor="ctr"/>
          <a:lstStyle/>
          <a:p>
            <a:pPr marL="0" marR="0" lvl="0" indent="0" algn="ctr" defTabSz="1828434" eaLnBrk="1" fontAlgn="auto" latinLnBrk="0" hangingPunct="1">
              <a:lnSpc>
                <a:spcPct val="100000"/>
              </a:lnSpc>
              <a:spcBef>
                <a:spcPts val="0"/>
              </a:spcBef>
              <a:spcAft>
                <a:spcPts val="0"/>
              </a:spcAft>
              <a:buClrTx/>
              <a:buSzTx/>
              <a:buFontTx/>
              <a:buNone/>
              <a:tabLst/>
              <a:defRPr/>
            </a:pPr>
            <a:endParaRPr kumimoji="0" lang="bg-BG" sz="3600" b="0" i="0" u="none" strike="noStrike" kern="0" cap="none" spc="0" normalizeH="0" baseline="0" noProof="0" dirty="0">
              <a:ln>
                <a:noFill/>
              </a:ln>
              <a:solidFill>
                <a:prstClr val="white"/>
              </a:solidFill>
              <a:effectLst/>
              <a:uLnTx/>
              <a:uFillTx/>
              <a:latin typeface="Lato Light"/>
              <a:ea typeface="+mn-ea"/>
              <a:cs typeface="+mn-cs"/>
            </a:endParaRPr>
          </a:p>
        </p:txBody>
      </p:sp>
      <p:sp>
        <p:nvSpPr>
          <p:cNvPr id="68" name="Round Same Side Corner Rectangle 83">
            <a:extLst>
              <a:ext uri="{FF2B5EF4-FFF2-40B4-BE49-F238E27FC236}">
                <a16:creationId xmlns:a16="http://schemas.microsoft.com/office/drawing/2014/main" id="{07E2E4D0-94D1-47A6-8C82-AE62D4AA84AA}"/>
              </a:ext>
            </a:extLst>
          </p:cNvPr>
          <p:cNvSpPr/>
          <p:nvPr/>
        </p:nvSpPr>
        <p:spPr>
          <a:xfrm rot="10800000" flipH="1">
            <a:off x="919594" y="2341579"/>
            <a:ext cx="64537" cy="679968"/>
          </a:xfrm>
          <a:prstGeom prst="round2SameRect">
            <a:avLst>
              <a:gd name="adj1" fmla="val 50000"/>
              <a:gd name="adj2" fmla="val 50000"/>
            </a:avLst>
          </a:prstGeom>
          <a:solidFill>
            <a:srgbClr val="A5A5A5"/>
          </a:solidFill>
          <a:ln w="12700" cap="flat" cmpd="sng" algn="ctr">
            <a:noFill/>
            <a:prstDash val="solid"/>
            <a:miter lim="800000"/>
          </a:ln>
          <a:effectLst/>
        </p:spPr>
        <p:txBody>
          <a:bodyPr lIns="219419" tIns="109710" rIns="219419" bIns="109710" rtlCol="0" anchor="ctr"/>
          <a:lstStyle/>
          <a:p>
            <a:pPr marL="0" marR="0" lvl="0" indent="0" algn="ctr" defTabSz="1828434" eaLnBrk="1" fontAlgn="auto" latinLnBrk="0" hangingPunct="1">
              <a:lnSpc>
                <a:spcPct val="100000"/>
              </a:lnSpc>
              <a:spcBef>
                <a:spcPts val="0"/>
              </a:spcBef>
              <a:spcAft>
                <a:spcPts val="0"/>
              </a:spcAft>
              <a:buClrTx/>
              <a:buSzTx/>
              <a:buFontTx/>
              <a:buNone/>
              <a:tabLst/>
              <a:defRPr/>
            </a:pPr>
            <a:endParaRPr kumimoji="0" lang="bg-BG" sz="3600" b="0" i="0" u="none" strike="noStrike" kern="0" cap="none" spc="0" normalizeH="0" baseline="0" noProof="0" dirty="0">
              <a:ln>
                <a:noFill/>
              </a:ln>
              <a:solidFill>
                <a:prstClr val="white"/>
              </a:solidFill>
              <a:effectLst/>
              <a:uLnTx/>
              <a:uFillTx/>
              <a:latin typeface="Lato Light"/>
              <a:ea typeface="+mn-ea"/>
              <a:cs typeface="+mn-cs"/>
            </a:endParaRPr>
          </a:p>
        </p:txBody>
      </p:sp>
      <p:sp>
        <p:nvSpPr>
          <p:cNvPr id="69" name="Round Same Side Corner Rectangle 86">
            <a:extLst>
              <a:ext uri="{FF2B5EF4-FFF2-40B4-BE49-F238E27FC236}">
                <a16:creationId xmlns:a16="http://schemas.microsoft.com/office/drawing/2014/main" id="{48D11CF2-6509-43D9-8032-BCA0F005E67D}"/>
              </a:ext>
            </a:extLst>
          </p:cNvPr>
          <p:cNvSpPr/>
          <p:nvPr/>
        </p:nvSpPr>
        <p:spPr>
          <a:xfrm rot="10800000" flipH="1">
            <a:off x="919594" y="3355716"/>
            <a:ext cx="64537" cy="679968"/>
          </a:xfrm>
          <a:prstGeom prst="round2SameRect">
            <a:avLst>
              <a:gd name="adj1" fmla="val 50000"/>
              <a:gd name="adj2" fmla="val 50000"/>
            </a:avLst>
          </a:prstGeom>
          <a:solidFill>
            <a:srgbClr val="FFC000"/>
          </a:solidFill>
          <a:ln w="12700" cap="flat" cmpd="sng" algn="ctr">
            <a:noFill/>
            <a:prstDash val="solid"/>
            <a:miter lim="800000"/>
          </a:ln>
          <a:effectLst/>
        </p:spPr>
        <p:txBody>
          <a:bodyPr lIns="219419" tIns="109710" rIns="219419" bIns="109710" rtlCol="0" anchor="ctr"/>
          <a:lstStyle/>
          <a:p>
            <a:pPr marL="0" marR="0" lvl="0" indent="0" algn="ctr" defTabSz="1828434" eaLnBrk="1" fontAlgn="auto" latinLnBrk="0" hangingPunct="1">
              <a:lnSpc>
                <a:spcPct val="100000"/>
              </a:lnSpc>
              <a:spcBef>
                <a:spcPts val="0"/>
              </a:spcBef>
              <a:spcAft>
                <a:spcPts val="0"/>
              </a:spcAft>
              <a:buClrTx/>
              <a:buSzTx/>
              <a:buFontTx/>
              <a:buNone/>
              <a:tabLst/>
              <a:defRPr/>
            </a:pPr>
            <a:endParaRPr kumimoji="0" lang="bg-BG" sz="3600" b="0" i="0" u="none" strike="noStrike" kern="0" cap="none" spc="0" normalizeH="0" baseline="0" noProof="0" dirty="0">
              <a:ln>
                <a:noFill/>
              </a:ln>
              <a:solidFill>
                <a:prstClr val="white"/>
              </a:solidFill>
              <a:effectLst/>
              <a:uLnTx/>
              <a:uFillTx/>
              <a:latin typeface="Lato Light"/>
              <a:ea typeface="+mn-ea"/>
              <a:cs typeface="+mn-cs"/>
            </a:endParaRPr>
          </a:p>
        </p:txBody>
      </p:sp>
      <p:sp>
        <p:nvSpPr>
          <p:cNvPr id="70" name="Round Same Side Corner Rectangle 81">
            <a:extLst>
              <a:ext uri="{FF2B5EF4-FFF2-40B4-BE49-F238E27FC236}">
                <a16:creationId xmlns:a16="http://schemas.microsoft.com/office/drawing/2014/main" id="{F83B11BE-7A56-47B4-9C74-7435282BCC3E}"/>
              </a:ext>
            </a:extLst>
          </p:cNvPr>
          <p:cNvSpPr/>
          <p:nvPr/>
        </p:nvSpPr>
        <p:spPr>
          <a:xfrm rot="10800000" flipH="1">
            <a:off x="919595" y="4368903"/>
            <a:ext cx="64537" cy="679968"/>
          </a:xfrm>
          <a:prstGeom prst="round2SameRect">
            <a:avLst>
              <a:gd name="adj1" fmla="val 50000"/>
              <a:gd name="adj2" fmla="val 50000"/>
            </a:avLst>
          </a:prstGeom>
          <a:solidFill>
            <a:srgbClr val="ED7D31"/>
          </a:solidFill>
          <a:ln w="12700" cap="flat" cmpd="sng" algn="ctr">
            <a:noFill/>
            <a:prstDash val="solid"/>
            <a:miter lim="800000"/>
          </a:ln>
          <a:effectLst/>
        </p:spPr>
        <p:txBody>
          <a:bodyPr lIns="219419" tIns="109710" rIns="219419" bIns="109710" rtlCol="0" anchor="ctr"/>
          <a:lstStyle/>
          <a:p>
            <a:pPr marL="0" marR="0" lvl="0" indent="0" algn="ctr" defTabSz="1828434" eaLnBrk="1" fontAlgn="auto" latinLnBrk="0" hangingPunct="1">
              <a:lnSpc>
                <a:spcPct val="100000"/>
              </a:lnSpc>
              <a:spcBef>
                <a:spcPts val="0"/>
              </a:spcBef>
              <a:spcAft>
                <a:spcPts val="0"/>
              </a:spcAft>
              <a:buClrTx/>
              <a:buSzTx/>
              <a:buFontTx/>
              <a:buNone/>
              <a:tabLst/>
              <a:defRPr/>
            </a:pPr>
            <a:endParaRPr kumimoji="0" lang="bg-BG" sz="3600" b="0" i="0" u="none" strike="noStrike" kern="0" cap="none" spc="0" normalizeH="0" baseline="0" noProof="0" dirty="0">
              <a:ln>
                <a:noFill/>
              </a:ln>
              <a:solidFill>
                <a:prstClr val="white"/>
              </a:solidFill>
              <a:effectLst/>
              <a:uLnTx/>
              <a:uFillTx/>
              <a:latin typeface="Lato Light"/>
              <a:ea typeface="+mn-ea"/>
              <a:cs typeface="+mn-cs"/>
            </a:endParaRPr>
          </a:p>
        </p:txBody>
      </p:sp>
      <p:sp>
        <p:nvSpPr>
          <p:cNvPr id="71" name="Round Same Side Corner Rectangle 89">
            <a:extLst>
              <a:ext uri="{FF2B5EF4-FFF2-40B4-BE49-F238E27FC236}">
                <a16:creationId xmlns:a16="http://schemas.microsoft.com/office/drawing/2014/main" id="{EA83DD16-A476-43B8-9F8A-4BA2E3133F44}"/>
              </a:ext>
            </a:extLst>
          </p:cNvPr>
          <p:cNvSpPr/>
          <p:nvPr/>
        </p:nvSpPr>
        <p:spPr>
          <a:xfrm rot="10800000" flipH="1">
            <a:off x="919594" y="5382089"/>
            <a:ext cx="64537" cy="679968"/>
          </a:xfrm>
          <a:prstGeom prst="round2SameRect">
            <a:avLst>
              <a:gd name="adj1" fmla="val 50000"/>
              <a:gd name="adj2" fmla="val 50000"/>
            </a:avLst>
          </a:prstGeom>
          <a:solidFill>
            <a:srgbClr val="A5A5A5"/>
          </a:solidFill>
          <a:ln w="12700" cap="flat" cmpd="sng" algn="ctr">
            <a:noFill/>
            <a:prstDash val="solid"/>
            <a:miter lim="800000"/>
          </a:ln>
          <a:effectLst/>
        </p:spPr>
        <p:txBody>
          <a:bodyPr lIns="219419" tIns="109710" rIns="219419" bIns="109710" rtlCol="0" anchor="ctr"/>
          <a:lstStyle/>
          <a:p>
            <a:pPr marL="0" marR="0" lvl="0" indent="0" algn="ctr" defTabSz="1828434" eaLnBrk="1" fontAlgn="auto" latinLnBrk="0" hangingPunct="1">
              <a:lnSpc>
                <a:spcPct val="100000"/>
              </a:lnSpc>
              <a:spcBef>
                <a:spcPts val="0"/>
              </a:spcBef>
              <a:spcAft>
                <a:spcPts val="0"/>
              </a:spcAft>
              <a:buClrTx/>
              <a:buSzTx/>
              <a:buFontTx/>
              <a:buNone/>
              <a:tabLst/>
              <a:defRPr/>
            </a:pPr>
            <a:endParaRPr kumimoji="0" lang="bg-BG" sz="3600" b="0" i="0" u="none" strike="noStrike" kern="0" cap="none" spc="0" normalizeH="0" baseline="0" noProof="0" dirty="0">
              <a:ln>
                <a:noFill/>
              </a:ln>
              <a:solidFill>
                <a:prstClr val="white"/>
              </a:solidFill>
              <a:effectLst/>
              <a:uLnTx/>
              <a:uFillTx/>
              <a:latin typeface="Lato Light"/>
              <a:ea typeface="+mn-ea"/>
              <a:cs typeface="+mn-cs"/>
            </a:endParaRPr>
          </a:p>
        </p:txBody>
      </p:sp>
      <p:grpSp>
        <p:nvGrpSpPr>
          <p:cNvPr id="110" name="Group 109">
            <a:extLst>
              <a:ext uri="{FF2B5EF4-FFF2-40B4-BE49-F238E27FC236}">
                <a16:creationId xmlns:a16="http://schemas.microsoft.com/office/drawing/2014/main" id="{E515CA91-5D76-4D2C-B559-5026A2229571}"/>
              </a:ext>
            </a:extLst>
          </p:cNvPr>
          <p:cNvGrpSpPr>
            <a:grpSpLocks noChangeAspect="1"/>
          </p:cNvGrpSpPr>
          <p:nvPr/>
        </p:nvGrpSpPr>
        <p:grpSpPr>
          <a:xfrm>
            <a:off x="8371693" y="2112048"/>
            <a:ext cx="3493899" cy="3235083"/>
            <a:chOff x="6096000" y="1777939"/>
            <a:chExt cx="5318846" cy="4729319"/>
          </a:xfrm>
        </p:grpSpPr>
        <p:grpSp>
          <p:nvGrpSpPr>
            <p:cNvPr id="111" name="Group 110">
              <a:extLst>
                <a:ext uri="{FF2B5EF4-FFF2-40B4-BE49-F238E27FC236}">
                  <a16:creationId xmlns:a16="http://schemas.microsoft.com/office/drawing/2014/main" id="{26BAC42B-AA07-40E0-8296-3A622A04A6F5}"/>
                </a:ext>
              </a:extLst>
            </p:cNvPr>
            <p:cNvGrpSpPr/>
            <p:nvPr/>
          </p:nvGrpSpPr>
          <p:grpSpPr>
            <a:xfrm>
              <a:off x="6096000" y="1777939"/>
              <a:ext cx="5318846" cy="4729319"/>
              <a:chOff x="6096000" y="1777939"/>
              <a:chExt cx="5318846" cy="4729319"/>
            </a:xfrm>
          </p:grpSpPr>
          <p:grpSp>
            <p:nvGrpSpPr>
              <p:cNvPr id="124" name="Group 123">
                <a:extLst>
                  <a:ext uri="{FF2B5EF4-FFF2-40B4-BE49-F238E27FC236}">
                    <a16:creationId xmlns:a16="http://schemas.microsoft.com/office/drawing/2014/main" id="{29FA89F4-56D4-47A8-86D7-3EDF09881EE5}"/>
                  </a:ext>
                </a:extLst>
              </p:cNvPr>
              <p:cNvGrpSpPr/>
              <p:nvPr/>
            </p:nvGrpSpPr>
            <p:grpSpPr>
              <a:xfrm>
                <a:off x="6227006" y="1883514"/>
                <a:ext cx="5113258" cy="4623744"/>
                <a:chOff x="3439869" y="1883514"/>
                <a:chExt cx="5113258" cy="4623744"/>
              </a:xfrm>
              <a:solidFill>
                <a:srgbClr val="44546A">
                  <a:alpha val="44000"/>
                </a:srgbClr>
              </a:solidFill>
            </p:grpSpPr>
            <p:sp>
              <p:nvSpPr>
                <p:cNvPr id="176" name="Freeform 179">
                  <a:extLst>
                    <a:ext uri="{FF2B5EF4-FFF2-40B4-BE49-F238E27FC236}">
                      <a16:creationId xmlns:a16="http://schemas.microsoft.com/office/drawing/2014/main" id="{F3F0D962-1F03-4B05-8150-293E8AE1726B}"/>
                    </a:ext>
                  </a:extLst>
                </p:cNvPr>
                <p:cNvSpPr>
                  <a:spLocks/>
                </p:cNvSpPr>
                <p:nvPr/>
              </p:nvSpPr>
              <p:spPr bwMode="auto">
                <a:xfrm>
                  <a:off x="5248071" y="2872996"/>
                  <a:ext cx="3305056" cy="2290471"/>
                </a:xfrm>
                <a:custGeom>
                  <a:avLst/>
                  <a:gdLst>
                    <a:gd name="connsiteX0" fmla="*/ 2947931 w 3305056"/>
                    <a:gd name="connsiteY0" fmla="*/ 0 h 2290471"/>
                    <a:gd name="connsiteX1" fmla="*/ 2856828 w 3305056"/>
                    <a:gd name="connsiteY1" fmla="*/ 524913 h 2290471"/>
                    <a:gd name="connsiteX2" fmla="*/ 2873226 w 3305056"/>
                    <a:gd name="connsiteY2" fmla="*/ 519445 h 2290471"/>
                    <a:gd name="connsiteX3" fmla="*/ 3102807 w 3305056"/>
                    <a:gd name="connsiteY3" fmla="*/ 1077165 h 2290471"/>
                    <a:gd name="connsiteX4" fmla="*/ 2951575 w 3305056"/>
                    <a:gd name="connsiteY4" fmla="*/ 1117262 h 2290471"/>
                    <a:gd name="connsiteX5" fmla="*/ 3305056 w 3305056"/>
                    <a:gd name="connsiteY5" fmla="*/ 1485430 h 2290471"/>
                    <a:gd name="connsiteX6" fmla="*/ 2128000 w 3305056"/>
                    <a:gd name="connsiteY6" fmla="*/ 1649465 h 2290471"/>
                    <a:gd name="connsiteX7" fmla="*/ 1838291 w 3305056"/>
                    <a:gd name="connsiteY7" fmla="*/ 1405235 h 2290471"/>
                    <a:gd name="connsiteX8" fmla="*/ 1649381 w 3305056"/>
                    <a:gd name="connsiteY8" fmla="*/ 1454001 h 2290471"/>
                    <a:gd name="connsiteX9" fmla="*/ 1573983 w 3305056"/>
                    <a:gd name="connsiteY9" fmla="*/ 1473464 h 2290471"/>
                    <a:gd name="connsiteX10" fmla="*/ 1575003 w 3305056"/>
                    <a:gd name="connsiteY10" fmla="*/ 1490239 h 2290471"/>
                    <a:gd name="connsiteX11" fmla="*/ 1570277 w 3305056"/>
                    <a:gd name="connsiteY11" fmla="*/ 1565612 h 2290471"/>
                    <a:gd name="connsiteX12" fmla="*/ 1431790 w 3305056"/>
                    <a:gd name="connsiteY12" fmla="*/ 1622128 h 2290471"/>
                    <a:gd name="connsiteX13" fmla="*/ 1420857 w 3305056"/>
                    <a:gd name="connsiteY13" fmla="*/ 1669528 h 2290471"/>
                    <a:gd name="connsiteX14" fmla="*/ 1524722 w 3305056"/>
                    <a:gd name="connsiteY14" fmla="*/ 1777089 h 2290471"/>
                    <a:gd name="connsiteX15" fmla="*/ 1431790 w 3305056"/>
                    <a:gd name="connsiteY15" fmla="*/ 1952105 h 2290471"/>
                    <a:gd name="connsiteX16" fmla="*/ 1284192 w 3305056"/>
                    <a:gd name="connsiteY16" fmla="*/ 1930228 h 2290471"/>
                    <a:gd name="connsiteX17" fmla="*/ 1256859 w 3305056"/>
                    <a:gd name="connsiteY17" fmla="*/ 1959397 h 2290471"/>
                    <a:gd name="connsiteX18" fmla="*/ 1258681 w 3305056"/>
                    <a:gd name="connsiteY18" fmla="*/ 1959397 h 2290471"/>
                    <a:gd name="connsiteX19" fmla="*/ 1295125 w 3305056"/>
                    <a:gd name="connsiteY19" fmla="*/ 2101597 h 2290471"/>
                    <a:gd name="connsiteX20" fmla="*/ 1129305 w 3305056"/>
                    <a:gd name="connsiteY20" fmla="*/ 2210981 h 2290471"/>
                    <a:gd name="connsiteX21" fmla="*/ 1010863 w 3305056"/>
                    <a:gd name="connsiteY21" fmla="*/ 2118005 h 2290471"/>
                    <a:gd name="connsiteX22" fmla="*/ 961663 w 3305056"/>
                    <a:gd name="connsiteY22" fmla="*/ 2134412 h 2290471"/>
                    <a:gd name="connsiteX23" fmla="*/ 921575 w 3305056"/>
                    <a:gd name="connsiteY23" fmla="*/ 2276612 h 2290471"/>
                    <a:gd name="connsiteX24" fmla="*/ 724778 w 3305056"/>
                    <a:gd name="connsiteY24" fmla="*/ 2285728 h 2290471"/>
                    <a:gd name="connsiteX25" fmla="*/ 668290 w 3305056"/>
                    <a:gd name="connsiteY25" fmla="*/ 2147174 h 2290471"/>
                    <a:gd name="connsiteX26" fmla="*/ 620913 w 3305056"/>
                    <a:gd name="connsiteY26" fmla="*/ 2136235 h 2290471"/>
                    <a:gd name="connsiteX27" fmla="*/ 513403 w 3305056"/>
                    <a:gd name="connsiteY27" fmla="*/ 2240151 h 2290471"/>
                    <a:gd name="connsiteX28" fmla="*/ 338472 w 3305056"/>
                    <a:gd name="connsiteY28" fmla="*/ 2148997 h 2290471"/>
                    <a:gd name="connsiteX29" fmla="*/ 360338 w 3305056"/>
                    <a:gd name="connsiteY29" fmla="*/ 1999505 h 2290471"/>
                    <a:gd name="connsiteX30" fmla="*/ 331183 w 3305056"/>
                    <a:gd name="connsiteY30" fmla="*/ 1972158 h 2290471"/>
                    <a:gd name="connsiteX31" fmla="*/ 331183 w 3305056"/>
                    <a:gd name="connsiteY31" fmla="*/ 1973981 h 2290471"/>
                    <a:gd name="connsiteX32" fmla="*/ 189052 w 3305056"/>
                    <a:gd name="connsiteY32" fmla="*/ 2012266 h 2290471"/>
                    <a:gd name="connsiteX33" fmla="*/ 79720 w 3305056"/>
                    <a:gd name="connsiteY33" fmla="*/ 1846366 h 2290471"/>
                    <a:gd name="connsiteX34" fmla="*/ 172652 w 3305056"/>
                    <a:gd name="connsiteY34" fmla="*/ 1726043 h 2290471"/>
                    <a:gd name="connsiteX35" fmla="*/ 156253 w 3305056"/>
                    <a:gd name="connsiteY35" fmla="*/ 1676820 h 2290471"/>
                    <a:gd name="connsiteX36" fmla="*/ 156253 w 3305056"/>
                    <a:gd name="connsiteY36" fmla="*/ 1678643 h 2290471"/>
                    <a:gd name="connsiteX37" fmla="*/ 12299 w 3305056"/>
                    <a:gd name="connsiteY37" fmla="*/ 1636712 h 2290471"/>
                    <a:gd name="connsiteX38" fmla="*/ 5010 w 3305056"/>
                    <a:gd name="connsiteY38" fmla="*/ 1439820 h 2290471"/>
                    <a:gd name="connsiteX39" fmla="*/ 143497 w 3305056"/>
                    <a:gd name="connsiteY39" fmla="*/ 1383305 h 2290471"/>
                    <a:gd name="connsiteX40" fmla="*/ 154430 w 3305056"/>
                    <a:gd name="connsiteY40" fmla="*/ 1335905 h 2290471"/>
                    <a:gd name="connsiteX41" fmla="*/ 50565 w 3305056"/>
                    <a:gd name="connsiteY41" fmla="*/ 1228343 h 2290471"/>
                    <a:gd name="connsiteX42" fmla="*/ 141675 w 3305056"/>
                    <a:gd name="connsiteY42" fmla="*/ 1053328 h 2290471"/>
                    <a:gd name="connsiteX43" fmla="*/ 291095 w 3305056"/>
                    <a:gd name="connsiteY43" fmla="*/ 1075205 h 2290471"/>
                    <a:gd name="connsiteX44" fmla="*/ 318428 w 3305056"/>
                    <a:gd name="connsiteY44" fmla="*/ 1046035 h 2290471"/>
                    <a:gd name="connsiteX45" fmla="*/ 316606 w 3305056"/>
                    <a:gd name="connsiteY45" fmla="*/ 1046035 h 2290471"/>
                    <a:gd name="connsiteX46" fmla="*/ 278340 w 3305056"/>
                    <a:gd name="connsiteY46" fmla="*/ 903835 h 2290471"/>
                    <a:gd name="connsiteX47" fmla="*/ 444160 w 3305056"/>
                    <a:gd name="connsiteY47" fmla="*/ 796274 h 2290471"/>
                    <a:gd name="connsiteX48" fmla="*/ 564425 w 3305056"/>
                    <a:gd name="connsiteY48" fmla="*/ 887428 h 2290471"/>
                    <a:gd name="connsiteX49" fmla="*/ 613624 w 3305056"/>
                    <a:gd name="connsiteY49" fmla="*/ 871020 h 2290471"/>
                    <a:gd name="connsiteX50" fmla="*/ 611802 w 3305056"/>
                    <a:gd name="connsiteY50" fmla="*/ 871020 h 2290471"/>
                    <a:gd name="connsiteX51" fmla="*/ 653712 w 3305056"/>
                    <a:gd name="connsiteY51" fmla="*/ 728820 h 2290471"/>
                    <a:gd name="connsiteX52" fmla="*/ 850509 w 3305056"/>
                    <a:gd name="connsiteY52" fmla="*/ 719705 h 2290471"/>
                    <a:gd name="connsiteX53" fmla="*/ 906998 w 3305056"/>
                    <a:gd name="connsiteY53" fmla="*/ 858259 h 2290471"/>
                    <a:gd name="connsiteX54" fmla="*/ 954375 w 3305056"/>
                    <a:gd name="connsiteY54" fmla="*/ 869197 h 2290471"/>
                    <a:gd name="connsiteX55" fmla="*/ 1060062 w 3305056"/>
                    <a:gd name="connsiteY55" fmla="*/ 765282 h 2290471"/>
                    <a:gd name="connsiteX56" fmla="*/ 1236815 w 3305056"/>
                    <a:gd name="connsiteY56" fmla="*/ 858259 h 2290471"/>
                    <a:gd name="connsiteX57" fmla="*/ 1214949 w 3305056"/>
                    <a:gd name="connsiteY57" fmla="*/ 1005928 h 2290471"/>
                    <a:gd name="connsiteX58" fmla="*/ 1244104 w 3305056"/>
                    <a:gd name="connsiteY58" fmla="*/ 1033274 h 2290471"/>
                    <a:gd name="connsiteX59" fmla="*/ 1242281 w 3305056"/>
                    <a:gd name="connsiteY59" fmla="*/ 1031451 h 2290471"/>
                    <a:gd name="connsiteX60" fmla="*/ 1386235 w 3305056"/>
                    <a:gd name="connsiteY60" fmla="*/ 994989 h 2290471"/>
                    <a:gd name="connsiteX61" fmla="*/ 1424274 w 3305056"/>
                    <a:gd name="connsiteY61" fmla="*/ 1040111 h 2290471"/>
                    <a:gd name="connsiteX62" fmla="*/ 1429074 w 3305056"/>
                    <a:gd name="connsiteY62" fmla="*/ 1047215 h 2290471"/>
                    <a:gd name="connsiteX63" fmla="*/ 1479821 w 3305056"/>
                    <a:gd name="connsiteY63" fmla="*/ 1028634 h 2290471"/>
                    <a:gd name="connsiteX64" fmla="*/ 1765409 w 3305056"/>
                    <a:gd name="connsiteY64" fmla="*/ 924065 h 2290471"/>
                    <a:gd name="connsiteX65" fmla="*/ 1880199 w 3305056"/>
                    <a:gd name="connsiteY65" fmla="*/ 519445 h 2290471"/>
                    <a:gd name="connsiteX66" fmla="*/ 2947931 w 3305056"/>
                    <a:gd name="connsiteY66" fmla="*/ 0 h 2290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305056" h="2290471">
                      <a:moveTo>
                        <a:pt x="2947931" y="0"/>
                      </a:moveTo>
                      <a:cubicBezTo>
                        <a:pt x="2856828" y="524913"/>
                        <a:pt x="2856828" y="524913"/>
                        <a:pt x="2856828" y="524913"/>
                      </a:cubicBezTo>
                      <a:cubicBezTo>
                        <a:pt x="2873226" y="519445"/>
                        <a:pt x="2873226" y="519445"/>
                        <a:pt x="2873226" y="519445"/>
                      </a:cubicBezTo>
                      <a:cubicBezTo>
                        <a:pt x="3428957" y="619689"/>
                        <a:pt x="3102807" y="1077165"/>
                        <a:pt x="3102807" y="1077165"/>
                      </a:cubicBezTo>
                      <a:cubicBezTo>
                        <a:pt x="2951575" y="1117262"/>
                        <a:pt x="2951575" y="1117262"/>
                        <a:pt x="2951575" y="1117262"/>
                      </a:cubicBezTo>
                      <a:lnTo>
                        <a:pt x="3305056" y="1485430"/>
                      </a:lnTo>
                      <a:cubicBezTo>
                        <a:pt x="2128000" y="1649465"/>
                        <a:pt x="2128000" y="1649465"/>
                        <a:pt x="2128000" y="1649465"/>
                      </a:cubicBezTo>
                      <a:cubicBezTo>
                        <a:pt x="1838291" y="1405235"/>
                        <a:pt x="1838291" y="1405235"/>
                        <a:pt x="1838291" y="1405235"/>
                      </a:cubicBezTo>
                      <a:cubicBezTo>
                        <a:pt x="1771216" y="1422550"/>
                        <a:pt x="1708334" y="1438783"/>
                        <a:pt x="1649381" y="1454001"/>
                      </a:cubicBezTo>
                      <a:lnTo>
                        <a:pt x="1573983" y="1473464"/>
                      </a:lnTo>
                      <a:lnTo>
                        <a:pt x="1575003" y="1490239"/>
                      </a:lnTo>
                      <a:cubicBezTo>
                        <a:pt x="1575174" y="1513655"/>
                        <a:pt x="1573921" y="1539178"/>
                        <a:pt x="1570277" y="1565612"/>
                      </a:cubicBezTo>
                      <a:lnTo>
                        <a:pt x="1431790" y="1622128"/>
                      </a:lnTo>
                      <a:cubicBezTo>
                        <a:pt x="1428145" y="1638535"/>
                        <a:pt x="1424501" y="1654943"/>
                        <a:pt x="1420857" y="1669528"/>
                      </a:cubicBezTo>
                      <a:cubicBezTo>
                        <a:pt x="1420857" y="1669528"/>
                        <a:pt x="1420857" y="1669528"/>
                        <a:pt x="1524722" y="1777089"/>
                      </a:cubicBezTo>
                      <a:cubicBezTo>
                        <a:pt x="1524722" y="1777089"/>
                        <a:pt x="1497389" y="1866420"/>
                        <a:pt x="1431790" y="1952105"/>
                      </a:cubicBezTo>
                      <a:cubicBezTo>
                        <a:pt x="1431790" y="1952105"/>
                        <a:pt x="1431790" y="1952105"/>
                        <a:pt x="1284192" y="1930228"/>
                      </a:cubicBezTo>
                      <a:cubicBezTo>
                        <a:pt x="1275081" y="1939343"/>
                        <a:pt x="1265970" y="1950281"/>
                        <a:pt x="1256859" y="1959397"/>
                      </a:cubicBezTo>
                      <a:cubicBezTo>
                        <a:pt x="1256859" y="1959397"/>
                        <a:pt x="1256859" y="1959397"/>
                        <a:pt x="1258681" y="1959397"/>
                      </a:cubicBezTo>
                      <a:cubicBezTo>
                        <a:pt x="1258681" y="1959397"/>
                        <a:pt x="1258681" y="1959397"/>
                        <a:pt x="1295125" y="2101597"/>
                      </a:cubicBezTo>
                      <a:cubicBezTo>
                        <a:pt x="1295125" y="2101597"/>
                        <a:pt x="1229526" y="2167228"/>
                        <a:pt x="1129305" y="2210981"/>
                      </a:cubicBezTo>
                      <a:cubicBezTo>
                        <a:pt x="1129305" y="2210981"/>
                        <a:pt x="1129305" y="2210981"/>
                        <a:pt x="1010863" y="2118005"/>
                      </a:cubicBezTo>
                      <a:cubicBezTo>
                        <a:pt x="994463" y="2125297"/>
                        <a:pt x="978063" y="2128943"/>
                        <a:pt x="961663" y="2134412"/>
                      </a:cubicBezTo>
                      <a:cubicBezTo>
                        <a:pt x="961663" y="2134412"/>
                        <a:pt x="961663" y="2134412"/>
                        <a:pt x="921575" y="2276612"/>
                      </a:cubicBezTo>
                      <a:cubicBezTo>
                        <a:pt x="921575" y="2276612"/>
                        <a:pt x="830465" y="2300312"/>
                        <a:pt x="724778" y="2285728"/>
                      </a:cubicBezTo>
                      <a:cubicBezTo>
                        <a:pt x="724778" y="2285728"/>
                        <a:pt x="724778" y="2285728"/>
                        <a:pt x="668290" y="2147174"/>
                      </a:cubicBezTo>
                      <a:cubicBezTo>
                        <a:pt x="651890" y="2143528"/>
                        <a:pt x="635490" y="2139881"/>
                        <a:pt x="620913" y="2136235"/>
                      </a:cubicBezTo>
                      <a:cubicBezTo>
                        <a:pt x="620913" y="2136235"/>
                        <a:pt x="620913" y="2136235"/>
                        <a:pt x="513403" y="2240151"/>
                      </a:cubicBezTo>
                      <a:cubicBezTo>
                        <a:pt x="513403" y="2240151"/>
                        <a:pt x="424116" y="2212805"/>
                        <a:pt x="338472" y="2148997"/>
                      </a:cubicBezTo>
                      <a:cubicBezTo>
                        <a:pt x="338472" y="2148997"/>
                        <a:pt x="338472" y="2148997"/>
                        <a:pt x="360338" y="1999505"/>
                      </a:cubicBezTo>
                      <a:cubicBezTo>
                        <a:pt x="351227" y="1990389"/>
                        <a:pt x="340294" y="1981274"/>
                        <a:pt x="331183" y="1972158"/>
                      </a:cubicBezTo>
                      <a:cubicBezTo>
                        <a:pt x="331183" y="1972158"/>
                        <a:pt x="331183" y="1972158"/>
                        <a:pt x="331183" y="1973981"/>
                      </a:cubicBezTo>
                      <a:cubicBezTo>
                        <a:pt x="331183" y="1973981"/>
                        <a:pt x="331183" y="1973981"/>
                        <a:pt x="189052" y="2012266"/>
                      </a:cubicBezTo>
                      <a:cubicBezTo>
                        <a:pt x="189052" y="2012266"/>
                        <a:pt x="123453" y="1944812"/>
                        <a:pt x="79720" y="1846366"/>
                      </a:cubicBezTo>
                      <a:cubicBezTo>
                        <a:pt x="79720" y="1846366"/>
                        <a:pt x="79720" y="1846366"/>
                        <a:pt x="172652" y="1726043"/>
                      </a:cubicBezTo>
                      <a:cubicBezTo>
                        <a:pt x="165364" y="1709635"/>
                        <a:pt x="161719" y="1693228"/>
                        <a:pt x="156253" y="1676820"/>
                      </a:cubicBezTo>
                      <a:cubicBezTo>
                        <a:pt x="156253" y="1676820"/>
                        <a:pt x="156253" y="1676820"/>
                        <a:pt x="156253" y="1678643"/>
                      </a:cubicBezTo>
                      <a:cubicBezTo>
                        <a:pt x="156253" y="1678643"/>
                        <a:pt x="156253" y="1678643"/>
                        <a:pt x="12299" y="1636712"/>
                      </a:cubicBezTo>
                      <a:cubicBezTo>
                        <a:pt x="12299" y="1636712"/>
                        <a:pt x="-9567" y="1547382"/>
                        <a:pt x="5010" y="1439820"/>
                      </a:cubicBezTo>
                      <a:cubicBezTo>
                        <a:pt x="5010" y="1439820"/>
                        <a:pt x="5010" y="1439820"/>
                        <a:pt x="143497" y="1383305"/>
                      </a:cubicBezTo>
                      <a:cubicBezTo>
                        <a:pt x="147142" y="1366897"/>
                        <a:pt x="150786" y="1350489"/>
                        <a:pt x="154430" y="1335905"/>
                      </a:cubicBezTo>
                      <a:cubicBezTo>
                        <a:pt x="154430" y="1335905"/>
                        <a:pt x="154430" y="1335905"/>
                        <a:pt x="50565" y="1228343"/>
                      </a:cubicBezTo>
                      <a:cubicBezTo>
                        <a:pt x="50565" y="1228343"/>
                        <a:pt x="77898" y="1139012"/>
                        <a:pt x="141675" y="1053328"/>
                      </a:cubicBezTo>
                      <a:cubicBezTo>
                        <a:pt x="141675" y="1053328"/>
                        <a:pt x="141675" y="1053328"/>
                        <a:pt x="291095" y="1075205"/>
                      </a:cubicBezTo>
                      <a:cubicBezTo>
                        <a:pt x="300206" y="1066089"/>
                        <a:pt x="309317" y="1056974"/>
                        <a:pt x="318428" y="1046035"/>
                      </a:cubicBezTo>
                      <a:cubicBezTo>
                        <a:pt x="318428" y="1046035"/>
                        <a:pt x="318428" y="1046035"/>
                        <a:pt x="316606" y="1046035"/>
                      </a:cubicBezTo>
                      <a:cubicBezTo>
                        <a:pt x="316606" y="1046035"/>
                        <a:pt x="316606" y="1046035"/>
                        <a:pt x="278340" y="903835"/>
                      </a:cubicBezTo>
                      <a:cubicBezTo>
                        <a:pt x="278340" y="903835"/>
                        <a:pt x="345761" y="838205"/>
                        <a:pt x="444160" y="796274"/>
                      </a:cubicBezTo>
                      <a:cubicBezTo>
                        <a:pt x="444160" y="796274"/>
                        <a:pt x="444160" y="796274"/>
                        <a:pt x="564425" y="887428"/>
                      </a:cubicBezTo>
                      <a:cubicBezTo>
                        <a:pt x="580825" y="881959"/>
                        <a:pt x="597224" y="876489"/>
                        <a:pt x="613624" y="871020"/>
                      </a:cubicBezTo>
                      <a:cubicBezTo>
                        <a:pt x="613624" y="871020"/>
                        <a:pt x="613624" y="871020"/>
                        <a:pt x="611802" y="871020"/>
                      </a:cubicBezTo>
                      <a:cubicBezTo>
                        <a:pt x="611802" y="871020"/>
                        <a:pt x="611802" y="871020"/>
                        <a:pt x="653712" y="728820"/>
                      </a:cubicBezTo>
                      <a:cubicBezTo>
                        <a:pt x="653712" y="728820"/>
                        <a:pt x="743000" y="705120"/>
                        <a:pt x="850509" y="719705"/>
                      </a:cubicBezTo>
                      <a:cubicBezTo>
                        <a:pt x="850509" y="719705"/>
                        <a:pt x="850509" y="719705"/>
                        <a:pt x="906998" y="858259"/>
                      </a:cubicBezTo>
                      <a:cubicBezTo>
                        <a:pt x="923397" y="861905"/>
                        <a:pt x="937975" y="865551"/>
                        <a:pt x="954375" y="869197"/>
                      </a:cubicBezTo>
                      <a:cubicBezTo>
                        <a:pt x="954375" y="869197"/>
                        <a:pt x="954375" y="869197"/>
                        <a:pt x="1060062" y="765282"/>
                      </a:cubicBezTo>
                      <a:cubicBezTo>
                        <a:pt x="1060062" y="765282"/>
                        <a:pt x="1151172" y="792628"/>
                        <a:pt x="1236815" y="858259"/>
                      </a:cubicBezTo>
                      <a:cubicBezTo>
                        <a:pt x="1236815" y="858259"/>
                        <a:pt x="1236815" y="858259"/>
                        <a:pt x="1214949" y="1005928"/>
                      </a:cubicBezTo>
                      <a:cubicBezTo>
                        <a:pt x="1224059" y="1015043"/>
                        <a:pt x="1233170" y="1024159"/>
                        <a:pt x="1244104" y="1033274"/>
                      </a:cubicBezTo>
                      <a:cubicBezTo>
                        <a:pt x="1244104" y="1033274"/>
                        <a:pt x="1244104" y="1033274"/>
                        <a:pt x="1242281" y="1031451"/>
                      </a:cubicBezTo>
                      <a:cubicBezTo>
                        <a:pt x="1242281" y="1031451"/>
                        <a:pt x="1242281" y="1031451"/>
                        <a:pt x="1386235" y="994989"/>
                      </a:cubicBezTo>
                      <a:cubicBezTo>
                        <a:pt x="1386235" y="994989"/>
                        <a:pt x="1402635" y="1011397"/>
                        <a:pt x="1424274" y="1040111"/>
                      </a:cubicBezTo>
                      <a:lnTo>
                        <a:pt x="1429074" y="1047215"/>
                      </a:lnTo>
                      <a:lnTo>
                        <a:pt x="1479821" y="1028634"/>
                      </a:lnTo>
                      <a:cubicBezTo>
                        <a:pt x="1765409" y="924065"/>
                        <a:pt x="1765409" y="924065"/>
                        <a:pt x="1765409" y="924065"/>
                      </a:cubicBezTo>
                      <a:cubicBezTo>
                        <a:pt x="1880199" y="519445"/>
                        <a:pt x="1880199" y="519445"/>
                        <a:pt x="1880199" y="519445"/>
                      </a:cubicBezTo>
                      <a:cubicBezTo>
                        <a:pt x="2947931" y="0"/>
                        <a:pt x="2947931" y="0"/>
                        <a:pt x="29479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77" name="Freeform 96">
                  <a:extLst>
                    <a:ext uri="{FF2B5EF4-FFF2-40B4-BE49-F238E27FC236}">
                      <a16:creationId xmlns:a16="http://schemas.microsoft.com/office/drawing/2014/main" id="{AFDF158D-1DA4-41C2-B137-ADF47EFD26D8}"/>
                    </a:ext>
                  </a:extLst>
                </p:cNvPr>
                <p:cNvSpPr>
                  <a:spLocks/>
                </p:cNvSpPr>
                <p:nvPr/>
              </p:nvSpPr>
              <p:spPr bwMode="auto">
                <a:xfrm>
                  <a:off x="6816743" y="4580698"/>
                  <a:ext cx="1080415" cy="1080415"/>
                </a:xfrm>
                <a:custGeom>
                  <a:avLst/>
                  <a:gdLst>
                    <a:gd name="T0" fmla="*/ 588 w 593"/>
                    <a:gd name="T1" fmla="*/ 320 h 593"/>
                    <a:gd name="T2" fmla="*/ 585 w 593"/>
                    <a:gd name="T3" fmla="*/ 247 h 593"/>
                    <a:gd name="T4" fmla="*/ 532 w 593"/>
                    <a:gd name="T5" fmla="*/ 232 h 593"/>
                    <a:gd name="T6" fmla="*/ 532 w 593"/>
                    <a:gd name="T7" fmla="*/ 232 h 593"/>
                    <a:gd name="T8" fmla="*/ 526 w 593"/>
                    <a:gd name="T9" fmla="*/ 214 h 593"/>
                    <a:gd name="T10" fmla="*/ 560 w 593"/>
                    <a:gd name="T11" fmla="*/ 169 h 593"/>
                    <a:gd name="T12" fmla="*/ 520 w 593"/>
                    <a:gd name="T13" fmla="*/ 108 h 593"/>
                    <a:gd name="T14" fmla="*/ 466 w 593"/>
                    <a:gd name="T15" fmla="*/ 121 h 593"/>
                    <a:gd name="T16" fmla="*/ 466 w 593"/>
                    <a:gd name="T17" fmla="*/ 122 h 593"/>
                    <a:gd name="T18" fmla="*/ 456 w 593"/>
                    <a:gd name="T19" fmla="*/ 112 h 593"/>
                    <a:gd name="T20" fmla="*/ 464 w 593"/>
                    <a:gd name="T21" fmla="*/ 57 h 593"/>
                    <a:gd name="T22" fmla="*/ 398 w 593"/>
                    <a:gd name="T23" fmla="*/ 23 h 593"/>
                    <a:gd name="T24" fmla="*/ 359 w 593"/>
                    <a:gd name="T25" fmla="*/ 61 h 593"/>
                    <a:gd name="T26" fmla="*/ 359 w 593"/>
                    <a:gd name="T27" fmla="*/ 61 h 593"/>
                    <a:gd name="T28" fmla="*/ 341 w 593"/>
                    <a:gd name="T29" fmla="*/ 57 h 593"/>
                    <a:gd name="T30" fmla="*/ 320 w 593"/>
                    <a:gd name="T31" fmla="*/ 5 h 593"/>
                    <a:gd name="T32" fmla="*/ 247 w 593"/>
                    <a:gd name="T33" fmla="*/ 9 h 593"/>
                    <a:gd name="T34" fmla="*/ 232 w 593"/>
                    <a:gd name="T35" fmla="*/ 62 h 593"/>
                    <a:gd name="T36" fmla="*/ 232 w 593"/>
                    <a:gd name="T37" fmla="*/ 62 h 593"/>
                    <a:gd name="T38" fmla="*/ 213 w 593"/>
                    <a:gd name="T39" fmla="*/ 68 h 593"/>
                    <a:gd name="T40" fmla="*/ 169 w 593"/>
                    <a:gd name="T41" fmla="*/ 34 h 593"/>
                    <a:gd name="T42" fmla="*/ 107 w 593"/>
                    <a:gd name="T43" fmla="*/ 74 h 593"/>
                    <a:gd name="T44" fmla="*/ 121 w 593"/>
                    <a:gd name="T45" fmla="*/ 127 h 593"/>
                    <a:gd name="T46" fmla="*/ 122 w 593"/>
                    <a:gd name="T47" fmla="*/ 127 h 593"/>
                    <a:gd name="T48" fmla="*/ 112 w 593"/>
                    <a:gd name="T49" fmla="*/ 138 h 593"/>
                    <a:gd name="T50" fmla="*/ 57 w 593"/>
                    <a:gd name="T51" fmla="*/ 130 h 593"/>
                    <a:gd name="T52" fmla="*/ 22 w 593"/>
                    <a:gd name="T53" fmla="*/ 195 h 593"/>
                    <a:gd name="T54" fmla="*/ 61 w 593"/>
                    <a:gd name="T55" fmla="*/ 235 h 593"/>
                    <a:gd name="T56" fmla="*/ 61 w 593"/>
                    <a:gd name="T57" fmla="*/ 235 h 593"/>
                    <a:gd name="T58" fmla="*/ 57 w 593"/>
                    <a:gd name="T59" fmla="*/ 252 h 593"/>
                    <a:gd name="T60" fmla="*/ 5 w 593"/>
                    <a:gd name="T61" fmla="*/ 273 h 593"/>
                    <a:gd name="T62" fmla="*/ 8 w 593"/>
                    <a:gd name="T63" fmla="*/ 347 h 593"/>
                    <a:gd name="T64" fmla="*/ 62 w 593"/>
                    <a:gd name="T65" fmla="*/ 362 h 593"/>
                    <a:gd name="T66" fmla="*/ 62 w 593"/>
                    <a:gd name="T67" fmla="*/ 362 h 593"/>
                    <a:gd name="T68" fmla="*/ 68 w 593"/>
                    <a:gd name="T69" fmla="*/ 380 h 593"/>
                    <a:gd name="T70" fmla="*/ 33 w 593"/>
                    <a:gd name="T71" fmla="*/ 424 h 593"/>
                    <a:gd name="T72" fmla="*/ 74 w 593"/>
                    <a:gd name="T73" fmla="*/ 486 h 593"/>
                    <a:gd name="T74" fmla="*/ 127 w 593"/>
                    <a:gd name="T75" fmla="*/ 472 h 593"/>
                    <a:gd name="T76" fmla="*/ 127 w 593"/>
                    <a:gd name="T77" fmla="*/ 472 h 593"/>
                    <a:gd name="T78" fmla="*/ 138 w 593"/>
                    <a:gd name="T79" fmla="*/ 481 h 593"/>
                    <a:gd name="T80" fmla="*/ 130 w 593"/>
                    <a:gd name="T81" fmla="*/ 537 h 593"/>
                    <a:gd name="T82" fmla="*/ 195 w 593"/>
                    <a:gd name="T83" fmla="*/ 571 h 593"/>
                    <a:gd name="T84" fmla="*/ 235 w 593"/>
                    <a:gd name="T85" fmla="*/ 533 h 593"/>
                    <a:gd name="T86" fmla="*/ 235 w 593"/>
                    <a:gd name="T87" fmla="*/ 532 h 593"/>
                    <a:gd name="T88" fmla="*/ 252 w 593"/>
                    <a:gd name="T89" fmla="*/ 536 h 593"/>
                    <a:gd name="T90" fmla="*/ 273 w 593"/>
                    <a:gd name="T91" fmla="*/ 588 h 593"/>
                    <a:gd name="T92" fmla="*/ 347 w 593"/>
                    <a:gd name="T93" fmla="*/ 585 h 593"/>
                    <a:gd name="T94" fmla="*/ 362 w 593"/>
                    <a:gd name="T95" fmla="*/ 532 h 593"/>
                    <a:gd name="T96" fmla="*/ 361 w 593"/>
                    <a:gd name="T97" fmla="*/ 532 h 593"/>
                    <a:gd name="T98" fmla="*/ 380 w 593"/>
                    <a:gd name="T99" fmla="*/ 526 h 593"/>
                    <a:gd name="T100" fmla="*/ 424 w 593"/>
                    <a:gd name="T101" fmla="*/ 560 h 593"/>
                    <a:gd name="T102" fmla="*/ 486 w 593"/>
                    <a:gd name="T103" fmla="*/ 520 h 593"/>
                    <a:gd name="T104" fmla="*/ 472 w 593"/>
                    <a:gd name="T105" fmla="*/ 466 h 593"/>
                    <a:gd name="T106" fmla="*/ 472 w 593"/>
                    <a:gd name="T107" fmla="*/ 466 h 593"/>
                    <a:gd name="T108" fmla="*/ 481 w 593"/>
                    <a:gd name="T109" fmla="*/ 456 h 593"/>
                    <a:gd name="T110" fmla="*/ 537 w 593"/>
                    <a:gd name="T111" fmla="*/ 464 h 593"/>
                    <a:gd name="T112" fmla="*/ 571 w 593"/>
                    <a:gd name="T113" fmla="*/ 399 h 593"/>
                    <a:gd name="T114" fmla="*/ 532 w 593"/>
                    <a:gd name="T115" fmla="*/ 359 h 593"/>
                    <a:gd name="T116" fmla="*/ 532 w 593"/>
                    <a:gd name="T117" fmla="*/ 359 h 593"/>
                    <a:gd name="T118" fmla="*/ 536 w 593"/>
                    <a:gd name="T119" fmla="*/ 341 h 593"/>
                    <a:gd name="T120" fmla="*/ 588 w 593"/>
                    <a:gd name="T121" fmla="*/ 320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3" h="593">
                      <a:moveTo>
                        <a:pt x="588" y="320"/>
                      </a:moveTo>
                      <a:cubicBezTo>
                        <a:pt x="593" y="280"/>
                        <a:pt x="585" y="247"/>
                        <a:pt x="585" y="247"/>
                      </a:cubicBezTo>
                      <a:cubicBezTo>
                        <a:pt x="532" y="232"/>
                        <a:pt x="532" y="232"/>
                        <a:pt x="532" y="232"/>
                      </a:cubicBezTo>
                      <a:cubicBezTo>
                        <a:pt x="532" y="232"/>
                        <a:pt x="532" y="232"/>
                        <a:pt x="532" y="232"/>
                      </a:cubicBezTo>
                      <a:cubicBezTo>
                        <a:pt x="530" y="226"/>
                        <a:pt x="528" y="220"/>
                        <a:pt x="526" y="214"/>
                      </a:cubicBezTo>
                      <a:cubicBezTo>
                        <a:pt x="560" y="169"/>
                        <a:pt x="560" y="169"/>
                        <a:pt x="560" y="169"/>
                      </a:cubicBezTo>
                      <a:cubicBezTo>
                        <a:pt x="544" y="132"/>
                        <a:pt x="520" y="108"/>
                        <a:pt x="520" y="108"/>
                      </a:cubicBezTo>
                      <a:cubicBezTo>
                        <a:pt x="466" y="121"/>
                        <a:pt x="466" y="121"/>
                        <a:pt x="466" y="121"/>
                      </a:cubicBezTo>
                      <a:cubicBezTo>
                        <a:pt x="466" y="122"/>
                        <a:pt x="466" y="122"/>
                        <a:pt x="466" y="122"/>
                      </a:cubicBezTo>
                      <a:cubicBezTo>
                        <a:pt x="463" y="118"/>
                        <a:pt x="459" y="115"/>
                        <a:pt x="456" y="112"/>
                      </a:cubicBezTo>
                      <a:cubicBezTo>
                        <a:pt x="464" y="57"/>
                        <a:pt x="464" y="57"/>
                        <a:pt x="464" y="57"/>
                      </a:cubicBezTo>
                      <a:cubicBezTo>
                        <a:pt x="432" y="32"/>
                        <a:pt x="398" y="23"/>
                        <a:pt x="398" y="23"/>
                      </a:cubicBezTo>
                      <a:cubicBezTo>
                        <a:pt x="359" y="61"/>
                        <a:pt x="359" y="61"/>
                        <a:pt x="359" y="61"/>
                      </a:cubicBezTo>
                      <a:cubicBezTo>
                        <a:pt x="359" y="61"/>
                        <a:pt x="359" y="61"/>
                        <a:pt x="359" y="61"/>
                      </a:cubicBezTo>
                      <a:cubicBezTo>
                        <a:pt x="353" y="60"/>
                        <a:pt x="347" y="58"/>
                        <a:pt x="341" y="57"/>
                      </a:cubicBezTo>
                      <a:cubicBezTo>
                        <a:pt x="320" y="5"/>
                        <a:pt x="320" y="5"/>
                        <a:pt x="320" y="5"/>
                      </a:cubicBezTo>
                      <a:cubicBezTo>
                        <a:pt x="280" y="0"/>
                        <a:pt x="247" y="9"/>
                        <a:pt x="247" y="9"/>
                      </a:cubicBezTo>
                      <a:cubicBezTo>
                        <a:pt x="232" y="62"/>
                        <a:pt x="232" y="62"/>
                        <a:pt x="232" y="62"/>
                      </a:cubicBezTo>
                      <a:cubicBezTo>
                        <a:pt x="232" y="62"/>
                        <a:pt x="232" y="62"/>
                        <a:pt x="232" y="62"/>
                      </a:cubicBezTo>
                      <a:cubicBezTo>
                        <a:pt x="226" y="64"/>
                        <a:pt x="219" y="66"/>
                        <a:pt x="213" y="68"/>
                      </a:cubicBezTo>
                      <a:cubicBezTo>
                        <a:pt x="169" y="34"/>
                        <a:pt x="169" y="34"/>
                        <a:pt x="169" y="34"/>
                      </a:cubicBezTo>
                      <a:cubicBezTo>
                        <a:pt x="132" y="49"/>
                        <a:pt x="107" y="74"/>
                        <a:pt x="107" y="74"/>
                      </a:cubicBezTo>
                      <a:cubicBezTo>
                        <a:pt x="121" y="127"/>
                        <a:pt x="121" y="127"/>
                        <a:pt x="121" y="127"/>
                      </a:cubicBezTo>
                      <a:cubicBezTo>
                        <a:pt x="122" y="127"/>
                        <a:pt x="122" y="127"/>
                        <a:pt x="122" y="127"/>
                      </a:cubicBezTo>
                      <a:cubicBezTo>
                        <a:pt x="118" y="131"/>
                        <a:pt x="115" y="134"/>
                        <a:pt x="112" y="138"/>
                      </a:cubicBezTo>
                      <a:cubicBezTo>
                        <a:pt x="57" y="130"/>
                        <a:pt x="57" y="130"/>
                        <a:pt x="57" y="130"/>
                      </a:cubicBezTo>
                      <a:cubicBezTo>
                        <a:pt x="32" y="162"/>
                        <a:pt x="22" y="195"/>
                        <a:pt x="22" y="195"/>
                      </a:cubicBezTo>
                      <a:cubicBezTo>
                        <a:pt x="61" y="235"/>
                        <a:pt x="61" y="235"/>
                        <a:pt x="61" y="235"/>
                      </a:cubicBezTo>
                      <a:cubicBezTo>
                        <a:pt x="61" y="235"/>
                        <a:pt x="61" y="235"/>
                        <a:pt x="61" y="235"/>
                      </a:cubicBezTo>
                      <a:cubicBezTo>
                        <a:pt x="59" y="240"/>
                        <a:pt x="58" y="246"/>
                        <a:pt x="57" y="252"/>
                      </a:cubicBezTo>
                      <a:cubicBezTo>
                        <a:pt x="5" y="273"/>
                        <a:pt x="5" y="273"/>
                        <a:pt x="5" y="273"/>
                      </a:cubicBezTo>
                      <a:cubicBezTo>
                        <a:pt x="0" y="313"/>
                        <a:pt x="8" y="347"/>
                        <a:pt x="8" y="347"/>
                      </a:cubicBezTo>
                      <a:cubicBezTo>
                        <a:pt x="62" y="362"/>
                        <a:pt x="62" y="362"/>
                        <a:pt x="62" y="362"/>
                      </a:cubicBezTo>
                      <a:cubicBezTo>
                        <a:pt x="62" y="362"/>
                        <a:pt x="62" y="362"/>
                        <a:pt x="62" y="362"/>
                      </a:cubicBezTo>
                      <a:cubicBezTo>
                        <a:pt x="63" y="368"/>
                        <a:pt x="65" y="374"/>
                        <a:pt x="68" y="380"/>
                      </a:cubicBezTo>
                      <a:cubicBezTo>
                        <a:pt x="33" y="424"/>
                        <a:pt x="33" y="424"/>
                        <a:pt x="33" y="424"/>
                      </a:cubicBezTo>
                      <a:cubicBezTo>
                        <a:pt x="49" y="461"/>
                        <a:pt x="74" y="486"/>
                        <a:pt x="74" y="486"/>
                      </a:cubicBezTo>
                      <a:cubicBezTo>
                        <a:pt x="127" y="472"/>
                        <a:pt x="127" y="472"/>
                        <a:pt x="127" y="472"/>
                      </a:cubicBezTo>
                      <a:cubicBezTo>
                        <a:pt x="127" y="472"/>
                        <a:pt x="127" y="472"/>
                        <a:pt x="127" y="472"/>
                      </a:cubicBezTo>
                      <a:cubicBezTo>
                        <a:pt x="130" y="475"/>
                        <a:pt x="134" y="478"/>
                        <a:pt x="138" y="481"/>
                      </a:cubicBezTo>
                      <a:cubicBezTo>
                        <a:pt x="130" y="537"/>
                        <a:pt x="130" y="537"/>
                        <a:pt x="130" y="537"/>
                      </a:cubicBezTo>
                      <a:cubicBezTo>
                        <a:pt x="162" y="561"/>
                        <a:pt x="195" y="571"/>
                        <a:pt x="195" y="571"/>
                      </a:cubicBezTo>
                      <a:cubicBezTo>
                        <a:pt x="235" y="533"/>
                        <a:pt x="235" y="533"/>
                        <a:pt x="235" y="533"/>
                      </a:cubicBezTo>
                      <a:cubicBezTo>
                        <a:pt x="235" y="532"/>
                        <a:pt x="235" y="532"/>
                        <a:pt x="235" y="532"/>
                      </a:cubicBezTo>
                      <a:cubicBezTo>
                        <a:pt x="240" y="534"/>
                        <a:pt x="246" y="535"/>
                        <a:pt x="252" y="536"/>
                      </a:cubicBezTo>
                      <a:cubicBezTo>
                        <a:pt x="273" y="588"/>
                        <a:pt x="273" y="588"/>
                        <a:pt x="273" y="588"/>
                      </a:cubicBezTo>
                      <a:cubicBezTo>
                        <a:pt x="313" y="593"/>
                        <a:pt x="347" y="585"/>
                        <a:pt x="347" y="585"/>
                      </a:cubicBezTo>
                      <a:cubicBezTo>
                        <a:pt x="362" y="532"/>
                        <a:pt x="362" y="532"/>
                        <a:pt x="362" y="532"/>
                      </a:cubicBezTo>
                      <a:cubicBezTo>
                        <a:pt x="361" y="532"/>
                        <a:pt x="361" y="532"/>
                        <a:pt x="361" y="532"/>
                      </a:cubicBezTo>
                      <a:cubicBezTo>
                        <a:pt x="368" y="530"/>
                        <a:pt x="374" y="528"/>
                        <a:pt x="380" y="526"/>
                      </a:cubicBezTo>
                      <a:cubicBezTo>
                        <a:pt x="424" y="560"/>
                        <a:pt x="424" y="560"/>
                        <a:pt x="424" y="560"/>
                      </a:cubicBezTo>
                      <a:cubicBezTo>
                        <a:pt x="461" y="544"/>
                        <a:pt x="486" y="520"/>
                        <a:pt x="486" y="520"/>
                      </a:cubicBezTo>
                      <a:cubicBezTo>
                        <a:pt x="472" y="466"/>
                        <a:pt x="472" y="466"/>
                        <a:pt x="472" y="466"/>
                      </a:cubicBezTo>
                      <a:cubicBezTo>
                        <a:pt x="472" y="466"/>
                        <a:pt x="472" y="466"/>
                        <a:pt x="472" y="466"/>
                      </a:cubicBezTo>
                      <a:cubicBezTo>
                        <a:pt x="475" y="463"/>
                        <a:pt x="478" y="459"/>
                        <a:pt x="481" y="456"/>
                      </a:cubicBezTo>
                      <a:cubicBezTo>
                        <a:pt x="537" y="464"/>
                        <a:pt x="537" y="464"/>
                        <a:pt x="537" y="464"/>
                      </a:cubicBezTo>
                      <a:cubicBezTo>
                        <a:pt x="561" y="432"/>
                        <a:pt x="571" y="399"/>
                        <a:pt x="571" y="399"/>
                      </a:cubicBezTo>
                      <a:cubicBezTo>
                        <a:pt x="532" y="359"/>
                        <a:pt x="532" y="359"/>
                        <a:pt x="532" y="359"/>
                      </a:cubicBezTo>
                      <a:cubicBezTo>
                        <a:pt x="532" y="359"/>
                        <a:pt x="532" y="359"/>
                        <a:pt x="532" y="359"/>
                      </a:cubicBezTo>
                      <a:cubicBezTo>
                        <a:pt x="534" y="353"/>
                        <a:pt x="535" y="347"/>
                        <a:pt x="536" y="341"/>
                      </a:cubicBezTo>
                      <a:lnTo>
                        <a:pt x="588" y="3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78" name="Freeform 97">
                  <a:extLst>
                    <a:ext uri="{FF2B5EF4-FFF2-40B4-BE49-F238E27FC236}">
                      <a16:creationId xmlns:a16="http://schemas.microsoft.com/office/drawing/2014/main" id="{0D32FFD5-496F-4CB0-A35D-CBCF93B987CD}"/>
                    </a:ext>
                  </a:extLst>
                </p:cNvPr>
                <p:cNvSpPr>
                  <a:spLocks/>
                </p:cNvSpPr>
                <p:nvPr/>
              </p:nvSpPr>
              <p:spPr bwMode="auto">
                <a:xfrm>
                  <a:off x="5424996" y="5404495"/>
                  <a:ext cx="1101992" cy="1102763"/>
                </a:xfrm>
                <a:custGeom>
                  <a:avLst/>
                  <a:gdLst>
                    <a:gd name="T0" fmla="*/ 600 w 605"/>
                    <a:gd name="T1" fmla="*/ 327 h 605"/>
                    <a:gd name="T2" fmla="*/ 597 w 605"/>
                    <a:gd name="T3" fmla="*/ 252 h 605"/>
                    <a:gd name="T4" fmla="*/ 543 w 605"/>
                    <a:gd name="T5" fmla="*/ 236 h 605"/>
                    <a:gd name="T6" fmla="*/ 542 w 605"/>
                    <a:gd name="T7" fmla="*/ 236 h 605"/>
                    <a:gd name="T8" fmla="*/ 536 w 605"/>
                    <a:gd name="T9" fmla="*/ 218 h 605"/>
                    <a:gd name="T10" fmla="*/ 571 w 605"/>
                    <a:gd name="T11" fmla="*/ 172 h 605"/>
                    <a:gd name="T12" fmla="*/ 530 w 605"/>
                    <a:gd name="T13" fmla="*/ 109 h 605"/>
                    <a:gd name="T14" fmla="*/ 476 w 605"/>
                    <a:gd name="T15" fmla="*/ 124 h 605"/>
                    <a:gd name="T16" fmla="*/ 476 w 605"/>
                    <a:gd name="T17" fmla="*/ 124 h 605"/>
                    <a:gd name="T18" fmla="*/ 465 w 605"/>
                    <a:gd name="T19" fmla="*/ 114 h 605"/>
                    <a:gd name="T20" fmla="*/ 473 w 605"/>
                    <a:gd name="T21" fmla="*/ 57 h 605"/>
                    <a:gd name="T22" fmla="*/ 406 w 605"/>
                    <a:gd name="T23" fmla="*/ 23 h 605"/>
                    <a:gd name="T24" fmla="*/ 366 w 605"/>
                    <a:gd name="T25" fmla="*/ 62 h 605"/>
                    <a:gd name="T26" fmla="*/ 366 w 605"/>
                    <a:gd name="T27" fmla="*/ 62 h 605"/>
                    <a:gd name="T28" fmla="*/ 348 w 605"/>
                    <a:gd name="T29" fmla="*/ 58 h 605"/>
                    <a:gd name="T30" fmla="*/ 327 w 605"/>
                    <a:gd name="T31" fmla="*/ 5 h 605"/>
                    <a:gd name="T32" fmla="*/ 251 w 605"/>
                    <a:gd name="T33" fmla="*/ 8 h 605"/>
                    <a:gd name="T34" fmla="*/ 236 w 605"/>
                    <a:gd name="T35" fmla="*/ 63 h 605"/>
                    <a:gd name="T36" fmla="*/ 236 w 605"/>
                    <a:gd name="T37" fmla="*/ 63 h 605"/>
                    <a:gd name="T38" fmla="*/ 218 w 605"/>
                    <a:gd name="T39" fmla="*/ 69 h 605"/>
                    <a:gd name="T40" fmla="*/ 172 w 605"/>
                    <a:gd name="T41" fmla="*/ 34 h 605"/>
                    <a:gd name="T42" fmla="*/ 109 w 605"/>
                    <a:gd name="T43" fmla="*/ 75 h 605"/>
                    <a:gd name="T44" fmla="*/ 124 w 605"/>
                    <a:gd name="T45" fmla="*/ 129 h 605"/>
                    <a:gd name="T46" fmla="*/ 124 w 605"/>
                    <a:gd name="T47" fmla="*/ 129 h 605"/>
                    <a:gd name="T48" fmla="*/ 114 w 605"/>
                    <a:gd name="T49" fmla="*/ 140 h 605"/>
                    <a:gd name="T50" fmla="*/ 57 w 605"/>
                    <a:gd name="T51" fmla="*/ 132 h 605"/>
                    <a:gd name="T52" fmla="*/ 23 w 605"/>
                    <a:gd name="T53" fmla="*/ 199 h 605"/>
                    <a:gd name="T54" fmla="*/ 62 w 605"/>
                    <a:gd name="T55" fmla="*/ 239 h 605"/>
                    <a:gd name="T56" fmla="*/ 62 w 605"/>
                    <a:gd name="T57" fmla="*/ 239 h 605"/>
                    <a:gd name="T58" fmla="*/ 58 w 605"/>
                    <a:gd name="T59" fmla="*/ 257 h 605"/>
                    <a:gd name="T60" fmla="*/ 5 w 605"/>
                    <a:gd name="T61" fmla="*/ 279 h 605"/>
                    <a:gd name="T62" fmla="*/ 8 w 605"/>
                    <a:gd name="T63" fmla="*/ 354 h 605"/>
                    <a:gd name="T64" fmla="*/ 63 w 605"/>
                    <a:gd name="T65" fmla="*/ 369 h 605"/>
                    <a:gd name="T66" fmla="*/ 63 w 605"/>
                    <a:gd name="T67" fmla="*/ 369 h 605"/>
                    <a:gd name="T68" fmla="*/ 69 w 605"/>
                    <a:gd name="T69" fmla="*/ 388 h 605"/>
                    <a:gd name="T70" fmla="*/ 34 w 605"/>
                    <a:gd name="T71" fmla="*/ 433 h 605"/>
                    <a:gd name="T72" fmla="*/ 75 w 605"/>
                    <a:gd name="T73" fmla="*/ 496 h 605"/>
                    <a:gd name="T74" fmla="*/ 129 w 605"/>
                    <a:gd name="T75" fmla="*/ 482 h 605"/>
                    <a:gd name="T76" fmla="*/ 129 w 605"/>
                    <a:gd name="T77" fmla="*/ 481 h 605"/>
                    <a:gd name="T78" fmla="*/ 140 w 605"/>
                    <a:gd name="T79" fmla="*/ 491 h 605"/>
                    <a:gd name="T80" fmla="*/ 132 w 605"/>
                    <a:gd name="T81" fmla="*/ 548 h 605"/>
                    <a:gd name="T82" fmla="*/ 199 w 605"/>
                    <a:gd name="T83" fmla="*/ 583 h 605"/>
                    <a:gd name="T84" fmla="*/ 239 w 605"/>
                    <a:gd name="T85" fmla="*/ 544 h 605"/>
                    <a:gd name="T86" fmla="*/ 239 w 605"/>
                    <a:gd name="T87" fmla="*/ 543 h 605"/>
                    <a:gd name="T88" fmla="*/ 257 w 605"/>
                    <a:gd name="T89" fmla="*/ 547 h 605"/>
                    <a:gd name="T90" fmla="*/ 279 w 605"/>
                    <a:gd name="T91" fmla="*/ 600 h 605"/>
                    <a:gd name="T92" fmla="*/ 354 w 605"/>
                    <a:gd name="T93" fmla="*/ 597 h 605"/>
                    <a:gd name="T94" fmla="*/ 369 w 605"/>
                    <a:gd name="T95" fmla="*/ 543 h 605"/>
                    <a:gd name="T96" fmla="*/ 369 w 605"/>
                    <a:gd name="T97" fmla="*/ 543 h 605"/>
                    <a:gd name="T98" fmla="*/ 387 w 605"/>
                    <a:gd name="T99" fmla="*/ 537 h 605"/>
                    <a:gd name="T100" fmla="*/ 433 w 605"/>
                    <a:gd name="T101" fmla="*/ 571 h 605"/>
                    <a:gd name="T102" fmla="*/ 496 w 605"/>
                    <a:gd name="T103" fmla="*/ 530 h 605"/>
                    <a:gd name="T104" fmla="*/ 482 w 605"/>
                    <a:gd name="T105" fmla="*/ 476 h 605"/>
                    <a:gd name="T106" fmla="*/ 481 w 605"/>
                    <a:gd name="T107" fmla="*/ 476 h 605"/>
                    <a:gd name="T108" fmla="*/ 491 w 605"/>
                    <a:gd name="T109" fmla="*/ 465 h 605"/>
                    <a:gd name="T110" fmla="*/ 548 w 605"/>
                    <a:gd name="T111" fmla="*/ 473 h 605"/>
                    <a:gd name="T112" fmla="*/ 583 w 605"/>
                    <a:gd name="T113" fmla="*/ 407 h 605"/>
                    <a:gd name="T114" fmla="*/ 543 w 605"/>
                    <a:gd name="T115" fmla="*/ 366 h 605"/>
                    <a:gd name="T116" fmla="*/ 543 w 605"/>
                    <a:gd name="T117" fmla="*/ 366 h 605"/>
                    <a:gd name="T118" fmla="*/ 547 w 605"/>
                    <a:gd name="T119" fmla="*/ 348 h 605"/>
                    <a:gd name="T120" fmla="*/ 600 w 605"/>
                    <a:gd name="T121" fmla="*/ 327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5" h="605">
                      <a:moveTo>
                        <a:pt x="600" y="327"/>
                      </a:moveTo>
                      <a:cubicBezTo>
                        <a:pt x="605" y="286"/>
                        <a:pt x="597" y="252"/>
                        <a:pt x="597" y="252"/>
                      </a:cubicBezTo>
                      <a:cubicBezTo>
                        <a:pt x="543" y="236"/>
                        <a:pt x="543" y="236"/>
                        <a:pt x="543" y="236"/>
                      </a:cubicBezTo>
                      <a:cubicBezTo>
                        <a:pt x="542" y="236"/>
                        <a:pt x="542" y="236"/>
                        <a:pt x="542" y="236"/>
                      </a:cubicBezTo>
                      <a:cubicBezTo>
                        <a:pt x="541" y="230"/>
                        <a:pt x="539" y="224"/>
                        <a:pt x="536" y="218"/>
                      </a:cubicBezTo>
                      <a:cubicBezTo>
                        <a:pt x="571" y="172"/>
                        <a:pt x="571" y="172"/>
                        <a:pt x="571" y="172"/>
                      </a:cubicBezTo>
                      <a:cubicBezTo>
                        <a:pt x="555" y="135"/>
                        <a:pt x="530" y="109"/>
                        <a:pt x="530" y="109"/>
                      </a:cubicBezTo>
                      <a:cubicBezTo>
                        <a:pt x="476" y="124"/>
                        <a:pt x="476" y="124"/>
                        <a:pt x="476" y="124"/>
                      </a:cubicBezTo>
                      <a:cubicBezTo>
                        <a:pt x="476" y="124"/>
                        <a:pt x="476" y="124"/>
                        <a:pt x="476" y="124"/>
                      </a:cubicBezTo>
                      <a:cubicBezTo>
                        <a:pt x="472" y="121"/>
                        <a:pt x="469" y="117"/>
                        <a:pt x="465" y="114"/>
                      </a:cubicBezTo>
                      <a:cubicBezTo>
                        <a:pt x="473" y="57"/>
                        <a:pt x="473" y="57"/>
                        <a:pt x="473" y="57"/>
                      </a:cubicBezTo>
                      <a:cubicBezTo>
                        <a:pt x="440" y="33"/>
                        <a:pt x="406" y="23"/>
                        <a:pt x="406" y="23"/>
                      </a:cubicBezTo>
                      <a:cubicBezTo>
                        <a:pt x="366" y="62"/>
                        <a:pt x="366" y="62"/>
                        <a:pt x="366" y="62"/>
                      </a:cubicBezTo>
                      <a:cubicBezTo>
                        <a:pt x="366" y="62"/>
                        <a:pt x="366" y="62"/>
                        <a:pt x="366" y="62"/>
                      </a:cubicBezTo>
                      <a:cubicBezTo>
                        <a:pt x="360" y="61"/>
                        <a:pt x="354" y="59"/>
                        <a:pt x="348" y="58"/>
                      </a:cubicBezTo>
                      <a:cubicBezTo>
                        <a:pt x="327" y="5"/>
                        <a:pt x="327" y="5"/>
                        <a:pt x="327" y="5"/>
                      </a:cubicBezTo>
                      <a:cubicBezTo>
                        <a:pt x="286" y="0"/>
                        <a:pt x="251" y="8"/>
                        <a:pt x="251" y="8"/>
                      </a:cubicBezTo>
                      <a:cubicBezTo>
                        <a:pt x="236" y="63"/>
                        <a:pt x="236" y="63"/>
                        <a:pt x="236" y="63"/>
                      </a:cubicBezTo>
                      <a:cubicBezTo>
                        <a:pt x="236" y="63"/>
                        <a:pt x="236" y="63"/>
                        <a:pt x="236" y="63"/>
                      </a:cubicBezTo>
                      <a:cubicBezTo>
                        <a:pt x="230" y="65"/>
                        <a:pt x="224" y="67"/>
                        <a:pt x="218" y="69"/>
                      </a:cubicBezTo>
                      <a:cubicBezTo>
                        <a:pt x="172" y="34"/>
                        <a:pt x="172" y="34"/>
                        <a:pt x="172" y="34"/>
                      </a:cubicBezTo>
                      <a:cubicBezTo>
                        <a:pt x="135" y="50"/>
                        <a:pt x="109" y="75"/>
                        <a:pt x="109" y="75"/>
                      </a:cubicBezTo>
                      <a:cubicBezTo>
                        <a:pt x="124" y="129"/>
                        <a:pt x="124" y="129"/>
                        <a:pt x="124" y="129"/>
                      </a:cubicBezTo>
                      <a:cubicBezTo>
                        <a:pt x="124" y="129"/>
                        <a:pt x="124" y="129"/>
                        <a:pt x="124" y="129"/>
                      </a:cubicBezTo>
                      <a:cubicBezTo>
                        <a:pt x="121" y="133"/>
                        <a:pt x="117" y="137"/>
                        <a:pt x="114" y="140"/>
                      </a:cubicBezTo>
                      <a:cubicBezTo>
                        <a:pt x="57" y="132"/>
                        <a:pt x="57" y="132"/>
                        <a:pt x="57" y="132"/>
                      </a:cubicBezTo>
                      <a:cubicBezTo>
                        <a:pt x="33" y="165"/>
                        <a:pt x="23" y="199"/>
                        <a:pt x="23" y="199"/>
                      </a:cubicBezTo>
                      <a:cubicBezTo>
                        <a:pt x="62" y="239"/>
                        <a:pt x="62" y="239"/>
                        <a:pt x="62" y="239"/>
                      </a:cubicBezTo>
                      <a:cubicBezTo>
                        <a:pt x="62" y="239"/>
                        <a:pt x="62" y="239"/>
                        <a:pt x="62" y="239"/>
                      </a:cubicBezTo>
                      <a:cubicBezTo>
                        <a:pt x="60" y="245"/>
                        <a:pt x="59" y="251"/>
                        <a:pt x="58" y="257"/>
                      </a:cubicBezTo>
                      <a:cubicBezTo>
                        <a:pt x="5" y="279"/>
                        <a:pt x="5" y="279"/>
                        <a:pt x="5" y="279"/>
                      </a:cubicBezTo>
                      <a:cubicBezTo>
                        <a:pt x="0" y="319"/>
                        <a:pt x="8" y="354"/>
                        <a:pt x="8" y="354"/>
                      </a:cubicBezTo>
                      <a:cubicBezTo>
                        <a:pt x="63" y="369"/>
                        <a:pt x="63" y="369"/>
                        <a:pt x="63" y="369"/>
                      </a:cubicBezTo>
                      <a:cubicBezTo>
                        <a:pt x="63" y="369"/>
                        <a:pt x="63" y="369"/>
                        <a:pt x="63" y="369"/>
                      </a:cubicBezTo>
                      <a:cubicBezTo>
                        <a:pt x="64" y="375"/>
                        <a:pt x="66" y="381"/>
                        <a:pt x="69" y="388"/>
                      </a:cubicBezTo>
                      <a:cubicBezTo>
                        <a:pt x="34" y="433"/>
                        <a:pt x="34" y="433"/>
                        <a:pt x="34" y="433"/>
                      </a:cubicBezTo>
                      <a:cubicBezTo>
                        <a:pt x="50" y="470"/>
                        <a:pt x="75" y="496"/>
                        <a:pt x="75" y="496"/>
                      </a:cubicBezTo>
                      <a:cubicBezTo>
                        <a:pt x="129" y="482"/>
                        <a:pt x="129" y="482"/>
                        <a:pt x="129" y="482"/>
                      </a:cubicBezTo>
                      <a:cubicBezTo>
                        <a:pt x="129" y="481"/>
                        <a:pt x="129" y="481"/>
                        <a:pt x="129" y="481"/>
                      </a:cubicBezTo>
                      <a:cubicBezTo>
                        <a:pt x="133" y="485"/>
                        <a:pt x="137" y="488"/>
                        <a:pt x="140" y="491"/>
                      </a:cubicBezTo>
                      <a:cubicBezTo>
                        <a:pt x="132" y="548"/>
                        <a:pt x="132" y="548"/>
                        <a:pt x="132" y="548"/>
                      </a:cubicBezTo>
                      <a:cubicBezTo>
                        <a:pt x="165" y="573"/>
                        <a:pt x="199" y="583"/>
                        <a:pt x="199" y="583"/>
                      </a:cubicBezTo>
                      <a:cubicBezTo>
                        <a:pt x="239" y="544"/>
                        <a:pt x="239" y="544"/>
                        <a:pt x="239" y="544"/>
                      </a:cubicBezTo>
                      <a:cubicBezTo>
                        <a:pt x="239" y="543"/>
                        <a:pt x="239" y="543"/>
                        <a:pt x="239" y="543"/>
                      </a:cubicBezTo>
                      <a:cubicBezTo>
                        <a:pt x="245" y="545"/>
                        <a:pt x="251" y="546"/>
                        <a:pt x="257" y="547"/>
                      </a:cubicBezTo>
                      <a:cubicBezTo>
                        <a:pt x="279" y="600"/>
                        <a:pt x="279" y="600"/>
                        <a:pt x="279" y="600"/>
                      </a:cubicBezTo>
                      <a:cubicBezTo>
                        <a:pt x="319" y="605"/>
                        <a:pt x="354" y="597"/>
                        <a:pt x="354" y="597"/>
                      </a:cubicBezTo>
                      <a:cubicBezTo>
                        <a:pt x="369" y="543"/>
                        <a:pt x="369" y="543"/>
                        <a:pt x="369" y="543"/>
                      </a:cubicBezTo>
                      <a:cubicBezTo>
                        <a:pt x="369" y="543"/>
                        <a:pt x="369" y="543"/>
                        <a:pt x="369" y="543"/>
                      </a:cubicBezTo>
                      <a:cubicBezTo>
                        <a:pt x="375" y="541"/>
                        <a:pt x="381" y="539"/>
                        <a:pt x="387" y="537"/>
                      </a:cubicBezTo>
                      <a:cubicBezTo>
                        <a:pt x="433" y="571"/>
                        <a:pt x="433" y="571"/>
                        <a:pt x="433" y="571"/>
                      </a:cubicBezTo>
                      <a:cubicBezTo>
                        <a:pt x="470" y="555"/>
                        <a:pt x="496" y="530"/>
                        <a:pt x="496" y="530"/>
                      </a:cubicBezTo>
                      <a:cubicBezTo>
                        <a:pt x="482" y="476"/>
                        <a:pt x="482" y="476"/>
                        <a:pt x="482" y="476"/>
                      </a:cubicBezTo>
                      <a:cubicBezTo>
                        <a:pt x="481" y="476"/>
                        <a:pt x="481" y="476"/>
                        <a:pt x="481" y="476"/>
                      </a:cubicBezTo>
                      <a:cubicBezTo>
                        <a:pt x="485" y="472"/>
                        <a:pt x="488" y="469"/>
                        <a:pt x="491" y="465"/>
                      </a:cubicBezTo>
                      <a:cubicBezTo>
                        <a:pt x="548" y="473"/>
                        <a:pt x="548" y="473"/>
                        <a:pt x="548" y="473"/>
                      </a:cubicBezTo>
                      <a:cubicBezTo>
                        <a:pt x="573" y="441"/>
                        <a:pt x="583" y="407"/>
                        <a:pt x="583" y="407"/>
                      </a:cubicBezTo>
                      <a:cubicBezTo>
                        <a:pt x="543" y="366"/>
                        <a:pt x="543" y="366"/>
                        <a:pt x="543" y="366"/>
                      </a:cubicBezTo>
                      <a:cubicBezTo>
                        <a:pt x="543" y="366"/>
                        <a:pt x="543" y="366"/>
                        <a:pt x="543" y="366"/>
                      </a:cubicBezTo>
                      <a:cubicBezTo>
                        <a:pt x="545" y="360"/>
                        <a:pt x="546" y="354"/>
                        <a:pt x="547" y="348"/>
                      </a:cubicBezTo>
                      <a:lnTo>
                        <a:pt x="600" y="3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79" name="Freeform 98">
                  <a:extLst>
                    <a:ext uri="{FF2B5EF4-FFF2-40B4-BE49-F238E27FC236}">
                      <a16:creationId xmlns:a16="http://schemas.microsoft.com/office/drawing/2014/main" id="{051B30E6-9274-4AB4-A11C-B8B450F3CD15}"/>
                    </a:ext>
                  </a:extLst>
                </p:cNvPr>
                <p:cNvSpPr>
                  <a:spLocks/>
                </p:cNvSpPr>
                <p:nvPr/>
              </p:nvSpPr>
              <p:spPr bwMode="auto">
                <a:xfrm>
                  <a:off x="3866795" y="4934415"/>
                  <a:ext cx="892382" cy="890841"/>
                </a:xfrm>
                <a:custGeom>
                  <a:avLst/>
                  <a:gdLst>
                    <a:gd name="T0" fmla="*/ 486 w 490"/>
                    <a:gd name="T1" fmla="*/ 264 h 489"/>
                    <a:gd name="T2" fmla="*/ 483 w 490"/>
                    <a:gd name="T3" fmla="*/ 203 h 489"/>
                    <a:gd name="T4" fmla="*/ 439 w 490"/>
                    <a:gd name="T5" fmla="*/ 191 h 489"/>
                    <a:gd name="T6" fmla="*/ 439 w 490"/>
                    <a:gd name="T7" fmla="*/ 191 h 489"/>
                    <a:gd name="T8" fmla="*/ 434 w 490"/>
                    <a:gd name="T9" fmla="*/ 176 h 489"/>
                    <a:gd name="T10" fmla="*/ 463 w 490"/>
                    <a:gd name="T11" fmla="*/ 139 h 489"/>
                    <a:gd name="T12" fmla="*/ 429 w 490"/>
                    <a:gd name="T13" fmla="*/ 88 h 489"/>
                    <a:gd name="T14" fmla="*/ 385 w 490"/>
                    <a:gd name="T15" fmla="*/ 100 h 489"/>
                    <a:gd name="T16" fmla="*/ 385 w 490"/>
                    <a:gd name="T17" fmla="*/ 100 h 489"/>
                    <a:gd name="T18" fmla="*/ 377 w 490"/>
                    <a:gd name="T19" fmla="*/ 92 h 489"/>
                    <a:gd name="T20" fmla="*/ 383 w 490"/>
                    <a:gd name="T21" fmla="*/ 46 h 489"/>
                    <a:gd name="T22" fmla="*/ 329 w 490"/>
                    <a:gd name="T23" fmla="*/ 18 h 489"/>
                    <a:gd name="T24" fmla="*/ 296 w 490"/>
                    <a:gd name="T25" fmla="*/ 50 h 489"/>
                    <a:gd name="T26" fmla="*/ 297 w 490"/>
                    <a:gd name="T27" fmla="*/ 50 h 489"/>
                    <a:gd name="T28" fmla="*/ 282 w 490"/>
                    <a:gd name="T29" fmla="*/ 47 h 489"/>
                    <a:gd name="T30" fmla="*/ 265 w 490"/>
                    <a:gd name="T31" fmla="*/ 4 h 489"/>
                    <a:gd name="T32" fmla="*/ 204 w 490"/>
                    <a:gd name="T33" fmla="*/ 6 h 489"/>
                    <a:gd name="T34" fmla="*/ 192 w 490"/>
                    <a:gd name="T35" fmla="*/ 50 h 489"/>
                    <a:gd name="T36" fmla="*/ 192 w 490"/>
                    <a:gd name="T37" fmla="*/ 50 h 489"/>
                    <a:gd name="T38" fmla="*/ 177 w 490"/>
                    <a:gd name="T39" fmla="*/ 55 h 489"/>
                    <a:gd name="T40" fmla="*/ 140 w 490"/>
                    <a:gd name="T41" fmla="*/ 27 h 489"/>
                    <a:gd name="T42" fmla="*/ 89 w 490"/>
                    <a:gd name="T43" fmla="*/ 60 h 489"/>
                    <a:gd name="T44" fmla="*/ 101 w 490"/>
                    <a:gd name="T45" fmla="*/ 104 h 489"/>
                    <a:gd name="T46" fmla="*/ 101 w 490"/>
                    <a:gd name="T47" fmla="*/ 104 h 489"/>
                    <a:gd name="T48" fmla="*/ 93 w 490"/>
                    <a:gd name="T49" fmla="*/ 113 h 489"/>
                    <a:gd name="T50" fmla="*/ 47 w 490"/>
                    <a:gd name="T51" fmla="*/ 107 h 489"/>
                    <a:gd name="T52" fmla="*/ 19 w 490"/>
                    <a:gd name="T53" fmla="*/ 160 h 489"/>
                    <a:gd name="T54" fmla="*/ 50 w 490"/>
                    <a:gd name="T55" fmla="*/ 193 h 489"/>
                    <a:gd name="T56" fmla="*/ 51 w 490"/>
                    <a:gd name="T57" fmla="*/ 193 h 489"/>
                    <a:gd name="T58" fmla="*/ 47 w 490"/>
                    <a:gd name="T59" fmla="*/ 208 h 489"/>
                    <a:gd name="T60" fmla="*/ 5 w 490"/>
                    <a:gd name="T61" fmla="*/ 225 h 489"/>
                    <a:gd name="T62" fmla="*/ 7 w 490"/>
                    <a:gd name="T63" fmla="*/ 286 h 489"/>
                    <a:gd name="T64" fmla="*/ 51 w 490"/>
                    <a:gd name="T65" fmla="*/ 298 h 489"/>
                    <a:gd name="T66" fmla="*/ 51 w 490"/>
                    <a:gd name="T67" fmla="*/ 298 h 489"/>
                    <a:gd name="T68" fmla="*/ 56 w 490"/>
                    <a:gd name="T69" fmla="*/ 313 h 489"/>
                    <a:gd name="T70" fmla="*/ 28 w 490"/>
                    <a:gd name="T71" fmla="*/ 350 h 489"/>
                    <a:gd name="T72" fmla="*/ 61 w 490"/>
                    <a:gd name="T73" fmla="*/ 401 h 489"/>
                    <a:gd name="T74" fmla="*/ 105 w 490"/>
                    <a:gd name="T75" fmla="*/ 389 h 489"/>
                    <a:gd name="T76" fmla="*/ 105 w 490"/>
                    <a:gd name="T77" fmla="*/ 389 h 489"/>
                    <a:gd name="T78" fmla="*/ 114 w 490"/>
                    <a:gd name="T79" fmla="*/ 397 h 489"/>
                    <a:gd name="T80" fmla="*/ 107 w 490"/>
                    <a:gd name="T81" fmla="*/ 443 h 489"/>
                    <a:gd name="T82" fmla="*/ 161 w 490"/>
                    <a:gd name="T83" fmla="*/ 471 h 489"/>
                    <a:gd name="T84" fmla="*/ 194 w 490"/>
                    <a:gd name="T85" fmla="*/ 439 h 489"/>
                    <a:gd name="T86" fmla="*/ 194 w 490"/>
                    <a:gd name="T87" fmla="*/ 439 h 489"/>
                    <a:gd name="T88" fmla="*/ 209 w 490"/>
                    <a:gd name="T89" fmla="*/ 442 h 489"/>
                    <a:gd name="T90" fmla="*/ 226 w 490"/>
                    <a:gd name="T91" fmla="*/ 485 h 489"/>
                    <a:gd name="T92" fmla="*/ 287 w 490"/>
                    <a:gd name="T93" fmla="*/ 482 h 489"/>
                    <a:gd name="T94" fmla="*/ 299 w 490"/>
                    <a:gd name="T95" fmla="*/ 438 h 489"/>
                    <a:gd name="T96" fmla="*/ 299 w 490"/>
                    <a:gd name="T97" fmla="*/ 438 h 489"/>
                    <a:gd name="T98" fmla="*/ 314 w 490"/>
                    <a:gd name="T99" fmla="*/ 434 h 489"/>
                    <a:gd name="T100" fmla="*/ 351 w 490"/>
                    <a:gd name="T101" fmla="*/ 462 h 489"/>
                    <a:gd name="T102" fmla="*/ 402 w 490"/>
                    <a:gd name="T103" fmla="*/ 429 h 489"/>
                    <a:gd name="T104" fmla="*/ 390 w 490"/>
                    <a:gd name="T105" fmla="*/ 384 h 489"/>
                    <a:gd name="T106" fmla="*/ 390 w 490"/>
                    <a:gd name="T107" fmla="*/ 384 h 489"/>
                    <a:gd name="T108" fmla="*/ 398 w 490"/>
                    <a:gd name="T109" fmla="*/ 376 h 489"/>
                    <a:gd name="T110" fmla="*/ 444 w 490"/>
                    <a:gd name="T111" fmla="*/ 382 h 489"/>
                    <a:gd name="T112" fmla="*/ 472 w 490"/>
                    <a:gd name="T113" fmla="*/ 328 h 489"/>
                    <a:gd name="T114" fmla="*/ 440 w 490"/>
                    <a:gd name="T115" fmla="*/ 296 h 489"/>
                    <a:gd name="T116" fmla="*/ 440 w 490"/>
                    <a:gd name="T117" fmla="*/ 296 h 489"/>
                    <a:gd name="T118" fmla="*/ 443 w 490"/>
                    <a:gd name="T119" fmla="*/ 281 h 489"/>
                    <a:gd name="T120" fmla="*/ 486 w 490"/>
                    <a:gd name="T121" fmla="*/ 264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0" h="489">
                      <a:moveTo>
                        <a:pt x="486" y="264"/>
                      </a:moveTo>
                      <a:cubicBezTo>
                        <a:pt x="490" y="231"/>
                        <a:pt x="483" y="203"/>
                        <a:pt x="483" y="203"/>
                      </a:cubicBezTo>
                      <a:cubicBezTo>
                        <a:pt x="439" y="191"/>
                        <a:pt x="439" y="191"/>
                        <a:pt x="439" y="191"/>
                      </a:cubicBezTo>
                      <a:cubicBezTo>
                        <a:pt x="439" y="191"/>
                        <a:pt x="439" y="191"/>
                        <a:pt x="439" y="191"/>
                      </a:cubicBezTo>
                      <a:cubicBezTo>
                        <a:pt x="438" y="186"/>
                        <a:pt x="436" y="181"/>
                        <a:pt x="434" y="176"/>
                      </a:cubicBezTo>
                      <a:cubicBezTo>
                        <a:pt x="463" y="139"/>
                        <a:pt x="463" y="139"/>
                        <a:pt x="463" y="139"/>
                      </a:cubicBezTo>
                      <a:cubicBezTo>
                        <a:pt x="449" y="109"/>
                        <a:pt x="429" y="88"/>
                        <a:pt x="429" y="88"/>
                      </a:cubicBezTo>
                      <a:cubicBezTo>
                        <a:pt x="385" y="100"/>
                        <a:pt x="385" y="100"/>
                        <a:pt x="385" y="100"/>
                      </a:cubicBezTo>
                      <a:cubicBezTo>
                        <a:pt x="385" y="100"/>
                        <a:pt x="385" y="100"/>
                        <a:pt x="385" y="100"/>
                      </a:cubicBezTo>
                      <a:cubicBezTo>
                        <a:pt x="382" y="97"/>
                        <a:pt x="380" y="94"/>
                        <a:pt x="377" y="92"/>
                      </a:cubicBezTo>
                      <a:cubicBezTo>
                        <a:pt x="383" y="46"/>
                        <a:pt x="383" y="46"/>
                        <a:pt x="383" y="46"/>
                      </a:cubicBezTo>
                      <a:cubicBezTo>
                        <a:pt x="357" y="26"/>
                        <a:pt x="329" y="18"/>
                        <a:pt x="329" y="18"/>
                      </a:cubicBezTo>
                      <a:cubicBezTo>
                        <a:pt x="296" y="50"/>
                        <a:pt x="296" y="50"/>
                        <a:pt x="296" y="50"/>
                      </a:cubicBezTo>
                      <a:cubicBezTo>
                        <a:pt x="297" y="50"/>
                        <a:pt x="297" y="50"/>
                        <a:pt x="297" y="50"/>
                      </a:cubicBezTo>
                      <a:cubicBezTo>
                        <a:pt x="292" y="49"/>
                        <a:pt x="287" y="47"/>
                        <a:pt x="282" y="47"/>
                      </a:cubicBezTo>
                      <a:cubicBezTo>
                        <a:pt x="265" y="4"/>
                        <a:pt x="265" y="4"/>
                        <a:pt x="265" y="4"/>
                      </a:cubicBezTo>
                      <a:cubicBezTo>
                        <a:pt x="232" y="0"/>
                        <a:pt x="204" y="6"/>
                        <a:pt x="204" y="6"/>
                      </a:cubicBezTo>
                      <a:cubicBezTo>
                        <a:pt x="192" y="50"/>
                        <a:pt x="192" y="50"/>
                        <a:pt x="192" y="50"/>
                      </a:cubicBezTo>
                      <a:cubicBezTo>
                        <a:pt x="192" y="50"/>
                        <a:pt x="192" y="50"/>
                        <a:pt x="192" y="50"/>
                      </a:cubicBezTo>
                      <a:cubicBezTo>
                        <a:pt x="187" y="52"/>
                        <a:pt x="182" y="53"/>
                        <a:pt x="177" y="55"/>
                      </a:cubicBezTo>
                      <a:cubicBezTo>
                        <a:pt x="140" y="27"/>
                        <a:pt x="140" y="27"/>
                        <a:pt x="140" y="27"/>
                      </a:cubicBezTo>
                      <a:cubicBezTo>
                        <a:pt x="110" y="40"/>
                        <a:pt x="89" y="60"/>
                        <a:pt x="89" y="60"/>
                      </a:cubicBezTo>
                      <a:cubicBezTo>
                        <a:pt x="101" y="104"/>
                        <a:pt x="101" y="104"/>
                        <a:pt x="101" y="104"/>
                      </a:cubicBezTo>
                      <a:cubicBezTo>
                        <a:pt x="101" y="104"/>
                        <a:pt x="101" y="104"/>
                        <a:pt x="101" y="104"/>
                      </a:cubicBezTo>
                      <a:cubicBezTo>
                        <a:pt x="98" y="107"/>
                        <a:pt x="95" y="110"/>
                        <a:pt x="93" y="113"/>
                      </a:cubicBezTo>
                      <a:cubicBezTo>
                        <a:pt x="47" y="107"/>
                        <a:pt x="47" y="107"/>
                        <a:pt x="47" y="107"/>
                      </a:cubicBezTo>
                      <a:cubicBezTo>
                        <a:pt x="27" y="133"/>
                        <a:pt x="19" y="160"/>
                        <a:pt x="19" y="160"/>
                      </a:cubicBezTo>
                      <a:cubicBezTo>
                        <a:pt x="50" y="193"/>
                        <a:pt x="50" y="193"/>
                        <a:pt x="50" y="193"/>
                      </a:cubicBezTo>
                      <a:cubicBezTo>
                        <a:pt x="51" y="193"/>
                        <a:pt x="51" y="193"/>
                        <a:pt x="51" y="193"/>
                      </a:cubicBezTo>
                      <a:cubicBezTo>
                        <a:pt x="49" y="198"/>
                        <a:pt x="48" y="203"/>
                        <a:pt x="47" y="208"/>
                      </a:cubicBezTo>
                      <a:cubicBezTo>
                        <a:pt x="5" y="225"/>
                        <a:pt x="5" y="225"/>
                        <a:pt x="5" y="225"/>
                      </a:cubicBezTo>
                      <a:cubicBezTo>
                        <a:pt x="0" y="258"/>
                        <a:pt x="7" y="286"/>
                        <a:pt x="7" y="286"/>
                      </a:cubicBezTo>
                      <a:cubicBezTo>
                        <a:pt x="51" y="298"/>
                        <a:pt x="51" y="298"/>
                        <a:pt x="51" y="298"/>
                      </a:cubicBezTo>
                      <a:cubicBezTo>
                        <a:pt x="51" y="298"/>
                        <a:pt x="51" y="298"/>
                        <a:pt x="51" y="298"/>
                      </a:cubicBezTo>
                      <a:cubicBezTo>
                        <a:pt x="53" y="303"/>
                        <a:pt x="54" y="308"/>
                        <a:pt x="56" y="313"/>
                      </a:cubicBezTo>
                      <a:cubicBezTo>
                        <a:pt x="28" y="350"/>
                        <a:pt x="28" y="350"/>
                        <a:pt x="28" y="350"/>
                      </a:cubicBezTo>
                      <a:cubicBezTo>
                        <a:pt x="41" y="380"/>
                        <a:pt x="61" y="401"/>
                        <a:pt x="61" y="401"/>
                      </a:cubicBezTo>
                      <a:cubicBezTo>
                        <a:pt x="105" y="389"/>
                        <a:pt x="105" y="389"/>
                        <a:pt x="105" y="389"/>
                      </a:cubicBezTo>
                      <a:cubicBezTo>
                        <a:pt x="105" y="389"/>
                        <a:pt x="105" y="389"/>
                        <a:pt x="105" y="389"/>
                      </a:cubicBezTo>
                      <a:cubicBezTo>
                        <a:pt x="108" y="392"/>
                        <a:pt x="111" y="394"/>
                        <a:pt x="114" y="397"/>
                      </a:cubicBezTo>
                      <a:cubicBezTo>
                        <a:pt x="107" y="443"/>
                        <a:pt x="107" y="443"/>
                        <a:pt x="107" y="443"/>
                      </a:cubicBezTo>
                      <a:cubicBezTo>
                        <a:pt x="134" y="463"/>
                        <a:pt x="161" y="471"/>
                        <a:pt x="161" y="471"/>
                      </a:cubicBezTo>
                      <a:cubicBezTo>
                        <a:pt x="194" y="439"/>
                        <a:pt x="194" y="439"/>
                        <a:pt x="194" y="439"/>
                      </a:cubicBezTo>
                      <a:cubicBezTo>
                        <a:pt x="194" y="439"/>
                        <a:pt x="194" y="439"/>
                        <a:pt x="194" y="439"/>
                      </a:cubicBezTo>
                      <a:cubicBezTo>
                        <a:pt x="199" y="440"/>
                        <a:pt x="204" y="441"/>
                        <a:pt x="209" y="442"/>
                      </a:cubicBezTo>
                      <a:cubicBezTo>
                        <a:pt x="226" y="485"/>
                        <a:pt x="226" y="485"/>
                        <a:pt x="226" y="485"/>
                      </a:cubicBezTo>
                      <a:cubicBezTo>
                        <a:pt x="259" y="489"/>
                        <a:pt x="287" y="482"/>
                        <a:pt x="287" y="482"/>
                      </a:cubicBezTo>
                      <a:cubicBezTo>
                        <a:pt x="299" y="438"/>
                        <a:pt x="299" y="438"/>
                        <a:pt x="299" y="438"/>
                      </a:cubicBezTo>
                      <a:cubicBezTo>
                        <a:pt x="299" y="438"/>
                        <a:pt x="299" y="438"/>
                        <a:pt x="299" y="438"/>
                      </a:cubicBezTo>
                      <a:cubicBezTo>
                        <a:pt x="304" y="437"/>
                        <a:pt x="309" y="435"/>
                        <a:pt x="314" y="434"/>
                      </a:cubicBezTo>
                      <a:cubicBezTo>
                        <a:pt x="351" y="462"/>
                        <a:pt x="351" y="462"/>
                        <a:pt x="351" y="462"/>
                      </a:cubicBezTo>
                      <a:cubicBezTo>
                        <a:pt x="381" y="449"/>
                        <a:pt x="402" y="429"/>
                        <a:pt x="402" y="429"/>
                      </a:cubicBezTo>
                      <a:cubicBezTo>
                        <a:pt x="390" y="384"/>
                        <a:pt x="390" y="384"/>
                        <a:pt x="390" y="384"/>
                      </a:cubicBezTo>
                      <a:cubicBezTo>
                        <a:pt x="390" y="384"/>
                        <a:pt x="390" y="384"/>
                        <a:pt x="390" y="384"/>
                      </a:cubicBezTo>
                      <a:cubicBezTo>
                        <a:pt x="392" y="382"/>
                        <a:pt x="395" y="379"/>
                        <a:pt x="398" y="376"/>
                      </a:cubicBezTo>
                      <a:cubicBezTo>
                        <a:pt x="444" y="382"/>
                        <a:pt x="444" y="382"/>
                        <a:pt x="444" y="382"/>
                      </a:cubicBezTo>
                      <a:cubicBezTo>
                        <a:pt x="464" y="356"/>
                        <a:pt x="472" y="328"/>
                        <a:pt x="472" y="328"/>
                      </a:cubicBezTo>
                      <a:cubicBezTo>
                        <a:pt x="440" y="296"/>
                        <a:pt x="440" y="296"/>
                        <a:pt x="440" y="296"/>
                      </a:cubicBezTo>
                      <a:cubicBezTo>
                        <a:pt x="440" y="296"/>
                        <a:pt x="440" y="296"/>
                        <a:pt x="440" y="296"/>
                      </a:cubicBezTo>
                      <a:cubicBezTo>
                        <a:pt x="441" y="291"/>
                        <a:pt x="442" y="286"/>
                        <a:pt x="443" y="281"/>
                      </a:cubicBezTo>
                      <a:lnTo>
                        <a:pt x="486" y="2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80" name="Freeform 99">
                  <a:extLst>
                    <a:ext uri="{FF2B5EF4-FFF2-40B4-BE49-F238E27FC236}">
                      <a16:creationId xmlns:a16="http://schemas.microsoft.com/office/drawing/2014/main" id="{031CF172-5C23-4C8F-B49E-986D385C91C7}"/>
                    </a:ext>
                  </a:extLst>
                </p:cNvPr>
                <p:cNvSpPr>
                  <a:spLocks/>
                </p:cNvSpPr>
                <p:nvPr/>
              </p:nvSpPr>
              <p:spPr bwMode="auto">
                <a:xfrm>
                  <a:off x="3439869" y="3266784"/>
                  <a:ext cx="1288483" cy="1290024"/>
                </a:xfrm>
                <a:custGeom>
                  <a:avLst/>
                  <a:gdLst>
                    <a:gd name="T0" fmla="*/ 702 w 707"/>
                    <a:gd name="T1" fmla="*/ 382 h 708"/>
                    <a:gd name="T2" fmla="*/ 698 w 707"/>
                    <a:gd name="T3" fmla="*/ 294 h 708"/>
                    <a:gd name="T4" fmla="*/ 634 w 707"/>
                    <a:gd name="T5" fmla="*/ 276 h 708"/>
                    <a:gd name="T6" fmla="*/ 634 w 707"/>
                    <a:gd name="T7" fmla="*/ 277 h 708"/>
                    <a:gd name="T8" fmla="*/ 627 w 707"/>
                    <a:gd name="T9" fmla="*/ 255 h 708"/>
                    <a:gd name="T10" fmla="*/ 668 w 707"/>
                    <a:gd name="T11" fmla="*/ 202 h 708"/>
                    <a:gd name="T12" fmla="*/ 620 w 707"/>
                    <a:gd name="T13" fmla="*/ 128 h 708"/>
                    <a:gd name="T14" fmla="*/ 556 w 707"/>
                    <a:gd name="T15" fmla="*/ 145 h 708"/>
                    <a:gd name="T16" fmla="*/ 556 w 707"/>
                    <a:gd name="T17" fmla="*/ 145 h 708"/>
                    <a:gd name="T18" fmla="*/ 543 w 707"/>
                    <a:gd name="T19" fmla="*/ 134 h 708"/>
                    <a:gd name="T20" fmla="*/ 553 w 707"/>
                    <a:gd name="T21" fmla="*/ 68 h 708"/>
                    <a:gd name="T22" fmla="*/ 475 w 707"/>
                    <a:gd name="T23" fmla="*/ 27 h 708"/>
                    <a:gd name="T24" fmla="*/ 428 w 707"/>
                    <a:gd name="T25" fmla="*/ 73 h 708"/>
                    <a:gd name="T26" fmla="*/ 428 w 707"/>
                    <a:gd name="T27" fmla="*/ 73 h 708"/>
                    <a:gd name="T28" fmla="*/ 407 w 707"/>
                    <a:gd name="T29" fmla="*/ 68 h 708"/>
                    <a:gd name="T30" fmla="*/ 382 w 707"/>
                    <a:gd name="T31" fmla="*/ 6 h 708"/>
                    <a:gd name="T32" fmla="*/ 294 w 707"/>
                    <a:gd name="T33" fmla="*/ 10 h 708"/>
                    <a:gd name="T34" fmla="*/ 276 w 707"/>
                    <a:gd name="T35" fmla="*/ 74 h 708"/>
                    <a:gd name="T36" fmla="*/ 276 w 707"/>
                    <a:gd name="T37" fmla="*/ 74 h 708"/>
                    <a:gd name="T38" fmla="*/ 255 w 707"/>
                    <a:gd name="T39" fmla="*/ 81 h 708"/>
                    <a:gd name="T40" fmla="*/ 202 w 707"/>
                    <a:gd name="T41" fmla="*/ 40 h 708"/>
                    <a:gd name="T42" fmla="*/ 128 w 707"/>
                    <a:gd name="T43" fmla="*/ 88 h 708"/>
                    <a:gd name="T44" fmla="*/ 145 w 707"/>
                    <a:gd name="T45" fmla="*/ 152 h 708"/>
                    <a:gd name="T46" fmla="*/ 145 w 707"/>
                    <a:gd name="T47" fmla="*/ 152 h 708"/>
                    <a:gd name="T48" fmla="*/ 134 w 707"/>
                    <a:gd name="T49" fmla="*/ 164 h 708"/>
                    <a:gd name="T50" fmla="*/ 67 w 707"/>
                    <a:gd name="T51" fmla="*/ 155 h 708"/>
                    <a:gd name="T52" fmla="*/ 27 w 707"/>
                    <a:gd name="T53" fmla="*/ 233 h 708"/>
                    <a:gd name="T54" fmla="*/ 73 w 707"/>
                    <a:gd name="T55" fmla="*/ 280 h 708"/>
                    <a:gd name="T56" fmla="*/ 73 w 707"/>
                    <a:gd name="T57" fmla="*/ 280 h 708"/>
                    <a:gd name="T58" fmla="*/ 68 w 707"/>
                    <a:gd name="T59" fmla="*/ 301 h 708"/>
                    <a:gd name="T60" fmla="*/ 6 w 707"/>
                    <a:gd name="T61" fmla="*/ 326 h 708"/>
                    <a:gd name="T62" fmla="*/ 10 w 707"/>
                    <a:gd name="T63" fmla="*/ 414 h 708"/>
                    <a:gd name="T64" fmla="*/ 74 w 707"/>
                    <a:gd name="T65" fmla="*/ 432 h 708"/>
                    <a:gd name="T66" fmla="*/ 74 w 707"/>
                    <a:gd name="T67" fmla="*/ 431 h 708"/>
                    <a:gd name="T68" fmla="*/ 81 w 707"/>
                    <a:gd name="T69" fmla="*/ 453 h 708"/>
                    <a:gd name="T70" fmla="*/ 40 w 707"/>
                    <a:gd name="T71" fmla="*/ 506 h 708"/>
                    <a:gd name="T72" fmla="*/ 88 w 707"/>
                    <a:gd name="T73" fmla="*/ 580 h 708"/>
                    <a:gd name="T74" fmla="*/ 152 w 707"/>
                    <a:gd name="T75" fmla="*/ 563 h 708"/>
                    <a:gd name="T76" fmla="*/ 152 w 707"/>
                    <a:gd name="T77" fmla="*/ 563 h 708"/>
                    <a:gd name="T78" fmla="*/ 164 w 707"/>
                    <a:gd name="T79" fmla="*/ 574 h 708"/>
                    <a:gd name="T80" fmla="*/ 155 w 707"/>
                    <a:gd name="T81" fmla="*/ 640 h 708"/>
                    <a:gd name="T82" fmla="*/ 232 w 707"/>
                    <a:gd name="T83" fmla="*/ 681 h 708"/>
                    <a:gd name="T84" fmla="*/ 280 w 707"/>
                    <a:gd name="T85" fmla="*/ 635 h 708"/>
                    <a:gd name="T86" fmla="*/ 280 w 707"/>
                    <a:gd name="T87" fmla="*/ 635 h 708"/>
                    <a:gd name="T88" fmla="*/ 301 w 707"/>
                    <a:gd name="T89" fmla="*/ 640 h 708"/>
                    <a:gd name="T90" fmla="*/ 326 w 707"/>
                    <a:gd name="T91" fmla="*/ 702 h 708"/>
                    <a:gd name="T92" fmla="*/ 413 w 707"/>
                    <a:gd name="T93" fmla="*/ 698 h 708"/>
                    <a:gd name="T94" fmla="*/ 432 w 707"/>
                    <a:gd name="T95" fmla="*/ 634 h 708"/>
                    <a:gd name="T96" fmla="*/ 431 w 707"/>
                    <a:gd name="T97" fmla="*/ 634 h 708"/>
                    <a:gd name="T98" fmla="*/ 453 w 707"/>
                    <a:gd name="T99" fmla="*/ 627 h 708"/>
                    <a:gd name="T100" fmla="*/ 506 w 707"/>
                    <a:gd name="T101" fmla="*/ 668 h 708"/>
                    <a:gd name="T102" fmla="*/ 580 w 707"/>
                    <a:gd name="T103" fmla="*/ 620 h 708"/>
                    <a:gd name="T104" fmla="*/ 563 w 707"/>
                    <a:gd name="T105" fmla="*/ 556 h 708"/>
                    <a:gd name="T106" fmla="*/ 562 w 707"/>
                    <a:gd name="T107" fmla="*/ 556 h 708"/>
                    <a:gd name="T108" fmla="*/ 574 w 707"/>
                    <a:gd name="T109" fmla="*/ 544 h 708"/>
                    <a:gd name="T110" fmla="*/ 640 w 707"/>
                    <a:gd name="T111" fmla="*/ 553 h 708"/>
                    <a:gd name="T112" fmla="*/ 681 w 707"/>
                    <a:gd name="T113" fmla="*/ 475 h 708"/>
                    <a:gd name="T114" fmla="*/ 635 w 707"/>
                    <a:gd name="T115" fmla="*/ 428 h 708"/>
                    <a:gd name="T116" fmla="*/ 635 w 707"/>
                    <a:gd name="T117" fmla="*/ 428 h 708"/>
                    <a:gd name="T118" fmla="*/ 640 w 707"/>
                    <a:gd name="T119" fmla="*/ 407 h 708"/>
                    <a:gd name="T120" fmla="*/ 702 w 707"/>
                    <a:gd name="T121" fmla="*/ 382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07" h="708">
                      <a:moveTo>
                        <a:pt x="702" y="382"/>
                      </a:moveTo>
                      <a:cubicBezTo>
                        <a:pt x="707" y="335"/>
                        <a:pt x="698" y="294"/>
                        <a:pt x="698" y="294"/>
                      </a:cubicBezTo>
                      <a:cubicBezTo>
                        <a:pt x="634" y="276"/>
                        <a:pt x="634" y="276"/>
                        <a:pt x="634" y="276"/>
                      </a:cubicBezTo>
                      <a:cubicBezTo>
                        <a:pt x="634" y="277"/>
                        <a:pt x="634" y="277"/>
                        <a:pt x="634" y="277"/>
                      </a:cubicBezTo>
                      <a:cubicBezTo>
                        <a:pt x="632" y="269"/>
                        <a:pt x="630" y="262"/>
                        <a:pt x="627" y="255"/>
                      </a:cubicBezTo>
                      <a:cubicBezTo>
                        <a:pt x="668" y="202"/>
                        <a:pt x="668" y="202"/>
                        <a:pt x="668" y="202"/>
                      </a:cubicBezTo>
                      <a:cubicBezTo>
                        <a:pt x="649" y="158"/>
                        <a:pt x="620" y="128"/>
                        <a:pt x="620" y="128"/>
                      </a:cubicBezTo>
                      <a:cubicBezTo>
                        <a:pt x="556" y="145"/>
                        <a:pt x="556" y="145"/>
                        <a:pt x="556" y="145"/>
                      </a:cubicBezTo>
                      <a:cubicBezTo>
                        <a:pt x="556" y="145"/>
                        <a:pt x="556" y="145"/>
                        <a:pt x="556" y="145"/>
                      </a:cubicBezTo>
                      <a:cubicBezTo>
                        <a:pt x="552" y="141"/>
                        <a:pt x="548" y="137"/>
                        <a:pt x="543" y="134"/>
                      </a:cubicBezTo>
                      <a:cubicBezTo>
                        <a:pt x="553" y="68"/>
                        <a:pt x="553" y="68"/>
                        <a:pt x="553" y="68"/>
                      </a:cubicBezTo>
                      <a:cubicBezTo>
                        <a:pt x="515" y="39"/>
                        <a:pt x="475" y="27"/>
                        <a:pt x="475" y="27"/>
                      </a:cubicBezTo>
                      <a:cubicBezTo>
                        <a:pt x="428" y="73"/>
                        <a:pt x="428" y="73"/>
                        <a:pt x="428" y="73"/>
                      </a:cubicBezTo>
                      <a:cubicBezTo>
                        <a:pt x="428" y="73"/>
                        <a:pt x="428" y="73"/>
                        <a:pt x="428" y="73"/>
                      </a:cubicBezTo>
                      <a:cubicBezTo>
                        <a:pt x="421" y="71"/>
                        <a:pt x="414" y="70"/>
                        <a:pt x="407" y="68"/>
                      </a:cubicBezTo>
                      <a:cubicBezTo>
                        <a:pt x="382" y="6"/>
                        <a:pt x="382" y="6"/>
                        <a:pt x="382" y="6"/>
                      </a:cubicBezTo>
                      <a:cubicBezTo>
                        <a:pt x="334" y="0"/>
                        <a:pt x="294" y="10"/>
                        <a:pt x="294" y="10"/>
                      </a:cubicBezTo>
                      <a:cubicBezTo>
                        <a:pt x="276" y="74"/>
                        <a:pt x="276" y="74"/>
                        <a:pt x="276" y="74"/>
                      </a:cubicBezTo>
                      <a:cubicBezTo>
                        <a:pt x="276" y="74"/>
                        <a:pt x="276" y="74"/>
                        <a:pt x="276" y="74"/>
                      </a:cubicBezTo>
                      <a:cubicBezTo>
                        <a:pt x="269" y="76"/>
                        <a:pt x="262" y="78"/>
                        <a:pt x="255" y="81"/>
                      </a:cubicBezTo>
                      <a:cubicBezTo>
                        <a:pt x="202" y="40"/>
                        <a:pt x="202" y="40"/>
                        <a:pt x="202" y="40"/>
                      </a:cubicBezTo>
                      <a:cubicBezTo>
                        <a:pt x="158" y="59"/>
                        <a:pt x="128" y="88"/>
                        <a:pt x="128" y="88"/>
                      </a:cubicBezTo>
                      <a:cubicBezTo>
                        <a:pt x="145" y="152"/>
                        <a:pt x="145" y="152"/>
                        <a:pt x="145" y="152"/>
                      </a:cubicBezTo>
                      <a:cubicBezTo>
                        <a:pt x="145" y="152"/>
                        <a:pt x="145" y="152"/>
                        <a:pt x="145" y="152"/>
                      </a:cubicBezTo>
                      <a:cubicBezTo>
                        <a:pt x="141" y="156"/>
                        <a:pt x="137" y="160"/>
                        <a:pt x="134" y="164"/>
                      </a:cubicBezTo>
                      <a:cubicBezTo>
                        <a:pt x="67" y="155"/>
                        <a:pt x="67" y="155"/>
                        <a:pt x="67" y="155"/>
                      </a:cubicBezTo>
                      <a:cubicBezTo>
                        <a:pt x="38" y="193"/>
                        <a:pt x="27" y="233"/>
                        <a:pt x="27" y="233"/>
                      </a:cubicBezTo>
                      <a:cubicBezTo>
                        <a:pt x="73" y="280"/>
                        <a:pt x="73" y="280"/>
                        <a:pt x="73" y="280"/>
                      </a:cubicBezTo>
                      <a:cubicBezTo>
                        <a:pt x="73" y="280"/>
                        <a:pt x="73" y="280"/>
                        <a:pt x="73" y="280"/>
                      </a:cubicBezTo>
                      <a:cubicBezTo>
                        <a:pt x="71" y="287"/>
                        <a:pt x="69" y="294"/>
                        <a:pt x="68" y="301"/>
                      </a:cubicBezTo>
                      <a:cubicBezTo>
                        <a:pt x="6" y="326"/>
                        <a:pt x="6" y="326"/>
                        <a:pt x="6" y="326"/>
                      </a:cubicBezTo>
                      <a:cubicBezTo>
                        <a:pt x="0" y="373"/>
                        <a:pt x="10" y="414"/>
                        <a:pt x="10" y="414"/>
                      </a:cubicBezTo>
                      <a:cubicBezTo>
                        <a:pt x="74" y="432"/>
                        <a:pt x="74" y="432"/>
                        <a:pt x="74" y="432"/>
                      </a:cubicBezTo>
                      <a:cubicBezTo>
                        <a:pt x="74" y="431"/>
                        <a:pt x="74" y="431"/>
                        <a:pt x="74" y="431"/>
                      </a:cubicBezTo>
                      <a:cubicBezTo>
                        <a:pt x="76" y="439"/>
                        <a:pt x="78" y="446"/>
                        <a:pt x="81" y="453"/>
                      </a:cubicBezTo>
                      <a:cubicBezTo>
                        <a:pt x="40" y="506"/>
                        <a:pt x="40" y="506"/>
                        <a:pt x="40" y="506"/>
                      </a:cubicBezTo>
                      <a:cubicBezTo>
                        <a:pt x="59" y="550"/>
                        <a:pt x="88" y="580"/>
                        <a:pt x="88" y="580"/>
                      </a:cubicBezTo>
                      <a:cubicBezTo>
                        <a:pt x="152" y="563"/>
                        <a:pt x="152" y="563"/>
                        <a:pt x="152" y="563"/>
                      </a:cubicBezTo>
                      <a:cubicBezTo>
                        <a:pt x="152" y="563"/>
                        <a:pt x="152" y="563"/>
                        <a:pt x="152" y="563"/>
                      </a:cubicBezTo>
                      <a:cubicBezTo>
                        <a:pt x="156" y="567"/>
                        <a:pt x="160" y="571"/>
                        <a:pt x="164" y="574"/>
                      </a:cubicBezTo>
                      <a:cubicBezTo>
                        <a:pt x="155" y="640"/>
                        <a:pt x="155" y="640"/>
                        <a:pt x="155" y="640"/>
                      </a:cubicBezTo>
                      <a:cubicBezTo>
                        <a:pt x="193" y="669"/>
                        <a:pt x="232" y="681"/>
                        <a:pt x="232" y="681"/>
                      </a:cubicBezTo>
                      <a:cubicBezTo>
                        <a:pt x="280" y="635"/>
                        <a:pt x="280" y="635"/>
                        <a:pt x="280" y="635"/>
                      </a:cubicBezTo>
                      <a:cubicBezTo>
                        <a:pt x="280" y="635"/>
                        <a:pt x="280" y="635"/>
                        <a:pt x="280" y="635"/>
                      </a:cubicBezTo>
                      <a:cubicBezTo>
                        <a:pt x="287" y="637"/>
                        <a:pt x="294" y="638"/>
                        <a:pt x="301" y="640"/>
                      </a:cubicBezTo>
                      <a:cubicBezTo>
                        <a:pt x="326" y="702"/>
                        <a:pt x="326" y="702"/>
                        <a:pt x="326" y="702"/>
                      </a:cubicBezTo>
                      <a:cubicBezTo>
                        <a:pt x="373" y="708"/>
                        <a:pt x="413" y="698"/>
                        <a:pt x="413" y="698"/>
                      </a:cubicBezTo>
                      <a:cubicBezTo>
                        <a:pt x="432" y="634"/>
                        <a:pt x="432" y="634"/>
                        <a:pt x="432" y="634"/>
                      </a:cubicBezTo>
                      <a:cubicBezTo>
                        <a:pt x="431" y="634"/>
                        <a:pt x="431" y="634"/>
                        <a:pt x="431" y="634"/>
                      </a:cubicBezTo>
                      <a:cubicBezTo>
                        <a:pt x="439" y="632"/>
                        <a:pt x="446" y="630"/>
                        <a:pt x="453" y="627"/>
                      </a:cubicBezTo>
                      <a:cubicBezTo>
                        <a:pt x="506" y="668"/>
                        <a:pt x="506" y="668"/>
                        <a:pt x="506" y="668"/>
                      </a:cubicBezTo>
                      <a:cubicBezTo>
                        <a:pt x="550" y="649"/>
                        <a:pt x="580" y="620"/>
                        <a:pt x="580" y="620"/>
                      </a:cubicBezTo>
                      <a:cubicBezTo>
                        <a:pt x="563" y="556"/>
                        <a:pt x="563" y="556"/>
                        <a:pt x="563" y="556"/>
                      </a:cubicBezTo>
                      <a:cubicBezTo>
                        <a:pt x="562" y="556"/>
                        <a:pt x="562" y="556"/>
                        <a:pt x="562" y="556"/>
                      </a:cubicBezTo>
                      <a:cubicBezTo>
                        <a:pt x="567" y="552"/>
                        <a:pt x="570" y="548"/>
                        <a:pt x="574" y="544"/>
                      </a:cubicBezTo>
                      <a:cubicBezTo>
                        <a:pt x="640" y="553"/>
                        <a:pt x="640" y="553"/>
                        <a:pt x="640" y="553"/>
                      </a:cubicBezTo>
                      <a:cubicBezTo>
                        <a:pt x="669" y="515"/>
                        <a:pt x="681" y="475"/>
                        <a:pt x="681" y="475"/>
                      </a:cubicBezTo>
                      <a:cubicBezTo>
                        <a:pt x="635" y="428"/>
                        <a:pt x="635" y="428"/>
                        <a:pt x="635" y="428"/>
                      </a:cubicBezTo>
                      <a:cubicBezTo>
                        <a:pt x="635" y="428"/>
                        <a:pt x="635" y="428"/>
                        <a:pt x="635" y="428"/>
                      </a:cubicBezTo>
                      <a:cubicBezTo>
                        <a:pt x="637" y="421"/>
                        <a:pt x="638" y="414"/>
                        <a:pt x="640" y="407"/>
                      </a:cubicBezTo>
                      <a:lnTo>
                        <a:pt x="702" y="3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81" name="Freeform 100">
                  <a:extLst>
                    <a:ext uri="{FF2B5EF4-FFF2-40B4-BE49-F238E27FC236}">
                      <a16:creationId xmlns:a16="http://schemas.microsoft.com/office/drawing/2014/main" id="{3F4CF05D-2A77-48A6-B928-360CA79C4B7C}"/>
                    </a:ext>
                  </a:extLst>
                </p:cNvPr>
                <p:cNvSpPr>
                  <a:spLocks/>
                </p:cNvSpPr>
                <p:nvPr/>
              </p:nvSpPr>
              <p:spPr bwMode="auto">
                <a:xfrm>
                  <a:off x="4442451" y="2016832"/>
                  <a:ext cx="1165954" cy="1165954"/>
                </a:xfrm>
                <a:custGeom>
                  <a:avLst/>
                  <a:gdLst>
                    <a:gd name="T0" fmla="*/ 635 w 640"/>
                    <a:gd name="T1" fmla="*/ 346 h 640"/>
                    <a:gd name="T2" fmla="*/ 631 w 640"/>
                    <a:gd name="T3" fmla="*/ 266 h 640"/>
                    <a:gd name="T4" fmla="*/ 574 w 640"/>
                    <a:gd name="T5" fmla="*/ 250 h 640"/>
                    <a:gd name="T6" fmla="*/ 574 w 640"/>
                    <a:gd name="T7" fmla="*/ 250 h 640"/>
                    <a:gd name="T8" fmla="*/ 567 w 640"/>
                    <a:gd name="T9" fmla="*/ 230 h 640"/>
                    <a:gd name="T10" fmla="*/ 604 w 640"/>
                    <a:gd name="T11" fmla="*/ 182 h 640"/>
                    <a:gd name="T12" fmla="*/ 561 w 640"/>
                    <a:gd name="T13" fmla="*/ 116 h 640"/>
                    <a:gd name="T14" fmla="*/ 503 w 640"/>
                    <a:gd name="T15" fmla="*/ 131 h 640"/>
                    <a:gd name="T16" fmla="*/ 503 w 640"/>
                    <a:gd name="T17" fmla="*/ 131 h 640"/>
                    <a:gd name="T18" fmla="*/ 492 w 640"/>
                    <a:gd name="T19" fmla="*/ 121 h 640"/>
                    <a:gd name="T20" fmla="*/ 500 w 640"/>
                    <a:gd name="T21" fmla="*/ 61 h 640"/>
                    <a:gd name="T22" fmla="*/ 430 w 640"/>
                    <a:gd name="T23" fmla="*/ 24 h 640"/>
                    <a:gd name="T24" fmla="*/ 387 w 640"/>
                    <a:gd name="T25" fmla="*/ 65 h 640"/>
                    <a:gd name="T26" fmla="*/ 387 w 640"/>
                    <a:gd name="T27" fmla="*/ 66 h 640"/>
                    <a:gd name="T28" fmla="*/ 368 w 640"/>
                    <a:gd name="T29" fmla="*/ 61 h 640"/>
                    <a:gd name="T30" fmla="*/ 345 w 640"/>
                    <a:gd name="T31" fmla="*/ 5 h 640"/>
                    <a:gd name="T32" fmla="*/ 266 w 640"/>
                    <a:gd name="T33" fmla="*/ 9 h 640"/>
                    <a:gd name="T34" fmla="*/ 250 w 640"/>
                    <a:gd name="T35" fmla="*/ 66 h 640"/>
                    <a:gd name="T36" fmla="*/ 250 w 640"/>
                    <a:gd name="T37" fmla="*/ 67 h 640"/>
                    <a:gd name="T38" fmla="*/ 230 w 640"/>
                    <a:gd name="T39" fmla="*/ 73 h 640"/>
                    <a:gd name="T40" fmla="*/ 182 w 640"/>
                    <a:gd name="T41" fmla="*/ 36 h 640"/>
                    <a:gd name="T42" fmla="*/ 116 w 640"/>
                    <a:gd name="T43" fmla="*/ 79 h 640"/>
                    <a:gd name="T44" fmla="*/ 131 w 640"/>
                    <a:gd name="T45" fmla="*/ 137 h 640"/>
                    <a:gd name="T46" fmla="*/ 131 w 640"/>
                    <a:gd name="T47" fmla="*/ 137 h 640"/>
                    <a:gd name="T48" fmla="*/ 121 w 640"/>
                    <a:gd name="T49" fmla="*/ 149 h 640"/>
                    <a:gd name="T50" fmla="*/ 61 w 640"/>
                    <a:gd name="T51" fmla="*/ 140 h 640"/>
                    <a:gd name="T52" fmla="*/ 24 w 640"/>
                    <a:gd name="T53" fmla="*/ 210 h 640"/>
                    <a:gd name="T54" fmla="*/ 65 w 640"/>
                    <a:gd name="T55" fmla="*/ 253 h 640"/>
                    <a:gd name="T56" fmla="*/ 66 w 640"/>
                    <a:gd name="T57" fmla="*/ 253 h 640"/>
                    <a:gd name="T58" fmla="*/ 61 w 640"/>
                    <a:gd name="T59" fmla="*/ 272 h 640"/>
                    <a:gd name="T60" fmla="*/ 5 w 640"/>
                    <a:gd name="T61" fmla="*/ 295 h 640"/>
                    <a:gd name="T62" fmla="*/ 9 w 640"/>
                    <a:gd name="T63" fmla="*/ 374 h 640"/>
                    <a:gd name="T64" fmla="*/ 66 w 640"/>
                    <a:gd name="T65" fmla="*/ 390 h 640"/>
                    <a:gd name="T66" fmla="*/ 66 w 640"/>
                    <a:gd name="T67" fmla="*/ 390 h 640"/>
                    <a:gd name="T68" fmla="*/ 73 w 640"/>
                    <a:gd name="T69" fmla="*/ 410 h 640"/>
                    <a:gd name="T70" fmla="*/ 36 w 640"/>
                    <a:gd name="T71" fmla="*/ 458 h 640"/>
                    <a:gd name="T72" fmla="*/ 79 w 640"/>
                    <a:gd name="T73" fmla="*/ 524 h 640"/>
                    <a:gd name="T74" fmla="*/ 137 w 640"/>
                    <a:gd name="T75" fmla="*/ 509 h 640"/>
                    <a:gd name="T76" fmla="*/ 137 w 640"/>
                    <a:gd name="T77" fmla="*/ 509 h 640"/>
                    <a:gd name="T78" fmla="*/ 148 w 640"/>
                    <a:gd name="T79" fmla="*/ 520 h 640"/>
                    <a:gd name="T80" fmla="*/ 140 w 640"/>
                    <a:gd name="T81" fmla="*/ 579 h 640"/>
                    <a:gd name="T82" fmla="*/ 210 w 640"/>
                    <a:gd name="T83" fmla="*/ 616 h 640"/>
                    <a:gd name="T84" fmla="*/ 253 w 640"/>
                    <a:gd name="T85" fmla="*/ 575 h 640"/>
                    <a:gd name="T86" fmla="*/ 253 w 640"/>
                    <a:gd name="T87" fmla="*/ 575 h 640"/>
                    <a:gd name="T88" fmla="*/ 272 w 640"/>
                    <a:gd name="T89" fmla="*/ 579 h 640"/>
                    <a:gd name="T90" fmla="*/ 295 w 640"/>
                    <a:gd name="T91" fmla="*/ 635 h 640"/>
                    <a:gd name="T92" fmla="*/ 374 w 640"/>
                    <a:gd name="T93" fmla="*/ 631 h 640"/>
                    <a:gd name="T94" fmla="*/ 390 w 640"/>
                    <a:gd name="T95" fmla="*/ 574 h 640"/>
                    <a:gd name="T96" fmla="*/ 390 w 640"/>
                    <a:gd name="T97" fmla="*/ 574 h 640"/>
                    <a:gd name="T98" fmla="*/ 410 w 640"/>
                    <a:gd name="T99" fmla="*/ 568 h 640"/>
                    <a:gd name="T100" fmla="*/ 458 w 640"/>
                    <a:gd name="T101" fmla="*/ 604 h 640"/>
                    <a:gd name="T102" fmla="*/ 524 w 640"/>
                    <a:gd name="T103" fmla="*/ 561 h 640"/>
                    <a:gd name="T104" fmla="*/ 509 w 640"/>
                    <a:gd name="T105" fmla="*/ 503 h 640"/>
                    <a:gd name="T106" fmla="*/ 509 w 640"/>
                    <a:gd name="T107" fmla="*/ 503 h 640"/>
                    <a:gd name="T108" fmla="*/ 520 w 640"/>
                    <a:gd name="T109" fmla="*/ 492 h 640"/>
                    <a:gd name="T110" fmla="*/ 579 w 640"/>
                    <a:gd name="T111" fmla="*/ 500 h 640"/>
                    <a:gd name="T112" fmla="*/ 616 w 640"/>
                    <a:gd name="T113" fmla="*/ 430 h 640"/>
                    <a:gd name="T114" fmla="*/ 575 w 640"/>
                    <a:gd name="T115" fmla="*/ 387 h 640"/>
                    <a:gd name="T116" fmla="*/ 575 w 640"/>
                    <a:gd name="T117" fmla="*/ 387 h 640"/>
                    <a:gd name="T118" fmla="*/ 579 w 640"/>
                    <a:gd name="T119" fmla="*/ 368 h 640"/>
                    <a:gd name="T120" fmla="*/ 635 w 640"/>
                    <a:gd name="T121" fmla="*/ 346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40" h="640">
                      <a:moveTo>
                        <a:pt x="635" y="346"/>
                      </a:moveTo>
                      <a:cubicBezTo>
                        <a:pt x="640" y="303"/>
                        <a:pt x="631" y="266"/>
                        <a:pt x="631" y="266"/>
                      </a:cubicBezTo>
                      <a:cubicBezTo>
                        <a:pt x="574" y="250"/>
                        <a:pt x="574" y="250"/>
                        <a:pt x="574" y="250"/>
                      </a:cubicBezTo>
                      <a:cubicBezTo>
                        <a:pt x="574" y="250"/>
                        <a:pt x="574" y="250"/>
                        <a:pt x="574" y="250"/>
                      </a:cubicBezTo>
                      <a:cubicBezTo>
                        <a:pt x="572" y="243"/>
                        <a:pt x="570" y="237"/>
                        <a:pt x="567" y="230"/>
                      </a:cubicBezTo>
                      <a:cubicBezTo>
                        <a:pt x="604" y="182"/>
                        <a:pt x="604" y="182"/>
                        <a:pt x="604" y="182"/>
                      </a:cubicBezTo>
                      <a:cubicBezTo>
                        <a:pt x="587" y="143"/>
                        <a:pt x="561" y="116"/>
                        <a:pt x="561" y="116"/>
                      </a:cubicBezTo>
                      <a:cubicBezTo>
                        <a:pt x="503" y="131"/>
                        <a:pt x="503" y="131"/>
                        <a:pt x="503" y="131"/>
                      </a:cubicBezTo>
                      <a:cubicBezTo>
                        <a:pt x="503" y="131"/>
                        <a:pt x="503" y="131"/>
                        <a:pt x="503" y="131"/>
                      </a:cubicBezTo>
                      <a:cubicBezTo>
                        <a:pt x="499" y="128"/>
                        <a:pt x="496" y="124"/>
                        <a:pt x="492" y="121"/>
                      </a:cubicBezTo>
                      <a:cubicBezTo>
                        <a:pt x="500" y="61"/>
                        <a:pt x="500" y="61"/>
                        <a:pt x="500" y="61"/>
                      </a:cubicBezTo>
                      <a:cubicBezTo>
                        <a:pt x="466" y="35"/>
                        <a:pt x="430" y="24"/>
                        <a:pt x="430" y="24"/>
                      </a:cubicBezTo>
                      <a:cubicBezTo>
                        <a:pt x="387" y="65"/>
                        <a:pt x="387" y="65"/>
                        <a:pt x="387" y="65"/>
                      </a:cubicBezTo>
                      <a:cubicBezTo>
                        <a:pt x="387" y="66"/>
                        <a:pt x="387" y="66"/>
                        <a:pt x="387" y="66"/>
                      </a:cubicBezTo>
                      <a:cubicBezTo>
                        <a:pt x="381" y="64"/>
                        <a:pt x="375" y="63"/>
                        <a:pt x="368" y="61"/>
                      </a:cubicBezTo>
                      <a:cubicBezTo>
                        <a:pt x="345" y="5"/>
                        <a:pt x="345" y="5"/>
                        <a:pt x="345" y="5"/>
                      </a:cubicBezTo>
                      <a:cubicBezTo>
                        <a:pt x="302" y="0"/>
                        <a:pt x="266" y="9"/>
                        <a:pt x="266" y="9"/>
                      </a:cubicBezTo>
                      <a:cubicBezTo>
                        <a:pt x="250" y="66"/>
                        <a:pt x="250" y="66"/>
                        <a:pt x="250" y="66"/>
                      </a:cubicBezTo>
                      <a:cubicBezTo>
                        <a:pt x="250" y="67"/>
                        <a:pt x="250" y="67"/>
                        <a:pt x="250" y="67"/>
                      </a:cubicBezTo>
                      <a:cubicBezTo>
                        <a:pt x="243" y="68"/>
                        <a:pt x="237" y="70"/>
                        <a:pt x="230" y="73"/>
                      </a:cubicBezTo>
                      <a:cubicBezTo>
                        <a:pt x="182" y="36"/>
                        <a:pt x="182" y="36"/>
                        <a:pt x="182" y="36"/>
                      </a:cubicBezTo>
                      <a:cubicBezTo>
                        <a:pt x="143" y="53"/>
                        <a:pt x="116" y="79"/>
                        <a:pt x="116" y="79"/>
                      </a:cubicBezTo>
                      <a:cubicBezTo>
                        <a:pt x="131" y="137"/>
                        <a:pt x="131" y="137"/>
                        <a:pt x="131" y="137"/>
                      </a:cubicBezTo>
                      <a:cubicBezTo>
                        <a:pt x="131" y="137"/>
                        <a:pt x="131" y="137"/>
                        <a:pt x="131" y="137"/>
                      </a:cubicBezTo>
                      <a:cubicBezTo>
                        <a:pt x="128" y="141"/>
                        <a:pt x="124" y="145"/>
                        <a:pt x="121" y="149"/>
                      </a:cubicBezTo>
                      <a:cubicBezTo>
                        <a:pt x="61" y="140"/>
                        <a:pt x="61" y="140"/>
                        <a:pt x="61" y="140"/>
                      </a:cubicBezTo>
                      <a:cubicBezTo>
                        <a:pt x="35" y="174"/>
                        <a:pt x="24" y="210"/>
                        <a:pt x="24" y="210"/>
                      </a:cubicBezTo>
                      <a:cubicBezTo>
                        <a:pt x="65" y="253"/>
                        <a:pt x="65" y="253"/>
                        <a:pt x="65" y="253"/>
                      </a:cubicBezTo>
                      <a:cubicBezTo>
                        <a:pt x="66" y="253"/>
                        <a:pt x="66" y="253"/>
                        <a:pt x="66" y="253"/>
                      </a:cubicBezTo>
                      <a:cubicBezTo>
                        <a:pt x="64" y="259"/>
                        <a:pt x="63" y="266"/>
                        <a:pt x="61" y="272"/>
                      </a:cubicBezTo>
                      <a:cubicBezTo>
                        <a:pt x="5" y="295"/>
                        <a:pt x="5" y="295"/>
                        <a:pt x="5" y="295"/>
                      </a:cubicBezTo>
                      <a:cubicBezTo>
                        <a:pt x="0" y="338"/>
                        <a:pt x="9" y="374"/>
                        <a:pt x="9" y="374"/>
                      </a:cubicBezTo>
                      <a:cubicBezTo>
                        <a:pt x="66" y="390"/>
                        <a:pt x="66" y="390"/>
                        <a:pt x="66" y="390"/>
                      </a:cubicBezTo>
                      <a:cubicBezTo>
                        <a:pt x="66" y="390"/>
                        <a:pt x="66" y="390"/>
                        <a:pt x="66" y="390"/>
                      </a:cubicBezTo>
                      <a:cubicBezTo>
                        <a:pt x="68" y="397"/>
                        <a:pt x="70" y="403"/>
                        <a:pt x="73" y="410"/>
                      </a:cubicBezTo>
                      <a:cubicBezTo>
                        <a:pt x="36" y="458"/>
                        <a:pt x="36" y="458"/>
                        <a:pt x="36" y="458"/>
                      </a:cubicBezTo>
                      <a:cubicBezTo>
                        <a:pt x="53" y="498"/>
                        <a:pt x="79" y="524"/>
                        <a:pt x="79" y="524"/>
                      </a:cubicBezTo>
                      <a:cubicBezTo>
                        <a:pt x="137" y="509"/>
                        <a:pt x="137" y="509"/>
                        <a:pt x="137" y="509"/>
                      </a:cubicBezTo>
                      <a:cubicBezTo>
                        <a:pt x="137" y="509"/>
                        <a:pt x="137" y="509"/>
                        <a:pt x="137" y="509"/>
                      </a:cubicBezTo>
                      <a:cubicBezTo>
                        <a:pt x="141" y="513"/>
                        <a:pt x="144" y="516"/>
                        <a:pt x="148" y="520"/>
                      </a:cubicBezTo>
                      <a:cubicBezTo>
                        <a:pt x="140" y="579"/>
                        <a:pt x="140" y="579"/>
                        <a:pt x="140" y="579"/>
                      </a:cubicBezTo>
                      <a:cubicBezTo>
                        <a:pt x="174" y="606"/>
                        <a:pt x="210" y="616"/>
                        <a:pt x="210" y="616"/>
                      </a:cubicBezTo>
                      <a:cubicBezTo>
                        <a:pt x="253" y="575"/>
                        <a:pt x="253" y="575"/>
                        <a:pt x="253" y="575"/>
                      </a:cubicBezTo>
                      <a:cubicBezTo>
                        <a:pt x="253" y="575"/>
                        <a:pt x="253" y="575"/>
                        <a:pt x="253" y="575"/>
                      </a:cubicBezTo>
                      <a:cubicBezTo>
                        <a:pt x="259" y="576"/>
                        <a:pt x="266" y="578"/>
                        <a:pt x="272" y="579"/>
                      </a:cubicBezTo>
                      <a:cubicBezTo>
                        <a:pt x="295" y="635"/>
                        <a:pt x="295" y="635"/>
                        <a:pt x="295" y="635"/>
                      </a:cubicBezTo>
                      <a:cubicBezTo>
                        <a:pt x="338" y="640"/>
                        <a:pt x="374" y="631"/>
                        <a:pt x="374" y="631"/>
                      </a:cubicBezTo>
                      <a:cubicBezTo>
                        <a:pt x="390" y="574"/>
                        <a:pt x="390" y="574"/>
                        <a:pt x="390" y="574"/>
                      </a:cubicBezTo>
                      <a:cubicBezTo>
                        <a:pt x="390" y="574"/>
                        <a:pt x="390" y="574"/>
                        <a:pt x="390" y="574"/>
                      </a:cubicBezTo>
                      <a:cubicBezTo>
                        <a:pt x="397" y="572"/>
                        <a:pt x="403" y="570"/>
                        <a:pt x="410" y="568"/>
                      </a:cubicBezTo>
                      <a:cubicBezTo>
                        <a:pt x="458" y="604"/>
                        <a:pt x="458" y="604"/>
                        <a:pt x="458" y="604"/>
                      </a:cubicBezTo>
                      <a:cubicBezTo>
                        <a:pt x="498" y="587"/>
                        <a:pt x="524" y="561"/>
                        <a:pt x="524" y="561"/>
                      </a:cubicBezTo>
                      <a:cubicBezTo>
                        <a:pt x="509" y="503"/>
                        <a:pt x="509" y="503"/>
                        <a:pt x="509" y="503"/>
                      </a:cubicBezTo>
                      <a:cubicBezTo>
                        <a:pt x="509" y="503"/>
                        <a:pt x="509" y="503"/>
                        <a:pt x="509" y="503"/>
                      </a:cubicBezTo>
                      <a:cubicBezTo>
                        <a:pt x="513" y="500"/>
                        <a:pt x="516" y="496"/>
                        <a:pt x="520" y="492"/>
                      </a:cubicBezTo>
                      <a:cubicBezTo>
                        <a:pt x="579" y="500"/>
                        <a:pt x="579" y="500"/>
                        <a:pt x="579" y="500"/>
                      </a:cubicBezTo>
                      <a:cubicBezTo>
                        <a:pt x="606" y="466"/>
                        <a:pt x="616" y="430"/>
                        <a:pt x="616" y="430"/>
                      </a:cubicBezTo>
                      <a:cubicBezTo>
                        <a:pt x="575" y="387"/>
                        <a:pt x="575" y="387"/>
                        <a:pt x="575" y="387"/>
                      </a:cubicBezTo>
                      <a:cubicBezTo>
                        <a:pt x="575" y="387"/>
                        <a:pt x="575" y="387"/>
                        <a:pt x="575" y="387"/>
                      </a:cubicBezTo>
                      <a:cubicBezTo>
                        <a:pt x="576" y="381"/>
                        <a:pt x="578" y="375"/>
                        <a:pt x="579" y="368"/>
                      </a:cubicBezTo>
                      <a:lnTo>
                        <a:pt x="635"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82" name="Freeform 101">
                  <a:extLst>
                    <a:ext uri="{FF2B5EF4-FFF2-40B4-BE49-F238E27FC236}">
                      <a16:creationId xmlns:a16="http://schemas.microsoft.com/office/drawing/2014/main" id="{45AB0A8C-E659-49F7-A251-31E97D15FD9C}"/>
                    </a:ext>
                  </a:extLst>
                </p:cNvPr>
                <p:cNvSpPr>
                  <a:spLocks/>
                </p:cNvSpPr>
                <p:nvPr/>
              </p:nvSpPr>
              <p:spPr bwMode="auto">
                <a:xfrm>
                  <a:off x="6282701" y="1883514"/>
                  <a:ext cx="1153624" cy="1153624"/>
                </a:xfrm>
                <a:custGeom>
                  <a:avLst/>
                  <a:gdLst>
                    <a:gd name="T0" fmla="*/ 628 w 633"/>
                    <a:gd name="T1" fmla="*/ 342 h 633"/>
                    <a:gd name="T2" fmla="*/ 624 w 633"/>
                    <a:gd name="T3" fmla="*/ 263 h 633"/>
                    <a:gd name="T4" fmla="*/ 568 w 633"/>
                    <a:gd name="T5" fmla="*/ 247 h 633"/>
                    <a:gd name="T6" fmla="*/ 568 w 633"/>
                    <a:gd name="T7" fmla="*/ 247 h 633"/>
                    <a:gd name="T8" fmla="*/ 561 w 633"/>
                    <a:gd name="T9" fmla="*/ 228 h 633"/>
                    <a:gd name="T10" fmla="*/ 598 w 633"/>
                    <a:gd name="T11" fmla="*/ 181 h 633"/>
                    <a:gd name="T12" fmla="*/ 555 w 633"/>
                    <a:gd name="T13" fmla="*/ 115 h 633"/>
                    <a:gd name="T14" fmla="*/ 498 w 633"/>
                    <a:gd name="T15" fmla="*/ 130 h 633"/>
                    <a:gd name="T16" fmla="*/ 498 w 633"/>
                    <a:gd name="T17" fmla="*/ 130 h 633"/>
                    <a:gd name="T18" fmla="*/ 487 w 633"/>
                    <a:gd name="T19" fmla="*/ 120 h 633"/>
                    <a:gd name="T20" fmla="*/ 495 w 633"/>
                    <a:gd name="T21" fmla="*/ 60 h 633"/>
                    <a:gd name="T22" fmla="*/ 425 w 633"/>
                    <a:gd name="T23" fmla="*/ 24 h 633"/>
                    <a:gd name="T24" fmla="*/ 383 w 633"/>
                    <a:gd name="T25" fmla="*/ 65 h 633"/>
                    <a:gd name="T26" fmla="*/ 383 w 633"/>
                    <a:gd name="T27" fmla="*/ 65 h 633"/>
                    <a:gd name="T28" fmla="*/ 364 w 633"/>
                    <a:gd name="T29" fmla="*/ 61 h 633"/>
                    <a:gd name="T30" fmla="*/ 342 w 633"/>
                    <a:gd name="T31" fmla="*/ 6 h 633"/>
                    <a:gd name="T32" fmla="*/ 264 w 633"/>
                    <a:gd name="T33" fmla="*/ 9 h 633"/>
                    <a:gd name="T34" fmla="*/ 247 w 633"/>
                    <a:gd name="T35" fmla="*/ 66 h 633"/>
                    <a:gd name="T36" fmla="*/ 248 w 633"/>
                    <a:gd name="T37" fmla="*/ 66 h 633"/>
                    <a:gd name="T38" fmla="*/ 228 w 633"/>
                    <a:gd name="T39" fmla="*/ 72 h 633"/>
                    <a:gd name="T40" fmla="*/ 181 w 633"/>
                    <a:gd name="T41" fmla="*/ 36 h 633"/>
                    <a:gd name="T42" fmla="*/ 115 w 633"/>
                    <a:gd name="T43" fmla="*/ 79 h 633"/>
                    <a:gd name="T44" fmla="*/ 130 w 633"/>
                    <a:gd name="T45" fmla="*/ 136 h 633"/>
                    <a:gd name="T46" fmla="*/ 130 w 633"/>
                    <a:gd name="T47" fmla="*/ 136 h 633"/>
                    <a:gd name="T48" fmla="*/ 120 w 633"/>
                    <a:gd name="T49" fmla="*/ 147 h 633"/>
                    <a:gd name="T50" fmla="*/ 61 w 633"/>
                    <a:gd name="T51" fmla="*/ 139 h 633"/>
                    <a:gd name="T52" fmla="*/ 24 w 633"/>
                    <a:gd name="T53" fmla="*/ 208 h 633"/>
                    <a:gd name="T54" fmla="*/ 65 w 633"/>
                    <a:gd name="T55" fmla="*/ 251 h 633"/>
                    <a:gd name="T56" fmla="*/ 65 w 633"/>
                    <a:gd name="T57" fmla="*/ 250 h 633"/>
                    <a:gd name="T58" fmla="*/ 61 w 633"/>
                    <a:gd name="T59" fmla="*/ 269 h 633"/>
                    <a:gd name="T60" fmla="*/ 6 w 633"/>
                    <a:gd name="T61" fmla="*/ 292 h 633"/>
                    <a:gd name="T62" fmla="*/ 9 w 633"/>
                    <a:gd name="T63" fmla="*/ 370 h 633"/>
                    <a:gd name="T64" fmla="*/ 66 w 633"/>
                    <a:gd name="T65" fmla="*/ 386 h 633"/>
                    <a:gd name="T66" fmla="*/ 66 w 633"/>
                    <a:gd name="T67" fmla="*/ 386 h 633"/>
                    <a:gd name="T68" fmla="*/ 72 w 633"/>
                    <a:gd name="T69" fmla="*/ 405 h 633"/>
                    <a:gd name="T70" fmla="*/ 36 w 633"/>
                    <a:gd name="T71" fmla="*/ 453 h 633"/>
                    <a:gd name="T72" fmla="*/ 79 w 633"/>
                    <a:gd name="T73" fmla="*/ 519 h 633"/>
                    <a:gd name="T74" fmla="*/ 136 w 633"/>
                    <a:gd name="T75" fmla="*/ 504 h 633"/>
                    <a:gd name="T76" fmla="*/ 136 w 633"/>
                    <a:gd name="T77" fmla="*/ 503 h 633"/>
                    <a:gd name="T78" fmla="*/ 147 w 633"/>
                    <a:gd name="T79" fmla="*/ 514 h 633"/>
                    <a:gd name="T80" fmla="*/ 139 w 633"/>
                    <a:gd name="T81" fmla="*/ 573 h 633"/>
                    <a:gd name="T82" fmla="*/ 208 w 633"/>
                    <a:gd name="T83" fmla="*/ 609 h 633"/>
                    <a:gd name="T84" fmla="*/ 251 w 633"/>
                    <a:gd name="T85" fmla="*/ 568 h 633"/>
                    <a:gd name="T86" fmla="*/ 251 w 633"/>
                    <a:gd name="T87" fmla="*/ 568 h 633"/>
                    <a:gd name="T88" fmla="*/ 269 w 633"/>
                    <a:gd name="T89" fmla="*/ 572 h 633"/>
                    <a:gd name="T90" fmla="*/ 292 w 633"/>
                    <a:gd name="T91" fmla="*/ 628 h 633"/>
                    <a:gd name="T92" fmla="*/ 370 w 633"/>
                    <a:gd name="T93" fmla="*/ 624 h 633"/>
                    <a:gd name="T94" fmla="*/ 386 w 633"/>
                    <a:gd name="T95" fmla="*/ 568 h 633"/>
                    <a:gd name="T96" fmla="*/ 386 w 633"/>
                    <a:gd name="T97" fmla="*/ 567 h 633"/>
                    <a:gd name="T98" fmla="*/ 406 w 633"/>
                    <a:gd name="T99" fmla="*/ 561 h 633"/>
                    <a:gd name="T100" fmla="*/ 453 w 633"/>
                    <a:gd name="T101" fmla="*/ 598 h 633"/>
                    <a:gd name="T102" fmla="*/ 519 w 633"/>
                    <a:gd name="T103" fmla="*/ 555 h 633"/>
                    <a:gd name="T104" fmla="*/ 504 w 633"/>
                    <a:gd name="T105" fmla="*/ 498 h 633"/>
                    <a:gd name="T106" fmla="*/ 504 w 633"/>
                    <a:gd name="T107" fmla="*/ 498 h 633"/>
                    <a:gd name="T108" fmla="*/ 514 w 633"/>
                    <a:gd name="T109" fmla="*/ 486 h 633"/>
                    <a:gd name="T110" fmla="*/ 573 w 633"/>
                    <a:gd name="T111" fmla="*/ 495 h 633"/>
                    <a:gd name="T112" fmla="*/ 610 w 633"/>
                    <a:gd name="T113" fmla="*/ 425 h 633"/>
                    <a:gd name="T114" fmla="*/ 569 w 633"/>
                    <a:gd name="T115" fmla="*/ 383 h 633"/>
                    <a:gd name="T116" fmla="*/ 568 w 633"/>
                    <a:gd name="T117" fmla="*/ 383 h 633"/>
                    <a:gd name="T118" fmla="*/ 573 w 633"/>
                    <a:gd name="T119" fmla="*/ 364 h 633"/>
                    <a:gd name="T120" fmla="*/ 628 w 633"/>
                    <a:gd name="T121" fmla="*/ 342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3" h="633">
                      <a:moveTo>
                        <a:pt x="628" y="342"/>
                      </a:moveTo>
                      <a:cubicBezTo>
                        <a:pt x="633" y="299"/>
                        <a:pt x="624" y="263"/>
                        <a:pt x="624" y="263"/>
                      </a:cubicBezTo>
                      <a:cubicBezTo>
                        <a:pt x="568" y="247"/>
                        <a:pt x="568" y="247"/>
                        <a:pt x="568" y="247"/>
                      </a:cubicBezTo>
                      <a:cubicBezTo>
                        <a:pt x="568" y="247"/>
                        <a:pt x="568" y="247"/>
                        <a:pt x="568" y="247"/>
                      </a:cubicBezTo>
                      <a:cubicBezTo>
                        <a:pt x="566" y="241"/>
                        <a:pt x="564" y="234"/>
                        <a:pt x="561" y="228"/>
                      </a:cubicBezTo>
                      <a:cubicBezTo>
                        <a:pt x="598" y="181"/>
                        <a:pt x="598" y="181"/>
                        <a:pt x="598" y="181"/>
                      </a:cubicBezTo>
                      <a:cubicBezTo>
                        <a:pt x="581" y="141"/>
                        <a:pt x="555" y="115"/>
                        <a:pt x="555" y="115"/>
                      </a:cubicBezTo>
                      <a:cubicBezTo>
                        <a:pt x="498" y="130"/>
                        <a:pt x="498" y="130"/>
                        <a:pt x="498" y="130"/>
                      </a:cubicBezTo>
                      <a:cubicBezTo>
                        <a:pt x="498" y="130"/>
                        <a:pt x="498" y="130"/>
                        <a:pt x="498" y="130"/>
                      </a:cubicBezTo>
                      <a:cubicBezTo>
                        <a:pt x="494" y="126"/>
                        <a:pt x="490" y="123"/>
                        <a:pt x="487" y="120"/>
                      </a:cubicBezTo>
                      <a:cubicBezTo>
                        <a:pt x="495" y="60"/>
                        <a:pt x="495" y="60"/>
                        <a:pt x="495" y="60"/>
                      </a:cubicBezTo>
                      <a:cubicBezTo>
                        <a:pt x="461" y="35"/>
                        <a:pt x="425" y="24"/>
                        <a:pt x="425" y="24"/>
                      </a:cubicBezTo>
                      <a:cubicBezTo>
                        <a:pt x="383" y="65"/>
                        <a:pt x="383" y="65"/>
                        <a:pt x="383" y="65"/>
                      </a:cubicBezTo>
                      <a:cubicBezTo>
                        <a:pt x="383" y="65"/>
                        <a:pt x="383" y="65"/>
                        <a:pt x="383" y="65"/>
                      </a:cubicBezTo>
                      <a:cubicBezTo>
                        <a:pt x="377" y="64"/>
                        <a:pt x="371" y="62"/>
                        <a:pt x="364" y="61"/>
                      </a:cubicBezTo>
                      <a:cubicBezTo>
                        <a:pt x="342" y="6"/>
                        <a:pt x="342" y="6"/>
                        <a:pt x="342" y="6"/>
                      </a:cubicBezTo>
                      <a:cubicBezTo>
                        <a:pt x="299" y="0"/>
                        <a:pt x="264" y="9"/>
                        <a:pt x="264" y="9"/>
                      </a:cubicBezTo>
                      <a:cubicBezTo>
                        <a:pt x="247" y="66"/>
                        <a:pt x="247" y="66"/>
                        <a:pt x="247" y="66"/>
                      </a:cubicBezTo>
                      <a:cubicBezTo>
                        <a:pt x="248" y="66"/>
                        <a:pt x="248" y="66"/>
                        <a:pt x="248" y="66"/>
                      </a:cubicBezTo>
                      <a:cubicBezTo>
                        <a:pt x="241" y="68"/>
                        <a:pt x="235" y="70"/>
                        <a:pt x="228" y="72"/>
                      </a:cubicBezTo>
                      <a:cubicBezTo>
                        <a:pt x="181" y="36"/>
                        <a:pt x="181" y="36"/>
                        <a:pt x="181" y="36"/>
                      </a:cubicBezTo>
                      <a:cubicBezTo>
                        <a:pt x="142" y="53"/>
                        <a:pt x="115" y="79"/>
                        <a:pt x="115" y="79"/>
                      </a:cubicBezTo>
                      <a:cubicBezTo>
                        <a:pt x="130" y="136"/>
                        <a:pt x="130" y="136"/>
                        <a:pt x="130" y="136"/>
                      </a:cubicBezTo>
                      <a:cubicBezTo>
                        <a:pt x="130" y="136"/>
                        <a:pt x="130" y="136"/>
                        <a:pt x="130" y="136"/>
                      </a:cubicBezTo>
                      <a:cubicBezTo>
                        <a:pt x="127" y="139"/>
                        <a:pt x="123" y="143"/>
                        <a:pt x="120" y="147"/>
                      </a:cubicBezTo>
                      <a:cubicBezTo>
                        <a:pt x="61" y="139"/>
                        <a:pt x="61" y="139"/>
                        <a:pt x="61" y="139"/>
                      </a:cubicBezTo>
                      <a:cubicBezTo>
                        <a:pt x="35" y="173"/>
                        <a:pt x="24" y="208"/>
                        <a:pt x="24" y="208"/>
                      </a:cubicBezTo>
                      <a:cubicBezTo>
                        <a:pt x="65" y="251"/>
                        <a:pt x="65" y="251"/>
                        <a:pt x="65" y="251"/>
                      </a:cubicBezTo>
                      <a:cubicBezTo>
                        <a:pt x="65" y="250"/>
                        <a:pt x="65" y="250"/>
                        <a:pt x="65" y="250"/>
                      </a:cubicBezTo>
                      <a:cubicBezTo>
                        <a:pt x="64" y="257"/>
                        <a:pt x="62" y="263"/>
                        <a:pt x="61" y="269"/>
                      </a:cubicBezTo>
                      <a:cubicBezTo>
                        <a:pt x="6" y="292"/>
                        <a:pt x="6" y="292"/>
                        <a:pt x="6" y="292"/>
                      </a:cubicBezTo>
                      <a:cubicBezTo>
                        <a:pt x="0" y="334"/>
                        <a:pt x="9" y="370"/>
                        <a:pt x="9" y="370"/>
                      </a:cubicBezTo>
                      <a:cubicBezTo>
                        <a:pt x="66" y="386"/>
                        <a:pt x="66" y="386"/>
                        <a:pt x="66" y="386"/>
                      </a:cubicBezTo>
                      <a:cubicBezTo>
                        <a:pt x="66" y="386"/>
                        <a:pt x="66" y="386"/>
                        <a:pt x="66" y="386"/>
                      </a:cubicBezTo>
                      <a:cubicBezTo>
                        <a:pt x="68" y="393"/>
                        <a:pt x="70" y="399"/>
                        <a:pt x="72" y="405"/>
                      </a:cubicBezTo>
                      <a:cubicBezTo>
                        <a:pt x="36" y="453"/>
                        <a:pt x="36" y="453"/>
                        <a:pt x="36" y="453"/>
                      </a:cubicBezTo>
                      <a:cubicBezTo>
                        <a:pt x="53" y="492"/>
                        <a:pt x="79" y="519"/>
                        <a:pt x="79" y="519"/>
                      </a:cubicBezTo>
                      <a:cubicBezTo>
                        <a:pt x="136" y="504"/>
                        <a:pt x="136" y="504"/>
                        <a:pt x="136" y="504"/>
                      </a:cubicBezTo>
                      <a:cubicBezTo>
                        <a:pt x="136" y="503"/>
                        <a:pt x="136" y="503"/>
                        <a:pt x="136" y="503"/>
                      </a:cubicBezTo>
                      <a:cubicBezTo>
                        <a:pt x="140" y="507"/>
                        <a:pt x="143" y="510"/>
                        <a:pt x="147" y="514"/>
                      </a:cubicBezTo>
                      <a:cubicBezTo>
                        <a:pt x="139" y="573"/>
                        <a:pt x="139" y="573"/>
                        <a:pt x="139" y="573"/>
                      </a:cubicBezTo>
                      <a:cubicBezTo>
                        <a:pt x="173" y="599"/>
                        <a:pt x="208" y="609"/>
                        <a:pt x="208" y="609"/>
                      </a:cubicBezTo>
                      <a:cubicBezTo>
                        <a:pt x="251" y="568"/>
                        <a:pt x="251" y="568"/>
                        <a:pt x="251" y="568"/>
                      </a:cubicBezTo>
                      <a:cubicBezTo>
                        <a:pt x="251" y="568"/>
                        <a:pt x="251" y="568"/>
                        <a:pt x="251" y="568"/>
                      </a:cubicBezTo>
                      <a:cubicBezTo>
                        <a:pt x="257" y="570"/>
                        <a:pt x="263" y="571"/>
                        <a:pt x="269" y="572"/>
                      </a:cubicBezTo>
                      <a:cubicBezTo>
                        <a:pt x="292" y="628"/>
                        <a:pt x="292" y="628"/>
                        <a:pt x="292" y="628"/>
                      </a:cubicBezTo>
                      <a:cubicBezTo>
                        <a:pt x="334" y="633"/>
                        <a:pt x="370" y="624"/>
                        <a:pt x="370" y="624"/>
                      </a:cubicBezTo>
                      <a:cubicBezTo>
                        <a:pt x="386" y="568"/>
                        <a:pt x="386" y="568"/>
                        <a:pt x="386" y="568"/>
                      </a:cubicBezTo>
                      <a:cubicBezTo>
                        <a:pt x="386" y="567"/>
                        <a:pt x="386" y="567"/>
                        <a:pt x="386" y="567"/>
                      </a:cubicBezTo>
                      <a:cubicBezTo>
                        <a:pt x="393" y="566"/>
                        <a:pt x="399" y="563"/>
                        <a:pt x="406" y="561"/>
                      </a:cubicBezTo>
                      <a:cubicBezTo>
                        <a:pt x="453" y="598"/>
                        <a:pt x="453" y="598"/>
                        <a:pt x="453" y="598"/>
                      </a:cubicBezTo>
                      <a:cubicBezTo>
                        <a:pt x="492" y="581"/>
                        <a:pt x="519" y="555"/>
                        <a:pt x="519" y="555"/>
                      </a:cubicBezTo>
                      <a:cubicBezTo>
                        <a:pt x="504" y="498"/>
                        <a:pt x="504" y="498"/>
                        <a:pt x="504" y="498"/>
                      </a:cubicBezTo>
                      <a:cubicBezTo>
                        <a:pt x="504" y="498"/>
                        <a:pt x="504" y="498"/>
                        <a:pt x="504" y="498"/>
                      </a:cubicBezTo>
                      <a:cubicBezTo>
                        <a:pt x="507" y="494"/>
                        <a:pt x="511" y="490"/>
                        <a:pt x="514" y="486"/>
                      </a:cubicBezTo>
                      <a:cubicBezTo>
                        <a:pt x="573" y="495"/>
                        <a:pt x="573" y="495"/>
                        <a:pt x="573" y="495"/>
                      </a:cubicBezTo>
                      <a:cubicBezTo>
                        <a:pt x="599" y="461"/>
                        <a:pt x="610" y="425"/>
                        <a:pt x="610" y="425"/>
                      </a:cubicBezTo>
                      <a:cubicBezTo>
                        <a:pt x="569" y="383"/>
                        <a:pt x="569" y="383"/>
                        <a:pt x="569" y="383"/>
                      </a:cubicBezTo>
                      <a:cubicBezTo>
                        <a:pt x="568" y="383"/>
                        <a:pt x="568" y="383"/>
                        <a:pt x="568" y="383"/>
                      </a:cubicBezTo>
                      <a:cubicBezTo>
                        <a:pt x="570" y="377"/>
                        <a:pt x="571" y="371"/>
                        <a:pt x="573" y="364"/>
                      </a:cubicBezTo>
                      <a:lnTo>
                        <a:pt x="628" y="3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sp>
            <p:nvSpPr>
              <p:cNvPr id="125" name="Oval 102">
                <a:extLst>
                  <a:ext uri="{FF2B5EF4-FFF2-40B4-BE49-F238E27FC236}">
                    <a16:creationId xmlns:a16="http://schemas.microsoft.com/office/drawing/2014/main" id="{AAD75295-88EF-49DC-92C3-24CAABC75DC2}"/>
                  </a:ext>
                </a:extLst>
              </p:cNvPr>
              <p:cNvSpPr>
                <a:spLocks noChangeArrowheads="1"/>
              </p:cNvSpPr>
              <p:nvPr/>
            </p:nvSpPr>
            <p:spPr bwMode="auto">
              <a:xfrm>
                <a:off x="6424286" y="3416285"/>
                <a:ext cx="930914" cy="930914"/>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26" name="Oval 103">
                <a:extLst>
                  <a:ext uri="{FF2B5EF4-FFF2-40B4-BE49-F238E27FC236}">
                    <a16:creationId xmlns:a16="http://schemas.microsoft.com/office/drawing/2014/main" id="{E5CEEA97-9587-44DC-83FE-639FDB08FFF1}"/>
                  </a:ext>
                </a:extLst>
              </p:cNvPr>
              <p:cNvSpPr>
                <a:spLocks noChangeArrowheads="1"/>
              </p:cNvSpPr>
              <p:nvPr/>
            </p:nvSpPr>
            <p:spPr bwMode="auto">
              <a:xfrm>
                <a:off x="6815763" y="5070815"/>
                <a:ext cx="583362" cy="583362"/>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27" name="Oval 104">
                <a:extLst>
                  <a:ext uri="{FF2B5EF4-FFF2-40B4-BE49-F238E27FC236}">
                    <a16:creationId xmlns:a16="http://schemas.microsoft.com/office/drawing/2014/main" id="{8C49C333-5C5B-48B7-9241-C7C86A40B25A}"/>
                  </a:ext>
                </a:extLst>
              </p:cNvPr>
              <p:cNvSpPr>
                <a:spLocks noChangeArrowheads="1"/>
              </p:cNvSpPr>
              <p:nvPr/>
            </p:nvSpPr>
            <p:spPr bwMode="auto">
              <a:xfrm>
                <a:off x="8372423" y="5555537"/>
                <a:ext cx="779871" cy="780642"/>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28" name="Oval 105">
                <a:extLst>
                  <a:ext uri="{FF2B5EF4-FFF2-40B4-BE49-F238E27FC236}">
                    <a16:creationId xmlns:a16="http://schemas.microsoft.com/office/drawing/2014/main" id="{59462B24-A50D-4526-83C5-7C5ABF744473}"/>
                  </a:ext>
                </a:extLst>
              </p:cNvPr>
              <p:cNvSpPr>
                <a:spLocks noChangeArrowheads="1"/>
              </p:cNvSpPr>
              <p:nvPr/>
            </p:nvSpPr>
            <p:spPr bwMode="auto">
              <a:xfrm>
                <a:off x="9751840" y="4714016"/>
                <a:ext cx="834586" cy="836127"/>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29" name="Oval 106">
                <a:extLst>
                  <a:ext uri="{FF2B5EF4-FFF2-40B4-BE49-F238E27FC236}">
                    <a16:creationId xmlns:a16="http://schemas.microsoft.com/office/drawing/2014/main" id="{14942D6D-FB9E-41DE-A037-2E95D4C7E69B}"/>
                  </a:ext>
                </a:extLst>
              </p:cNvPr>
              <p:cNvSpPr>
                <a:spLocks noChangeArrowheads="1"/>
              </p:cNvSpPr>
              <p:nvPr/>
            </p:nvSpPr>
            <p:spPr bwMode="auto">
              <a:xfrm>
                <a:off x="9263264" y="2049199"/>
                <a:ext cx="893153" cy="893153"/>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30" name="Oval 107">
                <a:extLst>
                  <a:ext uri="{FF2B5EF4-FFF2-40B4-BE49-F238E27FC236}">
                    <a16:creationId xmlns:a16="http://schemas.microsoft.com/office/drawing/2014/main" id="{B0BE3797-4042-4D99-9714-A0DF434CE4B8}"/>
                  </a:ext>
                </a:extLst>
              </p:cNvPr>
              <p:cNvSpPr>
                <a:spLocks noChangeArrowheads="1"/>
              </p:cNvSpPr>
              <p:nvPr/>
            </p:nvSpPr>
            <p:spPr bwMode="auto">
              <a:xfrm>
                <a:off x="7342869" y="2100060"/>
                <a:ext cx="903171" cy="903942"/>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31" name="Line 111">
                <a:extLst>
                  <a:ext uri="{FF2B5EF4-FFF2-40B4-BE49-F238E27FC236}">
                    <a16:creationId xmlns:a16="http://schemas.microsoft.com/office/drawing/2014/main" id="{5C2266EB-3B64-402C-99AF-79D84BA48F87}"/>
                  </a:ext>
                </a:extLst>
              </p:cNvPr>
              <p:cNvSpPr>
                <a:spLocks noChangeShapeType="1"/>
              </p:cNvSpPr>
              <p:nvPr/>
            </p:nvSpPr>
            <p:spPr bwMode="auto">
              <a:xfrm>
                <a:off x="8643683" y="4806491"/>
                <a:ext cx="0" cy="0"/>
              </a:xfrm>
              <a:prstGeom prst="line">
                <a:avLst/>
              </a:prstGeom>
              <a:noFill/>
              <a:ln w="104775" cap="flat">
                <a:solidFill>
                  <a:srgbClr val="F8E9B2"/>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32" name="Freeform 133">
                <a:extLst>
                  <a:ext uri="{FF2B5EF4-FFF2-40B4-BE49-F238E27FC236}">
                    <a16:creationId xmlns:a16="http://schemas.microsoft.com/office/drawing/2014/main" id="{CB293C89-5CA5-41D2-80E3-B10082B3A63C}"/>
                  </a:ext>
                </a:extLst>
              </p:cNvPr>
              <p:cNvSpPr>
                <a:spLocks noEditPoints="1"/>
              </p:cNvSpPr>
              <p:nvPr/>
            </p:nvSpPr>
            <p:spPr bwMode="auto">
              <a:xfrm>
                <a:off x="9059049" y="1861937"/>
                <a:ext cx="1306207" cy="1304666"/>
              </a:xfrm>
              <a:custGeom>
                <a:avLst/>
                <a:gdLst>
                  <a:gd name="T0" fmla="*/ 707 w 717"/>
                  <a:gd name="T1" fmla="*/ 298 h 716"/>
                  <a:gd name="T2" fmla="*/ 643 w 717"/>
                  <a:gd name="T3" fmla="*/ 280 h 716"/>
                  <a:gd name="T4" fmla="*/ 677 w 717"/>
                  <a:gd name="T5" fmla="*/ 204 h 716"/>
                  <a:gd name="T6" fmla="*/ 564 w 717"/>
                  <a:gd name="T7" fmla="*/ 146 h 716"/>
                  <a:gd name="T8" fmla="*/ 551 w 717"/>
                  <a:gd name="T9" fmla="*/ 135 h 716"/>
                  <a:gd name="T10" fmla="*/ 482 w 717"/>
                  <a:gd name="T11" fmla="*/ 26 h 716"/>
                  <a:gd name="T12" fmla="*/ 434 w 717"/>
                  <a:gd name="T13" fmla="*/ 73 h 716"/>
                  <a:gd name="T14" fmla="*/ 387 w 717"/>
                  <a:gd name="T15" fmla="*/ 6 h 716"/>
                  <a:gd name="T16" fmla="*/ 280 w 717"/>
                  <a:gd name="T17" fmla="*/ 74 h 716"/>
                  <a:gd name="T18" fmla="*/ 258 w 717"/>
                  <a:gd name="T19" fmla="*/ 81 h 716"/>
                  <a:gd name="T20" fmla="*/ 130 w 717"/>
                  <a:gd name="T21" fmla="*/ 88 h 716"/>
                  <a:gd name="T22" fmla="*/ 147 w 717"/>
                  <a:gd name="T23" fmla="*/ 153 h 716"/>
                  <a:gd name="T24" fmla="*/ 68 w 717"/>
                  <a:gd name="T25" fmla="*/ 156 h 716"/>
                  <a:gd name="T26" fmla="*/ 73 w 717"/>
                  <a:gd name="T27" fmla="*/ 283 h 716"/>
                  <a:gd name="T28" fmla="*/ 69 w 717"/>
                  <a:gd name="T29" fmla="*/ 304 h 716"/>
                  <a:gd name="T30" fmla="*/ 10 w 717"/>
                  <a:gd name="T31" fmla="*/ 418 h 716"/>
                  <a:gd name="T32" fmla="*/ 75 w 717"/>
                  <a:gd name="T33" fmla="*/ 436 h 716"/>
                  <a:gd name="T34" fmla="*/ 41 w 717"/>
                  <a:gd name="T35" fmla="*/ 512 h 716"/>
                  <a:gd name="T36" fmla="*/ 154 w 717"/>
                  <a:gd name="T37" fmla="*/ 570 h 716"/>
                  <a:gd name="T38" fmla="*/ 166 w 717"/>
                  <a:gd name="T39" fmla="*/ 581 h 716"/>
                  <a:gd name="T40" fmla="*/ 236 w 717"/>
                  <a:gd name="T41" fmla="*/ 689 h 716"/>
                  <a:gd name="T42" fmla="*/ 284 w 717"/>
                  <a:gd name="T43" fmla="*/ 643 h 716"/>
                  <a:gd name="T44" fmla="*/ 330 w 717"/>
                  <a:gd name="T45" fmla="*/ 710 h 716"/>
                  <a:gd name="T46" fmla="*/ 437 w 717"/>
                  <a:gd name="T47" fmla="*/ 642 h 716"/>
                  <a:gd name="T48" fmla="*/ 459 w 717"/>
                  <a:gd name="T49" fmla="*/ 635 h 716"/>
                  <a:gd name="T50" fmla="*/ 587 w 717"/>
                  <a:gd name="T51" fmla="*/ 628 h 716"/>
                  <a:gd name="T52" fmla="*/ 570 w 717"/>
                  <a:gd name="T53" fmla="*/ 563 h 716"/>
                  <a:gd name="T54" fmla="*/ 649 w 717"/>
                  <a:gd name="T55" fmla="*/ 560 h 716"/>
                  <a:gd name="T56" fmla="*/ 644 w 717"/>
                  <a:gd name="T57" fmla="*/ 433 h 716"/>
                  <a:gd name="T58" fmla="*/ 648 w 717"/>
                  <a:gd name="T59" fmla="*/ 412 h 716"/>
                  <a:gd name="T60" fmla="*/ 357 w 717"/>
                  <a:gd name="T61" fmla="*/ 586 h 716"/>
                  <a:gd name="T62" fmla="*/ 357 w 717"/>
                  <a:gd name="T63" fmla="*/ 130 h 716"/>
                  <a:gd name="T64" fmla="*/ 357 w 717"/>
                  <a:gd name="T65" fmla="*/ 586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17" h="716">
                    <a:moveTo>
                      <a:pt x="711" y="386"/>
                    </a:moveTo>
                    <a:cubicBezTo>
                      <a:pt x="717" y="338"/>
                      <a:pt x="707" y="298"/>
                      <a:pt x="707" y="298"/>
                    </a:cubicBezTo>
                    <a:cubicBezTo>
                      <a:pt x="643" y="279"/>
                      <a:pt x="643" y="279"/>
                      <a:pt x="643" y="279"/>
                    </a:cubicBezTo>
                    <a:cubicBezTo>
                      <a:pt x="643" y="280"/>
                      <a:pt x="643" y="280"/>
                      <a:pt x="643" y="280"/>
                    </a:cubicBezTo>
                    <a:cubicBezTo>
                      <a:pt x="641" y="272"/>
                      <a:pt x="638" y="265"/>
                      <a:pt x="636" y="257"/>
                    </a:cubicBezTo>
                    <a:cubicBezTo>
                      <a:pt x="677" y="204"/>
                      <a:pt x="677" y="204"/>
                      <a:pt x="677" y="204"/>
                    </a:cubicBezTo>
                    <a:cubicBezTo>
                      <a:pt x="658" y="159"/>
                      <a:pt x="628" y="129"/>
                      <a:pt x="628" y="129"/>
                    </a:cubicBezTo>
                    <a:cubicBezTo>
                      <a:pt x="564" y="146"/>
                      <a:pt x="564" y="146"/>
                      <a:pt x="564" y="146"/>
                    </a:cubicBezTo>
                    <a:cubicBezTo>
                      <a:pt x="564" y="147"/>
                      <a:pt x="564" y="147"/>
                      <a:pt x="564" y="147"/>
                    </a:cubicBezTo>
                    <a:cubicBezTo>
                      <a:pt x="559" y="142"/>
                      <a:pt x="555" y="139"/>
                      <a:pt x="551" y="135"/>
                    </a:cubicBezTo>
                    <a:cubicBezTo>
                      <a:pt x="560" y="68"/>
                      <a:pt x="560" y="68"/>
                      <a:pt x="560" y="68"/>
                    </a:cubicBezTo>
                    <a:cubicBezTo>
                      <a:pt x="522" y="38"/>
                      <a:pt x="482" y="26"/>
                      <a:pt x="482" y="26"/>
                    </a:cubicBezTo>
                    <a:cubicBezTo>
                      <a:pt x="434" y="73"/>
                      <a:pt x="434" y="73"/>
                      <a:pt x="434" y="73"/>
                    </a:cubicBezTo>
                    <a:cubicBezTo>
                      <a:pt x="434" y="73"/>
                      <a:pt x="434" y="73"/>
                      <a:pt x="434" y="73"/>
                    </a:cubicBezTo>
                    <a:cubicBezTo>
                      <a:pt x="427" y="71"/>
                      <a:pt x="420" y="70"/>
                      <a:pt x="412" y="68"/>
                    </a:cubicBezTo>
                    <a:cubicBezTo>
                      <a:pt x="387" y="6"/>
                      <a:pt x="387" y="6"/>
                      <a:pt x="387" y="6"/>
                    </a:cubicBezTo>
                    <a:cubicBezTo>
                      <a:pt x="339" y="0"/>
                      <a:pt x="298" y="10"/>
                      <a:pt x="298" y="10"/>
                    </a:cubicBezTo>
                    <a:cubicBezTo>
                      <a:pt x="280" y="74"/>
                      <a:pt x="280" y="74"/>
                      <a:pt x="280" y="74"/>
                    </a:cubicBezTo>
                    <a:cubicBezTo>
                      <a:pt x="280" y="74"/>
                      <a:pt x="280" y="74"/>
                      <a:pt x="280" y="74"/>
                    </a:cubicBezTo>
                    <a:cubicBezTo>
                      <a:pt x="273" y="76"/>
                      <a:pt x="265" y="78"/>
                      <a:pt x="258" y="81"/>
                    </a:cubicBezTo>
                    <a:cubicBezTo>
                      <a:pt x="204" y="40"/>
                      <a:pt x="204" y="40"/>
                      <a:pt x="204" y="40"/>
                    </a:cubicBezTo>
                    <a:cubicBezTo>
                      <a:pt x="160" y="59"/>
                      <a:pt x="130" y="88"/>
                      <a:pt x="130" y="88"/>
                    </a:cubicBezTo>
                    <a:cubicBezTo>
                      <a:pt x="147" y="153"/>
                      <a:pt x="147" y="153"/>
                      <a:pt x="147" y="153"/>
                    </a:cubicBezTo>
                    <a:cubicBezTo>
                      <a:pt x="147" y="153"/>
                      <a:pt x="147" y="153"/>
                      <a:pt x="147" y="153"/>
                    </a:cubicBezTo>
                    <a:cubicBezTo>
                      <a:pt x="143" y="157"/>
                      <a:pt x="139" y="161"/>
                      <a:pt x="135" y="166"/>
                    </a:cubicBezTo>
                    <a:cubicBezTo>
                      <a:pt x="68" y="156"/>
                      <a:pt x="68" y="156"/>
                      <a:pt x="68" y="156"/>
                    </a:cubicBezTo>
                    <a:cubicBezTo>
                      <a:pt x="39" y="195"/>
                      <a:pt x="27" y="235"/>
                      <a:pt x="27" y="235"/>
                    </a:cubicBezTo>
                    <a:cubicBezTo>
                      <a:pt x="73" y="283"/>
                      <a:pt x="73" y="283"/>
                      <a:pt x="73" y="283"/>
                    </a:cubicBezTo>
                    <a:cubicBezTo>
                      <a:pt x="74" y="283"/>
                      <a:pt x="74" y="283"/>
                      <a:pt x="74" y="283"/>
                    </a:cubicBezTo>
                    <a:cubicBezTo>
                      <a:pt x="72" y="290"/>
                      <a:pt x="70" y="297"/>
                      <a:pt x="69" y="304"/>
                    </a:cubicBezTo>
                    <a:cubicBezTo>
                      <a:pt x="6" y="330"/>
                      <a:pt x="6" y="330"/>
                      <a:pt x="6" y="330"/>
                    </a:cubicBezTo>
                    <a:cubicBezTo>
                      <a:pt x="0" y="378"/>
                      <a:pt x="10" y="418"/>
                      <a:pt x="10" y="418"/>
                    </a:cubicBezTo>
                    <a:cubicBezTo>
                      <a:pt x="75" y="437"/>
                      <a:pt x="75" y="437"/>
                      <a:pt x="75" y="437"/>
                    </a:cubicBezTo>
                    <a:cubicBezTo>
                      <a:pt x="75" y="436"/>
                      <a:pt x="75" y="436"/>
                      <a:pt x="75" y="436"/>
                    </a:cubicBezTo>
                    <a:cubicBezTo>
                      <a:pt x="77" y="444"/>
                      <a:pt x="79" y="451"/>
                      <a:pt x="82" y="459"/>
                    </a:cubicBezTo>
                    <a:cubicBezTo>
                      <a:pt x="41" y="512"/>
                      <a:pt x="41" y="512"/>
                      <a:pt x="41" y="512"/>
                    </a:cubicBezTo>
                    <a:cubicBezTo>
                      <a:pt x="60" y="557"/>
                      <a:pt x="89" y="587"/>
                      <a:pt x="89" y="587"/>
                    </a:cubicBezTo>
                    <a:cubicBezTo>
                      <a:pt x="154" y="570"/>
                      <a:pt x="154" y="570"/>
                      <a:pt x="154" y="570"/>
                    </a:cubicBezTo>
                    <a:cubicBezTo>
                      <a:pt x="154" y="569"/>
                      <a:pt x="154" y="569"/>
                      <a:pt x="154" y="569"/>
                    </a:cubicBezTo>
                    <a:cubicBezTo>
                      <a:pt x="158" y="574"/>
                      <a:pt x="162" y="577"/>
                      <a:pt x="166" y="581"/>
                    </a:cubicBezTo>
                    <a:cubicBezTo>
                      <a:pt x="157" y="648"/>
                      <a:pt x="157" y="648"/>
                      <a:pt x="157" y="648"/>
                    </a:cubicBezTo>
                    <a:cubicBezTo>
                      <a:pt x="195" y="678"/>
                      <a:pt x="236" y="689"/>
                      <a:pt x="236" y="689"/>
                    </a:cubicBezTo>
                    <a:cubicBezTo>
                      <a:pt x="284" y="643"/>
                      <a:pt x="284" y="643"/>
                      <a:pt x="284" y="643"/>
                    </a:cubicBezTo>
                    <a:cubicBezTo>
                      <a:pt x="284" y="643"/>
                      <a:pt x="284" y="643"/>
                      <a:pt x="284" y="643"/>
                    </a:cubicBezTo>
                    <a:cubicBezTo>
                      <a:pt x="291" y="645"/>
                      <a:pt x="298" y="646"/>
                      <a:pt x="305" y="648"/>
                    </a:cubicBezTo>
                    <a:cubicBezTo>
                      <a:pt x="330" y="710"/>
                      <a:pt x="330" y="710"/>
                      <a:pt x="330" y="710"/>
                    </a:cubicBezTo>
                    <a:cubicBezTo>
                      <a:pt x="378" y="716"/>
                      <a:pt x="419" y="706"/>
                      <a:pt x="419" y="706"/>
                    </a:cubicBezTo>
                    <a:cubicBezTo>
                      <a:pt x="437" y="642"/>
                      <a:pt x="437" y="642"/>
                      <a:pt x="437" y="642"/>
                    </a:cubicBezTo>
                    <a:cubicBezTo>
                      <a:pt x="437" y="642"/>
                      <a:pt x="437" y="642"/>
                      <a:pt x="437" y="642"/>
                    </a:cubicBezTo>
                    <a:cubicBezTo>
                      <a:pt x="445" y="640"/>
                      <a:pt x="452" y="638"/>
                      <a:pt x="459" y="635"/>
                    </a:cubicBezTo>
                    <a:cubicBezTo>
                      <a:pt x="513" y="676"/>
                      <a:pt x="513" y="676"/>
                      <a:pt x="513" y="676"/>
                    </a:cubicBezTo>
                    <a:cubicBezTo>
                      <a:pt x="557" y="657"/>
                      <a:pt x="587" y="628"/>
                      <a:pt x="587" y="628"/>
                    </a:cubicBezTo>
                    <a:cubicBezTo>
                      <a:pt x="570" y="563"/>
                      <a:pt x="570" y="563"/>
                      <a:pt x="570" y="563"/>
                    </a:cubicBezTo>
                    <a:cubicBezTo>
                      <a:pt x="570" y="563"/>
                      <a:pt x="570" y="563"/>
                      <a:pt x="570" y="563"/>
                    </a:cubicBezTo>
                    <a:cubicBezTo>
                      <a:pt x="574" y="559"/>
                      <a:pt x="578" y="555"/>
                      <a:pt x="582" y="550"/>
                    </a:cubicBezTo>
                    <a:cubicBezTo>
                      <a:pt x="649" y="560"/>
                      <a:pt x="649" y="560"/>
                      <a:pt x="649" y="560"/>
                    </a:cubicBezTo>
                    <a:cubicBezTo>
                      <a:pt x="678" y="521"/>
                      <a:pt x="690" y="481"/>
                      <a:pt x="690" y="481"/>
                    </a:cubicBezTo>
                    <a:cubicBezTo>
                      <a:pt x="644" y="433"/>
                      <a:pt x="644" y="433"/>
                      <a:pt x="644" y="433"/>
                    </a:cubicBezTo>
                    <a:cubicBezTo>
                      <a:pt x="643" y="433"/>
                      <a:pt x="643" y="433"/>
                      <a:pt x="643" y="433"/>
                    </a:cubicBezTo>
                    <a:cubicBezTo>
                      <a:pt x="645" y="426"/>
                      <a:pt x="647" y="419"/>
                      <a:pt x="648" y="412"/>
                    </a:cubicBezTo>
                    <a:lnTo>
                      <a:pt x="711" y="386"/>
                    </a:lnTo>
                    <a:close/>
                    <a:moveTo>
                      <a:pt x="357" y="586"/>
                    </a:moveTo>
                    <a:cubicBezTo>
                      <a:pt x="231" y="586"/>
                      <a:pt x="129" y="484"/>
                      <a:pt x="129" y="358"/>
                    </a:cubicBezTo>
                    <a:cubicBezTo>
                      <a:pt x="129" y="232"/>
                      <a:pt x="231" y="130"/>
                      <a:pt x="357" y="130"/>
                    </a:cubicBezTo>
                    <a:cubicBezTo>
                      <a:pt x="484" y="130"/>
                      <a:pt x="586" y="232"/>
                      <a:pt x="586" y="358"/>
                    </a:cubicBezTo>
                    <a:cubicBezTo>
                      <a:pt x="586" y="484"/>
                      <a:pt x="484" y="586"/>
                      <a:pt x="357" y="586"/>
                    </a:cubicBezTo>
                    <a:close/>
                  </a:path>
                </a:pathLst>
              </a:custGeom>
              <a:solidFill>
                <a:srgbClr val="5B9BD5"/>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33" name="Freeform 134">
                <a:extLst>
                  <a:ext uri="{FF2B5EF4-FFF2-40B4-BE49-F238E27FC236}">
                    <a16:creationId xmlns:a16="http://schemas.microsoft.com/office/drawing/2014/main" id="{78F97E48-1D88-4E0F-99D6-0E2EC0B019D2}"/>
                  </a:ext>
                </a:extLst>
              </p:cNvPr>
              <p:cNvSpPr>
                <a:spLocks noEditPoints="1"/>
              </p:cNvSpPr>
              <p:nvPr/>
            </p:nvSpPr>
            <p:spPr bwMode="auto">
              <a:xfrm>
                <a:off x="6663179" y="4923626"/>
                <a:ext cx="885447" cy="886988"/>
              </a:xfrm>
              <a:custGeom>
                <a:avLst/>
                <a:gdLst>
                  <a:gd name="T0" fmla="*/ 480 w 486"/>
                  <a:gd name="T1" fmla="*/ 203 h 487"/>
                  <a:gd name="T2" fmla="*/ 436 w 486"/>
                  <a:gd name="T3" fmla="*/ 190 h 487"/>
                  <a:gd name="T4" fmla="*/ 459 w 486"/>
                  <a:gd name="T5" fmla="*/ 139 h 487"/>
                  <a:gd name="T6" fmla="*/ 382 w 486"/>
                  <a:gd name="T7" fmla="*/ 100 h 487"/>
                  <a:gd name="T8" fmla="*/ 374 w 486"/>
                  <a:gd name="T9" fmla="*/ 92 h 487"/>
                  <a:gd name="T10" fmla="*/ 327 w 486"/>
                  <a:gd name="T11" fmla="*/ 19 h 487"/>
                  <a:gd name="T12" fmla="*/ 294 w 486"/>
                  <a:gd name="T13" fmla="*/ 50 h 487"/>
                  <a:gd name="T14" fmla="*/ 262 w 486"/>
                  <a:gd name="T15" fmla="*/ 4 h 487"/>
                  <a:gd name="T16" fmla="*/ 190 w 486"/>
                  <a:gd name="T17" fmla="*/ 51 h 487"/>
                  <a:gd name="T18" fmla="*/ 175 w 486"/>
                  <a:gd name="T19" fmla="*/ 56 h 487"/>
                  <a:gd name="T20" fmla="*/ 88 w 486"/>
                  <a:gd name="T21" fmla="*/ 61 h 487"/>
                  <a:gd name="T22" fmla="*/ 100 w 486"/>
                  <a:gd name="T23" fmla="*/ 104 h 487"/>
                  <a:gd name="T24" fmla="*/ 46 w 486"/>
                  <a:gd name="T25" fmla="*/ 107 h 487"/>
                  <a:gd name="T26" fmla="*/ 50 w 486"/>
                  <a:gd name="T27" fmla="*/ 193 h 487"/>
                  <a:gd name="T28" fmla="*/ 47 w 486"/>
                  <a:gd name="T29" fmla="*/ 207 h 487"/>
                  <a:gd name="T30" fmla="*/ 7 w 486"/>
                  <a:gd name="T31" fmla="*/ 285 h 487"/>
                  <a:gd name="T32" fmla="*/ 50 w 486"/>
                  <a:gd name="T33" fmla="*/ 297 h 487"/>
                  <a:gd name="T34" fmla="*/ 27 w 486"/>
                  <a:gd name="T35" fmla="*/ 348 h 487"/>
                  <a:gd name="T36" fmla="*/ 104 w 486"/>
                  <a:gd name="T37" fmla="*/ 387 h 487"/>
                  <a:gd name="T38" fmla="*/ 113 w 486"/>
                  <a:gd name="T39" fmla="*/ 395 h 487"/>
                  <a:gd name="T40" fmla="*/ 160 w 486"/>
                  <a:gd name="T41" fmla="*/ 469 h 487"/>
                  <a:gd name="T42" fmla="*/ 192 w 486"/>
                  <a:gd name="T43" fmla="*/ 437 h 487"/>
                  <a:gd name="T44" fmla="*/ 224 w 486"/>
                  <a:gd name="T45" fmla="*/ 483 h 487"/>
                  <a:gd name="T46" fmla="*/ 297 w 486"/>
                  <a:gd name="T47" fmla="*/ 436 h 487"/>
                  <a:gd name="T48" fmla="*/ 311 w 486"/>
                  <a:gd name="T49" fmla="*/ 432 h 487"/>
                  <a:gd name="T50" fmla="*/ 398 w 486"/>
                  <a:gd name="T51" fmla="*/ 427 h 487"/>
                  <a:gd name="T52" fmla="*/ 387 w 486"/>
                  <a:gd name="T53" fmla="*/ 384 h 487"/>
                  <a:gd name="T54" fmla="*/ 440 w 486"/>
                  <a:gd name="T55" fmla="*/ 381 h 487"/>
                  <a:gd name="T56" fmla="*/ 437 w 486"/>
                  <a:gd name="T57" fmla="*/ 295 h 487"/>
                  <a:gd name="T58" fmla="*/ 440 w 486"/>
                  <a:gd name="T59" fmla="*/ 280 h 487"/>
                  <a:gd name="T60" fmla="*/ 242 w 486"/>
                  <a:gd name="T61" fmla="*/ 399 h 487"/>
                  <a:gd name="T62" fmla="*/ 242 w 486"/>
                  <a:gd name="T63" fmla="*/ 88 h 487"/>
                  <a:gd name="T64" fmla="*/ 242 w 486"/>
                  <a:gd name="T65" fmla="*/ 399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6" h="487">
                    <a:moveTo>
                      <a:pt x="482" y="263"/>
                    </a:moveTo>
                    <a:cubicBezTo>
                      <a:pt x="486" y="230"/>
                      <a:pt x="480" y="203"/>
                      <a:pt x="480" y="203"/>
                    </a:cubicBezTo>
                    <a:cubicBezTo>
                      <a:pt x="436" y="190"/>
                      <a:pt x="436" y="190"/>
                      <a:pt x="436" y="190"/>
                    </a:cubicBezTo>
                    <a:cubicBezTo>
                      <a:pt x="436" y="190"/>
                      <a:pt x="436" y="190"/>
                      <a:pt x="436" y="190"/>
                    </a:cubicBezTo>
                    <a:cubicBezTo>
                      <a:pt x="435" y="185"/>
                      <a:pt x="433" y="180"/>
                      <a:pt x="431" y="175"/>
                    </a:cubicBezTo>
                    <a:cubicBezTo>
                      <a:pt x="459" y="139"/>
                      <a:pt x="459" y="139"/>
                      <a:pt x="459" y="139"/>
                    </a:cubicBezTo>
                    <a:cubicBezTo>
                      <a:pt x="446" y="109"/>
                      <a:pt x="426" y="88"/>
                      <a:pt x="426" y="88"/>
                    </a:cubicBezTo>
                    <a:cubicBezTo>
                      <a:pt x="382" y="100"/>
                      <a:pt x="382" y="100"/>
                      <a:pt x="382" y="100"/>
                    </a:cubicBezTo>
                    <a:cubicBezTo>
                      <a:pt x="382" y="100"/>
                      <a:pt x="382" y="100"/>
                      <a:pt x="382" y="100"/>
                    </a:cubicBezTo>
                    <a:cubicBezTo>
                      <a:pt x="380" y="97"/>
                      <a:pt x="377" y="95"/>
                      <a:pt x="374" y="92"/>
                    </a:cubicBezTo>
                    <a:cubicBezTo>
                      <a:pt x="380" y="47"/>
                      <a:pt x="380" y="47"/>
                      <a:pt x="380" y="47"/>
                    </a:cubicBezTo>
                    <a:cubicBezTo>
                      <a:pt x="354" y="27"/>
                      <a:pt x="327" y="19"/>
                      <a:pt x="327" y="19"/>
                    </a:cubicBezTo>
                    <a:cubicBezTo>
                      <a:pt x="294" y="50"/>
                      <a:pt x="294" y="50"/>
                      <a:pt x="294" y="50"/>
                    </a:cubicBezTo>
                    <a:cubicBezTo>
                      <a:pt x="294" y="50"/>
                      <a:pt x="294" y="50"/>
                      <a:pt x="294" y="50"/>
                    </a:cubicBezTo>
                    <a:cubicBezTo>
                      <a:pt x="289" y="49"/>
                      <a:pt x="285" y="48"/>
                      <a:pt x="280" y="47"/>
                    </a:cubicBezTo>
                    <a:cubicBezTo>
                      <a:pt x="262" y="4"/>
                      <a:pt x="262" y="4"/>
                      <a:pt x="262" y="4"/>
                    </a:cubicBezTo>
                    <a:cubicBezTo>
                      <a:pt x="230" y="0"/>
                      <a:pt x="202" y="7"/>
                      <a:pt x="202" y="7"/>
                    </a:cubicBezTo>
                    <a:cubicBezTo>
                      <a:pt x="190" y="51"/>
                      <a:pt x="190" y="51"/>
                      <a:pt x="190" y="51"/>
                    </a:cubicBezTo>
                    <a:cubicBezTo>
                      <a:pt x="190" y="51"/>
                      <a:pt x="190" y="51"/>
                      <a:pt x="190" y="51"/>
                    </a:cubicBezTo>
                    <a:cubicBezTo>
                      <a:pt x="185" y="52"/>
                      <a:pt x="180" y="54"/>
                      <a:pt x="175" y="56"/>
                    </a:cubicBezTo>
                    <a:cubicBezTo>
                      <a:pt x="139" y="28"/>
                      <a:pt x="139" y="28"/>
                      <a:pt x="139" y="28"/>
                    </a:cubicBezTo>
                    <a:cubicBezTo>
                      <a:pt x="108" y="41"/>
                      <a:pt x="88" y="61"/>
                      <a:pt x="88" y="61"/>
                    </a:cubicBezTo>
                    <a:cubicBezTo>
                      <a:pt x="99" y="104"/>
                      <a:pt x="99" y="104"/>
                      <a:pt x="99" y="104"/>
                    </a:cubicBezTo>
                    <a:cubicBezTo>
                      <a:pt x="100" y="104"/>
                      <a:pt x="100" y="104"/>
                      <a:pt x="100" y="104"/>
                    </a:cubicBezTo>
                    <a:cubicBezTo>
                      <a:pt x="97" y="107"/>
                      <a:pt x="94" y="110"/>
                      <a:pt x="92" y="113"/>
                    </a:cubicBezTo>
                    <a:cubicBezTo>
                      <a:pt x="46" y="107"/>
                      <a:pt x="46" y="107"/>
                      <a:pt x="46" y="107"/>
                    </a:cubicBezTo>
                    <a:cubicBezTo>
                      <a:pt x="26" y="133"/>
                      <a:pt x="18" y="160"/>
                      <a:pt x="18" y="160"/>
                    </a:cubicBezTo>
                    <a:cubicBezTo>
                      <a:pt x="50" y="193"/>
                      <a:pt x="50" y="193"/>
                      <a:pt x="50" y="193"/>
                    </a:cubicBezTo>
                    <a:cubicBezTo>
                      <a:pt x="50" y="193"/>
                      <a:pt x="50" y="193"/>
                      <a:pt x="50" y="193"/>
                    </a:cubicBezTo>
                    <a:cubicBezTo>
                      <a:pt x="49" y="197"/>
                      <a:pt x="47" y="202"/>
                      <a:pt x="47" y="207"/>
                    </a:cubicBezTo>
                    <a:cubicBezTo>
                      <a:pt x="4" y="224"/>
                      <a:pt x="4" y="224"/>
                      <a:pt x="4" y="224"/>
                    </a:cubicBezTo>
                    <a:cubicBezTo>
                      <a:pt x="0" y="257"/>
                      <a:pt x="7" y="285"/>
                      <a:pt x="7" y="285"/>
                    </a:cubicBezTo>
                    <a:cubicBezTo>
                      <a:pt x="50" y="297"/>
                      <a:pt x="50" y="297"/>
                      <a:pt x="50" y="297"/>
                    </a:cubicBezTo>
                    <a:cubicBezTo>
                      <a:pt x="50" y="297"/>
                      <a:pt x="50" y="297"/>
                      <a:pt x="50" y="297"/>
                    </a:cubicBezTo>
                    <a:cubicBezTo>
                      <a:pt x="52" y="302"/>
                      <a:pt x="53" y="307"/>
                      <a:pt x="55" y="312"/>
                    </a:cubicBezTo>
                    <a:cubicBezTo>
                      <a:pt x="27" y="348"/>
                      <a:pt x="27" y="348"/>
                      <a:pt x="27" y="348"/>
                    </a:cubicBezTo>
                    <a:cubicBezTo>
                      <a:pt x="40" y="378"/>
                      <a:pt x="60" y="399"/>
                      <a:pt x="60" y="399"/>
                    </a:cubicBezTo>
                    <a:cubicBezTo>
                      <a:pt x="104" y="387"/>
                      <a:pt x="104" y="387"/>
                      <a:pt x="104" y="387"/>
                    </a:cubicBezTo>
                    <a:cubicBezTo>
                      <a:pt x="104" y="387"/>
                      <a:pt x="104" y="387"/>
                      <a:pt x="104" y="387"/>
                    </a:cubicBezTo>
                    <a:cubicBezTo>
                      <a:pt x="107" y="390"/>
                      <a:pt x="110" y="393"/>
                      <a:pt x="113" y="395"/>
                    </a:cubicBezTo>
                    <a:cubicBezTo>
                      <a:pt x="106" y="441"/>
                      <a:pt x="106" y="441"/>
                      <a:pt x="106" y="441"/>
                    </a:cubicBezTo>
                    <a:cubicBezTo>
                      <a:pt x="132" y="461"/>
                      <a:pt x="160" y="469"/>
                      <a:pt x="160" y="469"/>
                    </a:cubicBezTo>
                    <a:cubicBezTo>
                      <a:pt x="192" y="437"/>
                      <a:pt x="192" y="437"/>
                      <a:pt x="192" y="437"/>
                    </a:cubicBezTo>
                    <a:cubicBezTo>
                      <a:pt x="192" y="437"/>
                      <a:pt x="192" y="437"/>
                      <a:pt x="192" y="437"/>
                    </a:cubicBezTo>
                    <a:cubicBezTo>
                      <a:pt x="197" y="438"/>
                      <a:pt x="202" y="439"/>
                      <a:pt x="207" y="440"/>
                    </a:cubicBezTo>
                    <a:cubicBezTo>
                      <a:pt x="224" y="483"/>
                      <a:pt x="224" y="483"/>
                      <a:pt x="224" y="483"/>
                    </a:cubicBezTo>
                    <a:cubicBezTo>
                      <a:pt x="257" y="487"/>
                      <a:pt x="284" y="480"/>
                      <a:pt x="284" y="480"/>
                    </a:cubicBezTo>
                    <a:cubicBezTo>
                      <a:pt x="297" y="436"/>
                      <a:pt x="297" y="436"/>
                      <a:pt x="297" y="436"/>
                    </a:cubicBezTo>
                    <a:cubicBezTo>
                      <a:pt x="296" y="436"/>
                      <a:pt x="296" y="436"/>
                      <a:pt x="296" y="436"/>
                    </a:cubicBezTo>
                    <a:cubicBezTo>
                      <a:pt x="301" y="435"/>
                      <a:pt x="306" y="433"/>
                      <a:pt x="311" y="432"/>
                    </a:cubicBezTo>
                    <a:cubicBezTo>
                      <a:pt x="348" y="460"/>
                      <a:pt x="348" y="460"/>
                      <a:pt x="348" y="460"/>
                    </a:cubicBezTo>
                    <a:cubicBezTo>
                      <a:pt x="378" y="447"/>
                      <a:pt x="398" y="427"/>
                      <a:pt x="398" y="427"/>
                    </a:cubicBezTo>
                    <a:cubicBezTo>
                      <a:pt x="387" y="384"/>
                      <a:pt x="387" y="384"/>
                      <a:pt x="387" y="384"/>
                    </a:cubicBezTo>
                    <a:cubicBezTo>
                      <a:pt x="387" y="384"/>
                      <a:pt x="387" y="384"/>
                      <a:pt x="387" y="384"/>
                    </a:cubicBezTo>
                    <a:cubicBezTo>
                      <a:pt x="389" y="380"/>
                      <a:pt x="392" y="378"/>
                      <a:pt x="395" y="375"/>
                    </a:cubicBezTo>
                    <a:cubicBezTo>
                      <a:pt x="440" y="381"/>
                      <a:pt x="440" y="381"/>
                      <a:pt x="440" y="381"/>
                    </a:cubicBezTo>
                    <a:cubicBezTo>
                      <a:pt x="460" y="355"/>
                      <a:pt x="468" y="327"/>
                      <a:pt x="468" y="327"/>
                    </a:cubicBezTo>
                    <a:cubicBezTo>
                      <a:pt x="437" y="295"/>
                      <a:pt x="437" y="295"/>
                      <a:pt x="437" y="295"/>
                    </a:cubicBezTo>
                    <a:cubicBezTo>
                      <a:pt x="437" y="295"/>
                      <a:pt x="437" y="295"/>
                      <a:pt x="437" y="295"/>
                    </a:cubicBezTo>
                    <a:cubicBezTo>
                      <a:pt x="438" y="290"/>
                      <a:pt x="439" y="285"/>
                      <a:pt x="440" y="280"/>
                    </a:cubicBezTo>
                    <a:lnTo>
                      <a:pt x="482" y="263"/>
                    </a:lnTo>
                    <a:close/>
                    <a:moveTo>
                      <a:pt x="242" y="399"/>
                    </a:moveTo>
                    <a:cubicBezTo>
                      <a:pt x="157" y="399"/>
                      <a:pt x="87" y="329"/>
                      <a:pt x="87" y="244"/>
                    </a:cubicBezTo>
                    <a:cubicBezTo>
                      <a:pt x="87" y="158"/>
                      <a:pt x="157" y="88"/>
                      <a:pt x="242" y="88"/>
                    </a:cubicBezTo>
                    <a:cubicBezTo>
                      <a:pt x="328" y="88"/>
                      <a:pt x="397" y="158"/>
                      <a:pt x="397" y="244"/>
                    </a:cubicBezTo>
                    <a:cubicBezTo>
                      <a:pt x="397" y="329"/>
                      <a:pt x="328" y="399"/>
                      <a:pt x="242" y="399"/>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34" name="Freeform 135">
                <a:extLst>
                  <a:ext uri="{FF2B5EF4-FFF2-40B4-BE49-F238E27FC236}">
                    <a16:creationId xmlns:a16="http://schemas.microsoft.com/office/drawing/2014/main" id="{9410E624-7E2E-47B8-B1B1-B0991C52B366}"/>
                  </a:ext>
                </a:extLst>
              </p:cNvPr>
              <p:cNvSpPr>
                <a:spLocks noEditPoints="1"/>
              </p:cNvSpPr>
              <p:nvPr/>
            </p:nvSpPr>
            <p:spPr bwMode="auto">
              <a:xfrm>
                <a:off x="9605421" y="4569909"/>
                <a:ext cx="1102763" cy="1102763"/>
              </a:xfrm>
              <a:custGeom>
                <a:avLst/>
                <a:gdLst>
                  <a:gd name="T0" fmla="*/ 597 w 605"/>
                  <a:gd name="T1" fmla="*/ 251 h 605"/>
                  <a:gd name="T2" fmla="*/ 542 w 605"/>
                  <a:gd name="T3" fmla="*/ 236 h 605"/>
                  <a:gd name="T4" fmla="*/ 571 w 605"/>
                  <a:gd name="T5" fmla="*/ 172 h 605"/>
                  <a:gd name="T6" fmla="*/ 476 w 605"/>
                  <a:gd name="T7" fmla="*/ 124 h 605"/>
                  <a:gd name="T8" fmla="*/ 465 w 605"/>
                  <a:gd name="T9" fmla="*/ 114 h 605"/>
                  <a:gd name="T10" fmla="*/ 406 w 605"/>
                  <a:gd name="T11" fmla="*/ 22 h 605"/>
                  <a:gd name="T12" fmla="*/ 366 w 605"/>
                  <a:gd name="T13" fmla="*/ 62 h 605"/>
                  <a:gd name="T14" fmla="*/ 326 w 605"/>
                  <a:gd name="T15" fmla="*/ 5 h 605"/>
                  <a:gd name="T16" fmla="*/ 236 w 605"/>
                  <a:gd name="T17" fmla="*/ 63 h 605"/>
                  <a:gd name="T18" fmla="*/ 218 w 605"/>
                  <a:gd name="T19" fmla="*/ 69 h 605"/>
                  <a:gd name="T20" fmla="*/ 109 w 605"/>
                  <a:gd name="T21" fmla="*/ 75 h 605"/>
                  <a:gd name="T22" fmla="*/ 124 w 605"/>
                  <a:gd name="T23" fmla="*/ 129 h 605"/>
                  <a:gd name="T24" fmla="*/ 57 w 605"/>
                  <a:gd name="T25" fmla="*/ 132 h 605"/>
                  <a:gd name="T26" fmla="*/ 62 w 605"/>
                  <a:gd name="T27" fmla="*/ 239 h 605"/>
                  <a:gd name="T28" fmla="*/ 58 w 605"/>
                  <a:gd name="T29" fmla="*/ 257 h 605"/>
                  <a:gd name="T30" fmla="*/ 8 w 605"/>
                  <a:gd name="T31" fmla="*/ 353 h 605"/>
                  <a:gd name="T32" fmla="*/ 63 w 605"/>
                  <a:gd name="T33" fmla="*/ 369 h 605"/>
                  <a:gd name="T34" fmla="*/ 34 w 605"/>
                  <a:gd name="T35" fmla="*/ 433 h 605"/>
                  <a:gd name="T36" fmla="*/ 129 w 605"/>
                  <a:gd name="T37" fmla="*/ 481 h 605"/>
                  <a:gd name="T38" fmla="*/ 140 w 605"/>
                  <a:gd name="T39" fmla="*/ 491 h 605"/>
                  <a:gd name="T40" fmla="*/ 199 w 605"/>
                  <a:gd name="T41" fmla="*/ 582 h 605"/>
                  <a:gd name="T42" fmla="*/ 239 w 605"/>
                  <a:gd name="T43" fmla="*/ 543 h 605"/>
                  <a:gd name="T44" fmla="*/ 278 w 605"/>
                  <a:gd name="T45" fmla="*/ 600 h 605"/>
                  <a:gd name="T46" fmla="*/ 369 w 605"/>
                  <a:gd name="T47" fmla="*/ 542 h 605"/>
                  <a:gd name="T48" fmla="*/ 387 w 605"/>
                  <a:gd name="T49" fmla="*/ 536 h 605"/>
                  <a:gd name="T50" fmla="*/ 496 w 605"/>
                  <a:gd name="T51" fmla="*/ 530 h 605"/>
                  <a:gd name="T52" fmla="*/ 481 w 605"/>
                  <a:gd name="T53" fmla="*/ 476 h 605"/>
                  <a:gd name="T54" fmla="*/ 548 w 605"/>
                  <a:gd name="T55" fmla="*/ 473 h 605"/>
                  <a:gd name="T56" fmla="*/ 543 w 605"/>
                  <a:gd name="T57" fmla="*/ 366 h 605"/>
                  <a:gd name="T58" fmla="*/ 547 w 605"/>
                  <a:gd name="T59" fmla="*/ 348 h 605"/>
                  <a:gd name="T60" fmla="*/ 301 w 605"/>
                  <a:gd name="T61" fmla="*/ 495 h 605"/>
                  <a:gd name="T62" fmla="*/ 301 w 605"/>
                  <a:gd name="T63" fmla="*/ 109 h 605"/>
                  <a:gd name="T64" fmla="*/ 301 w 605"/>
                  <a:gd name="T65" fmla="*/ 49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5" h="605">
                    <a:moveTo>
                      <a:pt x="600" y="326"/>
                    </a:moveTo>
                    <a:cubicBezTo>
                      <a:pt x="605" y="286"/>
                      <a:pt x="597" y="251"/>
                      <a:pt x="597" y="251"/>
                    </a:cubicBezTo>
                    <a:cubicBezTo>
                      <a:pt x="542" y="236"/>
                      <a:pt x="542" y="236"/>
                      <a:pt x="542" y="236"/>
                    </a:cubicBezTo>
                    <a:cubicBezTo>
                      <a:pt x="542" y="236"/>
                      <a:pt x="542" y="236"/>
                      <a:pt x="542" y="236"/>
                    </a:cubicBezTo>
                    <a:cubicBezTo>
                      <a:pt x="541" y="230"/>
                      <a:pt x="539" y="224"/>
                      <a:pt x="536" y="218"/>
                    </a:cubicBezTo>
                    <a:cubicBezTo>
                      <a:pt x="571" y="172"/>
                      <a:pt x="571" y="172"/>
                      <a:pt x="571" y="172"/>
                    </a:cubicBezTo>
                    <a:cubicBezTo>
                      <a:pt x="555" y="135"/>
                      <a:pt x="530" y="109"/>
                      <a:pt x="530" y="109"/>
                    </a:cubicBezTo>
                    <a:cubicBezTo>
                      <a:pt x="476" y="124"/>
                      <a:pt x="476" y="124"/>
                      <a:pt x="476" y="124"/>
                    </a:cubicBezTo>
                    <a:cubicBezTo>
                      <a:pt x="476" y="124"/>
                      <a:pt x="476" y="124"/>
                      <a:pt x="476" y="124"/>
                    </a:cubicBezTo>
                    <a:cubicBezTo>
                      <a:pt x="472" y="120"/>
                      <a:pt x="468" y="117"/>
                      <a:pt x="465" y="114"/>
                    </a:cubicBezTo>
                    <a:cubicBezTo>
                      <a:pt x="473" y="57"/>
                      <a:pt x="473" y="57"/>
                      <a:pt x="473" y="57"/>
                    </a:cubicBezTo>
                    <a:cubicBezTo>
                      <a:pt x="440" y="33"/>
                      <a:pt x="406" y="22"/>
                      <a:pt x="406" y="22"/>
                    </a:cubicBezTo>
                    <a:cubicBezTo>
                      <a:pt x="366" y="62"/>
                      <a:pt x="366" y="62"/>
                      <a:pt x="366" y="62"/>
                    </a:cubicBezTo>
                    <a:cubicBezTo>
                      <a:pt x="366" y="62"/>
                      <a:pt x="366" y="62"/>
                      <a:pt x="366" y="62"/>
                    </a:cubicBezTo>
                    <a:cubicBezTo>
                      <a:pt x="360" y="60"/>
                      <a:pt x="354" y="59"/>
                      <a:pt x="348" y="58"/>
                    </a:cubicBezTo>
                    <a:cubicBezTo>
                      <a:pt x="326" y="5"/>
                      <a:pt x="326" y="5"/>
                      <a:pt x="326" y="5"/>
                    </a:cubicBezTo>
                    <a:cubicBezTo>
                      <a:pt x="286" y="0"/>
                      <a:pt x="251" y="8"/>
                      <a:pt x="251" y="8"/>
                    </a:cubicBezTo>
                    <a:cubicBezTo>
                      <a:pt x="236" y="63"/>
                      <a:pt x="236" y="63"/>
                      <a:pt x="236" y="63"/>
                    </a:cubicBezTo>
                    <a:cubicBezTo>
                      <a:pt x="236" y="63"/>
                      <a:pt x="236" y="63"/>
                      <a:pt x="236" y="63"/>
                    </a:cubicBezTo>
                    <a:cubicBezTo>
                      <a:pt x="230" y="64"/>
                      <a:pt x="224" y="66"/>
                      <a:pt x="218" y="69"/>
                    </a:cubicBezTo>
                    <a:cubicBezTo>
                      <a:pt x="172" y="34"/>
                      <a:pt x="172" y="34"/>
                      <a:pt x="172" y="34"/>
                    </a:cubicBezTo>
                    <a:cubicBezTo>
                      <a:pt x="135" y="50"/>
                      <a:pt x="109" y="75"/>
                      <a:pt x="109" y="75"/>
                    </a:cubicBezTo>
                    <a:cubicBezTo>
                      <a:pt x="124" y="129"/>
                      <a:pt x="124" y="129"/>
                      <a:pt x="124" y="129"/>
                    </a:cubicBezTo>
                    <a:cubicBezTo>
                      <a:pt x="124" y="129"/>
                      <a:pt x="124" y="129"/>
                      <a:pt x="124" y="129"/>
                    </a:cubicBezTo>
                    <a:cubicBezTo>
                      <a:pt x="120" y="133"/>
                      <a:pt x="117" y="136"/>
                      <a:pt x="114" y="140"/>
                    </a:cubicBezTo>
                    <a:cubicBezTo>
                      <a:pt x="57" y="132"/>
                      <a:pt x="57" y="132"/>
                      <a:pt x="57" y="132"/>
                    </a:cubicBezTo>
                    <a:cubicBezTo>
                      <a:pt x="33" y="165"/>
                      <a:pt x="23" y="199"/>
                      <a:pt x="23" y="199"/>
                    </a:cubicBezTo>
                    <a:cubicBezTo>
                      <a:pt x="62" y="239"/>
                      <a:pt x="62" y="239"/>
                      <a:pt x="62" y="239"/>
                    </a:cubicBezTo>
                    <a:cubicBezTo>
                      <a:pt x="62" y="239"/>
                      <a:pt x="62" y="239"/>
                      <a:pt x="62" y="239"/>
                    </a:cubicBezTo>
                    <a:cubicBezTo>
                      <a:pt x="60" y="245"/>
                      <a:pt x="59" y="251"/>
                      <a:pt x="58" y="257"/>
                    </a:cubicBezTo>
                    <a:cubicBezTo>
                      <a:pt x="5" y="278"/>
                      <a:pt x="5" y="278"/>
                      <a:pt x="5" y="278"/>
                    </a:cubicBezTo>
                    <a:cubicBezTo>
                      <a:pt x="0" y="319"/>
                      <a:pt x="8" y="353"/>
                      <a:pt x="8" y="353"/>
                    </a:cubicBezTo>
                    <a:cubicBezTo>
                      <a:pt x="63" y="369"/>
                      <a:pt x="63" y="369"/>
                      <a:pt x="63" y="369"/>
                    </a:cubicBezTo>
                    <a:cubicBezTo>
                      <a:pt x="63" y="369"/>
                      <a:pt x="63" y="369"/>
                      <a:pt x="63" y="369"/>
                    </a:cubicBezTo>
                    <a:cubicBezTo>
                      <a:pt x="64" y="375"/>
                      <a:pt x="66" y="381"/>
                      <a:pt x="69" y="387"/>
                    </a:cubicBezTo>
                    <a:cubicBezTo>
                      <a:pt x="34" y="433"/>
                      <a:pt x="34" y="433"/>
                      <a:pt x="34" y="433"/>
                    </a:cubicBezTo>
                    <a:cubicBezTo>
                      <a:pt x="50" y="470"/>
                      <a:pt x="75" y="496"/>
                      <a:pt x="75" y="496"/>
                    </a:cubicBezTo>
                    <a:cubicBezTo>
                      <a:pt x="129" y="481"/>
                      <a:pt x="129" y="481"/>
                      <a:pt x="129" y="481"/>
                    </a:cubicBezTo>
                    <a:cubicBezTo>
                      <a:pt x="129" y="481"/>
                      <a:pt x="129" y="481"/>
                      <a:pt x="129" y="481"/>
                    </a:cubicBezTo>
                    <a:cubicBezTo>
                      <a:pt x="133" y="484"/>
                      <a:pt x="136" y="488"/>
                      <a:pt x="140" y="491"/>
                    </a:cubicBezTo>
                    <a:cubicBezTo>
                      <a:pt x="132" y="547"/>
                      <a:pt x="132" y="547"/>
                      <a:pt x="132" y="547"/>
                    </a:cubicBezTo>
                    <a:cubicBezTo>
                      <a:pt x="165" y="572"/>
                      <a:pt x="199" y="582"/>
                      <a:pt x="199" y="582"/>
                    </a:cubicBezTo>
                    <a:cubicBezTo>
                      <a:pt x="239" y="543"/>
                      <a:pt x="239" y="543"/>
                      <a:pt x="239" y="543"/>
                    </a:cubicBezTo>
                    <a:cubicBezTo>
                      <a:pt x="239" y="543"/>
                      <a:pt x="239" y="543"/>
                      <a:pt x="239" y="543"/>
                    </a:cubicBezTo>
                    <a:cubicBezTo>
                      <a:pt x="245" y="544"/>
                      <a:pt x="251" y="546"/>
                      <a:pt x="257" y="547"/>
                    </a:cubicBezTo>
                    <a:cubicBezTo>
                      <a:pt x="278" y="600"/>
                      <a:pt x="278" y="600"/>
                      <a:pt x="278" y="600"/>
                    </a:cubicBezTo>
                    <a:cubicBezTo>
                      <a:pt x="319" y="605"/>
                      <a:pt x="353" y="597"/>
                      <a:pt x="353" y="597"/>
                    </a:cubicBezTo>
                    <a:cubicBezTo>
                      <a:pt x="369" y="542"/>
                      <a:pt x="369" y="542"/>
                      <a:pt x="369" y="542"/>
                    </a:cubicBezTo>
                    <a:cubicBezTo>
                      <a:pt x="369" y="542"/>
                      <a:pt x="369" y="542"/>
                      <a:pt x="369" y="542"/>
                    </a:cubicBezTo>
                    <a:cubicBezTo>
                      <a:pt x="375" y="540"/>
                      <a:pt x="381" y="538"/>
                      <a:pt x="387" y="536"/>
                    </a:cubicBezTo>
                    <a:cubicBezTo>
                      <a:pt x="433" y="571"/>
                      <a:pt x="433" y="571"/>
                      <a:pt x="433" y="571"/>
                    </a:cubicBezTo>
                    <a:cubicBezTo>
                      <a:pt x="470" y="555"/>
                      <a:pt x="496" y="530"/>
                      <a:pt x="496" y="530"/>
                    </a:cubicBezTo>
                    <a:cubicBezTo>
                      <a:pt x="481" y="476"/>
                      <a:pt x="481" y="476"/>
                      <a:pt x="481" y="476"/>
                    </a:cubicBezTo>
                    <a:cubicBezTo>
                      <a:pt x="481" y="476"/>
                      <a:pt x="481" y="476"/>
                      <a:pt x="481" y="476"/>
                    </a:cubicBezTo>
                    <a:cubicBezTo>
                      <a:pt x="484" y="472"/>
                      <a:pt x="488" y="468"/>
                      <a:pt x="491" y="465"/>
                    </a:cubicBezTo>
                    <a:cubicBezTo>
                      <a:pt x="548" y="473"/>
                      <a:pt x="548" y="473"/>
                      <a:pt x="548" y="473"/>
                    </a:cubicBezTo>
                    <a:cubicBezTo>
                      <a:pt x="572" y="440"/>
                      <a:pt x="582" y="406"/>
                      <a:pt x="582" y="406"/>
                    </a:cubicBezTo>
                    <a:cubicBezTo>
                      <a:pt x="543" y="366"/>
                      <a:pt x="543" y="366"/>
                      <a:pt x="543" y="366"/>
                    </a:cubicBezTo>
                    <a:cubicBezTo>
                      <a:pt x="543" y="366"/>
                      <a:pt x="543" y="366"/>
                      <a:pt x="543" y="366"/>
                    </a:cubicBezTo>
                    <a:cubicBezTo>
                      <a:pt x="545" y="360"/>
                      <a:pt x="546" y="354"/>
                      <a:pt x="547" y="348"/>
                    </a:cubicBezTo>
                    <a:lnTo>
                      <a:pt x="600" y="326"/>
                    </a:lnTo>
                    <a:close/>
                    <a:moveTo>
                      <a:pt x="301" y="495"/>
                    </a:moveTo>
                    <a:cubicBezTo>
                      <a:pt x="195" y="495"/>
                      <a:pt x="108" y="409"/>
                      <a:pt x="108" y="302"/>
                    </a:cubicBezTo>
                    <a:cubicBezTo>
                      <a:pt x="108" y="196"/>
                      <a:pt x="195" y="109"/>
                      <a:pt x="301" y="109"/>
                    </a:cubicBezTo>
                    <a:cubicBezTo>
                      <a:pt x="408" y="109"/>
                      <a:pt x="494" y="196"/>
                      <a:pt x="494" y="302"/>
                    </a:cubicBezTo>
                    <a:cubicBezTo>
                      <a:pt x="494" y="409"/>
                      <a:pt x="408" y="495"/>
                      <a:pt x="301" y="495"/>
                    </a:cubicBezTo>
                    <a:close/>
                  </a:path>
                </a:pathLst>
              </a:custGeom>
              <a:solidFill>
                <a:srgbClr val="70AD4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35" name="Freeform 136">
                <a:extLst>
                  <a:ext uri="{FF2B5EF4-FFF2-40B4-BE49-F238E27FC236}">
                    <a16:creationId xmlns:a16="http://schemas.microsoft.com/office/drawing/2014/main" id="{38AD5110-45A9-4B23-8638-5EDAACFA181D}"/>
                  </a:ext>
                </a:extLst>
              </p:cNvPr>
              <p:cNvSpPr>
                <a:spLocks noEditPoints="1"/>
              </p:cNvSpPr>
              <p:nvPr/>
            </p:nvSpPr>
            <p:spPr bwMode="auto">
              <a:xfrm>
                <a:off x="7209552" y="1983696"/>
                <a:ext cx="1175201" cy="1175201"/>
              </a:xfrm>
              <a:custGeom>
                <a:avLst/>
                <a:gdLst>
                  <a:gd name="T0" fmla="*/ 636 w 645"/>
                  <a:gd name="T1" fmla="*/ 268 h 645"/>
                  <a:gd name="T2" fmla="*/ 578 w 645"/>
                  <a:gd name="T3" fmla="*/ 252 h 645"/>
                  <a:gd name="T4" fmla="*/ 609 w 645"/>
                  <a:gd name="T5" fmla="*/ 184 h 645"/>
                  <a:gd name="T6" fmla="*/ 507 w 645"/>
                  <a:gd name="T7" fmla="*/ 132 h 645"/>
                  <a:gd name="T8" fmla="*/ 496 w 645"/>
                  <a:gd name="T9" fmla="*/ 122 h 645"/>
                  <a:gd name="T10" fmla="*/ 434 w 645"/>
                  <a:gd name="T11" fmla="*/ 24 h 645"/>
                  <a:gd name="T12" fmla="*/ 391 w 645"/>
                  <a:gd name="T13" fmla="*/ 66 h 645"/>
                  <a:gd name="T14" fmla="*/ 348 w 645"/>
                  <a:gd name="T15" fmla="*/ 5 h 645"/>
                  <a:gd name="T16" fmla="*/ 252 w 645"/>
                  <a:gd name="T17" fmla="*/ 67 h 645"/>
                  <a:gd name="T18" fmla="*/ 232 w 645"/>
                  <a:gd name="T19" fmla="*/ 73 h 645"/>
                  <a:gd name="T20" fmla="*/ 117 w 645"/>
                  <a:gd name="T21" fmla="*/ 80 h 645"/>
                  <a:gd name="T22" fmla="*/ 133 w 645"/>
                  <a:gd name="T23" fmla="*/ 138 h 645"/>
                  <a:gd name="T24" fmla="*/ 62 w 645"/>
                  <a:gd name="T25" fmla="*/ 141 h 645"/>
                  <a:gd name="T26" fmla="*/ 66 w 645"/>
                  <a:gd name="T27" fmla="*/ 255 h 645"/>
                  <a:gd name="T28" fmla="*/ 62 w 645"/>
                  <a:gd name="T29" fmla="*/ 274 h 645"/>
                  <a:gd name="T30" fmla="*/ 9 w 645"/>
                  <a:gd name="T31" fmla="*/ 377 h 645"/>
                  <a:gd name="T32" fmla="*/ 67 w 645"/>
                  <a:gd name="T33" fmla="*/ 393 h 645"/>
                  <a:gd name="T34" fmla="*/ 37 w 645"/>
                  <a:gd name="T35" fmla="*/ 461 h 645"/>
                  <a:gd name="T36" fmla="*/ 138 w 645"/>
                  <a:gd name="T37" fmla="*/ 513 h 645"/>
                  <a:gd name="T38" fmla="*/ 150 w 645"/>
                  <a:gd name="T39" fmla="*/ 523 h 645"/>
                  <a:gd name="T40" fmla="*/ 212 w 645"/>
                  <a:gd name="T41" fmla="*/ 621 h 645"/>
                  <a:gd name="T42" fmla="*/ 255 w 645"/>
                  <a:gd name="T43" fmla="*/ 579 h 645"/>
                  <a:gd name="T44" fmla="*/ 297 w 645"/>
                  <a:gd name="T45" fmla="*/ 640 h 645"/>
                  <a:gd name="T46" fmla="*/ 394 w 645"/>
                  <a:gd name="T47" fmla="*/ 578 h 645"/>
                  <a:gd name="T48" fmla="*/ 413 w 645"/>
                  <a:gd name="T49" fmla="*/ 572 h 645"/>
                  <a:gd name="T50" fmla="*/ 529 w 645"/>
                  <a:gd name="T51" fmla="*/ 565 h 645"/>
                  <a:gd name="T52" fmla="*/ 513 w 645"/>
                  <a:gd name="T53" fmla="*/ 507 h 645"/>
                  <a:gd name="T54" fmla="*/ 584 w 645"/>
                  <a:gd name="T55" fmla="*/ 504 h 645"/>
                  <a:gd name="T56" fmla="*/ 580 w 645"/>
                  <a:gd name="T57" fmla="*/ 390 h 645"/>
                  <a:gd name="T58" fmla="*/ 584 w 645"/>
                  <a:gd name="T59" fmla="*/ 371 h 645"/>
                  <a:gd name="T60" fmla="*/ 322 w 645"/>
                  <a:gd name="T61" fmla="*/ 528 h 645"/>
                  <a:gd name="T62" fmla="*/ 322 w 645"/>
                  <a:gd name="T63" fmla="*/ 117 h 645"/>
                  <a:gd name="T64" fmla="*/ 322 w 645"/>
                  <a:gd name="T65" fmla="*/ 528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5" h="645">
                    <a:moveTo>
                      <a:pt x="640" y="348"/>
                    </a:moveTo>
                    <a:cubicBezTo>
                      <a:pt x="645" y="305"/>
                      <a:pt x="636" y="268"/>
                      <a:pt x="636" y="268"/>
                    </a:cubicBezTo>
                    <a:cubicBezTo>
                      <a:pt x="579" y="252"/>
                      <a:pt x="579" y="252"/>
                      <a:pt x="579" y="252"/>
                    </a:cubicBezTo>
                    <a:cubicBezTo>
                      <a:pt x="578" y="252"/>
                      <a:pt x="578" y="252"/>
                      <a:pt x="578" y="252"/>
                    </a:cubicBezTo>
                    <a:cubicBezTo>
                      <a:pt x="577" y="245"/>
                      <a:pt x="574" y="239"/>
                      <a:pt x="572" y="232"/>
                    </a:cubicBezTo>
                    <a:cubicBezTo>
                      <a:pt x="609" y="184"/>
                      <a:pt x="609" y="184"/>
                      <a:pt x="609" y="184"/>
                    </a:cubicBezTo>
                    <a:cubicBezTo>
                      <a:pt x="592" y="144"/>
                      <a:pt x="566" y="117"/>
                      <a:pt x="566" y="117"/>
                    </a:cubicBezTo>
                    <a:cubicBezTo>
                      <a:pt x="507" y="132"/>
                      <a:pt x="507" y="132"/>
                      <a:pt x="507" y="132"/>
                    </a:cubicBezTo>
                    <a:cubicBezTo>
                      <a:pt x="507" y="132"/>
                      <a:pt x="507" y="132"/>
                      <a:pt x="507" y="132"/>
                    </a:cubicBezTo>
                    <a:cubicBezTo>
                      <a:pt x="504" y="129"/>
                      <a:pt x="500" y="125"/>
                      <a:pt x="496" y="122"/>
                    </a:cubicBezTo>
                    <a:cubicBezTo>
                      <a:pt x="505" y="61"/>
                      <a:pt x="505" y="61"/>
                      <a:pt x="505" y="61"/>
                    </a:cubicBezTo>
                    <a:cubicBezTo>
                      <a:pt x="470" y="35"/>
                      <a:pt x="434" y="24"/>
                      <a:pt x="434" y="24"/>
                    </a:cubicBezTo>
                    <a:cubicBezTo>
                      <a:pt x="390" y="66"/>
                      <a:pt x="390" y="66"/>
                      <a:pt x="390" y="66"/>
                    </a:cubicBezTo>
                    <a:cubicBezTo>
                      <a:pt x="391" y="66"/>
                      <a:pt x="391" y="66"/>
                      <a:pt x="391" y="66"/>
                    </a:cubicBezTo>
                    <a:cubicBezTo>
                      <a:pt x="384" y="64"/>
                      <a:pt x="378" y="63"/>
                      <a:pt x="371" y="62"/>
                    </a:cubicBezTo>
                    <a:cubicBezTo>
                      <a:pt x="348" y="5"/>
                      <a:pt x="348" y="5"/>
                      <a:pt x="348" y="5"/>
                    </a:cubicBezTo>
                    <a:cubicBezTo>
                      <a:pt x="305" y="0"/>
                      <a:pt x="269" y="9"/>
                      <a:pt x="269" y="9"/>
                    </a:cubicBezTo>
                    <a:cubicBezTo>
                      <a:pt x="252" y="67"/>
                      <a:pt x="252" y="67"/>
                      <a:pt x="252" y="67"/>
                    </a:cubicBezTo>
                    <a:cubicBezTo>
                      <a:pt x="252" y="67"/>
                      <a:pt x="252" y="67"/>
                      <a:pt x="252" y="67"/>
                    </a:cubicBezTo>
                    <a:cubicBezTo>
                      <a:pt x="246" y="69"/>
                      <a:pt x="239" y="71"/>
                      <a:pt x="232" y="73"/>
                    </a:cubicBezTo>
                    <a:cubicBezTo>
                      <a:pt x="184" y="36"/>
                      <a:pt x="184" y="36"/>
                      <a:pt x="184" y="36"/>
                    </a:cubicBezTo>
                    <a:cubicBezTo>
                      <a:pt x="144" y="53"/>
                      <a:pt x="117" y="80"/>
                      <a:pt x="117" y="80"/>
                    </a:cubicBezTo>
                    <a:cubicBezTo>
                      <a:pt x="132" y="138"/>
                      <a:pt x="132" y="138"/>
                      <a:pt x="132" y="138"/>
                    </a:cubicBezTo>
                    <a:cubicBezTo>
                      <a:pt x="133" y="138"/>
                      <a:pt x="133" y="138"/>
                      <a:pt x="133" y="138"/>
                    </a:cubicBezTo>
                    <a:cubicBezTo>
                      <a:pt x="129" y="142"/>
                      <a:pt x="125" y="146"/>
                      <a:pt x="122" y="150"/>
                    </a:cubicBezTo>
                    <a:cubicBezTo>
                      <a:pt x="62" y="141"/>
                      <a:pt x="62" y="141"/>
                      <a:pt x="62" y="141"/>
                    </a:cubicBezTo>
                    <a:cubicBezTo>
                      <a:pt x="35" y="176"/>
                      <a:pt x="25" y="212"/>
                      <a:pt x="25" y="212"/>
                    </a:cubicBezTo>
                    <a:cubicBezTo>
                      <a:pt x="66" y="255"/>
                      <a:pt x="66" y="255"/>
                      <a:pt x="66" y="255"/>
                    </a:cubicBezTo>
                    <a:cubicBezTo>
                      <a:pt x="67" y="255"/>
                      <a:pt x="67" y="255"/>
                      <a:pt x="67" y="255"/>
                    </a:cubicBezTo>
                    <a:cubicBezTo>
                      <a:pt x="65" y="261"/>
                      <a:pt x="63" y="268"/>
                      <a:pt x="62" y="274"/>
                    </a:cubicBezTo>
                    <a:cubicBezTo>
                      <a:pt x="6" y="297"/>
                      <a:pt x="6" y="297"/>
                      <a:pt x="6" y="297"/>
                    </a:cubicBezTo>
                    <a:cubicBezTo>
                      <a:pt x="0" y="340"/>
                      <a:pt x="9" y="377"/>
                      <a:pt x="9" y="377"/>
                    </a:cubicBezTo>
                    <a:cubicBezTo>
                      <a:pt x="67" y="393"/>
                      <a:pt x="67" y="393"/>
                      <a:pt x="67" y="393"/>
                    </a:cubicBezTo>
                    <a:cubicBezTo>
                      <a:pt x="67" y="393"/>
                      <a:pt x="67" y="393"/>
                      <a:pt x="67" y="393"/>
                    </a:cubicBezTo>
                    <a:cubicBezTo>
                      <a:pt x="69" y="400"/>
                      <a:pt x="71" y="406"/>
                      <a:pt x="74" y="413"/>
                    </a:cubicBezTo>
                    <a:cubicBezTo>
                      <a:pt x="37" y="461"/>
                      <a:pt x="37" y="461"/>
                      <a:pt x="37" y="461"/>
                    </a:cubicBezTo>
                    <a:cubicBezTo>
                      <a:pt x="54" y="501"/>
                      <a:pt x="80" y="528"/>
                      <a:pt x="80" y="528"/>
                    </a:cubicBezTo>
                    <a:cubicBezTo>
                      <a:pt x="138" y="513"/>
                      <a:pt x="138" y="513"/>
                      <a:pt x="138" y="513"/>
                    </a:cubicBezTo>
                    <a:cubicBezTo>
                      <a:pt x="138" y="513"/>
                      <a:pt x="138" y="513"/>
                      <a:pt x="138" y="513"/>
                    </a:cubicBezTo>
                    <a:cubicBezTo>
                      <a:pt x="142" y="516"/>
                      <a:pt x="146" y="520"/>
                      <a:pt x="150" y="523"/>
                    </a:cubicBezTo>
                    <a:cubicBezTo>
                      <a:pt x="141" y="584"/>
                      <a:pt x="141" y="584"/>
                      <a:pt x="141" y="584"/>
                    </a:cubicBezTo>
                    <a:cubicBezTo>
                      <a:pt x="176" y="610"/>
                      <a:pt x="212" y="621"/>
                      <a:pt x="212" y="621"/>
                    </a:cubicBezTo>
                    <a:cubicBezTo>
                      <a:pt x="255" y="579"/>
                      <a:pt x="255" y="579"/>
                      <a:pt x="255" y="579"/>
                    </a:cubicBezTo>
                    <a:cubicBezTo>
                      <a:pt x="255" y="579"/>
                      <a:pt x="255" y="579"/>
                      <a:pt x="255" y="579"/>
                    </a:cubicBezTo>
                    <a:cubicBezTo>
                      <a:pt x="262" y="580"/>
                      <a:pt x="268" y="582"/>
                      <a:pt x="275" y="583"/>
                    </a:cubicBezTo>
                    <a:cubicBezTo>
                      <a:pt x="297" y="640"/>
                      <a:pt x="297" y="640"/>
                      <a:pt x="297" y="640"/>
                    </a:cubicBezTo>
                    <a:cubicBezTo>
                      <a:pt x="341" y="645"/>
                      <a:pt x="377" y="636"/>
                      <a:pt x="377" y="636"/>
                    </a:cubicBezTo>
                    <a:cubicBezTo>
                      <a:pt x="394" y="578"/>
                      <a:pt x="394" y="578"/>
                      <a:pt x="394" y="578"/>
                    </a:cubicBezTo>
                    <a:cubicBezTo>
                      <a:pt x="393" y="578"/>
                      <a:pt x="393" y="578"/>
                      <a:pt x="393" y="578"/>
                    </a:cubicBezTo>
                    <a:cubicBezTo>
                      <a:pt x="400" y="576"/>
                      <a:pt x="407" y="574"/>
                      <a:pt x="413" y="572"/>
                    </a:cubicBezTo>
                    <a:cubicBezTo>
                      <a:pt x="462" y="609"/>
                      <a:pt x="462" y="609"/>
                      <a:pt x="462" y="609"/>
                    </a:cubicBezTo>
                    <a:cubicBezTo>
                      <a:pt x="502" y="592"/>
                      <a:pt x="529" y="565"/>
                      <a:pt x="529" y="565"/>
                    </a:cubicBezTo>
                    <a:cubicBezTo>
                      <a:pt x="514" y="507"/>
                      <a:pt x="514" y="507"/>
                      <a:pt x="514" y="507"/>
                    </a:cubicBezTo>
                    <a:cubicBezTo>
                      <a:pt x="513" y="507"/>
                      <a:pt x="513" y="507"/>
                      <a:pt x="513" y="507"/>
                    </a:cubicBezTo>
                    <a:cubicBezTo>
                      <a:pt x="517" y="503"/>
                      <a:pt x="520" y="499"/>
                      <a:pt x="524" y="495"/>
                    </a:cubicBezTo>
                    <a:cubicBezTo>
                      <a:pt x="584" y="504"/>
                      <a:pt x="584" y="504"/>
                      <a:pt x="584" y="504"/>
                    </a:cubicBezTo>
                    <a:cubicBezTo>
                      <a:pt x="611" y="469"/>
                      <a:pt x="621" y="433"/>
                      <a:pt x="621" y="433"/>
                    </a:cubicBezTo>
                    <a:cubicBezTo>
                      <a:pt x="580" y="390"/>
                      <a:pt x="580" y="390"/>
                      <a:pt x="580" y="390"/>
                    </a:cubicBezTo>
                    <a:cubicBezTo>
                      <a:pt x="579" y="390"/>
                      <a:pt x="579" y="390"/>
                      <a:pt x="579" y="390"/>
                    </a:cubicBezTo>
                    <a:cubicBezTo>
                      <a:pt x="581" y="384"/>
                      <a:pt x="582" y="377"/>
                      <a:pt x="584" y="371"/>
                    </a:cubicBezTo>
                    <a:lnTo>
                      <a:pt x="640" y="348"/>
                    </a:lnTo>
                    <a:close/>
                    <a:moveTo>
                      <a:pt x="322" y="528"/>
                    </a:moveTo>
                    <a:cubicBezTo>
                      <a:pt x="208" y="528"/>
                      <a:pt x="116" y="436"/>
                      <a:pt x="116" y="322"/>
                    </a:cubicBezTo>
                    <a:cubicBezTo>
                      <a:pt x="116" y="209"/>
                      <a:pt x="208" y="117"/>
                      <a:pt x="322" y="117"/>
                    </a:cubicBezTo>
                    <a:cubicBezTo>
                      <a:pt x="435" y="117"/>
                      <a:pt x="527" y="209"/>
                      <a:pt x="527" y="322"/>
                    </a:cubicBezTo>
                    <a:cubicBezTo>
                      <a:pt x="527" y="436"/>
                      <a:pt x="435" y="528"/>
                      <a:pt x="322" y="528"/>
                    </a:cubicBezTo>
                    <a:close/>
                  </a:path>
                </a:pathLst>
              </a:custGeom>
              <a:solidFill>
                <a:srgbClr val="ED7D3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36" name="Freeform 137">
                <a:extLst>
                  <a:ext uri="{FF2B5EF4-FFF2-40B4-BE49-F238E27FC236}">
                    <a16:creationId xmlns:a16="http://schemas.microsoft.com/office/drawing/2014/main" id="{F6759159-C1E1-4454-B1FD-FC6E80389278}"/>
                  </a:ext>
                </a:extLst>
              </p:cNvPr>
              <p:cNvSpPr>
                <a:spLocks noEditPoints="1"/>
              </p:cNvSpPr>
              <p:nvPr/>
            </p:nvSpPr>
            <p:spPr bwMode="auto">
              <a:xfrm>
                <a:off x="6205429" y="3188181"/>
                <a:ext cx="1387123" cy="1387123"/>
              </a:xfrm>
              <a:custGeom>
                <a:avLst/>
                <a:gdLst>
                  <a:gd name="T0" fmla="*/ 750 w 761"/>
                  <a:gd name="T1" fmla="*/ 317 h 761"/>
                  <a:gd name="T2" fmla="*/ 682 w 761"/>
                  <a:gd name="T3" fmla="*/ 298 h 761"/>
                  <a:gd name="T4" fmla="*/ 718 w 761"/>
                  <a:gd name="T5" fmla="*/ 217 h 761"/>
                  <a:gd name="T6" fmla="*/ 598 w 761"/>
                  <a:gd name="T7" fmla="*/ 156 h 761"/>
                  <a:gd name="T8" fmla="*/ 585 w 761"/>
                  <a:gd name="T9" fmla="*/ 144 h 761"/>
                  <a:gd name="T10" fmla="*/ 511 w 761"/>
                  <a:gd name="T11" fmla="*/ 29 h 761"/>
                  <a:gd name="T12" fmla="*/ 460 w 761"/>
                  <a:gd name="T13" fmla="*/ 79 h 761"/>
                  <a:gd name="T14" fmla="*/ 411 w 761"/>
                  <a:gd name="T15" fmla="*/ 7 h 761"/>
                  <a:gd name="T16" fmla="*/ 297 w 761"/>
                  <a:gd name="T17" fmla="*/ 79 h 761"/>
                  <a:gd name="T18" fmla="*/ 274 w 761"/>
                  <a:gd name="T19" fmla="*/ 87 h 761"/>
                  <a:gd name="T20" fmla="*/ 138 w 761"/>
                  <a:gd name="T21" fmla="*/ 95 h 761"/>
                  <a:gd name="T22" fmla="*/ 156 w 761"/>
                  <a:gd name="T23" fmla="*/ 163 h 761"/>
                  <a:gd name="T24" fmla="*/ 73 w 761"/>
                  <a:gd name="T25" fmla="*/ 167 h 761"/>
                  <a:gd name="T26" fmla="*/ 78 w 761"/>
                  <a:gd name="T27" fmla="*/ 301 h 761"/>
                  <a:gd name="T28" fmla="*/ 73 w 761"/>
                  <a:gd name="T29" fmla="*/ 324 h 761"/>
                  <a:gd name="T30" fmla="*/ 11 w 761"/>
                  <a:gd name="T31" fmla="*/ 445 h 761"/>
                  <a:gd name="T32" fmla="*/ 79 w 761"/>
                  <a:gd name="T33" fmla="*/ 464 h 761"/>
                  <a:gd name="T34" fmla="*/ 43 w 761"/>
                  <a:gd name="T35" fmla="*/ 544 h 761"/>
                  <a:gd name="T36" fmla="*/ 163 w 761"/>
                  <a:gd name="T37" fmla="*/ 606 h 761"/>
                  <a:gd name="T38" fmla="*/ 177 w 761"/>
                  <a:gd name="T39" fmla="*/ 618 h 761"/>
                  <a:gd name="T40" fmla="*/ 250 w 761"/>
                  <a:gd name="T41" fmla="*/ 733 h 761"/>
                  <a:gd name="T42" fmla="*/ 301 w 761"/>
                  <a:gd name="T43" fmla="*/ 683 h 761"/>
                  <a:gd name="T44" fmla="*/ 351 w 761"/>
                  <a:gd name="T45" fmla="*/ 755 h 761"/>
                  <a:gd name="T46" fmla="*/ 464 w 761"/>
                  <a:gd name="T47" fmla="*/ 682 h 761"/>
                  <a:gd name="T48" fmla="*/ 487 w 761"/>
                  <a:gd name="T49" fmla="*/ 675 h 761"/>
                  <a:gd name="T50" fmla="*/ 623 w 761"/>
                  <a:gd name="T51" fmla="*/ 667 h 761"/>
                  <a:gd name="T52" fmla="*/ 605 w 761"/>
                  <a:gd name="T53" fmla="*/ 598 h 761"/>
                  <a:gd name="T54" fmla="*/ 689 w 761"/>
                  <a:gd name="T55" fmla="*/ 595 h 761"/>
                  <a:gd name="T56" fmla="*/ 683 w 761"/>
                  <a:gd name="T57" fmla="*/ 460 h 761"/>
                  <a:gd name="T58" fmla="*/ 688 w 761"/>
                  <a:gd name="T59" fmla="*/ 438 h 761"/>
                  <a:gd name="T60" fmla="*/ 379 w 761"/>
                  <a:gd name="T61" fmla="*/ 623 h 761"/>
                  <a:gd name="T62" fmla="*/ 379 w 761"/>
                  <a:gd name="T63" fmla="*/ 138 h 761"/>
                  <a:gd name="T64" fmla="*/ 379 w 761"/>
                  <a:gd name="T65" fmla="*/ 623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61" h="761">
                    <a:moveTo>
                      <a:pt x="755" y="411"/>
                    </a:moveTo>
                    <a:cubicBezTo>
                      <a:pt x="761" y="360"/>
                      <a:pt x="750" y="317"/>
                      <a:pt x="750" y="317"/>
                    </a:cubicBezTo>
                    <a:cubicBezTo>
                      <a:pt x="682" y="297"/>
                      <a:pt x="682" y="297"/>
                      <a:pt x="682" y="297"/>
                    </a:cubicBezTo>
                    <a:cubicBezTo>
                      <a:pt x="682" y="298"/>
                      <a:pt x="682" y="298"/>
                      <a:pt x="682" y="298"/>
                    </a:cubicBezTo>
                    <a:cubicBezTo>
                      <a:pt x="680" y="290"/>
                      <a:pt x="677" y="282"/>
                      <a:pt x="675" y="274"/>
                    </a:cubicBezTo>
                    <a:cubicBezTo>
                      <a:pt x="718" y="217"/>
                      <a:pt x="718" y="217"/>
                      <a:pt x="718" y="217"/>
                    </a:cubicBezTo>
                    <a:cubicBezTo>
                      <a:pt x="698" y="170"/>
                      <a:pt x="667" y="138"/>
                      <a:pt x="667" y="138"/>
                    </a:cubicBezTo>
                    <a:cubicBezTo>
                      <a:pt x="598" y="156"/>
                      <a:pt x="598" y="156"/>
                      <a:pt x="598" y="156"/>
                    </a:cubicBezTo>
                    <a:cubicBezTo>
                      <a:pt x="598" y="156"/>
                      <a:pt x="598" y="156"/>
                      <a:pt x="598" y="156"/>
                    </a:cubicBezTo>
                    <a:cubicBezTo>
                      <a:pt x="594" y="152"/>
                      <a:pt x="589" y="148"/>
                      <a:pt x="585" y="144"/>
                    </a:cubicBezTo>
                    <a:cubicBezTo>
                      <a:pt x="595" y="73"/>
                      <a:pt x="595" y="73"/>
                      <a:pt x="595" y="73"/>
                    </a:cubicBezTo>
                    <a:cubicBezTo>
                      <a:pt x="554" y="42"/>
                      <a:pt x="511" y="29"/>
                      <a:pt x="511" y="29"/>
                    </a:cubicBezTo>
                    <a:cubicBezTo>
                      <a:pt x="460" y="78"/>
                      <a:pt x="460" y="78"/>
                      <a:pt x="460" y="78"/>
                    </a:cubicBezTo>
                    <a:cubicBezTo>
                      <a:pt x="460" y="79"/>
                      <a:pt x="460" y="79"/>
                      <a:pt x="460" y="79"/>
                    </a:cubicBezTo>
                    <a:cubicBezTo>
                      <a:pt x="453" y="77"/>
                      <a:pt x="445" y="75"/>
                      <a:pt x="438" y="73"/>
                    </a:cubicBezTo>
                    <a:cubicBezTo>
                      <a:pt x="411" y="7"/>
                      <a:pt x="411" y="7"/>
                      <a:pt x="411" y="7"/>
                    </a:cubicBezTo>
                    <a:cubicBezTo>
                      <a:pt x="360" y="0"/>
                      <a:pt x="317" y="11"/>
                      <a:pt x="317" y="11"/>
                    </a:cubicBezTo>
                    <a:cubicBezTo>
                      <a:pt x="297" y="79"/>
                      <a:pt x="297" y="79"/>
                      <a:pt x="297" y="79"/>
                    </a:cubicBezTo>
                    <a:cubicBezTo>
                      <a:pt x="298" y="79"/>
                      <a:pt x="298" y="79"/>
                      <a:pt x="298" y="79"/>
                    </a:cubicBezTo>
                    <a:cubicBezTo>
                      <a:pt x="290" y="82"/>
                      <a:pt x="282" y="84"/>
                      <a:pt x="274" y="87"/>
                    </a:cubicBezTo>
                    <a:cubicBezTo>
                      <a:pt x="217" y="43"/>
                      <a:pt x="217" y="43"/>
                      <a:pt x="217" y="43"/>
                    </a:cubicBezTo>
                    <a:cubicBezTo>
                      <a:pt x="170" y="64"/>
                      <a:pt x="138" y="95"/>
                      <a:pt x="138" y="95"/>
                    </a:cubicBezTo>
                    <a:cubicBezTo>
                      <a:pt x="156" y="163"/>
                      <a:pt x="156" y="163"/>
                      <a:pt x="156" y="163"/>
                    </a:cubicBezTo>
                    <a:cubicBezTo>
                      <a:pt x="156" y="163"/>
                      <a:pt x="156" y="163"/>
                      <a:pt x="156" y="163"/>
                    </a:cubicBezTo>
                    <a:cubicBezTo>
                      <a:pt x="152" y="168"/>
                      <a:pt x="148" y="172"/>
                      <a:pt x="144" y="177"/>
                    </a:cubicBezTo>
                    <a:cubicBezTo>
                      <a:pt x="73" y="167"/>
                      <a:pt x="73" y="167"/>
                      <a:pt x="73" y="167"/>
                    </a:cubicBezTo>
                    <a:cubicBezTo>
                      <a:pt x="41" y="208"/>
                      <a:pt x="29" y="250"/>
                      <a:pt x="29" y="250"/>
                    </a:cubicBezTo>
                    <a:cubicBezTo>
                      <a:pt x="78" y="301"/>
                      <a:pt x="78" y="301"/>
                      <a:pt x="78" y="301"/>
                    </a:cubicBezTo>
                    <a:cubicBezTo>
                      <a:pt x="78" y="301"/>
                      <a:pt x="78" y="301"/>
                      <a:pt x="78" y="301"/>
                    </a:cubicBezTo>
                    <a:cubicBezTo>
                      <a:pt x="76" y="309"/>
                      <a:pt x="75" y="316"/>
                      <a:pt x="73" y="324"/>
                    </a:cubicBezTo>
                    <a:cubicBezTo>
                      <a:pt x="7" y="351"/>
                      <a:pt x="7" y="351"/>
                      <a:pt x="7" y="351"/>
                    </a:cubicBezTo>
                    <a:cubicBezTo>
                      <a:pt x="0" y="402"/>
                      <a:pt x="11" y="445"/>
                      <a:pt x="11" y="445"/>
                    </a:cubicBezTo>
                    <a:cubicBezTo>
                      <a:pt x="79" y="464"/>
                      <a:pt x="79" y="464"/>
                      <a:pt x="79" y="464"/>
                    </a:cubicBezTo>
                    <a:cubicBezTo>
                      <a:pt x="79" y="464"/>
                      <a:pt x="79" y="464"/>
                      <a:pt x="79" y="464"/>
                    </a:cubicBezTo>
                    <a:cubicBezTo>
                      <a:pt x="82" y="472"/>
                      <a:pt x="84" y="480"/>
                      <a:pt x="87" y="488"/>
                    </a:cubicBezTo>
                    <a:cubicBezTo>
                      <a:pt x="43" y="544"/>
                      <a:pt x="43" y="544"/>
                      <a:pt x="43" y="544"/>
                    </a:cubicBezTo>
                    <a:cubicBezTo>
                      <a:pt x="63" y="592"/>
                      <a:pt x="95" y="624"/>
                      <a:pt x="95" y="624"/>
                    </a:cubicBezTo>
                    <a:cubicBezTo>
                      <a:pt x="163" y="606"/>
                      <a:pt x="163" y="606"/>
                      <a:pt x="163" y="606"/>
                    </a:cubicBezTo>
                    <a:cubicBezTo>
                      <a:pt x="163" y="605"/>
                      <a:pt x="163" y="605"/>
                      <a:pt x="163" y="605"/>
                    </a:cubicBezTo>
                    <a:cubicBezTo>
                      <a:pt x="168" y="610"/>
                      <a:pt x="172" y="614"/>
                      <a:pt x="177" y="618"/>
                    </a:cubicBezTo>
                    <a:cubicBezTo>
                      <a:pt x="167" y="689"/>
                      <a:pt x="167" y="689"/>
                      <a:pt x="167" y="689"/>
                    </a:cubicBezTo>
                    <a:cubicBezTo>
                      <a:pt x="207" y="720"/>
                      <a:pt x="250" y="733"/>
                      <a:pt x="250" y="733"/>
                    </a:cubicBezTo>
                    <a:cubicBezTo>
                      <a:pt x="301" y="683"/>
                      <a:pt x="301" y="683"/>
                      <a:pt x="301" y="683"/>
                    </a:cubicBezTo>
                    <a:cubicBezTo>
                      <a:pt x="301" y="683"/>
                      <a:pt x="301" y="683"/>
                      <a:pt x="301" y="683"/>
                    </a:cubicBezTo>
                    <a:cubicBezTo>
                      <a:pt x="308" y="685"/>
                      <a:pt x="316" y="687"/>
                      <a:pt x="324" y="688"/>
                    </a:cubicBezTo>
                    <a:cubicBezTo>
                      <a:pt x="351" y="755"/>
                      <a:pt x="351" y="755"/>
                      <a:pt x="351" y="755"/>
                    </a:cubicBezTo>
                    <a:cubicBezTo>
                      <a:pt x="402" y="761"/>
                      <a:pt x="445" y="751"/>
                      <a:pt x="445" y="751"/>
                    </a:cubicBezTo>
                    <a:cubicBezTo>
                      <a:pt x="464" y="682"/>
                      <a:pt x="464" y="682"/>
                      <a:pt x="464" y="682"/>
                    </a:cubicBezTo>
                    <a:cubicBezTo>
                      <a:pt x="464" y="682"/>
                      <a:pt x="464" y="682"/>
                      <a:pt x="464" y="682"/>
                    </a:cubicBezTo>
                    <a:cubicBezTo>
                      <a:pt x="472" y="680"/>
                      <a:pt x="480" y="678"/>
                      <a:pt x="487" y="675"/>
                    </a:cubicBezTo>
                    <a:cubicBezTo>
                      <a:pt x="544" y="718"/>
                      <a:pt x="544" y="718"/>
                      <a:pt x="544" y="718"/>
                    </a:cubicBezTo>
                    <a:cubicBezTo>
                      <a:pt x="592" y="698"/>
                      <a:pt x="623" y="667"/>
                      <a:pt x="623" y="667"/>
                    </a:cubicBezTo>
                    <a:cubicBezTo>
                      <a:pt x="606" y="598"/>
                      <a:pt x="606" y="598"/>
                      <a:pt x="606" y="598"/>
                    </a:cubicBezTo>
                    <a:cubicBezTo>
                      <a:pt x="605" y="598"/>
                      <a:pt x="605" y="598"/>
                      <a:pt x="605" y="598"/>
                    </a:cubicBezTo>
                    <a:cubicBezTo>
                      <a:pt x="609" y="594"/>
                      <a:pt x="614" y="589"/>
                      <a:pt x="618" y="585"/>
                    </a:cubicBezTo>
                    <a:cubicBezTo>
                      <a:pt x="689" y="595"/>
                      <a:pt x="689" y="595"/>
                      <a:pt x="689" y="595"/>
                    </a:cubicBezTo>
                    <a:cubicBezTo>
                      <a:pt x="720" y="554"/>
                      <a:pt x="733" y="511"/>
                      <a:pt x="733" y="511"/>
                    </a:cubicBezTo>
                    <a:cubicBezTo>
                      <a:pt x="683" y="460"/>
                      <a:pt x="683" y="460"/>
                      <a:pt x="683" y="460"/>
                    </a:cubicBezTo>
                    <a:cubicBezTo>
                      <a:pt x="683" y="461"/>
                      <a:pt x="683" y="461"/>
                      <a:pt x="683" y="461"/>
                    </a:cubicBezTo>
                    <a:cubicBezTo>
                      <a:pt x="685" y="453"/>
                      <a:pt x="687" y="446"/>
                      <a:pt x="688" y="438"/>
                    </a:cubicBezTo>
                    <a:lnTo>
                      <a:pt x="755" y="411"/>
                    </a:lnTo>
                    <a:close/>
                    <a:moveTo>
                      <a:pt x="379" y="623"/>
                    </a:moveTo>
                    <a:cubicBezTo>
                      <a:pt x="245" y="623"/>
                      <a:pt x="137" y="515"/>
                      <a:pt x="137" y="381"/>
                    </a:cubicBezTo>
                    <a:cubicBezTo>
                      <a:pt x="137" y="247"/>
                      <a:pt x="245" y="138"/>
                      <a:pt x="379" y="138"/>
                    </a:cubicBezTo>
                    <a:cubicBezTo>
                      <a:pt x="513" y="138"/>
                      <a:pt x="622" y="247"/>
                      <a:pt x="622" y="381"/>
                    </a:cubicBezTo>
                    <a:cubicBezTo>
                      <a:pt x="622" y="515"/>
                      <a:pt x="513" y="623"/>
                      <a:pt x="379" y="623"/>
                    </a:cubicBezTo>
                    <a:close/>
                  </a:path>
                </a:pathLst>
              </a:custGeom>
              <a:solidFill>
                <a:srgbClr val="A5A5A5"/>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37" name="Freeform 138">
                <a:extLst>
                  <a:ext uri="{FF2B5EF4-FFF2-40B4-BE49-F238E27FC236}">
                    <a16:creationId xmlns:a16="http://schemas.microsoft.com/office/drawing/2014/main" id="{B965B4F2-73F7-4830-9B4D-19955298B6D3}"/>
                  </a:ext>
                </a:extLst>
              </p:cNvPr>
              <p:cNvSpPr>
                <a:spLocks noEditPoints="1"/>
              </p:cNvSpPr>
              <p:nvPr/>
            </p:nvSpPr>
            <p:spPr bwMode="auto">
              <a:xfrm>
                <a:off x="8208280" y="5379065"/>
                <a:ext cx="1125881" cy="1124340"/>
              </a:xfrm>
              <a:custGeom>
                <a:avLst/>
                <a:gdLst>
                  <a:gd name="T0" fmla="*/ 610 w 618"/>
                  <a:gd name="T1" fmla="*/ 256 h 617"/>
                  <a:gd name="T2" fmla="*/ 554 w 618"/>
                  <a:gd name="T3" fmla="*/ 241 h 617"/>
                  <a:gd name="T4" fmla="*/ 583 w 618"/>
                  <a:gd name="T5" fmla="*/ 176 h 617"/>
                  <a:gd name="T6" fmla="*/ 486 w 618"/>
                  <a:gd name="T7" fmla="*/ 126 h 617"/>
                  <a:gd name="T8" fmla="*/ 475 w 618"/>
                  <a:gd name="T9" fmla="*/ 116 h 617"/>
                  <a:gd name="T10" fmla="*/ 415 w 618"/>
                  <a:gd name="T11" fmla="*/ 23 h 617"/>
                  <a:gd name="T12" fmla="*/ 374 w 618"/>
                  <a:gd name="T13" fmla="*/ 63 h 617"/>
                  <a:gd name="T14" fmla="*/ 334 w 618"/>
                  <a:gd name="T15" fmla="*/ 5 h 617"/>
                  <a:gd name="T16" fmla="*/ 241 w 618"/>
                  <a:gd name="T17" fmla="*/ 64 h 617"/>
                  <a:gd name="T18" fmla="*/ 223 w 618"/>
                  <a:gd name="T19" fmla="*/ 70 h 617"/>
                  <a:gd name="T20" fmla="*/ 112 w 618"/>
                  <a:gd name="T21" fmla="*/ 76 h 617"/>
                  <a:gd name="T22" fmla="*/ 127 w 618"/>
                  <a:gd name="T23" fmla="*/ 132 h 617"/>
                  <a:gd name="T24" fmla="*/ 59 w 618"/>
                  <a:gd name="T25" fmla="*/ 134 h 617"/>
                  <a:gd name="T26" fmla="*/ 64 w 618"/>
                  <a:gd name="T27" fmla="*/ 244 h 617"/>
                  <a:gd name="T28" fmla="*/ 60 w 618"/>
                  <a:gd name="T29" fmla="*/ 262 h 617"/>
                  <a:gd name="T30" fmla="*/ 9 w 618"/>
                  <a:gd name="T31" fmla="*/ 360 h 617"/>
                  <a:gd name="T32" fmla="*/ 65 w 618"/>
                  <a:gd name="T33" fmla="*/ 376 h 617"/>
                  <a:gd name="T34" fmla="*/ 35 w 618"/>
                  <a:gd name="T35" fmla="*/ 441 h 617"/>
                  <a:gd name="T36" fmla="*/ 133 w 618"/>
                  <a:gd name="T37" fmla="*/ 491 h 617"/>
                  <a:gd name="T38" fmla="*/ 144 w 618"/>
                  <a:gd name="T39" fmla="*/ 501 h 617"/>
                  <a:gd name="T40" fmla="*/ 203 w 618"/>
                  <a:gd name="T41" fmla="*/ 594 h 617"/>
                  <a:gd name="T42" fmla="*/ 245 w 618"/>
                  <a:gd name="T43" fmla="*/ 554 h 617"/>
                  <a:gd name="T44" fmla="*/ 285 w 618"/>
                  <a:gd name="T45" fmla="*/ 612 h 617"/>
                  <a:gd name="T46" fmla="*/ 377 w 618"/>
                  <a:gd name="T47" fmla="*/ 553 h 617"/>
                  <a:gd name="T48" fmla="*/ 396 w 618"/>
                  <a:gd name="T49" fmla="*/ 547 h 617"/>
                  <a:gd name="T50" fmla="*/ 506 w 618"/>
                  <a:gd name="T51" fmla="*/ 541 h 617"/>
                  <a:gd name="T52" fmla="*/ 492 w 618"/>
                  <a:gd name="T53" fmla="*/ 485 h 617"/>
                  <a:gd name="T54" fmla="*/ 559 w 618"/>
                  <a:gd name="T55" fmla="*/ 482 h 617"/>
                  <a:gd name="T56" fmla="*/ 555 w 618"/>
                  <a:gd name="T57" fmla="*/ 373 h 617"/>
                  <a:gd name="T58" fmla="*/ 559 w 618"/>
                  <a:gd name="T59" fmla="*/ 355 h 617"/>
                  <a:gd name="T60" fmla="*/ 308 w 618"/>
                  <a:gd name="T61" fmla="*/ 505 h 617"/>
                  <a:gd name="T62" fmla="*/ 308 w 618"/>
                  <a:gd name="T63" fmla="*/ 111 h 617"/>
                  <a:gd name="T64" fmla="*/ 308 w 618"/>
                  <a:gd name="T65" fmla="*/ 505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8" h="617">
                    <a:moveTo>
                      <a:pt x="613" y="333"/>
                    </a:moveTo>
                    <a:cubicBezTo>
                      <a:pt x="618" y="291"/>
                      <a:pt x="610" y="256"/>
                      <a:pt x="610" y="256"/>
                    </a:cubicBezTo>
                    <a:cubicBezTo>
                      <a:pt x="554" y="241"/>
                      <a:pt x="554" y="241"/>
                      <a:pt x="554" y="241"/>
                    </a:cubicBezTo>
                    <a:cubicBezTo>
                      <a:pt x="554" y="241"/>
                      <a:pt x="554" y="241"/>
                      <a:pt x="554" y="241"/>
                    </a:cubicBezTo>
                    <a:cubicBezTo>
                      <a:pt x="552" y="234"/>
                      <a:pt x="550" y="228"/>
                      <a:pt x="548" y="222"/>
                    </a:cubicBezTo>
                    <a:cubicBezTo>
                      <a:pt x="583" y="176"/>
                      <a:pt x="583" y="176"/>
                      <a:pt x="583" y="176"/>
                    </a:cubicBezTo>
                    <a:cubicBezTo>
                      <a:pt x="567" y="137"/>
                      <a:pt x="542" y="111"/>
                      <a:pt x="542" y="111"/>
                    </a:cubicBezTo>
                    <a:cubicBezTo>
                      <a:pt x="486" y="126"/>
                      <a:pt x="486" y="126"/>
                      <a:pt x="486" y="126"/>
                    </a:cubicBezTo>
                    <a:cubicBezTo>
                      <a:pt x="486" y="126"/>
                      <a:pt x="486" y="126"/>
                      <a:pt x="486" y="126"/>
                    </a:cubicBezTo>
                    <a:cubicBezTo>
                      <a:pt x="482" y="123"/>
                      <a:pt x="479" y="119"/>
                      <a:pt x="475" y="116"/>
                    </a:cubicBezTo>
                    <a:cubicBezTo>
                      <a:pt x="483" y="58"/>
                      <a:pt x="483" y="58"/>
                      <a:pt x="483" y="58"/>
                    </a:cubicBezTo>
                    <a:cubicBezTo>
                      <a:pt x="450" y="33"/>
                      <a:pt x="415" y="23"/>
                      <a:pt x="415" y="23"/>
                    </a:cubicBezTo>
                    <a:cubicBezTo>
                      <a:pt x="374" y="63"/>
                      <a:pt x="374" y="63"/>
                      <a:pt x="374" y="63"/>
                    </a:cubicBezTo>
                    <a:cubicBezTo>
                      <a:pt x="374" y="63"/>
                      <a:pt x="374" y="63"/>
                      <a:pt x="374" y="63"/>
                    </a:cubicBezTo>
                    <a:cubicBezTo>
                      <a:pt x="368" y="61"/>
                      <a:pt x="362" y="60"/>
                      <a:pt x="356" y="59"/>
                    </a:cubicBezTo>
                    <a:cubicBezTo>
                      <a:pt x="334" y="5"/>
                      <a:pt x="334" y="5"/>
                      <a:pt x="334" y="5"/>
                    </a:cubicBezTo>
                    <a:cubicBezTo>
                      <a:pt x="292" y="0"/>
                      <a:pt x="257" y="8"/>
                      <a:pt x="257" y="8"/>
                    </a:cubicBezTo>
                    <a:cubicBezTo>
                      <a:pt x="241" y="64"/>
                      <a:pt x="241" y="64"/>
                      <a:pt x="241" y="64"/>
                    </a:cubicBezTo>
                    <a:cubicBezTo>
                      <a:pt x="242" y="64"/>
                      <a:pt x="242" y="64"/>
                      <a:pt x="242" y="64"/>
                    </a:cubicBezTo>
                    <a:cubicBezTo>
                      <a:pt x="235" y="65"/>
                      <a:pt x="229" y="67"/>
                      <a:pt x="223" y="70"/>
                    </a:cubicBezTo>
                    <a:cubicBezTo>
                      <a:pt x="176" y="34"/>
                      <a:pt x="176" y="34"/>
                      <a:pt x="176" y="34"/>
                    </a:cubicBezTo>
                    <a:cubicBezTo>
                      <a:pt x="138" y="51"/>
                      <a:pt x="112" y="76"/>
                      <a:pt x="112" y="76"/>
                    </a:cubicBezTo>
                    <a:cubicBezTo>
                      <a:pt x="127" y="132"/>
                      <a:pt x="127" y="132"/>
                      <a:pt x="127" y="132"/>
                    </a:cubicBezTo>
                    <a:cubicBezTo>
                      <a:pt x="127" y="132"/>
                      <a:pt x="127" y="132"/>
                      <a:pt x="127" y="132"/>
                    </a:cubicBezTo>
                    <a:cubicBezTo>
                      <a:pt x="124" y="135"/>
                      <a:pt x="120" y="139"/>
                      <a:pt x="117" y="143"/>
                    </a:cubicBezTo>
                    <a:cubicBezTo>
                      <a:pt x="59" y="134"/>
                      <a:pt x="59" y="134"/>
                      <a:pt x="59" y="134"/>
                    </a:cubicBezTo>
                    <a:cubicBezTo>
                      <a:pt x="34" y="168"/>
                      <a:pt x="24" y="202"/>
                      <a:pt x="24" y="202"/>
                    </a:cubicBezTo>
                    <a:cubicBezTo>
                      <a:pt x="64" y="244"/>
                      <a:pt x="64" y="244"/>
                      <a:pt x="64" y="244"/>
                    </a:cubicBezTo>
                    <a:cubicBezTo>
                      <a:pt x="64" y="244"/>
                      <a:pt x="64" y="244"/>
                      <a:pt x="64" y="244"/>
                    </a:cubicBezTo>
                    <a:cubicBezTo>
                      <a:pt x="62" y="250"/>
                      <a:pt x="61" y="256"/>
                      <a:pt x="60" y="262"/>
                    </a:cubicBezTo>
                    <a:cubicBezTo>
                      <a:pt x="6" y="284"/>
                      <a:pt x="6" y="284"/>
                      <a:pt x="6" y="284"/>
                    </a:cubicBezTo>
                    <a:cubicBezTo>
                      <a:pt x="0" y="325"/>
                      <a:pt x="9" y="360"/>
                      <a:pt x="9" y="360"/>
                    </a:cubicBezTo>
                    <a:cubicBezTo>
                      <a:pt x="64" y="376"/>
                      <a:pt x="64" y="376"/>
                      <a:pt x="64" y="376"/>
                    </a:cubicBezTo>
                    <a:cubicBezTo>
                      <a:pt x="65" y="376"/>
                      <a:pt x="65" y="376"/>
                      <a:pt x="65" y="376"/>
                    </a:cubicBezTo>
                    <a:cubicBezTo>
                      <a:pt x="66" y="382"/>
                      <a:pt x="68" y="389"/>
                      <a:pt x="71" y="395"/>
                    </a:cubicBezTo>
                    <a:cubicBezTo>
                      <a:pt x="35" y="441"/>
                      <a:pt x="35" y="441"/>
                      <a:pt x="35" y="441"/>
                    </a:cubicBezTo>
                    <a:cubicBezTo>
                      <a:pt x="52" y="480"/>
                      <a:pt x="77" y="505"/>
                      <a:pt x="77" y="505"/>
                    </a:cubicBezTo>
                    <a:cubicBezTo>
                      <a:pt x="133" y="491"/>
                      <a:pt x="133" y="491"/>
                      <a:pt x="133" y="491"/>
                    </a:cubicBezTo>
                    <a:cubicBezTo>
                      <a:pt x="133" y="491"/>
                      <a:pt x="133" y="491"/>
                      <a:pt x="133" y="491"/>
                    </a:cubicBezTo>
                    <a:cubicBezTo>
                      <a:pt x="136" y="494"/>
                      <a:pt x="140" y="498"/>
                      <a:pt x="144" y="501"/>
                    </a:cubicBezTo>
                    <a:cubicBezTo>
                      <a:pt x="135" y="559"/>
                      <a:pt x="135" y="559"/>
                      <a:pt x="135" y="559"/>
                    </a:cubicBezTo>
                    <a:cubicBezTo>
                      <a:pt x="169" y="584"/>
                      <a:pt x="203" y="594"/>
                      <a:pt x="203" y="594"/>
                    </a:cubicBezTo>
                    <a:cubicBezTo>
                      <a:pt x="245" y="554"/>
                      <a:pt x="245" y="554"/>
                      <a:pt x="245" y="554"/>
                    </a:cubicBezTo>
                    <a:cubicBezTo>
                      <a:pt x="245" y="554"/>
                      <a:pt x="245" y="554"/>
                      <a:pt x="245" y="554"/>
                    </a:cubicBezTo>
                    <a:cubicBezTo>
                      <a:pt x="251" y="555"/>
                      <a:pt x="257" y="557"/>
                      <a:pt x="263" y="558"/>
                    </a:cubicBezTo>
                    <a:cubicBezTo>
                      <a:pt x="285" y="612"/>
                      <a:pt x="285" y="612"/>
                      <a:pt x="285" y="612"/>
                    </a:cubicBezTo>
                    <a:cubicBezTo>
                      <a:pt x="326" y="617"/>
                      <a:pt x="361" y="609"/>
                      <a:pt x="361" y="609"/>
                    </a:cubicBezTo>
                    <a:cubicBezTo>
                      <a:pt x="377" y="553"/>
                      <a:pt x="377" y="553"/>
                      <a:pt x="377" y="553"/>
                    </a:cubicBezTo>
                    <a:cubicBezTo>
                      <a:pt x="377" y="553"/>
                      <a:pt x="377" y="553"/>
                      <a:pt x="377" y="553"/>
                    </a:cubicBezTo>
                    <a:cubicBezTo>
                      <a:pt x="383" y="551"/>
                      <a:pt x="390" y="549"/>
                      <a:pt x="396" y="547"/>
                    </a:cubicBezTo>
                    <a:cubicBezTo>
                      <a:pt x="442" y="583"/>
                      <a:pt x="442" y="583"/>
                      <a:pt x="442" y="583"/>
                    </a:cubicBezTo>
                    <a:cubicBezTo>
                      <a:pt x="480" y="566"/>
                      <a:pt x="506" y="541"/>
                      <a:pt x="506" y="541"/>
                    </a:cubicBezTo>
                    <a:cubicBezTo>
                      <a:pt x="492" y="485"/>
                      <a:pt x="492" y="485"/>
                      <a:pt x="492" y="485"/>
                    </a:cubicBezTo>
                    <a:cubicBezTo>
                      <a:pt x="492" y="485"/>
                      <a:pt x="492" y="485"/>
                      <a:pt x="492" y="485"/>
                    </a:cubicBezTo>
                    <a:cubicBezTo>
                      <a:pt x="495" y="481"/>
                      <a:pt x="498" y="478"/>
                      <a:pt x="502" y="474"/>
                    </a:cubicBezTo>
                    <a:cubicBezTo>
                      <a:pt x="559" y="482"/>
                      <a:pt x="559" y="482"/>
                      <a:pt x="559" y="482"/>
                    </a:cubicBezTo>
                    <a:cubicBezTo>
                      <a:pt x="585" y="449"/>
                      <a:pt x="595" y="414"/>
                      <a:pt x="595" y="414"/>
                    </a:cubicBezTo>
                    <a:cubicBezTo>
                      <a:pt x="555" y="373"/>
                      <a:pt x="555" y="373"/>
                      <a:pt x="555" y="373"/>
                    </a:cubicBezTo>
                    <a:cubicBezTo>
                      <a:pt x="555" y="373"/>
                      <a:pt x="555" y="373"/>
                      <a:pt x="555" y="373"/>
                    </a:cubicBezTo>
                    <a:cubicBezTo>
                      <a:pt x="556" y="367"/>
                      <a:pt x="558" y="361"/>
                      <a:pt x="559" y="355"/>
                    </a:cubicBezTo>
                    <a:lnTo>
                      <a:pt x="613" y="333"/>
                    </a:lnTo>
                    <a:close/>
                    <a:moveTo>
                      <a:pt x="308" y="505"/>
                    </a:moveTo>
                    <a:cubicBezTo>
                      <a:pt x="199" y="505"/>
                      <a:pt x="111" y="417"/>
                      <a:pt x="111" y="308"/>
                    </a:cubicBezTo>
                    <a:cubicBezTo>
                      <a:pt x="111" y="200"/>
                      <a:pt x="199" y="111"/>
                      <a:pt x="308" y="111"/>
                    </a:cubicBezTo>
                    <a:cubicBezTo>
                      <a:pt x="417" y="111"/>
                      <a:pt x="505" y="200"/>
                      <a:pt x="505" y="308"/>
                    </a:cubicBezTo>
                    <a:cubicBezTo>
                      <a:pt x="505" y="417"/>
                      <a:pt x="417" y="505"/>
                      <a:pt x="308" y="505"/>
                    </a:cubicBezTo>
                    <a:close/>
                  </a:path>
                </a:pathLst>
              </a:custGeom>
              <a:solidFill>
                <a:srgbClr val="4472C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38" name="Freeform 139">
                <a:extLst>
                  <a:ext uri="{FF2B5EF4-FFF2-40B4-BE49-F238E27FC236}">
                    <a16:creationId xmlns:a16="http://schemas.microsoft.com/office/drawing/2014/main" id="{6C6FDC4B-4F99-4A0E-A2B6-3004883F5D21}"/>
                  </a:ext>
                </a:extLst>
              </p:cNvPr>
              <p:cNvSpPr>
                <a:spLocks noEditPoints="1"/>
              </p:cNvSpPr>
              <p:nvPr/>
            </p:nvSpPr>
            <p:spPr bwMode="auto">
              <a:xfrm>
                <a:off x="7916214" y="3476394"/>
                <a:ext cx="1594421" cy="1594421"/>
              </a:xfrm>
              <a:custGeom>
                <a:avLst/>
                <a:gdLst>
                  <a:gd name="T0" fmla="*/ 862 w 875"/>
                  <a:gd name="T1" fmla="*/ 364 h 875"/>
                  <a:gd name="T2" fmla="*/ 784 w 875"/>
                  <a:gd name="T3" fmla="*/ 342 h 875"/>
                  <a:gd name="T4" fmla="*/ 825 w 875"/>
                  <a:gd name="T5" fmla="*/ 249 h 875"/>
                  <a:gd name="T6" fmla="*/ 687 w 875"/>
                  <a:gd name="T7" fmla="*/ 179 h 875"/>
                  <a:gd name="T8" fmla="*/ 672 w 875"/>
                  <a:gd name="T9" fmla="*/ 165 h 875"/>
                  <a:gd name="T10" fmla="*/ 587 w 875"/>
                  <a:gd name="T11" fmla="*/ 33 h 875"/>
                  <a:gd name="T12" fmla="*/ 529 w 875"/>
                  <a:gd name="T13" fmla="*/ 90 h 875"/>
                  <a:gd name="T14" fmla="*/ 472 w 875"/>
                  <a:gd name="T15" fmla="*/ 8 h 875"/>
                  <a:gd name="T16" fmla="*/ 341 w 875"/>
                  <a:gd name="T17" fmla="*/ 91 h 875"/>
                  <a:gd name="T18" fmla="*/ 315 w 875"/>
                  <a:gd name="T19" fmla="*/ 100 h 875"/>
                  <a:gd name="T20" fmla="*/ 158 w 875"/>
                  <a:gd name="T21" fmla="*/ 109 h 875"/>
                  <a:gd name="T22" fmla="*/ 180 w 875"/>
                  <a:gd name="T23" fmla="*/ 187 h 875"/>
                  <a:gd name="T24" fmla="*/ 83 w 875"/>
                  <a:gd name="T25" fmla="*/ 191 h 875"/>
                  <a:gd name="T26" fmla="*/ 90 w 875"/>
                  <a:gd name="T27" fmla="*/ 346 h 875"/>
                  <a:gd name="T28" fmla="*/ 84 w 875"/>
                  <a:gd name="T29" fmla="*/ 372 h 875"/>
                  <a:gd name="T30" fmla="*/ 12 w 875"/>
                  <a:gd name="T31" fmla="*/ 511 h 875"/>
                  <a:gd name="T32" fmla="*/ 91 w 875"/>
                  <a:gd name="T33" fmla="*/ 533 h 875"/>
                  <a:gd name="T34" fmla="*/ 49 w 875"/>
                  <a:gd name="T35" fmla="*/ 626 h 875"/>
                  <a:gd name="T36" fmla="*/ 187 w 875"/>
                  <a:gd name="T37" fmla="*/ 696 h 875"/>
                  <a:gd name="T38" fmla="*/ 203 w 875"/>
                  <a:gd name="T39" fmla="*/ 710 h 875"/>
                  <a:gd name="T40" fmla="*/ 287 w 875"/>
                  <a:gd name="T41" fmla="*/ 842 h 875"/>
                  <a:gd name="T42" fmla="*/ 346 w 875"/>
                  <a:gd name="T43" fmla="*/ 785 h 875"/>
                  <a:gd name="T44" fmla="*/ 403 w 875"/>
                  <a:gd name="T45" fmla="*/ 867 h 875"/>
                  <a:gd name="T46" fmla="*/ 533 w 875"/>
                  <a:gd name="T47" fmla="*/ 784 h 875"/>
                  <a:gd name="T48" fmla="*/ 560 w 875"/>
                  <a:gd name="T49" fmla="*/ 775 h 875"/>
                  <a:gd name="T50" fmla="*/ 716 w 875"/>
                  <a:gd name="T51" fmla="*/ 766 h 875"/>
                  <a:gd name="T52" fmla="*/ 695 w 875"/>
                  <a:gd name="T53" fmla="*/ 688 h 875"/>
                  <a:gd name="T54" fmla="*/ 791 w 875"/>
                  <a:gd name="T55" fmla="*/ 684 h 875"/>
                  <a:gd name="T56" fmla="*/ 785 w 875"/>
                  <a:gd name="T57" fmla="*/ 529 h 875"/>
                  <a:gd name="T58" fmla="*/ 791 w 875"/>
                  <a:gd name="T59" fmla="*/ 503 h 875"/>
                  <a:gd name="T60" fmla="*/ 436 w 875"/>
                  <a:gd name="T61" fmla="*/ 716 h 875"/>
                  <a:gd name="T62" fmla="*/ 436 w 875"/>
                  <a:gd name="T63" fmla="*/ 159 h 875"/>
                  <a:gd name="T64" fmla="*/ 436 w 875"/>
                  <a:gd name="T65" fmla="*/ 716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75" h="875">
                    <a:moveTo>
                      <a:pt x="867" y="472"/>
                    </a:moveTo>
                    <a:cubicBezTo>
                      <a:pt x="875" y="414"/>
                      <a:pt x="862" y="364"/>
                      <a:pt x="862" y="364"/>
                    </a:cubicBezTo>
                    <a:cubicBezTo>
                      <a:pt x="784" y="342"/>
                      <a:pt x="784" y="342"/>
                      <a:pt x="784" y="342"/>
                    </a:cubicBezTo>
                    <a:cubicBezTo>
                      <a:pt x="784" y="342"/>
                      <a:pt x="784" y="342"/>
                      <a:pt x="784" y="342"/>
                    </a:cubicBezTo>
                    <a:cubicBezTo>
                      <a:pt x="781" y="333"/>
                      <a:pt x="778" y="324"/>
                      <a:pt x="775" y="315"/>
                    </a:cubicBezTo>
                    <a:cubicBezTo>
                      <a:pt x="825" y="249"/>
                      <a:pt x="825" y="249"/>
                      <a:pt x="825" y="249"/>
                    </a:cubicBezTo>
                    <a:cubicBezTo>
                      <a:pt x="802" y="195"/>
                      <a:pt x="766" y="159"/>
                      <a:pt x="766" y="159"/>
                    </a:cubicBezTo>
                    <a:cubicBezTo>
                      <a:pt x="687" y="179"/>
                      <a:pt x="687" y="179"/>
                      <a:pt x="687" y="179"/>
                    </a:cubicBezTo>
                    <a:cubicBezTo>
                      <a:pt x="688" y="180"/>
                      <a:pt x="688" y="180"/>
                      <a:pt x="688" y="180"/>
                    </a:cubicBezTo>
                    <a:cubicBezTo>
                      <a:pt x="682" y="175"/>
                      <a:pt x="677" y="170"/>
                      <a:pt x="672" y="165"/>
                    </a:cubicBezTo>
                    <a:cubicBezTo>
                      <a:pt x="684" y="84"/>
                      <a:pt x="684" y="84"/>
                      <a:pt x="684" y="84"/>
                    </a:cubicBezTo>
                    <a:cubicBezTo>
                      <a:pt x="637" y="48"/>
                      <a:pt x="587" y="33"/>
                      <a:pt x="587" y="33"/>
                    </a:cubicBezTo>
                    <a:cubicBezTo>
                      <a:pt x="529" y="90"/>
                      <a:pt x="529" y="90"/>
                      <a:pt x="529" y="90"/>
                    </a:cubicBezTo>
                    <a:cubicBezTo>
                      <a:pt x="529" y="90"/>
                      <a:pt x="529" y="90"/>
                      <a:pt x="529" y="90"/>
                    </a:cubicBezTo>
                    <a:cubicBezTo>
                      <a:pt x="520" y="88"/>
                      <a:pt x="512" y="86"/>
                      <a:pt x="503" y="84"/>
                    </a:cubicBezTo>
                    <a:cubicBezTo>
                      <a:pt x="472" y="8"/>
                      <a:pt x="472" y="8"/>
                      <a:pt x="472" y="8"/>
                    </a:cubicBezTo>
                    <a:cubicBezTo>
                      <a:pt x="413" y="0"/>
                      <a:pt x="364" y="13"/>
                      <a:pt x="364" y="13"/>
                    </a:cubicBezTo>
                    <a:cubicBezTo>
                      <a:pt x="341" y="91"/>
                      <a:pt x="341" y="91"/>
                      <a:pt x="341" y="91"/>
                    </a:cubicBezTo>
                    <a:cubicBezTo>
                      <a:pt x="342" y="91"/>
                      <a:pt x="342" y="91"/>
                      <a:pt x="342" y="91"/>
                    </a:cubicBezTo>
                    <a:cubicBezTo>
                      <a:pt x="333" y="94"/>
                      <a:pt x="324" y="97"/>
                      <a:pt x="315" y="100"/>
                    </a:cubicBezTo>
                    <a:cubicBezTo>
                      <a:pt x="249" y="50"/>
                      <a:pt x="249" y="50"/>
                      <a:pt x="249" y="50"/>
                    </a:cubicBezTo>
                    <a:cubicBezTo>
                      <a:pt x="195" y="73"/>
                      <a:pt x="158" y="109"/>
                      <a:pt x="158" y="109"/>
                    </a:cubicBezTo>
                    <a:cubicBezTo>
                      <a:pt x="179" y="187"/>
                      <a:pt x="179" y="187"/>
                      <a:pt x="179" y="187"/>
                    </a:cubicBezTo>
                    <a:cubicBezTo>
                      <a:pt x="180" y="187"/>
                      <a:pt x="180" y="187"/>
                      <a:pt x="180" y="187"/>
                    </a:cubicBezTo>
                    <a:cubicBezTo>
                      <a:pt x="175" y="193"/>
                      <a:pt x="170" y="198"/>
                      <a:pt x="165" y="203"/>
                    </a:cubicBezTo>
                    <a:cubicBezTo>
                      <a:pt x="83" y="191"/>
                      <a:pt x="83" y="191"/>
                      <a:pt x="83" y="191"/>
                    </a:cubicBezTo>
                    <a:cubicBezTo>
                      <a:pt x="48" y="238"/>
                      <a:pt x="33" y="287"/>
                      <a:pt x="33" y="287"/>
                    </a:cubicBezTo>
                    <a:cubicBezTo>
                      <a:pt x="90" y="346"/>
                      <a:pt x="90" y="346"/>
                      <a:pt x="90" y="346"/>
                    </a:cubicBezTo>
                    <a:cubicBezTo>
                      <a:pt x="90" y="346"/>
                      <a:pt x="90" y="346"/>
                      <a:pt x="90" y="346"/>
                    </a:cubicBezTo>
                    <a:cubicBezTo>
                      <a:pt x="88" y="354"/>
                      <a:pt x="86" y="363"/>
                      <a:pt x="84" y="372"/>
                    </a:cubicBezTo>
                    <a:cubicBezTo>
                      <a:pt x="8" y="403"/>
                      <a:pt x="8" y="403"/>
                      <a:pt x="8" y="403"/>
                    </a:cubicBezTo>
                    <a:cubicBezTo>
                      <a:pt x="0" y="462"/>
                      <a:pt x="12" y="511"/>
                      <a:pt x="12" y="511"/>
                    </a:cubicBezTo>
                    <a:cubicBezTo>
                      <a:pt x="91" y="534"/>
                      <a:pt x="91" y="534"/>
                      <a:pt x="91" y="534"/>
                    </a:cubicBezTo>
                    <a:cubicBezTo>
                      <a:pt x="91" y="533"/>
                      <a:pt x="91" y="533"/>
                      <a:pt x="91" y="533"/>
                    </a:cubicBezTo>
                    <a:cubicBezTo>
                      <a:pt x="94" y="542"/>
                      <a:pt x="96" y="551"/>
                      <a:pt x="100" y="560"/>
                    </a:cubicBezTo>
                    <a:cubicBezTo>
                      <a:pt x="49" y="626"/>
                      <a:pt x="49" y="626"/>
                      <a:pt x="49" y="626"/>
                    </a:cubicBezTo>
                    <a:cubicBezTo>
                      <a:pt x="73" y="680"/>
                      <a:pt x="109" y="717"/>
                      <a:pt x="109" y="717"/>
                    </a:cubicBezTo>
                    <a:cubicBezTo>
                      <a:pt x="187" y="696"/>
                      <a:pt x="187" y="696"/>
                      <a:pt x="187" y="696"/>
                    </a:cubicBezTo>
                    <a:cubicBezTo>
                      <a:pt x="187" y="695"/>
                      <a:pt x="187" y="695"/>
                      <a:pt x="187" y="695"/>
                    </a:cubicBezTo>
                    <a:cubicBezTo>
                      <a:pt x="192" y="700"/>
                      <a:pt x="198" y="705"/>
                      <a:pt x="203" y="710"/>
                    </a:cubicBezTo>
                    <a:cubicBezTo>
                      <a:pt x="191" y="792"/>
                      <a:pt x="191" y="792"/>
                      <a:pt x="191" y="792"/>
                    </a:cubicBezTo>
                    <a:cubicBezTo>
                      <a:pt x="238" y="827"/>
                      <a:pt x="287" y="842"/>
                      <a:pt x="287" y="842"/>
                    </a:cubicBezTo>
                    <a:cubicBezTo>
                      <a:pt x="346" y="785"/>
                      <a:pt x="346" y="785"/>
                      <a:pt x="346" y="785"/>
                    </a:cubicBezTo>
                    <a:cubicBezTo>
                      <a:pt x="346" y="785"/>
                      <a:pt x="346" y="785"/>
                      <a:pt x="346" y="785"/>
                    </a:cubicBezTo>
                    <a:cubicBezTo>
                      <a:pt x="354" y="787"/>
                      <a:pt x="363" y="789"/>
                      <a:pt x="372" y="791"/>
                    </a:cubicBezTo>
                    <a:cubicBezTo>
                      <a:pt x="403" y="867"/>
                      <a:pt x="403" y="867"/>
                      <a:pt x="403" y="867"/>
                    </a:cubicBezTo>
                    <a:cubicBezTo>
                      <a:pt x="461" y="875"/>
                      <a:pt x="511" y="862"/>
                      <a:pt x="511" y="862"/>
                    </a:cubicBezTo>
                    <a:cubicBezTo>
                      <a:pt x="533" y="784"/>
                      <a:pt x="533" y="784"/>
                      <a:pt x="533" y="784"/>
                    </a:cubicBezTo>
                    <a:cubicBezTo>
                      <a:pt x="533" y="784"/>
                      <a:pt x="533" y="784"/>
                      <a:pt x="533" y="784"/>
                    </a:cubicBezTo>
                    <a:cubicBezTo>
                      <a:pt x="542" y="781"/>
                      <a:pt x="551" y="779"/>
                      <a:pt x="560" y="775"/>
                    </a:cubicBezTo>
                    <a:cubicBezTo>
                      <a:pt x="625" y="826"/>
                      <a:pt x="625" y="826"/>
                      <a:pt x="625" y="826"/>
                    </a:cubicBezTo>
                    <a:cubicBezTo>
                      <a:pt x="680" y="802"/>
                      <a:pt x="716" y="766"/>
                      <a:pt x="716" y="766"/>
                    </a:cubicBezTo>
                    <a:cubicBezTo>
                      <a:pt x="696" y="688"/>
                      <a:pt x="696" y="688"/>
                      <a:pt x="696" y="688"/>
                    </a:cubicBezTo>
                    <a:cubicBezTo>
                      <a:pt x="695" y="688"/>
                      <a:pt x="695" y="688"/>
                      <a:pt x="695" y="688"/>
                    </a:cubicBezTo>
                    <a:cubicBezTo>
                      <a:pt x="700" y="683"/>
                      <a:pt x="705" y="677"/>
                      <a:pt x="710" y="672"/>
                    </a:cubicBezTo>
                    <a:cubicBezTo>
                      <a:pt x="791" y="684"/>
                      <a:pt x="791" y="684"/>
                      <a:pt x="791" y="684"/>
                    </a:cubicBezTo>
                    <a:cubicBezTo>
                      <a:pt x="827" y="637"/>
                      <a:pt x="842" y="588"/>
                      <a:pt x="842" y="588"/>
                    </a:cubicBezTo>
                    <a:cubicBezTo>
                      <a:pt x="785" y="529"/>
                      <a:pt x="785" y="529"/>
                      <a:pt x="785" y="529"/>
                    </a:cubicBezTo>
                    <a:cubicBezTo>
                      <a:pt x="785" y="529"/>
                      <a:pt x="785" y="529"/>
                      <a:pt x="785" y="529"/>
                    </a:cubicBezTo>
                    <a:cubicBezTo>
                      <a:pt x="787" y="521"/>
                      <a:pt x="789" y="512"/>
                      <a:pt x="791" y="503"/>
                    </a:cubicBezTo>
                    <a:lnTo>
                      <a:pt x="867" y="472"/>
                    </a:lnTo>
                    <a:close/>
                    <a:moveTo>
                      <a:pt x="436" y="716"/>
                    </a:moveTo>
                    <a:cubicBezTo>
                      <a:pt x="282" y="716"/>
                      <a:pt x="157" y="591"/>
                      <a:pt x="157" y="438"/>
                    </a:cubicBezTo>
                    <a:cubicBezTo>
                      <a:pt x="157" y="284"/>
                      <a:pt x="282" y="159"/>
                      <a:pt x="436" y="159"/>
                    </a:cubicBezTo>
                    <a:cubicBezTo>
                      <a:pt x="590" y="159"/>
                      <a:pt x="715" y="284"/>
                      <a:pt x="715" y="438"/>
                    </a:cubicBezTo>
                    <a:cubicBezTo>
                      <a:pt x="715" y="591"/>
                      <a:pt x="590" y="716"/>
                      <a:pt x="436" y="716"/>
                    </a:cubicBezTo>
                    <a:close/>
                  </a:path>
                </a:pathLst>
              </a:custGeom>
              <a:solidFill>
                <a:srgbClr val="44546A">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nvGrpSpPr>
              <p:cNvPr id="139" name="Group 138">
                <a:extLst>
                  <a:ext uri="{FF2B5EF4-FFF2-40B4-BE49-F238E27FC236}">
                    <a16:creationId xmlns:a16="http://schemas.microsoft.com/office/drawing/2014/main" id="{D92430DB-88CB-4275-B497-3670FE9DC5BA}"/>
                  </a:ext>
                </a:extLst>
              </p:cNvPr>
              <p:cNvGrpSpPr/>
              <p:nvPr/>
            </p:nvGrpSpPr>
            <p:grpSpPr>
              <a:xfrm>
                <a:off x="7747447" y="1777939"/>
                <a:ext cx="806843" cy="1538166"/>
                <a:chOff x="4960310" y="1777939"/>
                <a:chExt cx="806843" cy="1538166"/>
              </a:xfrm>
              <a:solidFill>
                <a:sysClr val="window" lastClr="FFFFFF">
                  <a:lumMod val="95000"/>
                </a:sysClr>
              </a:solidFill>
            </p:grpSpPr>
            <p:sp>
              <p:nvSpPr>
                <p:cNvPr id="172" name="Freeform 140">
                  <a:extLst>
                    <a:ext uri="{FF2B5EF4-FFF2-40B4-BE49-F238E27FC236}">
                      <a16:creationId xmlns:a16="http://schemas.microsoft.com/office/drawing/2014/main" id="{1895E69A-9416-491C-A911-FC61BD63A25D}"/>
                    </a:ext>
                  </a:extLst>
                </p:cNvPr>
                <p:cNvSpPr>
                  <a:spLocks/>
                </p:cNvSpPr>
                <p:nvPr/>
              </p:nvSpPr>
              <p:spPr bwMode="auto">
                <a:xfrm>
                  <a:off x="5018107" y="1812617"/>
                  <a:ext cx="50861" cy="26972"/>
                </a:xfrm>
                <a:custGeom>
                  <a:avLst/>
                  <a:gdLst>
                    <a:gd name="T0" fmla="*/ 26 w 28"/>
                    <a:gd name="T1" fmla="*/ 15 h 15"/>
                    <a:gd name="T2" fmla="*/ 0 w 28"/>
                    <a:gd name="T3" fmla="*/ 14 h 15"/>
                    <a:gd name="T4" fmla="*/ 0 w 28"/>
                    <a:gd name="T5" fmla="*/ 0 h 15"/>
                    <a:gd name="T6" fmla="*/ 28 w 28"/>
                    <a:gd name="T7" fmla="*/ 1 h 15"/>
                    <a:gd name="T8" fmla="*/ 26 w 28"/>
                    <a:gd name="T9" fmla="*/ 15 h 15"/>
                  </a:gdLst>
                  <a:ahLst/>
                  <a:cxnLst>
                    <a:cxn ang="0">
                      <a:pos x="T0" y="T1"/>
                    </a:cxn>
                    <a:cxn ang="0">
                      <a:pos x="T2" y="T3"/>
                    </a:cxn>
                    <a:cxn ang="0">
                      <a:pos x="T4" y="T5"/>
                    </a:cxn>
                    <a:cxn ang="0">
                      <a:pos x="T6" y="T7"/>
                    </a:cxn>
                    <a:cxn ang="0">
                      <a:pos x="T8" y="T9"/>
                    </a:cxn>
                  </a:cxnLst>
                  <a:rect l="0" t="0" r="r" b="b"/>
                  <a:pathLst>
                    <a:path w="28" h="15">
                      <a:moveTo>
                        <a:pt x="26" y="15"/>
                      </a:moveTo>
                      <a:cubicBezTo>
                        <a:pt x="17" y="14"/>
                        <a:pt x="8" y="14"/>
                        <a:pt x="0" y="14"/>
                      </a:cubicBezTo>
                      <a:cubicBezTo>
                        <a:pt x="0" y="0"/>
                        <a:pt x="0" y="0"/>
                        <a:pt x="0" y="0"/>
                      </a:cubicBezTo>
                      <a:cubicBezTo>
                        <a:pt x="8" y="0"/>
                        <a:pt x="18" y="0"/>
                        <a:pt x="28" y="1"/>
                      </a:cubicBezTo>
                      <a:lnTo>
                        <a:pt x="26"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73" name="Freeform 141">
                  <a:extLst>
                    <a:ext uri="{FF2B5EF4-FFF2-40B4-BE49-F238E27FC236}">
                      <a16:creationId xmlns:a16="http://schemas.microsoft.com/office/drawing/2014/main" id="{9B267020-F6E3-439E-BB9C-AA6E3D17ACA7}"/>
                    </a:ext>
                  </a:extLst>
                </p:cNvPr>
                <p:cNvSpPr>
                  <a:spLocks noEditPoints="1"/>
                </p:cNvSpPr>
                <p:nvPr/>
              </p:nvSpPr>
              <p:spPr bwMode="auto">
                <a:xfrm>
                  <a:off x="5158360" y="1827259"/>
                  <a:ext cx="608793" cy="1474204"/>
                </a:xfrm>
                <a:custGeom>
                  <a:avLst/>
                  <a:gdLst>
                    <a:gd name="T0" fmla="*/ 3 w 334"/>
                    <a:gd name="T1" fmla="*/ 809 h 809"/>
                    <a:gd name="T2" fmla="*/ 0 w 334"/>
                    <a:gd name="T3" fmla="*/ 796 h 809"/>
                    <a:gd name="T4" fmla="*/ 51 w 334"/>
                    <a:gd name="T5" fmla="*/ 782 h 809"/>
                    <a:gd name="T6" fmla="*/ 55 w 334"/>
                    <a:gd name="T7" fmla="*/ 795 h 809"/>
                    <a:gd name="T8" fmla="*/ 3 w 334"/>
                    <a:gd name="T9" fmla="*/ 809 h 809"/>
                    <a:gd name="T10" fmla="*/ 105 w 334"/>
                    <a:gd name="T11" fmla="*/ 774 h 809"/>
                    <a:gd name="T12" fmla="*/ 99 w 334"/>
                    <a:gd name="T13" fmla="*/ 762 h 809"/>
                    <a:gd name="T14" fmla="*/ 144 w 334"/>
                    <a:gd name="T15" fmla="*/ 736 h 809"/>
                    <a:gd name="T16" fmla="*/ 151 w 334"/>
                    <a:gd name="T17" fmla="*/ 747 h 809"/>
                    <a:gd name="T18" fmla="*/ 105 w 334"/>
                    <a:gd name="T19" fmla="*/ 774 h 809"/>
                    <a:gd name="T20" fmla="*/ 194 w 334"/>
                    <a:gd name="T21" fmla="*/ 714 h 809"/>
                    <a:gd name="T22" fmla="*/ 185 w 334"/>
                    <a:gd name="T23" fmla="*/ 704 h 809"/>
                    <a:gd name="T24" fmla="*/ 222 w 334"/>
                    <a:gd name="T25" fmla="*/ 667 h 809"/>
                    <a:gd name="T26" fmla="*/ 232 w 334"/>
                    <a:gd name="T27" fmla="*/ 676 h 809"/>
                    <a:gd name="T28" fmla="*/ 194 w 334"/>
                    <a:gd name="T29" fmla="*/ 714 h 809"/>
                    <a:gd name="T30" fmla="*/ 265 w 334"/>
                    <a:gd name="T31" fmla="*/ 633 h 809"/>
                    <a:gd name="T32" fmla="*/ 253 w 334"/>
                    <a:gd name="T33" fmla="*/ 626 h 809"/>
                    <a:gd name="T34" fmla="*/ 279 w 334"/>
                    <a:gd name="T35" fmla="*/ 581 h 809"/>
                    <a:gd name="T36" fmla="*/ 292 w 334"/>
                    <a:gd name="T37" fmla="*/ 587 h 809"/>
                    <a:gd name="T38" fmla="*/ 265 w 334"/>
                    <a:gd name="T39" fmla="*/ 633 h 809"/>
                    <a:gd name="T40" fmla="*/ 312 w 334"/>
                    <a:gd name="T41" fmla="*/ 537 h 809"/>
                    <a:gd name="T42" fmla="*/ 299 w 334"/>
                    <a:gd name="T43" fmla="*/ 533 h 809"/>
                    <a:gd name="T44" fmla="*/ 313 w 334"/>
                    <a:gd name="T45" fmla="*/ 482 h 809"/>
                    <a:gd name="T46" fmla="*/ 326 w 334"/>
                    <a:gd name="T47" fmla="*/ 485 h 809"/>
                    <a:gd name="T48" fmla="*/ 312 w 334"/>
                    <a:gd name="T49" fmla="*/ 537 h 809"/>
                    <a:gd name="T50" fmla="*/ 333 w 334"/>
                    <a:gd name="T51" fmla="*/ 431 h 809"/>
                    <a:gd name="T52" fmla="*/ 319 w 334"/>
                    <a:gd name="T53" fmla="*/ 430 h 809"/>
                    <a:gd name="T54" fmla="*/ 320 w 334"/>
                    <a:gd name="T55" fmla="*/ 405 h 809"/>
                    <a:gd name="T56" fmla="*/ 319 w 334"/>
                    <a:gd name="T57" fmla="*/ 378 h 809"/>
                    <a:gd name="T58" fmla="*/ 333 w 334"/>
                    <a:gd name="T59" fmla="*/ 377 h 809"/>
                    <a:gd name="T60" fmla="*/ 334 w 334"/>
                    <a:gd name="T61" fmla="*/ 405 h 809"/>
                    <a:gd name="T62" fmla="*/ 333 w 334"/>
                    <a:gd name="T63" fmla="*/ 431 h 809"/>
                    <a:gd name="T64" fmla="*/ 313 w 334"/>
                    <a:gd name="T65" fmla="*/ 327 h 809"/>
                    <a:gd name="T66" fmla="*/ 299 w 334"/>
                    <a:gd name="T67" fmla="*/ 276 h 809"/>
                    <a:gd name="T68" fmla="*/ 312 w 334"/>
                    <a:gd name="T69" fmla="*/ 272 h 809"/>
                    <a:gd name="T70" fmla="*/ 326 w 334"/>
                    <a:gd name="T71" fmla="*/ 324 h 809"/>
                    <a:gd name="T72" fmla="*/ 313 w 334"/>
                    <a:gd name="T73" fmla="*/ 327 h 809"/>
                    <a:gd name="T74" fmla="*/ 279 w 334"/>
                    <a:gd name="T75" fmla="*/ 228 h 809"/>
                    <a:gd name="T76" fmla="*/ 253 w 334"/>
                    <a:gd name="T77" fmla="*/ 183 h 809"/>
                    <a:gd name="T78" fmla="*/ 265 w 334"/>
                    <a:gd name="T79" fmla="*/ 176 h 809"/>
                    <a:gd name="T80" fmla="*/ 292 w 334"/>
                    <a:gd name="T81" fmla="*/ 222 h 809"/>
                    <a:gd name="T82" fmla="*/ 279 w 334"/>
                    <a:gd name="T83" fmla="*/ 228 h 809"/>
                    <a:gd name="T84" fmla="*/ 222 w 334"/>
                    <a:gd name="T85" fmla="*/ 142 h 809"/>
                    <a:gd name="T86" fmla="*/ 185 w 334"/>
                    <a:gd name="T87" fmla="*/ 105 h 809"/>
                    <a:gd name="T88" fmla="*/ 194 w 334"/>
                    <a:gd name="T89" fmla="*/ 95 h 809"/>
                    <a:gd name="T90" fmla="*/ 232 w 334"/>
                    <a:gd name="T91" fmla="*/ 133 h 809"/>
                    <a:gd name="T92" fmla="*/ 222 w 334"/>
                    <a:gd name="T93" fmla="*/ 142 h 809"/>
                    <a:gd name="T94" fmla="*/ 143 w 334"/>
                    <a:gd name="T95" fmla="*/ 73 h 809"/>
                    <a:gd name="T96" fmla="*/ 98 w 334"/>
                    <a:gd name="T97" fmla="*/ 47 h 809"/>
                    <a:gd name="T98" fmla="*/ 105 w 334"/>
                    <a:gd name="T99" fmla="*/ 35 h 809"/>
                    <a:gd name="T100" fmla="*/ 151 w 334"/>
                    <a:gd name="T101" fmla="*/ 62 h 809"/>
                    <a:gd name="T102" fmla="*/ 143 w 334"/>
                    <a:gd name="T103" fmla="*/ 73 h 809"/>
                    <a:gd name="T104" fmla="*/ 50 w 334"/>
                    <a:gd name="T105" fmla="*/ 27 h 809"/>
                    <a:gd name="T106" fmla="*/ 0 w 334"/>
                    <a:gd name="T107" fmla="*/ 13 h 809"/>
                    <a:gd name="T108" fmla="*/ 3 w 334"/>
                    <a:gd name="T109" fmla="*/ 0 h 809"/>
                    <a:gd name="T110" fmla="*/ 55 w 334"/>
                    <a:gd name="T111" fmla="*/ 14 h 809"/>
                    <a:gd name="T112" fmla="*/ 50 w 334"/>
                    <a:gd name="T113" fmla="*/ 27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4" h="809">
                      <a:moveTo>
                        <a:pt x="3" y="809"/>
                      </a:moveTo>
                      <a:cubicBezTo>
                        <a:pt x="0" y="796"/>
                        <a:pt x="0" y="796"/>
                        <a:pt x="0" y="796"/>
                      </a:cubicBezTo>
                      <a:cubicBezTo>
                        <a:pt x="17" y="792"/>
                        <a:pt x="34" y="788"/>
                        <a:pt x="51" y="782"/>
                      </a:cubicBezTo>
                      <a:cubicBezTo>
                        <a:pt x="55" y="795"/>
                        <a:pt x="55" y="795"/>
                        <a:pt x="55" y="795"/>
                      </a:cubicBezTo>
                      <a:cubicBezTo>
                        <a:pt x="38" y="801"/>
                        <a:pt x="21" y="806"/>
                        <a:pt x="3" y="809"/>
                      </a:cubicBezTo>
                      <a:close/>
                      <a:moveTo>
                        <a:pt x="105" y="774"/>
                      </a:moveTo>
                      <a:cubicBezTo>
                        <a:pt x="99" y="762"/>
                        <a:pt x="99" y="762"/>
                        <a:pt x="99" y="762"/>
                      </a:cubicBezTo>
                      <a:cubicBezTo>
                        <a:pt x="114" y="754"/>
                        <a:pt x="129" y="746"/>
                        <a:pt x="144" y="736"/>
                      </a:cubicBezTo>
                      <a:cubicBezTo>
                        <a:pt x="151" y="747"/>
                        <a:pt x="151" y="747"/>
                        <a:pt x="151" y="747"/>
                      </a:cubicBezTo>
                      <a:cubicBezTo>
                        <a:pt x="136" y="757"/>
                        <a:pt x="121" y="766"/>
                        <a:pt x="105" y="774"/>
                      </a:cubicBezTo>
                      <a:close/>
                      <a:moveTo>
                        <a:pt x="194" y="714"/>
                      </a:moveTo>
                      <a:cubicBezTo>
                        <a:pt x="185" y="704"/>
                        <a:pt x="185" y="704"/>
                        <a:pt x="185" y="704"/>
                      </a:cubicBezTo>
                      <a:cubicBezTo>
                        <a:pt x="198" y="693"/>
                        <a:pt x="210" y="680"/>
                        <a:pt x="222" y="667"/>
                      </a:cubicBezTo>
                      <a:cubicBezTo>
                        <a:pt x="232" y="676"/>
                        <a:pt x="232" y="676"/>
                        <a:pt x="232" y="676"/>
                      </a:cubicBezTo>
                      <a:cubicBezTo>
                        <a:pt x="220" y="690"/>
                        <a:pt x="207" y="702"/>
                        <a:pt x="194" y="714"/>
                      </a:cubicBezTo>
                      <a:close/>
                      <a:moveTo>
                        <a:pt x="265" y="633"/>
                      </a:moveTo>
                      <a:cubicBezTo>
                        <a:pt x="253" y="626"/>
                        <a:pt x="253" y="626"/>
                        <a:pt x="253" y="626"/>
                      </a:cubicBezTo>
                      <a:cubicBezTo>
                        <a:pt x="263" y="611"/>
                        <a:pt x="272" y="596"/>
                        <a:pt x="279" y="581"/>
                      </a:cubicBezTo>
                      <a:cubicBezTo>
                        <a:pt x="292" y="587"/>
                        <a:pt x="292" y="587"/>
                        <a:pt x="292" y="587"/>
                      </a:cubicBezTo>
                      <a:cubicBezTo>
                        <a:pt x="284" y="603"/>
                        <a:pt x="275" y="618"/>
                        <a:pt x="265" y="633"/>
                      </a:cubicBezTo>
                      <a:close/>
                      <a:moveTo>
                        <a:pt x="312" y="537"/>
                      </a:moveTo>
                      <a:cubicBezTo>
                        <a:pt x="299" y="533"/>
                        <a:pt x="299" y="533"/>
                        <a:pt x="299" y="533"/>
                      </a:cubicBezTo>
                      <a:cubicBezTo>
                        <a:pt x="305" y="516"/>
                        <a:pt x="309" y="499"/>
                        <a:pt x="313" y="482"/>
                      </a:cubicBezTo>
                      <a:cubicBezTo>
                        <a:pt x="326" y="485"/>
                        <a:pt x="326" y="485"/>
                        <a:pt x="326" y="485"/>
                      </a:cubicBezTo>
                      <a:cubicBezTo>
                        <a:pt x="323" y="502"/>
                        <a:pt x="318" y="520"/>
                        <a:pt x="312" y="537"/>
                      </a:cubicBezTo>
                      <a:close/>
                      <a:moveTo>
                        <a:pt x="333" y="431"/>
                      </a:moveTo>
                      <a:cubicBezTo>
                        <a:pt x="319" y="430"/>
                        <a:pt x="319" y="430"/>
                        <a:pt x="319" y="430"/>
                      </a:cubicBezTo>
                      <a:cubicBezTo>
                        <a:pt x="320" y="422"/>
                        <a:pt x="320" y="413"/>
                        <a:pt x="320" y="405"/>
                      </a:cubicBezTo>
                      <a:cubicBezTo>
                        <a:pt x="320" y="396"/>
                        <a:pt x="320" y="387"/>
                        <a:pt x="319" y="378"/>
                      </a:cubicBezTo>
                      <a:cubicBezTo>
                        <a:pt x="333" y="377"/>
                        <a:pt x="333" y="377"/>
                        <a:pt x="333" y="377"/>
                      </a:cubicBezTo>
                      <a:cubicBezTo>
                        <a:pt x="334" y="386"/>
                        <a:pt x="334" y="396"/>
                        <a:pt x="334" y="405"/>
                      </a:cubicBezTo>
                      <a:cubicBezTo>
                        <a:pt x="334" y="413"/>
                        <a:pt x="334" y="422"/>
                        <a:pt x="333" y="431"/>
                      </a:cubicBezTo>
                      <a:close/>
                      <a:moveTo>
                        <a:pt x="313" y="327"/>
                      </a:moveTo>
                      <a:cubicBezTo>
                        <a:pt x="309" y="310"/>
                        <a:pt x="305" y="293"/>
                        <a:pt x="299" y="276"/>
                      </a:cubicBezTo>
                      <a:cubicBezTo>
                        <a:pt x="312" y="272"/>
                        <a:pt x="312" y="272"/>
                        <a:pt x="312" y="272"/>
                      </a:cubicBezTo>
                      <a:cubicBezTo>
                        <a:pt x="318" y="289"/>
                        <a:pt x="323" y="306"/>
                        <a:pt x="326" y="324"/>
                      </a:cubicBezTo>
                      <a:lnTo>
                        <a:pt x="313" y="327"/>
                      </a:lnTo>
                      <a:close/>
                      <a:moveTo>
                        <a:pt x="279" y="228"/>
                      </a:moveTo>
                      <a:cubicBezTo>
                        <a:pt x="272" y="213"/>
                        <a:pt x="263" y="198"/>
                        <a:pt x="253" y="183"/>
                      </a:cubicBezTo>
                      <a:cubicBezTo>
                        <a:pt x="265" y="176"/>
                        <a:pt x="265" y="176"/>
                        <a:pt x="265" y="176"/>
                      </a:cubicBezTo>
                      <a:cubicBezTo>
                        <a:pt x="275" y="191"/>
                        <a:pt x="284" y="206"/>
                        <a:pt x="292" y="222"/>
                      </a:cubicBezTo>
                      <a:lnTo>
                        <a:pt x="279" y="228"/>
                      </a:lnTo>
                      <a:close/>
                      <a:moveTo>
                        <a:pt x="222" y="142"/>
                      </a:moveTo>
                      <a:cubicBezTo>
                        <a:pt x="210" y="129"/>
                        <a:pt x="198" y="116"/>
                        <a:pt x="185" y="105"/>
                      </a:cubicBezTo>
                      <a:cubicBezTo>
                        <a:pt x="194" y="95"/>
                        <a:pt x="194" y="95"/>
                        <a:pt x="194" y="95"/>
                      </a:cubicBezTo>
                      <a:cubicBezTo>
                        <a:pt x="207" y="107"/>
                        <a:pt x="220" y="119"/>
                        <a:pt x="232" y="133"/>
                      </a:cubicBezTo>
                      <a:lnTo>
                        <a:pt x="222" y="142"/>
                      </a:lnTo>
                      <a:close/>
                      <a:moveTo>
                        <a:pt x="143" y="73"/>
                      </a:moveTo>
                      <a:cubicBezTo>
                        <a:pt x="129" y="64"/>
                        <a:pt x="114" y="55"/>
                        <a:pt x="98" y="47"/>
                      </a:cubicBezTo>
                      <a:cubicBezTo>
                        <a:pt x="105" y="35"/>
                        <a:pt x="105" y="35"/>
                        <a:pt x="105" y="35"/>
                      </a:cubicBezTo>
                      <a:cubicBezTo>
                        <a:pt x="121" y="43"/>
                        <a:pt x="136" y="52"/>
                        <a:pt x="151" y="62"/>
                      </a:cubicBezTo>
                      <a:lnTo>
                        <a:pt x="143" y="73"/>
                      </a:lnTo>
                      <a:close/>
                      <a:moveTo>
                        <a:pt x="50" y="27"/>
                      </a:moveTo>
                      <a:cubicBezTo>
                        <a:pt x="34" y="21"/>
                        <a:pt x="17" y="17"/>
                        <a:pt x="0" y="13"/>
                      </a:cubicBezTo>
                      <a:cubicBezTo>
                        <a:pt x="3" y="0"/>
                        <a:pt x="3" y="0"/>
                        <a:pt x="3" y="0"/>
                      </a:cubicBezTo>
                      <a:cubicBezTo>
                        <a:pt x="20" y="3"/>
                        <a:pt x="38" y="8"/>
                        <a:pt x="55" y="14"/>
                      </a:cubicBezTo>
                      <a:lnTo>
                        <a:pt x="50"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74" name="Freeform 142">
                  <a:extLst>
                    <a:ext uri="{FF2B5EF4-FFF2-40B4-BE49-F238E27FC236}">
                      <a16:creationId xmlns:a16="http://schemas.microsoft.com/office/drawing/2014/main" id="{6A0DBD8C-65C3-4A74-A943-8F9A2D5A29B5}"/>
                    </a:ext>
                  </a:extLst>
                </p:cNvPr>
                <p:cNvSpPr>
                  <a:spLocks/>
                </p:cNvSpPr>
                <p:nvPr/>
              </p:nvSpPr>
              <p:spPr bwMode="auto">
                <a:xfrm>
                  <a:off x="5018107" y="3290674"/>
                  <a:ext cx="50861" cy="25431"/>
                </a:xfrm>
                <a:custGeom>
                  <a:avLst/>
                  <a:gdLst>
                    <a:gd name="T0" fmla="*/ 0 w 28"/>
                    <a:gd name="T1" fmla="*/ 14 h 14"/>
                    <a:gd name="T2" fmla="*/ 0 w 28"/>
                    <a:gd name="T3" fmla="*/ 0 h 14"/>
                    <a:gd name="T4" fmla="*/ 26 w 28"/>
                    <a:gd name="T5" fmla="*/ 0 h 14"/>
                    <a:gd name="T6" fmla="*/ 28 w 28"/>
                    <a:gd name="T7" fmla="*/ 13 h 14"/>
                    <a:gd name="T8" fmla="*/ 0 w 28"/>
                    <a:gd name="T9" fmla="*/ 14 h 14"/>
                  </a:gdLst>
                  <a:ahLst/>
                  <a:cxnLst>
                    <a:cxn ang="0">
                      <a:pos x="T0" y="T1"/>
                    </a:cxn>
                    <a:cxn ang="0">
                      <a:pos x="T2" y="T3"/>
                    </a:cxn>
                    <a:cxn ang="0">
                      <a:pos x="T4" y="T5"/>
                    </a:cxn>
                    <a:cxn ang="0">
                      <a:pos x="T6" y="T7"/>
                    </a:cxn>
                    <a:cxn ang="0">
                      <a:pos x="T8" y="T9"/>
                    </a:cxn>
                  </a:cxnLst>
                  <a:rect l="0" t="0" r="r" b="b"/>
                  <a:pathLst>
                    <a:path w="28" h="14">
                      <a:moveTo>
                        <a:pt x="0" y="14"/>
                      </a:moveTo>
                      <a:cubicBezTo>
                        <a:pt x="0" y="0"/>
                        <a:pt x="0" y="0"/>
                        <a:pt x="0" y="0"/>
                      </a:cubicBezTo>
                      <a:cubicBezTo>
                        <a:pt x="8" y="0"/>
                        <a:pt x="17" y="0"/>
                        <a:pt x="26" y="0"/>
                      </a:cubicBezTo>
                      <a:cubicBezTo>
                        <a:pt x="28" y="13"/>
                        <a:pt x="28" y="13"/>
                        <a:pt x="28" y="13"/>
                      </a:cubicBezTo>
                      <a:cubicBezTo>
                        <a:pt x="18" y="14"/>
                        <a:pt x="8" y="14"/>
                        <a:pt x="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75" name="Freeform 143">
                  <a:extLst>
                    <a:ext uri="{FF2B5EF4-FFF2-40B4-BE49-F238E27FC236}">
                      <a16:creationId xmlns:a16="http://schemas.microsoft.com/office/drawing/2014/main" id="{A403E859-E93D-4FF5-90F1-BD549CD384C3}"/>
                    </a:ext>
                  </a:extLst>
                </p:cNvPr>
                <p:cNvSpPr>
                  <a:spLocks/>
                </p:cNvSpPr>
                <p:nvPr/>
              </p:nvSpPr>
              <p:spPr bwMode="auto">
                <a:xfrm>
                  <a:off x="4960310" y="1777939"/>
                  <a:ext cx="97869" cy="110970"/>
                </a:xfrm>
                <a:custGeom>
                  <a:avLst/>
                  <a:gdLst>
                    <a:gd name="T0" fmla="*/ 127 w 127"/>
                    <a:gd name="T1" fmla="*/ 0 h 144"/>
                    <a:gd name="T2" fmla="*/ 0 w 127"/>
                    <a:gd name="T3" fmla="*/ 61 h 144"/>
                    <a:gd name="T4" fmla="*/ 123 w 127"/>
                    <a:gd name="T5" fmla="*/ 144 h 144"/>
                    <a:gd name="T6" fmla="*/ 127 w 127"/>
                    <a:gd name="T7" fmla="*/ 0 h 144"/>
                  </a:gdLst>
                  <a:ahLst/>
                  <a:cxnLst>
                    <a:cxn ang="0">
                      <a:pos x="T0" y="T1"/>
                    </a:cxn>
                    <a:cxn ang="0">
                      <a:pos x="T2" y="T3"/>
                    </a:cxn>
                    <a:cxn ang="0">
                      <a:pos x="T4" y="T5"/>
                    </a:cxn>
                    <a:cxn ang="0">
                      <a:pos x="T6" y="T7"/>
                    </a:cxn>
                  </a:cxnLst>
                  <a:rect l="0" t="0" r="r" b="b"/>
                  <a:pathLst>
                    <a:path w="127" h="144">
                      <a:moveTo>
                        <a:pt x="127" y="0"/>
                      </a:moveTo>
                      <a:lnTo>
                        <a:pt x="0" y="61"/>
                      </a:lnTo>
                      <a:lnTo>
                        <a:pt x="123" y="144"/>
                      </a:lnTo>
                      <a:lnTo>
                        <a:pt x="12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140" name="Group 139">
                <a:extLst>
                  <a:ext uri="{FF2B5EF4-FFF2-40B4-BE49-F238E27FC236}">
                    <a16:creationId xmlns:a16="http://schemas.microsoft.com/office/drawing/2014/main" id="{04C09F93-D5DD-4C37-B8F4-157E7AD3A345}"/>
                  </a:ext>
                </a:extLst>
              </p:cNvPr>
              <p:cNvGrpSpPr/>
              <p:nvPr/>
            </p:nvGrpSpPr>
            <p:grpSpPr>
              <a:xfrm>
                <a:off x="8951932" y="1818011"/>
                <a:ext cx="981774" cy="1479598"/>
                <a:chOff x="6164795" y="1818011"/>
                <a:chExt cx="981774" cy="1479598"/>
              </a:xfrm>
              <a:solidFill>
                <a:sysClr val="window" lastClr="FFFFFF">
                  <a:lumMod val="95000"/>
                </a:sysClr>
              </a:solidFill>
            </p:grpSpPr>
            <p:sp>
              <p:nvSpPr>
                <p:cNvPr id="167" name="Line 113">
                  <a:extLst>
                    <a:ext uri="{FF2B5EF4-FFF2-40B4-BE49-F238E27FC236}">
                      <a16:creationId xmlns:a16="http://schemas.microsoft.com/office/drawing/2014/main" id="{D1FAAEBC-BA32-4420-9A1A-E4BF226A1F19}"/>
                    </a:ext>
                  </a:extLst>
                </p:cNvPr>
                <p:cNvSpPr>
                  <a:spLocks noChangeShapeType="1"/>
                </p:cNvSpPr>
                <p:nvPr/>
              </p:nvSpPr>
              <p:spPr bwMode="auto">
                <a:xfrm>
                  <a:off x="6849880" y="2792851"/>
                  <a:ext cx="0" cy="0"/>
                </a:xfrm>
                <a:prstGeom prst="line">
                  <a:avLst/>
                </a:prstGeom>
                <a:grpFill/>
                <a:ln w="104775" cap="flat">
                  <a:solidFill>
                    <a:srgbClr val="F8E9B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68" name="Freeform 144">
                  <a:extLst>
                    <a:ext uri="{FF2B5EF4-FFF2-40B4-BE49-F238E27FC236}">
                      <a16:creationId xmlns:a16="http://schemas.microsoft.com/office/drawing/2014/main" id="{D031F310-7815-458B-AFB4-7888945F30A1}"/>
                    </a:ext>
                  </a:extLst>
                </p:cNvPr>
                <p:cNvSpPr>
                  <a:spLocks/>
                </p:cNvSpPr>
                <p:nvPr/>
              </p:nvSpPr>
              <p:spPr bwMode="auto">
                <a:xfrm>
                  <a:off x="7042536" y="3232106"/>
                  <a:ext cx="54714" cy="34678"/>
                </a:xfrm>
                <a:custGeom>
                  <a:avLst/>
                  <a:gdLst>
                    <a:gd name="T0" fmla="*/ 3 w 30"/>
                    <a:gd name="T1" fmla="*/ 19 h 19"/>
                    <a:gd name="T2" fmla="*/ 0 w 30"/>
                    <a:gd name="T3" fmla="*/ 5 h 19"/>
                    <a:gd name="T4" fmla="*/ 26 w 30"/>
                    <a:gd name="T5" fmla="*/ 0 h 19"/>
                    <a:gd name="T6" fmla="*/ 30 w 30"/>
                    <a:gd name="T7" fmla="*/ 13 h 19"/>
                    <a:gd name="T8" fmla="*/ 3 w 30"/>
                    <a:gd name="T9" fmla="*/ 19 h 19"/>
                  </a:gdLst>
                  <a:ahLst/>
                  <a:cxnLst>
                    <a:cxn ang="0">
                      <a:pos x="T0" y="T1"/>
                    </a:cxn>
                    <a:cxn ang="0">
                      <a:pos x="T2" y="T3"/>
                    </a:cxn>
                    <a:cxn ang="0">
                      <a:pos x="T4" y="T5"/>
                    </a:cxn>
                    <a:cxn ang="0">
                      <a:pos x="T6" y="T7"/>
                    </a:cxn>
                    <a:cxn ang="0">
                      <a:pos x="T8" y="T9"/>
                    </a:cxn>
                  </a:cxnLst>
                  <a:rect l="0" t="0" r="r" b="b"/>
                  <a:pathLst>
                    <a:path w="30" h="19">
                      <a:moveTo>
                        <a:pt x="3" y="19"/>
                      </a:moveTo>
                      <a:cubicBezTo>
                        <a:pt x="0" y="5"/>
                        <a:pt x="0" y="5"/>
                        <a:pt x="0" y="5"/>
                      </a:cubicBezTo>
                      <a:cubicBezTo>
                        <a:pt x="9" y="4"/>
                        <a:pt x="18" y="2"/>
                        <a:pt x="26" y="0"/>
                      </a:cubicBezTo>
                      <a:cubicBezTo>
                        <a:pt x="30" y="13"/>
                        <a:pt x="30" y="13"/>
                        <a:pt x="30" y="13"/>
                      </a:cubicBezTo>
                      <a:cubicBezTo>
                        <a:pt x="21" y="15"/>
                        <a:pt x="12" y="17"/>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69" name="Freeform 145">
                  <a:extLst>
                    <a:ext uri="{FF2B5EF4-FFF2-40B4-BE49-F238E27FC236}">
                      <a16:creationId xmlns:a16="http://schemas.microsoft.com/office/drawing/2014/main" id="{2C887ABA-1679-44F2-96D1-B19D01140469}"/>
                    </a:ext>
                  </a:extLst>
                </p:cNvPr>
                <p:cNvSpPr>
                  <a:spLocks noEditPoints="1"/>
                </p:cNvSpPr>
                <p:nvPr/>
              </p:nvSpPr>
              <p:spPr bwMode="auto">
                <a:xfrm>
                  <a:off x="6164795" y="1868873"/>
                  <a:ext cx="786807" cy="1410242"/>
                </a:xfrm>
                <a:custGeom>
                  <a:avLst/>
                  <a:gdLst>
                    <a:gd name="T0" fmla="*/ 408 w 432"/>
                    <a:gd name="T1" fmla="*/ 774 h 774"/>
                    <a:gd name="T2" fmla="*/ 379 w 432"/>
                    <a:gd name="T3" fmla="*/ 773 h 774"/>
                    <a:gd name="T4" fmla="*/ 380 w 432"/>
                    <a:gd name="T5" fmla="*/ 760 h 774"/>
                    <a:gd name="T6" fmla="*/ 431 w 432"/>
                    <a:gd name="T7" fmla="*/ 760 h 774"/>
                    <a:gd name="T8" fmla="*/ 432 w 432"/>
                    <a:gd name="T9" fmla="*/ 773 h 774"/>
                    <a:gd name="T10" fmla="*/ 408 w 432"/>
                    <a:gd name="T11" fmla="*/ 774 h 774"/>
                    <a:gd name="T12" fmla="*/ 326 w 432"/>
                    <a:gd name="T13" fmla="*/ 766 h 774"/>
                    <a:gd name="T14" fmla="*/ 275 w 432"/>
                    <a:gd name="T15" fmla="*/ 752 h 774"/>
                    <a:gd name="T16" fmla="*/ 279 w 432"/>
                    <a:gd name="T17" fmla="*/ 739 h 774"/>
                    <a:gd name="T18" fmla="*/ 329 w 432"/>
                    <a:gd name="T19" fmla="*/ 753 h 774"/>
                    <a:gd name="T20" fmla="*/ 326 w 432"/>
                    <a:gd name="T21" fmla="*/ 766 h 774"/>
                    <a:gd name="T22" fmla="*/ 226 w 432"/>
                    <a:gd name="T23" fmla="*/ 731 h 774"/>
                    <a:gd name="T24" fmla="*/ 180 w 432"/>
                    <a:gd name="T25" fmla="*/ 704 h 774"/>
                    <a:gd name="T26" fmla="*/ 187 w 432"/>
                    <a:gd name="T27" fmla="*/ 693 h 774"/>
                    <a:gd name="T28" fmla="*/ 232 w 432"/>
                    <a:gd name="T29" fmla="*/ 719 h 774"/>
                    <a:gd name="T30" fmla="*/ 226 w 432"/>
                    <a:gd name="T31" fmla="*/ 731 h 774"/>
                    <a:gd name="T32" fmla="*/ 138 w 432"/>
                    <a:gd name="T33" fmla="*/ 671 h 774"/>
                    <a:gd name="T34" fmla="*/ 100 w 432"/>
                    <a:gd name="T35" fmla="*/ 634 h 774"/>
                    <a:gd name="T36" fmla="*/ 110 w 432"/>
                    <a:gd name="T37" fmla="*/ 625 h 774"/>
                    <a:gd name="T38" fmla="*/ 147 w 432"/>
                    <a:gd name="T39" fmla="*/ 661 h 774"/>
                    <a:gd name="T40" fmla="*/ 138 w 432"/>
                    <a:gd name="T41" fmla="*/ 671 h 774"/>
                    <a:gd name="T42" fmla="*/ 68 w 432"/>
                    <a:gd name="T43" fmla="*/ 591 h 774"/>
                    <a:gd name="T44" fmla="*/ 42 w 432"/>
                    <a:gd name="T45" fmla="*/ 545 h 774"/>
                    <a:gd name="T46" fmla="*/ 54 w 432"/>
                    <a:gd name="T47" fmla="*/ 539 h 774"/>
                    <a:gd name="T48" fmla="*/ 79 w 432"/>
                    <a:gd name="T49" fmla="*/ 584 h 774"/>
                    <a:gd name="T50" fmla="*/ 68 w 432"/>
                    <a:gd name="T51" fmla="*/ 591 h 774"/>
                    <a:gd name="T52" fmla="*/ 21 w 432"/>
                    <a:gd name="T53" fmla="*/ 496 h 774"/>
                    <a:gd name="T54" fmla="*/ 14 w 432"/>
                    <a:gd name="T55" fmla="*/ 470 h 774"/>
                    <a:gd name="T56" fmla="*/ 8 w 432"/>
                    <a:gd name="T57" fmla="*/ 444 h 774"/>
                    <a:gd name="T58" fmla="*/ 21 w 432"/>
                    <a:gd name="T59" fmla="*/ 442 h 774"/>
                    <a:gd name="T60" fmla="*/ 27 w 432"/>
                    <a:gd name="T61" fmla="*/ 467 h 774"/>
                    <a:gd name="T62" fmla="*/ 34 w 432"/>
                    <a:gd name="T63" fmla="*/ 491 h 774"/>
                    <a:gd name="T64" fmla="*/ 21 w 432"/>
                    <a:gd name="T65" fmla="*/ 496 h 774"/>
                    <a:gd name="T66" fmla="*/ 1 w 432"/>
                    <a:gd name="T67" fmla="*/ 391 h 774"/>
                    <a:gd name="T68" fmla="*/ 0 w 432"/>
                    <a:gd name="T69" fmla="*/ 366 h 774"/>
                    <a:gd name="T70" fmla="*/ 1 w 432"/>
                    <a:gd name="T71" fmla="*/ 338 h 774"/>
                    <a:gd name="T72" fmla="*/ 15 w 432"/>
                    <a:gd name="T73" fmla="*/ 339 h 774"/>
                    <a:gd name="T74" fmla="*/ 14 w 432"/>
                    <a:gd name="T75" fmla="*/ 366 h 774"/>
                    <a:gd name="T76" fmla="*/ 15 w 432"/>
                    <a:gd name="T77" fmla="*/ 391 h 774"/>
                    <a:gd name="T78" fmla="*/ 1 w 432"/>
                    <a:gd name="T79" fmla="*/ 391 h 774"/>
                    <a:gd name="T80" fmla="*/ 22 w 432"/>
                    <a:gd name="T81" fmla="*/ 288 h 774"/>
                    <a:gd name="T82" fmla="*/ 8 w 432"/>
                    <a:gd name="T83" fmla="*/ 285 h 774"/>
                    <a:gd name="T84" fmla="*/ 22 w 432"/>
                    <a:gd name="T85" fmla="*/ 234 h 774"/>
                    <a:gd name="T86" fmla="*/ 35 w 432"/>
                    <a:gd name="T87" fmla="*/ 238 h 774"/>
                    <a:gd name="T88" fmla="*/ 22 w 432"/>
                    <a:gd name="T89" fmla="*/ 288 h 774"/>
                    <a:gd name="T90" fmla="*/ 55 w 432"/>
                    <a:gd name="T91" fmla="*/ 191 h 774"/>
                    <a:gd name="T92" fmla="*/ 43 w 432"/>
                    <a:gd name="T93" fmla="*/ 185 h 774"/>
                    <a:gd name="T94" fmla="*/ 70 w 432"/>
                    <a:gd name="T95" fmla="*/ 139 h 774"/>
                    <a:gd name="T96" fmla="*/ 81 w 432"/>
                    <a:gd name="T97" fmla="*/ 146 h 774"/>
                    <a:gd name="T98" fmla="*/ 55 w 432"/>
                    <a:gd name="T99" fmla="*/ 191 h 774"/>
                    <a:gd name="T100" fmla="*/ 112 w 432"/>
                    <a:gd name="T101" fmla="*/ 106 h 774"/>
                    <a:gd name="T102" fmla="*/ 102 w 432"/>
                    <a:gd name="T103" fmla="*/ 97 h 774"/>
                    <a:gd name="T104" fmla="*/ 140 w 432"/>
                    <a:gd name="T105" fmla="*/ 59 h 774"/>
                    <a:gd name="T106" fmla="*/ 149 w 432"/>
                    <a:gd name="T107" fmla="*/ 69 h 774"/>
                    <a:gd name="T108" fmla="*/ 112 w 432"/>
                    <a:gd name="T109" fmla="*/ 106 h 774"/>
                    <a:gd name="T110" fmla="*/ 190 w 432"/>
                    <a:gd name="T111" fmla="*/ 38 h 774"/>
                    <a:gd name="T112" fmla="*/ 182 w 432"/>
                    <a:gd name="T113" fmla="*/ 27 h 774"/>
                    <a:gd name="T114" fmla="*/ 228 w 432"/>
                    <a:gd name="T115" fmla="*/ 0 h 774"/>
                    <a:gd name="T116" fmla="*/ 234 w 432"/>
                    <a:gd name="T117" fmla="*/ 12 h 774"/>
                    <a:gd name="T118" fmla="*/ 190 w 432"/>
                    <a:gd name="T119" fmla="*/ 38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32" h="774">
                      <a:moveTo>
                        <a:pt x="408" y="774"/>
                      </a:moveTo>
                      <a:cubicBezTo>
                        <a:pt x="398" y="774"/>
                        <a:pt x="388" y="774"/>
                        <a:pt x="379" y="773"/>
                      </a:cubicBezTo>
                      <a:cubicBezTo>
                        <a:pt x="380" y="760"/>
                        <a:pt x="380" y="760"/>
                        <a:pt x="380" y="760"/>
                      </a:cubicBezTo>
                      <a:cubicBezTo>
                        <a:pt x="397" y="761"/>
                        <a:pt x="414" y="761"/>
                        <a:pt x="431" y="760"/>
                      </a:cubicBezTo>
                      <a:cubicBezTo>
                        <a:pt x="432" y="773"/>
                        <a:pt x="432" y="773"/>
                        <a:pt x="432" y="773"/>
                      </a:cubicBezTo>
                      <a:cubicBezTo>
                        <a:pt x="424" y="774"/>
                        <a:pt x="416" y="774"/>
                        <a:pt x="408" y="774"/>
                      </a:cubicBezTo>
                      <a:close/>
                      <a:moveTo>
                        <a:pt x="326" y="766"/>
                      </a:moveTo>
                      <a:cubicBezTo>
                        <a:pt x="309" y="762"/>
                        <a:pt x="291" y="757"/>
                        <a:pt x="275" y="752"/>
                      </a:cubicBezTo>
                      <a:cubicBezTo>
                        <a:pt x="279" y="739"/>
                        <a:pt x="279" y="739"/>
                        <a:pt x="279" y="739"/>
                      </a:cubicBezTo>
                      <a:cubicBezTo>
                        <a:pt x="295" y="744"/>
                        <a:pt x="312" y="749"/>
                        <a:pt x="329" y="753"/>
                      </a:cubicBezTo>
                      <a:lnTo>
                        <a:pt x="326" y="766"/>
                      </a:lnTo>
                      <a:close/>
                      <a:moveTo>
                        <a:pt x="226" y="731"/>
                      </a:moveTo>
                      <a:cubicBezTo>
                        <a:pt x="210" y="723"/>
                        <a:pt x="194" y="714"/>
                        <a:pt x="180" y="704"/>
                      </a:cubicBezTo>
                      <a:cubicBezTo>
                        <a:pt x="187" y="693"/>
                        <a:pt x="187" y="693"/>
                        <a:pt x="187" y="693"/>
                      </a:cubicBezTo>
                      <a:cubicBezTo>
                        <a:pt x="201" y="702"/>
                        <a:pt x="216" y="711"/>
                        <a:pt x="232" y="719"/>
                      </a:cubicBezTo>
                      <a:lnTo>
                        <a:pt x="226" y="731"/>
                      </a:lnTo>
                      <a:close/>
                      <a:moveTo>
                        <a:pt x="138" y="671"/>
                      </a:moveTo>
                      <a:cubicBezTo>
                        <a:pt x="124" y="660"/>
                        <a:pt x="112" y="647"/>
                        <a:pt x="100" y="634"/>
                      </a:cubicBezTo>
                      <a:cubicBezTo>
                        <a:pt x="110" y="625"/>
                        <a:pt x="110" y="625"/>
                        <a:pt x="110" y="625"/>
                      </a:cubicBezTo>
                      <a:cubicBezTo>
                        <a:pt x="122" y="638"/>
                        <a:pt x="134" y="650"/>
                        <a:pt x="147" y="661"/>
                      </a:cubicBezTo>
                      <a:lnTo>
                        <a:pt x="138" y="671"/>
                      </a:lnTo>
                      <a:close/>
                      <a:moveTo>
                        <a:pt x="68" y="591"/>
                      </a:moveTo>
                      <a:cubicBezTo>
                        <a:pt x="58" y="576"/>
                        <a:pt x="49" y="561"/>
                        <a:pt x="42" y="545"/>
                      </a:cubicBezTo>
                      <a:cubicBezTo>
                        <a:pt x="54" y="539"/>
                        <a:pt x="54" y="539"/>
                        <a:pt x="54" y="539"/>
                      </a:cubicBezTo>
                      <a:cubicBezTo>
                        <a:pt x="61" y="554"/>
                        <a:pt x="70" y="570"/>
                        <a:pt x="79" y="584"/>
                      </a:cubicBezTo>
                      <a:lnTo>
                        <a:pt x="68" y="591"/>
                      </a:lnTo>
                      <a:close/>
                      <a:moveTo>
                        <a:pt x="21" y="496"/>
                      </a:moveTo>
                      <a:cubicBezTo>
                        <a:pt x="19" y="487"/>
                        <a:pt x="16" y="479"/>
                        <a:pt x="14" y="470"/>
                      </a:cubicBezTo>
                      <a:cubicBezTo>
                        <a:pt x="12" y="462"/>
                        <a:pt x="10" y="453"/>
                        <a:pt x="8" y="444"/>
                      </a:cubicBezTo>
                      <a:cubicBezTo>
                        <a:pt x="21" y="442"/>
                        <a:pt x="21" y="442"/>
                        <a:pt x="21" y="442"/>
                      </a:cubicBezTo>
                      <a:cubicBezTo>
                        <a:pt x="23" y="450"/>
                        <a:pt x="25" y="458"/>
                        <a:pt x="27" y="467"/>
                      </a:cubicBezTo>
                      <a:cubicBezTo>
                        <a:pt x="29" y="475"/>
                        <a:pt x="32" y="483"/>
                        <a:pt x="34" y="491"/>
                      </a:cubicBezTo>
                      <a:lnTo>
                        <a:pt x="21" y="496"/>
                      </a:lnTo>
                      <a:close/>
                      <a:moveTo>
                        <a:pt x="1" y="391"/>
                      </a:moveTo>
                      <a:cubicBezTo>
                        <a:pt x="1" y="383"/>
                        <a:pt x="0" y="374"/>
                        <a:pt x="0" y="366"/>
                      </a:cubicBezTo>
                      <a:cubicBezTo>
                        <a:pt x="0" y="357"/>
                        <a:pt x="1" y="347"/>
                        <a:pt x="1" y="338"/>
                      </a:cubicBezTo>
                      <a:cubicBezTo>
                        <a:pt x="15" y="339"/>
                        <a:pt x="15" y="339"/>
                        <a:pt x="15" y="339"/>
                      </a:cubicBezTo>
                      <a:cubicBezTo>
                        <a:pt x="14" y="348"/>
                        <a:pt x="14" y="357"/>
                        <a:pt x="14" y="366"/>
                      </a:cubicBezTo>
                      <a:cubicBezTo>
                        <a:pt x="14" y="374"/>
                        <a:pt x="14" y="382"/>
                        <a:pt x="15" y="391"/>
                      </a:cubicBezTo>
                      <a:lnTo>
                        <a:pt x="1" y="391"/>
                      </a:lnTo>
                      <a:close/>
                      <a:moveTo>
                        <a:pt x="22" y="288"/>
                      </a:moveTo>
                      <a:cubicBezTo>
                        <a:pt x="8" y="285"/>
                        <a:pt x="8" y="285"/>
                        <a:pt x="8" y="285"/>
                      </a:cubicBezTo>
                      <a:cubicBezTo>
                        <a:pt x="12" y="268"/>
                        <a:pt x="17" y="251"/>
                        <a:pt x="22" y="234"/>
                      </a:cubicBezTo>
                      <a:cubicBezTo>
                        <a:pt x="35" y="238"/>
                        <a:pt x="35" y="238"/>
                        <a:pt x="35" y="238"/>
                      </a:cubicBezTo>
                      <a:cubicBezTo>
                        <a:pt x="30" y="255"/>
                        <a:pt x="25" y="271"/>
                        <a:pt x="22" y="288"/>
                      </a:cubicBezTo>
                      <a:close/>
                      <a:moveTo>
                        <a:pt x="55" y="191"/>
                      </a:moveTo>
                      <a:cubicBezTo>
                        <a:pt x="43" y="185"/>
                        <a:pt x="43" y="185"/>
                        <a:pt x="43" y="185"/>
                      </a:cubicBezTo>
                      <a:cubicBezTo>
                        <a:pt x="51" y="169"/>
                        <a:pt x="60" y="153"/>
                        <a:pt x="70" y="139"/>
                      </a:cubicBezTo>
                      <a:cubicBezTo>
                        <a:pt x="81" y="146"/>
                        <a:pt x="81" y="146"/>
                        <a:pt x="81" y="146"/>
                      </a:cubicBezTo>
                      <a:cubicBezTo>
                        <a:pt x="71" y="161"/>
                        <a:pt x="63" y="176"/>
                        <a:pt x="55" y="191"/>
                      </a:cubicBezTo>
                      <a:close/>
                      <a:moveTo>
                        <a:pt x="112" y="106"/>
                      </a:moveTo>
                      <a:cubicBezTo>
                        <a:pt x="102" y="97"/>
                        <a:pt x="102" y="97"/>
                        <a:pt x="102" y="97"/>
                      </a:cubicBezTo>
                      <a:cubicBezTo>
                        <a:pt x="114" y="83"/>
                        <a:pt x="127" y="71"/>
                        <a:pt x="140" y="59"/>
                      </a:cubicBezTo>
                      <a:cubicBezTo>
                        <a:pt x="149" y="69"/>
                        <a:pt x="149" y="69"/>
                        <a:pt x="149" y="69"/>
                      </a:cubicBezTo>
                      <a:cubicBezTo>
                        <a:pt x="136" y="80"/>
                        <a:pt x="124" y="93"/>
                        <a:pt x="112" y="106"/>
                      </a:cubicBezTo>
                      <a:close/>
                      <a:moveTo>
                        <a:pt x="190" y="38"/>
                      </a:moveTo>
                      <a:cubicBezTo>
                        <a:pt x="182" y="27"/>
                        <a:pt x="182" y="27"/>
                        <a:pt x="182" y="27"/>
                      </a:cubicBezTo>
                      <a:cubicBezTo>
                        <a:pt x="197" y="17"/>
                        <a:pt x="213" y="8"/>
                        <a:pt x="228" y="0"/>
                      </a:cubicBezTo>
                      <a:cubicBezTo>
                        <a:pt x="234" y="12"/>
                        <a:pt x="234" y="12"/>
                        <a:pt x="234" y="12"/>
                      </a:cubicBezTo>
                      <a:cubicBezTo>
                        <a:pt x="219" y="20"/>
                        <a:pt x="204" y="28"/>
                        <a:pt x="190"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70" name="Freeform 146">
                  <a:extLst>
                    <a:ext uri="{FF2B5EF4-FFF2-40B4-BE49-F238E27FC236}">
                      <a16:creationId xmlns:a16="http://schemas.microsoft.com/office/drawing/2014/main" id="{588F3CB0-0814-4D5B-8248-B1930BE2D1A6}"/>
                    </a:ext>
                  </a:extLst>
                </p:cNvPr>
                <p:cNvSpPr>
                  <a:spLocks/>
                </p:cNvSpPr>
                <p:nvPr/>
              </p:nvSpPr>
              <p:spPr bwMode="auto">
                <a:xfrm>
                  <a:off x="6671095" y="1818011"/>
                  <a:ext cx="54714" cy="37761"/>
                </a:xfrm>
                <a:custGeom>
                  <a:avLst/>
                  <a:gdLst>
                    <a:gd name="T0" fmla="*/ 4 w 30"/>
                    <a:gd name="T1" fmla="*/ 21 h 21"/>
                    <a:gd name="T2" fmla="*/ 0 w 30"/>
                    <a:gd name="T3" fmla="*/ 8 h 21"/>
                    <a:gd name="T4" fmla="*/ 26 w 30"/>
                    <a:gd name="T5" fmla="*/ 0 h 21"/>
                    <a:gd name="T6" fmla="*/ 30 w 30"/>
                    <a:gd name="T7" fmla="*/ 13 h 21"/>
                    <a:gd name="T8" fmla="*/ 4 w 30"/>
                    <a:gd name="T9" fmla="*/ 21 h 21"/>
                  </a:gdLst>
                  <a:ahLst/>
                  <a:cxnLst>
                    <a:cxn ang="0">
                      <a:pos x="T0" y="T1"/>
                    </a:cxn>
                    <a:cxn ang="0">
                      <a:pos x="T2" y="T3"/>
                    </a:cxn>
                    <a:cxn ang="0">
                      <a:pos x="T4" y="T5"/>
                    </a:cxn>
                    <a:cxn ang="0">
                      <a:pos x="T6" y="T7"/>
                    </a:cxn>
                    <a:cxn ang="0">
                      <a:pos x="T8" y="T9"/>
                    </a:cxn>
                  </a:cxnLst>
                  <a:rect l="0" t="0" r="r" b="b"/>
                  <a:pathLst>
                    <a:path w="30" h="21">
                      <a:moveTo>
                        <a:pt x="4" y="21"/>
                      </a:moveTo>
                      <a:cubicBezTo>
                        <a:pt x="0" y="8"/>
                        <a:pt x="0" y="8"/>
                        <a:pt x="0" y="8"/>
                      </a:cubicBezTo>
                      <a:cubicBezTo>
                        <a:pt x="9" y="5"/>
                        <a:pt x="18" y="2"/>
                        <a:pt x="26" y="0"/>
                      </a:cubicBezTo>
                      <a:cubicBezTo>
                        <a:pt x="30" y="13"/>
                        <a:pt x="30" y="13"/>
                        <a:pt x="30" y="13"/>
                      </a:cubicBezTo>
                      <a:cubicBezTo>
                        <a:pt x="21" y="15"/>
                        <a:pt x="13" y="18"/>
                        <a:pt x="4"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71" name="Freeform 147">
                  <a:extLst>
                    <a:ext uri="{FF2B5EF4-FFF2-40B4-BE49-F238E27FC236}">
                      <a16:creationId xmlns:a16="http://schemas.microsoft.com/office/drawing/2014/main" id="{B9EBBEA3-E883-46AE-A80D-B025E320FDD5}"/>
                    </a:ext>
                  </a:extLst>
                </p:cNvPr>
                <p:cNvSpPr>
                  <a:spLocks/>
                </p:cNvSpPr>
                <p:nvPr/>
              </p:nvSpPr>
              <p:spPr bwMode="auto">
                <a:xfrm>
                  <a:off x="7040994" y="3192034"/>
                  <a:ext cx="105575" cy="105575"/>
                </a:xfrm>
                <a:custGeom>
                  <a:avLst/>
                  <a:gdLst>
                    <a:gd name="T0" fmla="*/ 31 w 137"/>
                    <a:gd name="T1" fmla="*/ 137 h 137"/>
                    <a:gd name="T2" fmla="*/ 137 w 137"/>
                    <a:gd name="T3" fmla="*/ 47 h 137"/>
                    <a:gd name="T4" fmla="*/ 0 w 137"/>
                    <a:gd name="T5" fmla="*/ 0 h 137"/>
                    <a:gd name="T6" fmla="*/ 31 w 137"/>
                    <a:gd name="T7" fmla="*/ 137 h 137"/>
                  </a:gdLst>
                  <a:ahLst/>
                  <a:cxnLst>
                    <a:cxn ang="0">
                      <a:pos x="T0" y="T1"/>
                    </a:cxn>
                    <a:cxn ang="0">
                      <a:pos x="T2" y="T3"/>
                    </a:cxn>
                    <a:cxn ang="0">
                      <a:pos x="T4" y="T5"/>
                    </a:cxn>
                    <a:cxn ang="0">
                      <a:pos x="T6" y="T7"/>
                    </a:cxn>
                  </a:cxnLst>
                  <a:rect l="0" t="0" r="r" b="b"/>
                  <a:pathLst>
                    <a:path w="137" h="137">
                      <a:moveTo>
                        <a:pt x="31" y="137"/>
                      </a:moveTo>
                      <a:lnTo>
                        <a:pt x="137" y="47"/>
                      </a:lnTo>
                      <a:lnTo>
                        <a:pt x="0" y="0"/>
                      </a:lnTo>
                      <a:lnTo>
                        <a:pt x="31"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141" name="Group 140">
                <a:extLst>
                  <a:ext uri="{FF2B5EF4-FFF2-40B4-BE49-F238E27FC236}">
                    <a16:creationId xmlns:a16="http://schemas.microsoft.com/office/drawing/2014/main" id="{58C65FC7-0A77-4023-BC6A-E1362C6A07A9}"/>
                  </a:ext>
                </a:extLst>
              </p:cNvPr>
              <p:cNvGrpSpPr/>
              <p:nvPr/>
            </p:nvGrpSpPr>
            <p:grpSpPr>
              <a:xfrm>
                <a:off x="6096000" y="3629748"/>
                <a:ext cx="1609063" cy="1069626"/>
                <a:chOff x="3308863" y="3629748"/>
                <a:chExt cx="1609063" cy="1069626"/>
              </a:xfrm>
              <a:solidFill>
                <a:sysClr val="window" lastClr="FFFFFF">
                  <a:lumMod val="95000"/>
                </a:sysClr>
              </a:solidFill>
            </p:grpSpPr>
            <p:sp>
              <p:nvSpPr>
                <p:cNvPr id="163" name="Freeform 148">
                  <a:extLst>
                    <a:ext uri="{FF2B5EF4-FFF2-40B4-BE49-F238E27FC236}">
                      <a16:creationId xmlns:a16="http://schemas.microsoft.com/office/drawing/2014/main" id="{4F2ADBAF-0FDF-4C25-B42E-B703BC808C62}"/>
                    </a:ext>
                  </a:extLst>
                </p:cNvPr>
                <p:cNvSpPr>
                  <a:spLocks/>
                </p:cNvSpPr>
                <p:nvPr/>
              </p:nvSpPr>
              <p:spPr bwMode="auto">
                <a:xfrm>
                  <a:off x="4860129" y="4134507"/>
                  <a:ext cx="33907" cy="48549"/>
                </a:xfrm>
                <a:custGeom>
                  <a:avLst/>
                  <a:gdLst>
                    <a:gd name="T0" fmla="*/ 11 w 19"/>
                    <a:gd name="T1" fmla="*/ 27 h 27"/>
                    <a:gd name="T2" fmla="*/ 0 w 19"/>
                    <a:gd name="T3" fmla="*/ 22 h 27"/>
                    <a:gd name="T4" fmla="*/ 8 w 19"/>
                    <a:gd name="T5" fmla="*/ 0 h 27"/>
                    <a:gd name="T6" fmla="*/ 19 w 19"/>
                    <a:gd name="T7" fmla="*/ 4 h 27"/>
                    <a:gd name="T8" fmla="*/ 11 w 19"/>
                    <a:gd name="T9" fmla="*/ 27 h 27"/>
                  </a:gdLst>
                  <a:ahLst/>
                  <a:cxnLst>
                    <a:cxn ang="0">
                      <a:pos x="T0" y="T1"/>
                    </a:cxn>
                    <a:cxn ang="0">
                      <a:pos x="T2" y="T3"/>
                    </a:cxn>
                    <a:cxn ang="0">
                      <a:pos x="T4" y="T5"/>
                    </a:cxn>
                    <a:cxn ang="0">
                      <a:pos x="T6" y="T7"/>
                    </a:cxn>
                    <a:cxn ang="0">
                      <a:pos x="T8" y="T9"/>
                    </a:cxn>
                  </a:cxnLst>
                  <a:rect l="0" t="0" r="r" b="b"/>
                  <a:pathLst>
                    <a:path w="19" h="27">
                      <a:moveTo>
                        <a:pt x="11" y="27"/>
                      </a:moveTo>
                      <a:cubicBezTo>
                        <a:pt x="0" y="22"/>
                        <a:pt x="0" y="22"/>
                        <a:pt x="0" y="22"/>
                      </a:cubicBezTo>
                      <a:cubicBezTo>
                        <a:pt x="3" y="15"/>
                        <a:pt x="5" y="8"/>
                        <a:pt x="8" y="0"/>
                      </a:cubicBezTo>
                      <a:cubicBezTo>
                        <a:pt x="19" y="4"/>
                        <a:pt x="19" y="4"/>
                        <a:pt x="19" y="4"/>
                      </a:cubicBezTo>
                      <a:cubicBezTo>
                        <a:pt x="17" y="12"/>
                        <a:pt x="14" y="19"/>
                        <a:pt x="1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64" name="Freeform 149">
                  <a:extLst>
                    <a:ext uri="{FF2B5EF4-FFF2-40B4-BE49-F238E27FC236}">
                      <a16:creationId xmlns:a16="http://schemas.microsoft.com/office/drawing/2014/main" id="{7C815064-1231-4409-A089-1EEB71D05D55}"/>
                    </a:ext>
                  </a:extLst>
                </p:cNvPr>
                <p:cNvSpPr>
                  <a:spLocks noEditPoints="1"/>
                </p:cNvSpPr>
                <p:nvPr/>
              </p:nvSpPr>
              <p:spPr bwMode="auto">
                <a:xfrm>
                  <a:off x="3308863" y="3760754"/>
                  <a:ext cx="1532771" cy="938620"/>
                </a:xfrm>
                <a:custGeom>
                  <a:avLst/>
                  <a:gdLst>
                    <a:gd name="T0" fmla="*/ 379 w 841"/>
                    <a:gd name="T1" fmla="*/ 510 h 515"/>
                    <a:gd name="T2" fmla="*/ 429 w 841"/>
                    <a:gd name="T3" fmla="*/ 503 h 515"/>
                    <a:gd name="T4" fmla="*/ 479 w 841"/>
                    <a:gd name="T5" fmla="*/ 514 h 515"/>
                    <a:gd name="T6" fmla="*/ 526 w 841"/>
                    <a:gd name="T7" fmla="*/ 496 h 515"/>
                    <a:gd name="T8" fmla="*/ 479 w 841"/>
                    <a:gd name="T9" fmla="*/ 514 h 515"/>
                    <a:gd name="T10" fmla="*/ 306 w 841"/>
                    <a:gd name="T11" fmla="*/ 492 h 515"/>
                    <a:gd name="T12" fmla="*/ 286 w 841"/>
                    <a:gd name="T13" fmla="*/ 473 h 515"/>
                    <a:gd name="T14" fmla="*/ 333 w 841"/>
                    <a:gd name="T15" fmla="*/ 488 h 515"/>
                    <a:gd name="T16" fmla="*/ 577 w 841"/>
                    <a:gd name="T17" fmla="*/ 495 h 515"/>
                    <a:gd name="T18" fmla="*/ 619 w 841"/>
                    <a:gd name="T19" fmla="*/ 467 h 515"/>
                    <a:gd name="T20" fmla="*/ 577 w 841"/>
                    <a:gd name="T21" fmla="*/ 495 h 515"/>
                    <a:gd name="T22" fmla="*/ 194 w 841"/>
                    <a:gd name="T23" fmla="*/ 437 h 515"/>
                    <a:gd name="T24" fmla="*/ 242 w 841"/>
                    <a:gd name="T25" fmla="*/ 452 h 515"/>
                    <a:gd name="T26" fmla="*/ 669 w 841"/>
                    <a:gd name="T27" fmla="*/ 456 h 515"/>
                    <a:gd name="T28" fmla="*/ 704 w 841"/>
                    <a:gd name="T29" fmla="*/ 418 h 515"/>
                    <a:gd name="T30" fmla="*/ 669 w 841"/>
                    <a:gd name="T31" fmla="*/ 456 h 515"/>
                    <a:gd name="T32" fmla="*/ 118 w 841"/>
                    <a:gd name="T33" fmla="*/ 371 h 515"/>
                    <a:gd name="T34" fmla="*/ 162 w 841"/>
                    <a:gd name="T35" fmla="*/ 397 h 515"/>
                    <a:gd name="T36" fmla="*/ 750 w 841"/>
                    <a:gd name="T37" fmla="*/ 396 h 515"/>
                    <a:gd name="T38" fmla="*/ 775 w 841"/>
                    <a:gd name="T39" fmla="*/ 352 h 515"/>
                    <a:gd name="T40" fmla="*/ 750 w 841"/>
                    <a:gd name="T41" fmla="*/ 396 h 515"/>
                    <a:gd name="T42" fmla="*/ 59 w 841"/>
                    <a:gd name="T43" fmla="*/ 290 h 515"/>
                    <a:gd name="T44" fmla="*/ 96 w 841"/>
                    <a:gd name="T45" fmla="*/ 325 h 515"/>
                    <a:gd name="T46" fmla="*/ 815 w 841"/>
                    <a:gd name="T47" fmla="*/ 320 h 515"/>
                    <a:gd name="T48" fmla="*/ 830 w 841"/>
                    <a:gd name="T49" fmla="*/ 272 h 515"/>
                    <a:gd name="T50" fmla="*/ 815 w 841"/>
                    <a:gd name="T51" fmla="*/ 320 h 515"/>
                    <a:gd name="T52" fmla="*/ 19 w 841"/>
                    <a:gd name="T53" fmla="*/ 199 h 515"/>
                    <a:gd name="T54" fmla="*/ 47 w 841"/>
                    <a:gd name="T55" fmla="*/ 241 h 515"/>
                    <a:gd name="T56" fmla="*/ 7 w 841"/>
                    <a:gd name="T57" fmla="*/ 150 h 515"/>
                    <a:gd name="T58" fmla="*/ 12 w 841"/>
                    <a:gd name="T59" fmla="*/ 99 h 515"/>
                    <a:gd name="T60" fmla="*/ 7 w 841"/>
                    <a:gd name="T61" fmla="*/ 150 h 515"/>
                    <a:gd name="T62" fmla="*/ 0 w 841"/>
                    <a:gd name="T63" fmla="*/ 50 h 515"/>
                    <a:gd name="T64" fmla="*/ 16 w 841"/>
                    <a:gd name="T65" fmla="*/ 2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41" h="515">
                      <a:moveTo>
                        <a:pt x="429" y="515"/>
                      </a:moveTo>
                      <a:cubicBezTo>
                        <a:pt x="412" y="514"/>
                        <a:pt x="395" y="512"/>
                        <a:pt x="379" y="510"/>
                      </a:cubicBezTo>
                      <a:cubicBezTo>
                        <a:pt x="380" y="498"/>
                        <a:pt x="380" y="498"/>
                        <a:pt x="380" y="498"/>
                      </a:cubicBezTo>
                      <a:cubicBezTo>
                        <a:pt x="397" y="501"/>
                        <a:pt x="413" y="502"/>
                        <a:pt x="429" y="503"/>
                      </a:cubicBezTo>
                      <a:lnTo>
                        <a:pt x="429" y="515"/>
                      </a:lnTo>
                      <a:close/>
                      <a:moveTo>
                        <a:pt x="479" y="514"/>
                      </a:moveTo>
                      <a:cubicBezTo>
                        <a:pt x="478" y="502"/>
                        <a:pt x="478" y="502"/>
                        <a:pt x="478" y="502"/>
                      </a:cubicBezTo>
                      <a:cubicBezTo>
                        <a:pt x="494" y="501"/>
                        <a:pt x="510" y="499"/>
                        <a:pt x="526" y="496"/>
                      </a:cubicBezTo>
                      <a:cubicBezTo>
                        <a:pt x="528" y="507"/>
                        <a:pt x="528" y="507"/>
                        <a:pt x="528" y="507"/>
                      </a:cubicBezTo>
                      <a:cubicBezTo>
                        <a:pt x="512" y="511"/>
                        <a:pt x="495" y="513"/>
                        <a:pt x="479" y="514"/>
                      </a:cubicBezTo>
                      <a:close/>
                      <a:moveTo>
                        <a:pt x="330" y="500"/>
                      </a:moveTo>
                      <a:cubicBezTo>
                        <a:pt x="322" y="497"/>
                        <a:pt x="313" y="495"/>
                        <a:pt x="306" y="492"/>
                      </a:cubicBezTo>
                      <a:cubicBezTo>
                        <a:pt x="298" y="490"/>
                        <a:pt x="290" y="487"/>
                        <a:pt x="282" y="484"/>
                      </a:cubicBezTo>
                      <a:cubicBezTo>
                        <a:pt x="286" y="473"/>
                        <a:pt x="286" y="473"/>
                        <a:pt x="286" y="473"/>
                      </a:cubicBezTo>
                      <a:cubicBezTo>
                        <a:pt x="294" y="476"/>
                        <a:pt x="302" y="478"/>
                        <a:pt x="309" y="481"/>
                      </a:cubicBezTo>
                      <a:cubicBezTo>
                        <a:pt x="317" y="483"/>
                        <a:pt x="325" y="486"/>
                        <a:pt x="333" y="488"/>
                      </a:cubicBezTo>
                      <a:lnTo>
                        <a:pt x="330" y="500"/>
                      </a:lnTo>
                      <a:close/>
                      <a:moveTo>
                        <a:pt x="577" y="495"/>
                      </a:moveTo>
                      <a:cubicBezTo>
                        <a:pt x="574" y="484"/>
                        <a:pt x="574" y="484"/>
                        <a:pt x="574" y="484"/>
                      </a:cubicBezTo>
                      <a:cubicBezTo>
                        <a:pt x="589" y="479"/>
                        <a:pt x="604" y="473"/>
                        <a:pt x="619" y="467"/>
                      </a:cubicBezTo>
                      <a:cubicBezTo>
                        <a:pt x="624" y="478"/>
                        <a:pt x="624" y="478"/>
                        <a:pt x="624" y="478"/>
                      </a:cubicBezTo>
                      <a:cubicBezTo>
                        <a:pt x="609" y="485"/>
                        <a:pt x="593" y="491"/>
                        <a:pt x="577" y="495"/>
                      </a:cubicBezTo>
                      <a:close/>
                      <a:moveTo>
                        <a:pt x="236" y="463"/>
                      </a:moveTo>
                      <a:cubicBezTo>
                        <a:pt x="222" y="455"/>
                        <a:pt x="207" y="446"/>
                        <a:pt x="194" y="437"/>
                      </a:cubicBezTo>
                      <a:cubicBezTo>
                        <a:pt x="200" y="427"/>
                        <a:pt x="200" y="427"/>
                        <a:pt x="200" y="427"/>
                      </a:cubicBezTo>
                      <a:cubicBezTo>
                        <a:pt x="214" y="436"/>
                        <a:pt x="228" y="445"/>
                        <a:pt x="242" y="452"/>
                      </a:cubicBezTo>
                      <a:lnTo>
                        <a:pt x="236" y="463"/>
                      </a:lnTo>
                      <a:close/>
                      <a:moveTo>
                        <a:pt x="669" y="456"/>
                      </a:moveTo>
                      <a:cubicBezTo>
                        <a:pt x="663" y="445"/>
                        <a:pt x="663" y="445"/>
                        <a:pt x="663" y="445"/>
                      </a:cubicBezTo>
                      <a:cubicBezTo>
                        <a:pt x="677" y="437"/>
                        <a:pt x="691" y="428"/>
                        <a:pt x="704" y="418"/>
                      </a:cubicBezTo>
                      <a:cubicBezTo>
                        <a:pt x="711" y="428"/>
                        <a:pt x="711" y="428"/>
                        <a:pt x="711" y="428"/>
                      </a:cubicBezTo>
                      <a:cubicBezTo>
                        <a:pt x="697" y="438"/>
                        <a:pt x="683" y="447"/>
                        <a:pt x="669" y="456"/>
                      </a:cubicBezTo>
                      <a:close/>
                      <a:moveTo>
                        <a:pt x="154" y="406"/>
                      </a:moveTo>
                      <a:cubicBezTo>
                        <a:pt x="141" y="395"/>
                        <a:pt x="129" y="383"/>
                        <a:pt x="118" y="371"/>
                      </a:cubicBezTo>
                      <a:cubicBezTo>
                        <a:pt x="127" y="363"/>
                        <a:pt x="127" y="363"/>
                        <a:pt x="127" y="363"/>
                      </a:cubicBezTo>
                      <a:cubicBezTo>
                        <a:pt x="138" y="375"/>
                        <a:pt x="149" y="386"/>
                        <a:pt x="162" y="397"/>
                      </a:cubicBezTo>
                      <a:lnTo>
                        <a:pt x="154" y="406"/>
                      </a:lnTo>
                      <a:close/>
                      <a:moveTo>
                        <a:pt x="750" y="396"/>
                      </a:moveTo>
                      <a:cubicBezTo>
                        <a:pt x="741" y="387"/>
                        <a:pt x="741" y="387"/>
                        <a:pt x="741" y="387"/>
                      </a:cubicBezTo>
                      <a:cubicBezTo>
                        <a:pt x="753" y="376"/>
                        <a:pt x="765" y="365"/>
                        <a:pt x="775" y="352"/>
                      </a:cubicBezTo>
                      <a:cubicBezTo>
                        <a:pt x="784" y="360"/>
                        <a:pt x="784" y="360"/>
                        <a:pt x="784" y="360"/>
                      </a:cubicBezTo>
                      <a:cubicBezTo>
                        <a:pt x="774" y="373"/>
                        <a:pt x="762" y="385"/>
                        <a:pt x="750" y="396"/>
                      </a:cubicBezTo>
                      <a:close/>
                      <a:moveTo>
                        <a:pt x="86" y="332"/>
                      </a:moveTo>
                      <a:cubicBezTo>
                        <a:pt x="76" y="319"/>
                        <a:pt x="67" y="305"/>
                        <a:pt x="59" y="290"/>
                      </a:cubicBezTo>
                      <a:cubicBezTo>
                        <a:pt x="69" y="284"/>
                        <a:pt x="69" y="284"/>
                        <a:pt x="69" y="284"/>
                      </a:cubicBezTo>
                      <a:cubicBezTo>
                        <a:pt x="77" y="299"/>
                        <a:pt x="86" y="312"/>
                        <a:pt x="96" y="325"/>
                      </a:cubicBezTo>
                      <a:lnTo>
                        <a:pt x="86" y="332"/>
                      </a:lnTo>
                      <a:close/>
                      <a:moveTo>
                        <a:pt x="815" y="320"/>
                      </a:moveTo>
                      <a:cubicBezTo>
                        <a:pt x="805" y="314"/>
                        <a:pt x="805" y="314"/>
                        <a:pt x="805" y="314"/>
                      </a:cubicBezTo>
                      <a:cubicBezTo>
                        <a:pt x="814" y="300"/>
                        <a:pt x="823" y="286"/>
                        <a:pt x="830" y="272"/>
                      </a:cubicBezTo>
                      <a:cubicBezTo>
                        <a:pt x="841" y="277"/>
                        <a:pt x="841" y="277"/>
                        <a:pt x="841" y="277"/>
                      </a:cubicBezTo>
                      <a:cubicBezTo>
                        <a:pt x="833" y="292"/>
                        <a:pt x="824" y="307"/>
                        <a:pt x="815" y="320"/>
                      </a:cubicBezTo>
                      <a:close/>
                      <a:moveTo>
                        <a:pt x="36" y="246"/>
                      </a:moveTo>
                      <a:cubicBezTo>
                        <a:pt x="30" y="230"/>
                        <a:pt x="24" y="214"/>
                        <a:pt x="19" y="199"/>
                      </a:cubicBezTo>
                      <a:cubicBezTo>
                        <a:pt x="30" y="195"/>
                        <a:pt x="30" y="195"/>
                        <a:pt x="30" y="195"/>
                      </a:cubicBezTo>
                      <a:cubicBezTo>
                        <a:pt x="35" y="211"/>
                        <a:pt x="41" y="226"/>
                        <a:pt x="47" y="241"/>
                      </a:cubicBezTo>
                      <a:lnTo>
                        <a:pt x="36" y="246"/>
                      </a:lnTo>
                      <a:close/>
                      <a:moveTo>
                        <a:pt x="7" y="150"/>
                      </a:moveTo>
                      <a:cubicBezTo>
                        <a:pt x="4" y="134"/>
                        <a:pt x="2" y="117"/>
                        <a:pt x="0" y="100"/>
                      </a:cubicBezTo>
                      <a:cubicBezTo>
                        <a:pt x="12" y="99"/>
                        <a:pt x="12" y="99"/>
                        <a:pt x="12" y="99"/>
                      </a:cubicBezTo>
                      <a:cubicBezTo>
                        <a:pt x="14" y="115"/>
                        <a:pt x="16" y="132"/>
                        <a:pt x="19" y="148"/>
                      </a:cubicBezTo>
                      <a:lnTo>
                        <a:pt x="7" y="150"/>
                      </a:lnTo>
                      <a:close/>
                      <a:moveTo>
                        <a:pt x="12" y="51"/>
                      </a:moveTo>
                      <a:cubicBezTo>
                        <a:pt x="0" y="50"/>
                        <a:pt x="0" y="50"/>
                        <a:pt x="0" y="50"/>
                      </a:cubicBezTo>
                      <a:cubicBezTo>
                        <a:pt x="0" y="33"/>
                        <a:pt x="2" y="17"/>
                        <a:pt x="5" y="0"/>
                      </a:cubicBezTo>
                      <a:cubicBezTo>
                        <a:pt x="16" y="2"/>
                        <a:pt x="16" y="2"/>
                        <a:pt x="16" y="2"/>
                      </a:cubicBezTo>
                      <a:cubicBezTo>
                        <a:pt x="14" y="18"/>
                        <a:pt x="12" y="34"/>
                        <a:pt x="12"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65" name="Freeform 150">
                  <a:extLst>
                    <a:ext uri="{FF2B5EF4-FFF2-40B4-BE49-F238E27FC236}">
                      <a16:creationId xmlns:a16="http://schemas.microsoft.com/office/drawing/2014/main" id="{214AC12D-572D-4C21-82BC-B18AFC4FDF96}"/>
                    </a:ext>
                  </a:extLst>
                </p:cNvPr>
                <p:cNvSpPr>
                  <a:spLocks/>
                </p:cNvSpPr>
                <p:nvPr/>
              </p:nvSpPr>
              <p:spPr bwMode="auto">
                <a:xfrm>
                  <a:off x="3336605" y="3629748"/>
                  <a:ext cx="34678" cy="47008"/>
                </a:xfrm>
                <a:custGeom>
                  <a:avLst/>
                  <a:gdLst>
                    <a:gd name="T0" fmla="*/ 12 w 19"/>
                    <a:gd name="T1" fmla="*/ 26 h 26"/>
                    <a:gd name="T2" fmla="*/ 0 w 19"/>
                    <a:gd name="T3" fmla="*/ 23 h 26"/>
                    <a:gd name="T4" fmla="*/ 7 w 19"/>
                    <a:gd name="T5" fmla="*/ 0 h 26"/>
                    <a:gd name="T6" fmla="*/ 19 w 19"/>
                    <a:gd name="T7" fmla="*/ 3 h 26"/>
                    <a:gd name="T8" fmla="*/ 12 w 19"/>
                    <a:gd name="T9" fmla="*/ 26 h 26"/>
                  </a:gdLst>
                  <a:ahLst/>
                  <a:cxnLst>
                    <a:cxn ang="0">
                      <a:pos x="T0" y="T1"/>
                    </a:cxn>
                    <a:cxn ang="0">
                      <a:pos x="T2" y="T3"/>
                    </a:cxn>
                    <a:cxn ang="0">
                      <a:pos x="T4" y="T5"/>
                    </a:cxn>
                    <a:cxn ang="0">
                      <a:pos x="T6" y="T7"/>
                    </a:cxn>
                    <a:cxn ang="0">
                      <a:pos x="T8" y="T9"/>
                    </a:cxn>
                  </a:cxnLst>
                  <a:rect l="0" t="0" r="r" b="b"/>
                  <a:pathLst>
                    <a:path w="19" h="26">
                      <a:moveTo>
                        <a:pt x="12" y="26"/>
                      </a:moveTo>
                      <a:cubicBezTo>
                        <a:pt x="0" y="23"/>
                        <a:pt x="0" y="23"/>
                        <a:pt x="0" y="23"/>
                      </a:cubicBezTo>
                      <a:cubicBezTo>
                        <a:pt x="2" y="15"/>
                        <a:pt x="5" y="7"/>
                        <a:pt x="7" y="0"/>
                      </a:cubicBezTo>
                      <a:cubicBezTo>
                        <a:pt x="19" y="3"/>
                        <a:pt x="19" y="3"/>
                        <a:pt x="19" y="3"/>
                      </a:cubicBezTo>
                      <a:cubicBezTo>
                        <a:pt x="16" y="11"/>
                        <a:pt x="14" y="19"/>
                        <a:pt x="12"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66" name="Freeform 151">
                  <a:extLst>
                    <a:ext uri="{FF2B5EF4-FFF2-40B4-BE49-F238E27FC236}">
                      <a16:creationId xmlns:a16="http://schemas.microsoft.com/office/drawing/2014/main" id="{C27D6EC2-FC0C-43CC-AF1B-AF0F3E417AED}"/>
                    </a:ext>
                  </a:extLst>
                </p:cNvPr>
                <p:cNvSpPr>
                  <a:spLocks/>
                </p:cNvSpPr>
                <p:nvPr/>
              </p:nvSpPr>
              <p:spPr bwMode="auto">
                <a:xfrm>
                  <a:off x="4805415" y="4081334"/>
                  <a:ext cx="112511" cy="116364"/>
                </a:xfrm>
                <a:custGeom>
                  <a:avLst/>
                  <a:gdLst>
                    <a:gd name="T0" fmla="*/ 146 w 146"/>
                    <a:gd name="T1" fmla="*/ 151 h 151"/>
                    <a:gd name="T2" fmla="*/ 125 w 146"/>
                    <a:gd name="T3" fmla="*/ 0 h 151"/>
                    <a:gd name="T4" fmla="*/ 0 w 146"/>
                    <a:gd name="T5" fmla="*/ 99 h 151"/>
                    <a:gd name="T6" fmla="*/ 146 w 146"/>
                    <a:gd name="T7" fmla="*/ 151 h 151"/>
                  </a:gdLst>
                  <a:ahLst/>
                  <a:cxnLst>
                    <a:cxn ang="0">
                      <a:pos x="T0" y="T1"/>
                    </a:cxn>
                    <a:cxn ang="0">
                      <a:pos x="T2" y="T3"/>
                    </a:cxn>
                    <a:cxn ang="0">
                      <a:pos x="T4" y="T5"/>
                    </a:cxn>
                    <a:cxn ang="0">
                      <a:pos x="T6" y="T7"/>
                    </a:cxn>
                  </a:cxnLst>
                  <a:rect l="0" t="0" r="r" b="b"/>
                  <a:pathLst>
                    <a:path w="146" h="151">
                      <a:moveTo>
                        <a:pt x="146" y="151"/>
                      </a:moveTo>
                      <a:lnTo>
                        <a:pt x="125" y="0"/>
                      </a:lnTo>
                      <a:lnTo>
                        <a:pt x="0" y="99"/>
                      </a:lnTo>
                      <a:lnTo>
                        <a:pt x="146"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142" name="Group 141">
                <a:extLst>
                  <a:ext uri="{FF2B5EF4-FFF2-40B4-BE49-F238E27FC236}">
                    <a16:creationId xmlns:a16="http://schemas.microsoft.com/office/drawing/2014/main" id="{075A44E8-9EAC-4AE2-97A1-B1983686D1DC}"/>
                  </a:ext>
                </a:extLst>
              </p:cNvPr>
              <p:cNvGrpSpPr/>
              <p:nvPr/>
            </p:nvGrpSpPr>
            <p:grpSpPr>
              <a:xfrm>
                <a:off x="8102705" y="5236499"/>
                <a:ext cx="1346279" cy="707433"/>
                <a:chOff x="5315568" y="5236499"/>
                <a:chExt cx="1346279" cy="707433"/>
              </a:xfrm>
              <a:solidFill>
                <a:sysClr val="window" lastClr="FFFFFF">
                  <a:lumMod val="95000"/>
                </a:sysClr>
              </a:solidFill>
            </p:grpSpPr>
            <p:sp>
              <p:nvSpPr>
                <p:cNvPr id="159" name="Freeform 152">
                  <a:extLst>
                    <a:ext uri="{FF2B5EF4-FFF2-40B4-BE49-F238E27FC236}">
                      <a16:creationId xmlns:a16="http://schemas.microsoft.com/office/drawing/2014/main" id="{53AB2972-888E-44EB-9393-8D4068610B63}"/>
                    </a:ext>
                  </a:extLst>
                </p:cNvPr>
                <p:cNvSpPr>
                  <a:spLocks/>
                </p:cNvSpPr>
                <p:nvPr/>
              </p:nvSpPr>
              <p:spPr bwMode="auto">
                <a:xfrm>
                  <a:off x="5344081" y="5849145"/>
                  <a:ext cx="23889" cy="43926"/>
                </a:xfrm>
                <a:custGeom>
                  <a:avLst/>
                  <a:gdLst>
                    <a:gd name="T0" fmla="*/ 12 w 13"/>
                    <a:gd name="T1" fmla="*/ 24 h 24"/>
                    <a:gd name="T2" fmla="*/ 0 w 13"/>
                    <a:gd name="T3" fmla="*/ 24 h 24"/>
                    <a:gd name="T4" fmla="*/ 1 w 13"/>
                    <a:gd name="T5" fmla="*/ 0 h 24"/>
                    <a:gd name="T6" fmla="*/ 13 w 13"/>
                    <a:gd name="T7" fmla="*/ 1 h 24"/>
                    <a:gd name="T8" fmla="*/ 12 w 13"/>
                    <a:gd name="T9" fmla="*/ 24 h 24"/>
                  </a:gdLst>
                  <a:ahLst/>
                  <a:cxnLst>
                    <a:cxn ang="0">
                      <a:pos x="T0" y="T1"/>
                    </a:cxn>
                    <a:cxn ang="0">
                      <a:pos x="T2" y="T3"/>
                    </a:cxn>
                    <a:cxn ang="0">
                      <a:pos x="T4" y="T5"/>
                    </a:cxn>
                    <a:cxn ang="0">
                      <a:pos x="T6" y="T7"/>
                    </a:cxn>
                    <a:cxn ang="0">
                      <a:pos x="T8" y="T9"/>
                    </a:cxn>
                  </a:cxnLst>
                  <a:rect l="0" t="0" r="r" b="b"/>
                  <a:pathLst>
                    <a:path w="13" h="24">
                      <a:moveTo>
                        <a:pt x="12" y="24"/>
                      </a:moveTo>
                      <a:cubicBezTo>
                        <a:pt x="0" y="24"/>
                        <a:pt x="0" y="24"/>
                        <a:pt x="0" y="24"/>
                      </a:cubicBezTo>
                      <a:cubicBezTo>
                        <a:pt x="0" y="16"/>
                        <a:pt x="1" y="8"/>
                        <a:pt x="1" y="0"/>
                      </a:cubicBezTo>
                      <a:cubicBezTo>
                        <a:pt x="13" y="1"/>
                        <a:pt x="13" y="1"/>
                        <a:pt x="13" y="1"/>
                      </a:cubicBezTo>
                      <a:cubicBezTo>
                        <a:pt x="13" y="9"/>
                        <a:pt x="12" y="16"/>
                        <a:pt x="12"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60" name="Freeform 153">
                  <a:extLst>
                    <a:ext uri="{FF2B5EF4-FFF2-40B4-BE49-F238E27FC236}">
                      <a16:creationId xmlns:a16="http://schemas.microsoft.com/office/drawing/2014/main" id="{91C56686-65CC-4360-9FDB-F0F105C386EC}"/>
                    </a:ext>
                  </a:extLst>
                </p:cNvPr>
                <p:cNvSpPr>
                  <a:spLocks noEditPoints="1"/>
                </p:cNvSpPr>
                <p:nvPr/>
              </p:nvSpPr>
              <p:spPr bwMode="auto">
                <a:xfrm>
                  <a:off x="5357181" y="5236499"/>
                  <a:ext cx="1292336" cy="532501"/>
                </a:xfrm>
                <a:custGeom>
                  <a:avLst/>
                  <a:gdLst>
                    <a:gd name="T0" fmla="*/ 12 w 709"/>
                    <a:gd name="T1" fmla="*/ 292 h 292"/>
                    <a:gd name="T2" fmla="*/ 0 w 709"/>
                    <a:gd name="T3" fmla="*/ 290 h 292"/>
                    <a:gd name="T4" fmla="*/ 13 w 709"/>
                    <a:gd name="T5" fmla="*/ 244 h 292"/>
                    <a:gd name="T6" fmla="*/ 24 w 709"/>
                    <a:gd name="T7" fmla="*/ 248 h 292"/>
                    <a:gd name="T8" fmla="*/ 12 w 709"/>
                    <a:gd name="T9" fmla="*/ 292 h 292"/>
                    <a:gd name="T10" fmla="*/ 697 w 709"/>
                    <a:gd name="T11" fmla="*/ 292 h 292"/>
                    <a:gd name="T12" fmla="*/ 685 w 709"/>
                    <a:gd name="T13" fmla="*/ 248 h 292"/>
                    <a:gd name="T14" fmla="*/ 697 w 709"/>
                    <a:gd name="T15" fmla="*/ 244 h 292"/>
                    <a:gd name="T16" fmla="*/ 709 w 709"/>
                    <a:gd name="T17" fmla="*/ 290 h 292"/>
                    <a:gd name="T18" fmla="*/ 697 w 709"/>
                    <a:gd name="T19" fmla="*/ 292 h 292"/>
                    <a:gd name="T20" fmla="*/ 41 w 709"/>
                    <a:gd name="T21" fmla="*/ 206 h 292"/>
                    <a:gd name="T22" fmla="*/ 31 w 709"/>
                    <a:gd name="T23" fmla="*/ 201 h 292"/>
                    <a:gd name="T24" fmla="*/ 54 w 709"/>
                    <a:gd name="T25" fmla="*/ 160 h 292"/>
                    <a:gd name="T26" fmla="*/ 64 w 709"/>
                    <a:gd name="T27" fmla="*/ 167 h 292"/>
                    <a:gd name="T28" fmla="*/ 41 w 709"/>
                    <a:gd name="T29" fmla="*/ 206 h 292"/>
                    <a:gd name="T30" fmla="*/ 668 w 709"/>
                    <a:gd name="T31" fmla="*/ 206 h 292"/>
                    <a:gd name="T32" fmla="*/ 645 w 709"/>
                    <a:gd name="T33" fmla="*/ 167 h 292"/>
                    <a:gd name="T34" fmla="*/ 655 w 709"/>
                    <a:gd name="T35" fmla="*/ 160 h 292"/>
                    <a:gd name="T36" fmla="*/ 678 w 709"/>
                    <a:gd name="T37" fmla="*/ 201 h 292"/>
                    <a:gd name="T38" fmla="*/ 668 w 709"/>
                    <a:gd name="T39" fmla="*/ 206 h 292"/>
                    <a:gd name="T40" fmla="*/ 92 w 709"/>
                    <a:gd name="T41" fmla="*/ 131 h 292"/>
                    <a:gd name="T42" fmla="*/ 83 w 709"/>
                    <a:gd name="T43" fmla="*/ 123 h 292"/>
                    <a:gd name="T44" fmla="*/ 117 w 709"/>
                    <a:gd name="T45" fmla="*/ 89 h 292"/>
                    <a:gd name="T46" fmla="*/ 125 w 709"/>
                    <a:gd name="T47" fmla="*/ 98 h 292"/>
                    <a:gd name="T48" fmla="*/ 92 w 709"/>
                    <a:gd name="T49" fmla="*/ 131 h 292"/>
                    <a:gd name="T50" fmla="*/ 617 w 709"/>
                    <a:gd name="T51" fmla="*/ 131 h 292"/>
                    <a:gd name="T52" fmla="*/ 585 w 709"/>
                    <a:gd name="T53" fmla="*/ 98 h 292"/>
                    <a:gd name="T54" fmla="*/ 593 w 709"/>
                    <a:gd name="T55" fmla="*/ 89 h 292"/>
                    <a:gd name="T56" fmla="*/ 626 w 709"/>
                    <a:gd name="T57" fmla="*/ 123 h 292"/>
                    <a:gd name="T58" fmla="*/ 617 w 709"/>
                    <a:gd name="T59" fmla="*/ 131 h 292"/>
                    <a:gd name="T60" fmla="*/ 161 w 709"/>
                    <a:gd name="T61" fmla="*/ 71 h 292"/>
                    <a:gd name="T62" fmla="*/ 154 w 709"/>
                    <a:gd name="T63" fmla="*/ 61 h 292"/>
                    <a:gd name="T64" fmla="*/ 195 w 709"/>
                    <a:gd name="T65" fmla="*/ 37 h 292"/>
                    <a:gd name="T66" fmla="*/ 200 w 709"/>
                    <a:gd name="T67" fmla="*/ 48 h 292"/>
                    <a:gd name="T68" fmla="*/ 161 w 709"/>
                    <a:gd name="T69" fmla="*/ 71 h 292"/>
                    <a:gd name="T70" fmla="*/ 548 w 709"/>
                    <a:gd name="T71" fmla="*/ 71 h 292"/>
                    <a:gd name="T72" fmla="*/ 509 w 709"/>
                    <a:gd name="T73" fmla="*/ 48 h 292"/>
                    <a:gd name="T74" fmla="*/ 514 w 709"/>
                    <a:gd name="T75" fmla="*/ 37 h 292"/>
                    <a:gd name="T76" fmla="*/ 555 w 709"/>
                    <a:gd name="T77" fmla="*/ 61 h 292"/>
                    <a:gd name="T78" fmla="*/ 548 w 709"/>
                    <a:gd name="T79" fmla="*/ 71 h 292"/>
                    <a:gd name="T80" fmla="*/ 242 w 709"/>
                    <a:gd name="T81" fmla="*/ 30 h 292"/>
                    <a:gd name="T82" fmla="*/ 239 w 709"/>
                    <a:gd name="T83" fmla="*/ 19 h 292"/>
                    <a:gd name="T84" fmla="*/ 284 w 709"/>
                    <a:gd name="T85" fmla="*/ 7 h 292"/>
                    <a:gd name="T86" fmla="*/ 286 w 709"/>
                    <a:gd name="T87" fmla="*/ 19 h 292"/>
                    <a:gd name="T88" fmla="*/ 242 w 709"/>
                    <a:gd name="T89" fmla="*/ 30 h 292"/>
                    <a:gd name="T90" fmla="*/ 467 w 709"/>
                    <a:gd name="T91" fmla="*/ 30 h 292"/>
                    <a:gd name="T92" fmla="*/ 423 w 709"/>
                    <a:gd name="T93" fmla="*/ 19 h 292"/>
                    <a:gd name="T94" fmla="*/ 425 w 709"/>
                    <a:gd name="T95" fmla="*/ 7 h 292"/>
                    <a:gd name="T96" fmla="*/ 471 w 709"/>
                    <a:gd name="T97" fmla="*/ 19 h 292"/>
                    <a:gd name="T98" fmla="*/ 467 w 709"/>
                    <a:gd name="T99" fmla="*/ 30 h 292"/>
                    <a:gd name="T100" fmla="*/ 332 w 709"/>
                    <a:gd name="T101" fmla="*/ 13 h 292"/>
                    <a:gd name="T102" fmla="*/ 331 w 709"/>
                    <a:gd name="T103" fmla="*/ 1 h 292"/>
                    <a:gd name="T104" fmla="*/ 378 w 709"/>
                    <a:gd name="T105" fmla="*/ 1 h 292"/>
                    <a:gd name="T106" fmla="*/ 377 w 709"/>
                    <a:gd name="T107" fmla="*/ 13 h 292"/>
                    <a:gd name="T108" fmla="*/ 332 w 709"/>
                    <a:gd name="T109" fmla="*/ 1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9" h="292">
                      <a:moveTo>
                        <a:pt x="12" y="292"/>
                      </a:moveTo>
                      <a:cubicBezTo>
                        <a:pt x="0" y="290"/>
                        <a:pt x="0" y="290"/>
                        <a:pt x="0" y="290"/>
                      </a:cubicBezTo>
                      <a:cubicBezTo>
                        <a:pt x="3" y="275"/>
                        <a:pt x="7" y="259"/>
                        <a:pt x="13" y="244"/>
                      </a:cubicBezTo>
                      <a:cubicBezTo>
                        <a:pt x="24" y="248"/>
                        <a:pt x="24" y="248"/>
                        <a:pt x="24" y="248"/>
                      </a:cubicBezTo>
                      <a:cubicBezTo>
                        <a:pt x="19" y="263"/>
                        <a:pt x="15" y="278"/>
                        <a:pt x="12" y="292"/>
                      </a:cubicBezTo>
                      <a:close/>
                      <a:moveTo>
                        <a:pt x="697" y="292"/>
                      </a:moveTo>
                      <a:cubicBezTo>
                        <a:pt x="694" y="277"/>
                        <a:pt x="690" y="263"/>
                        <a:pt x="685" y="248"/>
                      </a:cubicBezTo>
                      <a:cubicBezTo>
                        <a:pt x="697" y="244"/>
                        <a:pt x="697" y="244"/>
                        <a:pt x="697" y="244"/>
                      </a:cubicBezTo>
                      <a:cubicBezTo>
                        <a:pt x="702" y="259"/>
                        <a:pt x="706" y="274"/>
                        <a:pt x="709" y="290"/>
                      </a:cubicBezTo>
                      <a:lnTo>
                        <a:pt x="697" y="292"/>
                      </a:lnTo>
                      <a:close/>
                      <a:moveTo>
                        <a:pt x="41" y="206"/>
                      </a:moveTo>
                      <a:cubicBezTo>
                        <a:pt x="31" y="201"/>
                        <a:pt x="31" y="201"/>
                        <a:pt x="31" y="201"/>
                      </a:cubicBezTo>
                      <a:cubicBezTo>
                        <a:pt x="38" y="187"/>
                        <a:pt x="46" y="173"/>
                        <a:pt x="54" y="160"/>
                      </a:cubicBezTo>
                      <a:cubicBezTo>
                        <a:pt x="64" y="167"/>
                        <a:pt x="64" y="167"/>
                        <a:pt x="64" y="167"/>
                      </a:cubicBezTo>
                      <a:cubicBezTo>
                        <a:pt x="56" y="179"/>
                        <a:pt x="48" y="193"/>
                        <a:pt x="41" y="206"/>
                      </a:cubicBezTo>
                      <a:close/>
                      <a:moveTo>
                        <a:pt x="668" y="206"/>
                      </a:moveTo>
                      <a:cubicBezTo>
                        <a:pt x="661" y="193"/>
                        <a:pt x="653" y="179"/>
                        <a:pt x="645" y="167"/>
                      </a:cubicBezTo>
                      <a:cubicBezTo>
                        <a:pt x="655" y="160"/>
                        <a:pt x="655" y="160"/>
                        <a:pt x="655" y="160"/>
                      </a:cubicBezTo>
                      <a:cubicBezTo>
                        <a:pt x="664" y="173"/>
                        <a:pt x="671" y="187"/>
                        <a:pt x="678" y="201"/>
                      </a:cubicBezTo>
                      <a:lnTo>
                        <a:pt x="668" y="206"/>
                      </a:lnTo>
                      <a:close/>
                      <a:moveTo>
                        <a:pt x="92" y="131"/>
                      </a:moveTo>
                      <a:cubicBezTo>
                        <a:pt x="83" y="123"/>
                        <a:pt x="83" y="123"/>
                        <a:pt x="83" y="123"/>
                      </a:cubicBezTo>
                      <a:cubicBezTo>
                        <a:pt x="94" y="111"/>
                        <a:pt x="105" y="100"/>
                        <a:pt x="117" y="89"/>
                      </a:cubicBezTo>
                      <a:cubicBezTo>
                        <a:pt x="125" y="98"/>
                        <a:pt x="125" y="98"/>
                        <a:pt x="125" y="98"/>
                      </a:cubicBezTo>
                      <a:cubicBezTo>
                        <a:pt x="113" y="108"/>
                        <a:pt x="102" y="119"/>
                        <a:pt x="92" y="131"/>
                      </a:cubicBezTo>
                      <a:close/>
                      <a:moveTo>
                        <a:pt x="617" y="131"/>
                      </a:moveTo>
                      <a:cubicBezTo>
                        <a:pt x="607" y="119"/>
                        <a:pt x="596" y="108"/>
                        <a:pt x="585" y="98"/>
                      </a:cubicBezTo>
                      <a:cubicBezTo>
                        <a:pt x="593" y="89"/>
                        <a:pt x="593" y="89"/>
                        <a:pt x="593" y="89"/>
                      </a:cubicBezTo>
                      <a:cubicBezTo>
                        <a:pt x="604" y="100"/>
                        <a:pt x="616" y="111"/>
                        <a:pt x="626" y="123"/>
                      </a:cubicBezTo>
                      <a:lnTo>
                        <a:pt x="617" y="131"/>
                      </a:lnTo>
                      <a:close/>
                      <a:moveTo>
                        <a:pt x="161" y="71"/>
                      </a:moveTo>
                      <a:cubicBezTo>
                        <a:pt x="154" y="61"/>
                        <a:pt x="154" y="61"/>
                        <a:pt x="154" y="61"/>
                      </a:cubicBezTo>
                      <a:cubicBezTo>
                        <a:pt x="167" y="52"/>
                        <a:pt x="181" y="44"/>
                        <a:pt x="195" y="37"/>
                      </a:cubicBezTo>
                      <a:cubicBezTo>
                        <a:pt x="200" y="48"/>
                        <a:pt x="200" y="48"/>
                        <a:pt x="200" y="48"/>
                      </a:cubicBezTo>
                      <a:cubicBezTo>
                        <a:pt x="187" y="55"/>
                        <a:pt x="173" y="62"/>
                        <a:pt x="161" y="71"/>
                      </a:cubicBezTo>
                      <a:close/>
                      <a:moveTo>
                        <a:pt x="548" y="71"/>
                      </a:moveTo>
                      <a:cubicBezTo>
                        <a:pt x="536" y="62"/>
                        <a:pt x="522" y="54"/>
                        <a:pt x="509" y="48"/>
                      </a:cubicBezTo>
                      <a:cubicBezTo>
                        <a:pt x="514" y="37"/>
                        <a:pt x="514" y="37"/>
                        <a:pt x="514" y="37"/>
                      </a:cubicBezTo>
                      <a:cubicBezTo>
                        <a:pt x="528" y="44"/>
                        <a:pt x="542" y="52"/>
                        <a:pt x="555" y="61"/>
                      </a:cubicBezTo>
                      <a:lnTo>
                        <a:pt x="548" y="71"/>
                      </a:lnTo>
                      <a:close/>
                      <a:moveTo>
                        <a:pt x="242" y="30"/>
                      </a:moveTo>
                      <a:cubicBezTo>
                        <a:pt x="239" y="19"/>
                        <a:pt x="239" y="19"/>
                        <a:pt x="239" y="19"/>
                      </a:cubicBezTo>
                      <a:cubicBezTo>
                        <a:pt x="253" y="14"/>
                        <a:pt x="269" y="10"/>
                        <a:pt x="284" y="7"/>
                      </a:cubicBezTo>
                      <a:cubicBezTo>
                        <a:pt x="286" y="19"/>
                        <a:pt x="286" y="19"/>
                        <a:pt x="286" y="19"/>
                      </a:cubicBezTo>
                      <a:cubicBezTo>
                        <a:pt x="272" y="22"/>
                        <a:pt x="257" y="25"/>
                        <a:pt x="242" y="30"/>
                      </a:cubicBezTo>
                      <a:close/>
                      <a:moveTo>
                        <a:pt x="467" y="30"/>
                      </a:moveTo>
                      <a:cubicBezTo>
                        <a:pt x="452" y="25"/>
                        <a:pt x="437" y="21"/>
                        <a:pt x="423" y="19"/>
                      </a:cubicBezTo>
                      <a:cubicBezTo>
                        <a:pt x="425" y="7"/>
                        <a:pt x="425" y="7"/>
                        <a:pt x="425" y="7"/>
                      </a:cubicBezTo>
                      <a:cubicBezTo>
                        <a:pt x="440" y="10"/>
                        <a:pt x="456" y="14"/>
                        <a:pt x="471" y="19"/>
                      </a:cubicBezTo>
                      <a:lnTo>
                        <a:pt x="467" y="30"/>
                      </a:lnTo>
                      <a:close/>
                      <a:moveTo>
                        <a:pt x="332" y="13"/>
                      </a:moveTo>
                      <a:cubicBezTo>
                        <a:pt x="331" y="1"/>
                        <a:pt x="331" y="1"/>
                        <a:pt x="331" y="1"/>
                      </a:cubicBezTo>
                      <a:cubicBezTo>
                        <a:pt x="346" y="0"/>
                        <a:pt x="362" y="0"/>
                        <a:pt x="378" y="1"/>
                      </a:cubicBezTo>
                      <a:cubicBezTo>
                        <a:pt x="377" y="13"/>
                        <a:pt x="377" y="13"/>
                        <a:pt x="377" y="13"/>
                      </a:cubicBezTo>
                      <a:cubicBezTo>
                        <a:pt x="362" y="12"/>
                        <a:pt x="347" y="12"/>
                        <a:pt x="332"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61" name="Freeform 154">
                  <a:extLst>
                    <a:ext uri="{FF2B5EF4-FFF2-40B4-BE49-F238E27FC236}">
                      <a16:creationId xmlns:a16="http://schemas.microsoft.com/office/drawing/2014/main" id="{A5663278-3BA1-489E-A924-A5D74C326639}"/>
                    </a:ext>
                  </a:extLst>
                </p:cNvPr>
                <p:cNvSpPr>
                  <a:spLocks/>
                </p:cNvSpPr>
                <p:nvPr/>
              </p:nvSpPr>
              <p:spPr bwMode="auto">
                <a:xfrm>
                  <a:off x="6637958" y="5849145"/>
                  <a:ext cx="23889" cy="43926"/>
                </a:xfrm>
                <a:custGeom>
                  <a:avLst/>
                  <a:gdLst>
                    <a:gd name="T0" fmla="*/ 13 w 13"/>
                    <a:gd name="T1" fmla="*/ 24 h 24"/>
                    <a:gd name="T2" fmla="*/ 1 w 13"/>
                    <a:gd name="T3" fmla="*/ 24 h 24"/>
                    <a:gd name="T4" fmla="*/ 0 w 13"/>
                    <a:gd name="T5" fmla="*/ 1 h 24"/>
                    <a:gd name="T6" fmla="*/ 12 w 13"/>
                    <a:gd name="T7" fmla="*/ 0 h 24"/>
                    <a:gd name="T8" fmla="*/ 13 w 13"/>
                    <a:gd name="T9" fmla="*/ 24 h 24"/>
                  </a:gdLst>
                  <a:ahLst/>
                  <a:cxnLst>
                    <a:cxn ang="0">
                      <a:pos x="T0" y="T1"/>
                    </a:cxn>
                    <a:cxn ang="0">
                      <a:pos x="T2" y="T3"/>
                    </a:cxn>
                    <a:cxn ang="0">
                      <a:pos x="T4" y="T5"/>
                    </a:cxn>
                    <a:cxn ang="0">
                      <a:pos x="T6" y="T7"/>
                    </a:cxn>
                    <a:cxn ang="0">
                      <a:pos x="T8" y="T9"/>
                    </a:cxn>
                  </a:cxnLst>
                  <a:rect l="0" t="0" r="r" b="b"/>
                  <a:pathLst>
                    <a:path w="13" h="24">
                      <a:moveTo>
                        <a:pt x="13" y="24"/>
                      </a:moveTo>
                      <a:cubicBezTo>
                        <a:pt x="1" y="24"/>
                        <a:pt x="1" y="24"/>
                        <a:pt x="1" y="24"/>
                      </a:cubicBezTo>
                      <a:cubicBezTo>
                        <a:pt x="1" y="16"/>
                        <a:pt x="1" y="9"/>
                        <a:pt x="0" y="1"/>
                      </a:cubicBezTo>
                      <a:cubicBezTo>
                        <a:pt x="12" y="0"/>
                        <a:pt x="12" y="0"/>
                        <a:pt x="12" y="0"/>
                      </a:cubicBezTo>
                      <a:cubicBezTo>
                        <a:pt x="13" y="8"/>
                        <a:pt x="13" y="16"/>
                        <a:pt x="13"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62" name="Freeform 155">
                  <a:extLst>
                    <a:ext uri="{FF2B5EF4-FFF2-40B4-BE49-F238E27FC236}">
                      <a16:creationId xmlns:a16="http://schemas.microsoft.com/office/drawing/2014/main" id="{3BC53E65-B3A6-47A9-A34F-DE3F08413689}"/>
                    </a:ext>
                  </a:extLst>
                </p:cNvPr>
                <p:cNvSpPr>
                  <a:spLocks/>
                </p:cNvSpPr>
                <p:nvPr/>
              </p:nvSpPr>
              <p:spPr bwMode="auto">
                <a:xfrm>
                  <a:off x="5315568" y="5856851"/>
                  <a:ext cx="96328" cy="87081"/>
                </a:xfrm>
                <a:custGeom>
                  <a:avLst/>
                  <a:gdLst>
                    <a:gd name="T0" fmla="*/ 0 w 125"/>
                    <a:gd name="T1" fmla="*/ 0 h 113"/>
                    <a:gd name="T2" fmla="*/ 54 w 125"/>
                    <a:gd name="T3" fmla="*/ 113 h 113"/>
                    <a:gd name="T4" fmla="*/ 125 w 125"/>
                    <a:gd name="T5" fmla="*/ 4 h 113"/>
                    <a:gd name="T6" fmla="*/ 0 w 125"/>
                    <a:gd name="T7" fmla="*/ 0 h 113"/>
                  </a:gdLst>
                  <a:ahLst/>
                  <a:cxnLst>
                    <a:cxn ang="0">
                      <a:pos x="T0" y="T1"/>
                    </a:cxn>
                    <a:cxn ang="0">
                      <a:pos x="T2" y="T3"/>
                    </a:cxn>
                    <a:cxn ang="0">
                      <a:pos x="T4" y="T5"/>
                    </a:cxn>
                    <a:cxn ang="0">
                      <a:pos x="T6" y="T7"/>
                    </a:cxn>
                  </a:cxnLst>
                  <a:rect l="0" t="0" r="r" b="b"/>
                  <a:pathLst>
                    <a:path w="125" h="113">
                      <a:moveTo>
                        <a:pt x="0" y="0"/>
                      </a:moveTo>
                      <a:lnTo>
                        <a:pt x="54" y="113"/>
                      </a:lnTo>
                      <a:lnTo>
                        <a:pt x="125" y="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143" name="Group 142">
                <a:extLst>
                  <a:ext uri="{FF2B5EF4-FFF2-40B4-BE49-F238E27FC236}">
                    <a16:creationId xmlns:a16="http://schemas.microsoft.com/office/drawing/2014/main" id="{2161BCA6-7E34-4C68-B5A7-EF8EB8BC38C8}"/>
                  </a:ext>
                </a:extLst>
              </p:cNvPr>
              <p:cNvGrpSpPr/>
              <p:nvPr/>
            </p:nvGrpSpPr>
            <p:grpSpPr>
              <a:xfrm>
                <a:off x="9529129" y="5096246"/>
                <a:ext cx="1288483" cy="679690"/>
                <a:chOff x="6741992" y="5096246"/>
                <a:chExt cx="1288483" cy="679690"/>
              </a:xfrm>
              <a:solidFill>
                <a:sysClr val="window" lastClr="FFFFFF">
                  <a:lumMod val="95000"/>
                </a:sysClr>
              </a:solidFill>
            </p:grpSpPr>
            <p:sp>
              <p:nvSpPr>
                <p:cNvPr id="155" name="Freeform 156">
                  <a:extLst>
                    <a:ext uri="{FF2B5EF4-FFF2-40B4-BE49-F238E27FC236}">
                      <a16:creationId xmlns:a16="http://schemas.microsoft.com/office/drawing/2014/main" id="{95EEAE76-1F60-4454-97CF-11D30C30565C}"/>
                    </a:ext>
                  </a:extLst>
                </p:cNvPr>
                <p:cNvSpPr>
                  <a:spLocks/>
                </p:cNvSpPr>
                <p:nvPr/>
              </p:nvSpPr>
              <p:spPr bwMode="auto">
                <a:xfrm>
                  <a:off x="7977303" y="5141712"/>
                  <a:ext cx="25431" cy="47779"/>
                </a:xfrm>
                <a:custGeom>
                  <a:avLst/>
                  <a:gdLst>
                    <a:gd name="T0" fmla="*/ 13 w 14"/>
                    <a:gd name="T1" fmla="*/ 26 h 26"/>
                    <a:gd name="T2" fmla="*/ 0 w 14"/>
                    <a:gd name="T3" fmla="*/ 25 h 26"/>
                    <a:gd name="T4" fmla="*/ 1 w 14"/>
                    <a:gd name="T5" fmla="*/ 0 h 26"/>
                    <a:gd name="T6" fmla="*/ 14 w 14"/>
                    <a:gd name="T7" fmla="*/ 0 h 26"/>
                    <a:gd name="T8" fmla="*/ 13 w 14"/>
                    <a:gd name="T9" fmla="*/ 26 h 26"/>
                  </a:gdLst>
                  <a:ahLst/>
                  <a:cxnLst>
                    <a:cxn ang="0">
                      <a:pos x="T0" y="T1"/>
                    </a:cxn>
                    <a:cxn ang="0">
                      <a:pos x="T2" y="T3"/>
                    </a:cxn>
                    <a:cxn ang="0">
                      <a:pos x="T4" y="T5"/>
                    </a:cxn>
                    <a:cxn ang="0">
                      <a:pos x="T6" y="T7"/>
                    </a:cxn>
                    <a:cxn ang="0">
                      <a:pos x="T8" y="T9"/>
                    </a:cxn>
                  </a:cxnLst>
                  <a:rect l="0" t="0" r="r" b="b"/>
                  <a:pathLst>
                    <a:path w="14" h="26">
                      <a:moveTo>
                        <a:pt x="13" y="26"/>
                      </a:moveTo>
                      <a:cubicBezTo>
                        <a:pt x="0" y="25"/>
                        <a:pt x="0" y="25"/>
                        <a:pt x="0" y="25"/>
                      </a:cubicBezTo>
                      <a:cubicBezTo>
                        <a:pt x="1" y="17"/>
                        <a:pt x="1" y="8"/>
                        <a:pt x="1" y="0"/>
                      </a:cubicBezTo>
                      <a:cubicBezTo>
                        <a:pt x="14" y="0"/>
                        <a:pt x="14" y="0"/>
                        <a:pt x="14" y="0"/>
                      </a:cubicBezTo>
                      <a:cubicBezTo>
                        <a:pt x="14" y="8"/>
                        <a:pt x="14" y="18"/>
                        <a:pt x="1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56" name="Freeform 157">
                  <a:extLst>
                    <a:ext uri="{FF2B5EF4-FFF2-40B4-BE49-F238E27FC236}">
                      <a16:creationId xmlns:a16="http://schemas.microsoft.com/office/drawing/2014/main" id="{8061CBBD-92DE-41DA-B448-EFC90749E831}"/>
                    </a:ext>
                  </a:extLst>
                </p:cNvPr>
                <p:cNvSpPr>
                  <a:spLocks noEditPoints="1"/>
                </p:cNvSpPr>
                <p:nvPr/>
              </p:nvSpPr>
              <p:spPr bwMode="auto">
                <a:xfrm>
                  <a:off x="6760487" y="5282737"/>
                  <a:ext cx="1226063" cy="493199"/>
                </a:xfrm>
                <a:custGeom>
                  <a:avLst/>
                  <a:gdLst>
                    <a:gd name="T0" fmla="*/ 336 w 673"/>
                    <a:gd name="T1" fmla="*/ 271 h 271"/>
                    <a:gd name="T2" fmla="*/ 336 w 673"/>
                    <a:gd name="T3" fmla="*/ 271 h 271"/>
                    <a:gd name="T4" fmla="*/ 309 w 673"/>
                    <a:gd name="T5" fmla="*/ 269 h 271"/>
                    <a:gd name="T6" fmla="*/ 310 w 673"/>
                    <a:gd name="T7" fmla="*/ 256 h 271"/>
                    <a:gd name="T8" fmla="*/ 336 w 673"/>
                    <a:gd name="T9" fmla="*/ 257 h 271"/>
                    <a:gd name="T10" fmla="*/ 362 w 673"/>
                    <a:gd name="T11" fmla="*/ 255 h 271"/>
                    <a:gd name="T12" fmla="*/ 363 w 673"/>
                    <a:gd name="T13" fmla="*/ 269 h 271"/>
                    <a:gd name="T14" fmla="*/ 336 w 673"/>
                    <a:gd name="T15" fmla="*/ 271 h 271"/>
                    <a:gd name="T16" fmla="*/ 255 w 673"/>
                    <a:gd name="T17" fmla="*/ 260 h 271"/>
                    <a:gd name="T18" fmla="*/ 204 w 673"/>
                    <a:gd name="T19" fmla="*/ 243 h 271"/>
                    <a:gd name="T20" fmla="*/ 209 w 673"/>
                    <a:gd name="T21" fmla="*/ 231 h 271"/>
                    <a:gd name="T22" fmla="*/ 258 w 673"/>
                    <a:gd name="T23" fmla="*/ 247 h 271"/>
                    <a:gd name="T24" fmla="*/ 255 w 673"/>
                    <a:gd name="T25" fmla="*/ 260 h 271"/>
                    <a:gd name="T26" fmla="*/ 417 w 673"/>
                    <a:gd name="T27" fmla="*/ 260 h 271"/>
                    <a:gd name="T28" fmla="*/ 414 w 673"/>
                    <a:gd name="T29" fmla="*/ 247 h 271"/>
                    <a:gd name="T30" fmla="*/ 464 w 673"/>
                    <a:gd name="T31" fmla="*/ 231 h 271"/>
                    <a:gd name="T32" fmla="*/ 469 w 673"/>
                    <a:gd name="T33" fmla="*/ 243 h 271"/>
                    <a:gd name="T34" fmla="*/ 417 w 673"/>
                    <a:gd name="T35" fmla="*/ 260 h 271"/>
                    <a:gd name="T36" fmla="*/ 155 w 673"/>
                    <a:gd name="T37" fmla="*/ 218 h 271"/>
                    <a:gd name="T38" fmla="*/ 111 w 673"/>
                    <a:gd name="T39" fmla="*/ 186 h 271"/>
                    <a:gd name="T40" fmla="*/ 120 w 673"/>
                    <a:gd name="T41" fmla="*/ 176 h 271"/>
                    <a:gd name="T42" fmla="*/ 162 w 673"/>
                    <a:gd name="T43" fmla="*/ 207 h 271"/>
                    <a:gd name="T44" fmla="*/ 155 w 673"/>
                    <a:gd name="T45" fmla="*/ 218 h 271"/>
                    <a:gd name="T46" fmla="*/ 517 w 673"/>
                    <a:gd name="T47" fmla="*/ 218 h 271"/>
                    <a:gd name="T48" fmla="*/ 510 w 673"/>
                    <a:gd name="T49" fmla="*/ 207 h 271"/>
                    <a:gd name="T50" fmla="*/ 553 w 673"/>
                    <a:gd name="T51" fmla="*/ 176 h 271"/>
                    <a:gd name="T52" fmla="*/ 561 w 673"/>
                    <a:gd name="T53" fmla="*/ 186 h 271"/>
                    <a:gd name="T54" fmla="*/ 517 w 673"/>
                    <a:gd name="T55" fmla="*/ 218 h 271"/>
                    <a:gd name="T56" fmla="*/ 73 w 673"/>
                    <a:gd name="T57" fmla="*/ 148 h 271"/>
                    <a:gd name="T58" fmla="*/ 41 w 673"/>
                    <a:gd name="T59" fmla="*/ 104 h 271"/>
                    <a:gd name="T60" fmla="*/ 52 w 673"/>
                    <a:gd name="T61" fmla="*/ 97 h 271"/>
                    <a:gd name="T62" fmla="*/ 83 w 673"/>
                    <a:gd name="T63" fmla="*/ 139 h 271"/>
                    <a:gd name="T64" fmla="*/ 73 w 673"/>
                    <a:gd name="T65" fmla="*/ 148 h 271"/>
                    <a:gd name="T66" fmla="*/ 600 w 673"/>
                    <a:gd name="T67" fmla="*/ 147 h 271"/>
                    <a:gd name="T68" fmla="*/ 590 w 673"/>
                    <a:gd name="T69" fmla="*/ 139 h 271"/>
                    <a:gd name="T70" fmla="*/ 620 w 673"/>
                    <a:gd name="T71" fmla="*/ 97 h 271"/>
                    <a:gd name="T72" fmla="*/ 631 w 673"/>
                    <a:gd name="T73" fmla="*/ 103 h 271"/>
                    <a:gd name="T74" fmla="*/ 600 w 673"/>
                    <a:gd name="T75" fmla="*/ 147 h 271"/>
                    <a:gd name="T76" fmla="*/ 16 w 673"/>
                    <a:gd name="T77" fmla="*/ 55 h 271"/>
                    <a:gd name="T78" fmla="*/ 0 w 673"/>
                    <a:gd name="T79" fmla="*/ 3 h 271"/>
                    <a:gd name="T80" fmla="*/ 12 w 673"/>
                    <a:gd name="T81" fmla="*/ 0 h 271"/>
                    <a:gd name="T82" fmla="*/ 28 w 673"/>
                    <a:gd name="T83" fmla="*/ 50 h 271"/>
                    <a:gd name="T84" fmla="*/ 16 w 673"/>
                    <a:gd name="T85" fmla="*/ 55 h 271"/>
                    <a:gd name="T86" fmla="*/ 656 w 673"/>
                    <a:gd name="T87" fmla="*/ 55 h 271"/>
                    <a:gd name="T88" fmla="*/ 644 w 673"/>
                    <a:gd name="T89" fmla="*/ 50 h 271"/>
                    <a:gd name="T90" fmla="*/ 660 w 673"/>
                    <a:gd name="T91" fmla="*/ 0 h 271"/>
                    <a:gd name="T92" fmla="*/ 673 w 673"/>
                    <a:gd name="T93" fmla="*/ 3 h 271"/>
                    <a:gd name="T94" fmla="*/ 656 w 673"/>
                    <a:gd name="T95" fmla="*/ 55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73" h="271">
                      <a:moveTo>
                        <a:pt x="336" y="271"/>
                      </a:moveTo>
                      <a:cubicBezTo>
                        <a:pt x="336" y="271"/>
                        <a:pt x="336" y="271"/>
                        <a:pt x="336" y="271"/>
                      </a:cubicBezTo>
                      <a:cubicBezTo>
                        <a:pt x="327" y="271"/>
                        <a:pt x="318" y="270"/>
                        <a:pt x="309" y="269"/>
                      </a:cubicBezTo>
                      <a:cubicBezTo>
                        <a:pt x="310" y="256"/>
                        <a:pt x="310" y="256"/>
                        <a:pt x="310" y="256"/>
                      </a:cubicBezTo>
                      <a:cubicBezTo>
                        <a:pt x="319" y="256"/>
                        <a:pt x="327" y="257"/>
                        <a:pt x="336" y="257"/>
                      </a:cubicBezTo>
                      <a:cubicBezTo>
                        <a:pt x="345" y="256"/>
                        <a:pt x="354" y="256"/>
                        <a:pt x="362" y="255"/>
                      </a:cubicBezTo>
                      <a:cubicBezTo>
                        <a:pt x="363" y="269"/>
                        <a:pt x="363" y="269"/>
                        <a:pt x="363" y="269"/>
                      </a:cubicBezTo>
                      <a:cubicBezTo>
                        <a:pt x="354" y="270"/>
                        <a:pt x="345" y="271"/>
                        <a:pt x="336" y="271"/>
                      </a:cubicBezTo>
                      <a:close/>
                      <a:moveTo>
                        <a:pt x="255" y="260"/>
                      </a:moveTo>
                      <a:cubicBezTo>
                        <a:pt x="238" y="255"/>
                        <a:pt x="220" y="250"/>
                        <a:pt x="204" y="243"/>
                      </a:cubicBezTo>
                      <a:cubicBezTo>
                        <a:pt x="209" y="231"/>
                        <a:pt x="209" y="231"/>
                        <a:pt x="209" y="231"/>
                      </a:cubicBezTo>
                      <a:cubicBezTo>
                        <a:pt x="225" y="238"/>
                        <a:pt x="241" y="243"/>
                        <a:pt x="258" y="247"/>
                      </a:cubicBezTo>
                      <a:lnTo>
                        <a:pt x="255" y="260"/>
                      </a:lnTo>
                      <a:close/>
                      <a:moveTo>
                        <a:pt x="417" y="260"/>
                      </a:moveTo>
                      <a:cubicBezTo>
                        <a:pt x="414" y="247"/>
                        <a:pt x="414" y="247"/>
                        <a:pt x="414" y="247"/>
                      </a:cubicBezTo>
                      <a:cubicBezTo>
                        <a:pt x="431" y="243"/>
                        <a:pt x="448" y="238"/>
                        <a:pt x="464" y="231"/>
                      </a:cubicBezTo>
                      <a:cubicBezTo>
                        <a:pt x="469" y="243"/>
                        <a:pt x="469" y="243"/>
                        <a:pt x="469" y="243"/>
                      </a:cubicBezTo>
                      <a:cubicBezTo>
                        <a:pt x="452" y="250"/>
                        <a:pt x="435" y="255"/>
                        <a:pt x="417" y="260"/>
                      </a:cubicBezTo>
                      <a:close/>
                      <a:moveTo>
                        <a:pt x="155" y="218"/>
                      </a:moveTo>
                      <a:cubicBezTo>
                        <a:pt x="140" y="209"/>
                        <a:pt x="125" y="198"/>
                        <a:pt x="111" y="186"/>
                      </a:cubicBezTo>
                      <a:cubicBezTo>
                        <a:pt x="120" y="176"/>
                        <a:pt x="120" y="176"/>
                        <a:pt x="120" y="176"/>
                      </a:cubicBezTo>
                      <a:cubicBezTo>
                        <a:pt x="133" y="188"/>
                        <a:pt x="147" y="198"/>
                        <a:pt x="162" y="207"/>
                      </a:cubicBezTo>
                      <a:lnTo>
                        <a:pt x="155" y="218"/>
                      </a:lnTo>
                      <a:close/>
                      <a:moveTo>
                        <a:pt x="517" y="218"/>
                      </a:moveTo>
                      <a:cubicBezTo>
                        <a:pt x="510" y="207"/>
                        <a:pt x="510" y="207"/>
                        <a:pt x="510" y="207"/>
                      </a:cubicBezTo>
                      <a:cubicBezTo>
                        <a:pt x="525" y="198"/>
                        <a:pt x="540" y="188"/>
                        <a:pt x="553" y="176"/>
                      </a:cubicBezTo>
                      <a:cubicBezTo>
                        <a:pt x="561" y="186"/>
                        <a:pt x="561" y="186"/>
                        <a:pt x="561" y="186"/>
                      </a:cubicBezTo>
                      <a:cubicBezTo>
                        <a:pt x="547" y="198"/>
                        <a:pt x="533" y="209"/>
                        <a:pt x="517" y="218"/>
                      </a:cubicBezTo>
                      <a:close/>
                      <a:moveTo>
                        <a:pt x="73" y="148"/>
                      </a:moveTo>
                      <a:cubicBezTo>
                        <a:pt x="61" y="134"/>
                        <a:pt x="50" y="119"/>
                        <a:pt x="41" y="104"/>
                      </a:cubicBezTo>
                      <a:cubicBezTo>
                        <a:pt x="52" y="97"/>
                        <a:pt x="52" y="97"/>
                        <a:pt x="52" y="97"/>
                      </a:cubicBezTo>
                      <a:cubicBezTo>
                        <a:pt x="61" y="112"/>
                        <a:pt x="71" y="126"/>
                        <a:pt x="83" y="139"/>
                      </a:cubicBezTo>
                      <a:lnTo>
                        <a:pt x="73" y="148"/>
                      </a:lnTo>
                      <a:close/>
                      <a:moveTo>
                        <a:pt x="600" y="147"/>
                      </a:moveTo>
                      <a:cubicBezTo>
                        <a:pt x="590" y="139"/>
                        <a:pt x="590" y="139"/>
                        <a:pt x="590" y="139"/>
                      </a:cubicBezTo>
                      <a:cubicBezTo>
                        <a:pt x="601" y="126"/>
                        <a:pt x="611" y="112"/>
                        <a:pt x="620" y="97"/>
                      </a:cubicBezTo>
                      <a:cubicBezTo>
                        <a:pt x="631" y="103"/>
                        <a:pt x="631" y="103"/>
                        <a:pt x="631" y="103"/>
                      </a:cubicBezTo>
                      <a:cubicBezTo>
                        <a:pt x="622" y="119"/>
                        <a:pt x="611" y="134"/>
                        <a:pt x="600" y="147"/>
                      </a:cubicBezTo>
                      <a:close/>
                      <a:moveTo>
                        <a:pt x="16" y="55"/>
                      </a:moveTo>
                      <a:cubicBezTo>
                        <a:pt x="9" y="38"/>
                        <a:pt x="4" y="21"/>
                        <a:pt x="0" y="3"/>
                      </a:cubicBezTo>
                      <a:cubicBezTo>
                        <a:pt x="12" y="0"/>
                        <a:pt x="12" y="0"/>
                        <a:pt x="12" y="0"/>
                      </a:cubicBezTo>
                      <a:cubicBezTo>
                        <a:pt x="16" y="17"/>
                        <a:pt x="22" y="34"/>
                        <a:pt x="28" y="50"/>
                      </a:cubicBezTo>
                      <a:lnTo>
                        <a:pt x="16" y="55"/>
                      </a:lnTo>
                      <a:close/>
                      <a:moveTo>
                        <a:pt x="656" y="55"/>
                      </a:moveTo>
                      <a:cubicBezTo>
                        <a:pt x="644" y="50"/>
                        <a:pt x="644" y="50"/>
                        <a:pt x="644" y="50"/>
                      </a:cubicBezTo>
                      <a:cubicBezTo>
                        <a:pt x="651" y="34"/>
                        <a:pt x="656" y="17"/>
                        <a:pt x="660" y="0"/>
                      </a:cubicBezTo>
                      <a:cubicBezTo>
                        <a:pt x="673" y="3"/>
                        <a:pt x="673" y="3"/>
                        <a:pt x="673" y="3"/>
                      </a:cubicBezTo>
                      <a:cubicBezTo>
                        <a:pt x="669" y="21"/>
                        <a:pt x="663" y="38"/>
                        <a:pt x="65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57" name="Freeform 158">
                  <a:extLst>
                    <a:ext uri="{FF2B5EF4-FFF2-40B4-BE49-F238E27FC236}">
                      <a16:creationId xmlns:a16="http://schemas.microsoft.com/office/drawing/2014/main" id="{F925FC46-F271-49E1-8619-5E35820519CC}"/>
                    </a:ext>
                  </a:extLst>
                </p:cNvPr>
                <p:cNvSpPr>
                  <a:spLocks/>
                </p:cNvSpPr>
                <p:nvPr/>
              </p:nvSpPr>
              <p:spPr bwMode="auto">
                <a:xfrm>
                  <a:off x="6741992" y="5141712"/>
                  <a:ext cx="25431" cy="47779"/>
                </a:xfrm>
                <a:custGeom>
                  <a:avLst/>
                  <a:gdLst>
                    <a:gd name="T0" fmla="*/ 1 w 14"/>
                    <a:gd name="T1" fmla="*/ 26 h 26"/>
                    <a:gd name="T2" fmla="*/ 0 w 14"/>
                    <a:gd name="T3" fmla="*/ 0 h 26"/>
                    <a:gd name="T4" fmla="*/ 13 w 14"/>
                    <a:gd name="T5" fmla="*/ 0 h 26"/>
                    <a:gd name="T6" fmla="*/ 14 w 14"/>
                    <a:gd name="T7" fmla="*/ 25 h 26"/>
                    <a:gd name="T8" fmla="*/ 1 w 14"/>
                    <a:gd name="T9" fmla="*/ 26 h 26"/>
                  </a:gdLst>
                  <a:ahLst/>
                  <a:cxnLst>
                    <a:cxn ang="0">
                      <a:pos x="T0" y="T1"/>
                    </a:cxn>
                    <a:cxn ang="0">
                      <a:pos x="T2" y="T3"/>
                    </a:cxn>
                    <a:cxn ang="0">
                      <a:pos x="T4" y="T5"/>
                    </a:cxn>
                    <a:cxn ang="0">
                      <a:pos x="T6" y="T7"/>
                    </a:cxn>
                    <a:cxn ang="0">
                      <a:pos x="T8" y="T9"/>
                    </a:cxn>
                  </a:cxnLst>
                  <a:rect l="0" t="0" r="r" b="b"/>
                  <a:pathLst>
                    <a:path w="14" h="26">
                      <a:moveTo>
                        <a:pt x="1" y="26"/>
                      </a:moveTo>
                      <a:cubicBezTo>
                        <a:pt x="1" y="18"/>
                        <a:pt x="0" y="8"/>
                        <a:pt x="0" y="0"/>
                      </a:cubicBezTo>
                      <a:cubicBezTo>
                        <a:pt x="13" y="0"/>
                        <a:pt x="13" y="0"/>
                        <a:pt x="13" y="0"/>
                      </a:cubicBezTo>
                      <a:cubicBezTo>
                        <a:pt x="13" y="8"/>
                        <a:pt x="13" y="17"/>
                        <a:pt x="14" y="25"/>
                      </a:cubicBezTo>
                      <a:lnTo>
                        <a:pt x="1"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58" name="Freeform 159">
                  <a:extLst>
                    <a:ext uri="{FF2B5EF4-FFF2-40B4-BE49-F238E27FC236}">
                      <a16:creationId xmlns:a16="http://schemas.microsoft.com/office/drawing/2014/main" id="{BB02CBB2-BF60-467D-88B5-14586A64AEAF}"/>
                    </a:ext>
                  </a:extLst>
                </p:cNvPr>
                <p:cNvSpPr>
                  <a:spLocks/>
                </p:cNvSpPr>
                <p:nvPr/>
              </p:nvSpPr>
              <p:spPr bwMode="auto">
                <a:xfrm>
                  <a:off x="7937230" y="5096246"/>
                  <a:ext cx="93245" cy="82457"/>
                </a:xfrm>
                <a:custGeom>
                  <a:avLst/>
                  <a:gdLst>
                    <a:gd name="T0" fmla="*/ 121 w 121"/>
                    <a:gd name="T1" fmla="*/ 107 h 107"/>
                    <a:gd name="T2" fmla="*/ 69 w 121"/>
                    <a:gd name="T3" fmla="*/ 0 h 107"/>
                    <a:gd name="T4" fmla="*/ 0 w 121"/>
                    <a:gd name="T5" fmla="*/ 102 h 107"/>
                    <a:gd name="T6" fmla="*/ 121 w 121"/>
                    <a:gd name="T7" fmla="*/ 107 h 107"/>
                  </a:gdLst>
                  <a:ahLst/>
                  <a:cxnLst>
                    <a:cxn ang="0">
                      <a:pos x="T0" y="T1"/>
                    </a:cxn>
                    <a:cxn ang="0">
                      <a:pos x="T2" y="T3"/>
                    </a:cxn>
                    <a:cxn ang="0">
                      <a:pos x="T4" y="T5"/>
                    </a:cxn>
                    <a:cxn ang="0">
                      <a:pos x="T6" y="T7"/>
                    </a:cxn>
                  </a:cxnLst>
                  <a:rect l="0" t="0" r="r" b="b"/>
                  <a:pathLst>
                    <a:path w="121" h="107">
                      <a:moveTo>
                        <a:pt x="121" y="107"/>
                      </a:moveTo>
                      <a:lnTo>
                        <a:pt x="69" y="0"/>
                      </a:lnTo>
                      <a:lnTo>
                        <a:pt x="0" y="102"/>
                      </a:lnTo>
                      <a:lnTo>
                        <a:pt x="121" y="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144" name="Group 143">
                <a:extLst>
                  <a:ext uri="{FF2B5EF4-FFF2-40B4-BE49-F238E27FC236}">
                    <a16:creationId xmlns:a16="http://schemas.microsoft.com/office/drawing/2014/main" id="{8010DD12-EED3-4D1F-AA1D-B7B12FFECAD0}"/>
                  </a:ext>
                </a:extLst>
              </p:cNvPr>
              <p:cNvGrpSpPr/>
              <p:nvPr/>
            </p:nvGrpSpPr>
            <p:grpSpPr>
              <a:xfrm>
                <a:off x="6588429" y="5331286"/>
                <a:ext cx="1084267" cy="571032"/>
                <a:chOff x="3801292" y="5331286"/>
                <a:chExt cx="1084267" cy="571032"/>
              </a:xfrm>
              <a:solidFill>
                <a:sysClr val="window" lastClr="FFFFFF">
                  <a:lumMod val="95000"/>
                </a:sysClr>
              </a:solidFill>
            </p:grpSpPr>
            <p:sp>
              <p:nvSpPr>
                <p:cNvPr id="151" name="Freeform 160">
                  <a:extLst>
                    <a:ext uri="{FF2B5EF4-FFF2-40B4-BE49-F238E27FC236}">
                      <a16:creationId xmlns:a16="http://schemas.microsoft.com/office/drawing/2014/main" id="{B25F4A7D-9D9F-4B8B-95E9-D7A69E876E40}"/>
                    </a:ext>
                  </a:extLst>
                </p:cNvPr>
                <p:cNvSpPr>
                  <a:spLocks/>
                </p:cNvSpPr>
                <p:nvPr/>
              </p:nvSpPr>
              <p:spPr bwMode="auto">
                <a:xfrm>
                  <a:off x="4836240" y="5368276"/>
                  <a:ext cx="29284" cy="54714"/>
                </a:xfrm>
                <a:custGeom>
                  <a:avLst/>
                  <a:gdLst>
                    <a:gd name="T0" fmla="*/ 15 w 16"/>
                    <a:gd name="T1" fmla="*/ 30 h 30"/>
                    <a:gd name="T2" fmla="*/ 0 w 16"/>
                    <a:gd name="T3" fmla="*/ 29 h 30"/>
                    <a:gd name="T4" fmla="*/ 2 w 16"/>
                    <a:gd name="T5" fmla="*/ 0 h 30"/>
                    <a:gd name="T6" fmla="*/ 16 w 16"/>
                    <a:gd name="T7" fmla="*/ 0 h 30"/>
                    <a:gd name="T8" fmla="*/ 15 w 16"/>
                    <a:gd name="T9" fmla="*/ 30 h 30"/>
                  </a:gdLst>
                  <a:ahLst/>
                  <a:cxnLst>
                    <a:cxn ang="0">
                      <a:pos x="T0" y="T1"/>
                    </a:cxn>
                    <a:cxn ang="0">
                      <a:pos x="T2" y="T3"/>
                    </a:cxn>
                    <a:cxn ang="0">
                      <a:pos x="T4" y="T5"/>
                    </a:cxn>
                    <a:cxn ang="0">
                      <a:pos x="T6" y="T7"/>
                    </a:cxn>
                    <a:cxn ang="0">
                      <a:pos x="T8" y="T9"/>
                    </a:cxn>
                  </a:cxnLst>
                  <a:rect l="0" t="0" r="r" b="b"/>
                  <a:pathLst>
                    <a:path w="16" h="30">
                      <a:moveTo>
                        <a:pt x="15" y="30"/>
                      </a:moveTo>
                      <a:cubicBezTo>
                        <a:pt x="0" y="29"/>
                        <a:pt x="0" y="29"/>
                        <a:pt x="0" y="29"/>
                      </a:cubicBezTo>
                      <a:cubicBezTo>
                        <a:pt x="1" y="19"/>
                        <a:pt x="2" y="8"/>
                        <a:pt x="2" y="0"/>
                      </a:cubicBezTo>
                      <a:cubicBezTo>
                        <a:pt x="16" y="0"/>
                        <a:pt x="16" y="0"/>
                        <a:pt x="16" y="0"/>
                      </a:cubicBezTo>
                      <a:cubicBezTo>
                        <a:pt x="16" y="12"/>
                        <a:pt x="16" y="21"/>
                        <a:pt x="15"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52" name="Freeform 161">
                  <a:extLst>
                    <a:ext uri="{FF2B5EF4-FFF2-40B4-BE49-F238E27FC236}">
                      <a16:creationId xmlns:a16="http://schemas.microsoft.com/office/drawing/2014/main" id="{29A45299-1653-43D9-AF13-3C0C92BF5701}"/>
                    </a:ext>
                  </a:extLst>
                </p:cNvPr>
                <p:cNvSpPr>
                  <a:spLocks noEditPoints="1"/>
                </p:cNvSpPr>
                <p:nvPr/>
              </p:nvSpPr>
              <p:spPr bwMode="auto">
                <a:xfrm>
                  <a:off x="3824410" y="5519318"/>
                  <a:ext cx="1018765" cy="383000"/>
                </a:xfrm>
                <a:custGeom>
                  <a:avLst/>
                  <a:gdLst>
                    <a:gd name="T0" fmla="*/ 279 w 559"/>
                    <a:gd name="T1" fmla="*/ 210 h 210"/>
                    <a:gd name="T2" fmla="*/ 251 w 559"/>
                    <a:gd name="T3" fmla="*/ 209 h 210"/>
                    <a:gd name="T4" fmla="*/ 252 w 559"/>
                    <a:gd name="T5" fmla="*/ 194 h 210"/>
                    <a:gd name="T6" fmla="*/ 307 w 559"/>
                    <a:gd name="T7" fmla="*/ 194 h 210"/>
                    <a:gd name="T8" fmla="*/ 308 w 559"/>
                    <a:gd name="T9" fmla="*/ 209 h 210"/>
                    <a:gd name="T10" fmla="*/ 279 w 559"/>
                    <a:gd name="T11" fmla="*/ 210 h 210"/>
                    <a:gd name="T12" fmla="*/ 195 w 559"/>
                    <a:gd name="T13" fmla="*/ 198 h 210"/>
                    <a:gd name="T14" fmla="*/ 142 w 559"/>
                    <a:gd name="T15" fmla="*/ 176 h 210"/>
                    <a:gd name="T16" fmla="*/ 149 w 559"/>
                    <a:gd name="T17" fmla="*/ 163 h 210"/>
                    <a:gd name="T18" fmla="*/ 199 w 559"/>
                    <a:gd name="T19" fmla="*/ 184 h 210"/>
                    <a:gd name="T20" fmla="*/ 195 w 559"/>
                    <a:gd name="T21" fmla="*/ 198 h 210"/>
                    <a:gd name="T22" fmla="*/ 364 w 559"/>
                    <a:gd name="T23" fmla="*/ 198 h 210"/>
                    <a:gd name="T24" fmla="*/ 360 w 559"/>
                    <a:gd name="T25" fmla="*/ 184 h 210"/>
                    <a:gd name="T26" fmla="*/ 410 w 559"/>
                    <a:gd name="T27" fmla="*/ 163 h 210"/>
                    <a:gd name="T28" fmla="*/ 417 w 559"/>
                    <a:gd name="T29" fmla="*/ 176 h 210"/>
                    <a:gd name="T30" fmla="*/ 364 w 559"/>
                    <a:gd name="T31" fmla="*/ 198 h 210"/>
                    <a:gd name="T32" fmla="*/ 95 w 559"/>
                    <a:gd name="T33" fmla="*/ 144 h 210"/>
                    <a:gd name="T34" fmla="*/ 54 w 559"/>
                    <a:gd name="T35" fmla="*/ 104 h 210"/>
                    <a:gd name="T36" fmla="*/ 65 w 559"/>
                    <a:gd name="T37" fmla="*/ 95 h 210"/>
                    <a:gd name="T38" fmla="*/ 104 w 559"/>
                    <a:gd name="T39" fmla="*/ 133 h 210"/>
                    <a:gd name="T40" fmla="*/ 95 w 559"/>
                    <a:gd name="T41" fmla="*/ 144 h 210"/>
                    <a:gd name="T42" fmla="*/ 464 w 559"/>
                    <a:gd name="T43" fmla="*/ 144 h 210"/>
                    <a:gd name="T44" fmla="*/ 455 w 559"/>
                    <a:gd name="T45" fmla="*/ 133 h 210"/>
                    <a:gd name="T46" fmla="*/ 493 w 559"/>
                    <a:gd name="T47" fmla="*/ 95 h 210"/>
                    <a:gd name="T48" fmla="*/ 505 w 559"/>
                    <a:gd name="T49" fmla="*/ 104 h 210"/>
                    <a:gd name="T50" fmla="*/ 464 w 559"/>
                    <a:gd name="T51" fmla="*/ 144 h 210"/>
                    <a:gd name="T52" fmla="*/ 22 w 559"/>
                    <a:gd name="T53" fmla="*/ 57 h 210"/>
                    <a:gd name="T54" fmla="*/ 0 w 559"/>
                    <a:gd name="T55" fmla="*/ 4 h 210"/>
                    <a:gd name="T56" fmla="*/ 14 w 559"/>
                    <a:gd name="T57" fmla="*/ 0 h 210"/>
                    <a:gd name="T58" fmla="*/ 35 w 559"/>
                    <a:gd name="T59" fmla="*/ 50 h 210"/>
                    <a:gd name="T60" fmla="*/ 22 w 559"/>
                    <a:gd name="T61" fmla="*/ 57 h 210"/>
                    <a:gd name="T62" fmla="*/ 537 w 559"/>
                    <a:gd name="T63" fmla="*/ 57 h 210"/>
                    <a:gd name="T64" fmla="*/ 524 w 559"/>
                    <a:gd name="T65" fmla="*/ 50 h 210"/>
                    <a:gd name="T66" fmla="*/ 545 w 559"/>
                    <a:gd name="T67" fmla="*/ 0 h 210"/>
                    <a:gd name="T68" fmla="*/ 559 w 559"/>
                    <a:gd name="T69" fmla="*/ 4 h 210"/>
                    <a:gd name="T70" fmla="*/ 537 w 559"/>
                    <a:gd name="T71" fmla="*/ 57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9" h="210">
                      <a:moveTo>
                        <a:pt x="279" y="210"/>
                      </a:moveTo>
                      <a:cubicBezTo>
                        <a:pt x="270" y="210"/>
                        <a:pt x="260" y="210"/>
                        <a:pt x="251" y="209"/>
                      </a:cubicBezTo>
                      <a:cubicBezTo>
                        <a:pt x="252" y="194"/>
                        <a:pt x="252" y="194"/>
                        <a:pt x="252" y="194"/>
                      </a:cubicBezTo>
                      <a:cubicBezTo>
                        <a:pt x="270" y="196"/>
                        <a:pt x="289" y="196"/>
                        <a:pt x="307" y="194"/>
                      </a:cubicBezTo>
                      <a:cubicBezTo>
                        <a:pt x="308" y="209"/>
                        <a:pt x="308" y="209"/>
                        <a:pt x="308" y="209"/>
                      </a:cubicBezTo>
                      <a:cubicBezTo>
                        <a:pt x="299" y="210"/>
                        <a:pt x="289" y="210"/>
                        <a:pt x="279" y="210"/>
                      </a:cubicBezTo>
                      <a:close/>
                      <a:moveTo>
                        <a:pt x="195" y="198"/>
                      </a:moveTo>
                      <a:cubicBezTo>
                        <a:pt x="177" y="192"/>
                        <a:pt x="159" y="185"/>
                        <a:pt x="142" y="176"/>
                      </a:cubicBezTo>
                      <a:cubicBezTo>
                        <a:pt x="149" y="163"/>
                        <a:pt x="149" y="163"/>
                        <a:pt x="149" y="163"/>
                      </a:cubicBezTo>
                      <a:cubicBezTo>
                        <a:pt x="165" y="172"/>
                        <a:pt x="182" y="179"/>
                        <a:pt x="199" y="184"/>
                      </a:cubicBezTo>
                      <a:lnTo>
                        <a:pt x="195" y="198"/>
                      </a:lnTo>
                      <a:close/>
                      <a:moveTo>
                        <a:pt x="364" y="198"/>
                      </a:moveTo>
                      <a:cubicBezTo>
                        <a:pt x="360" y="184"/>
                        <a:pt x="360" y="184"/>
                        <a:pt x="360" y="184"/>
                      </a:cubicBezTo>
                      <a:cubicBezTo>
                        <a:pt x="377" y="178"/>
                        <a:pt x="394" y="171"/>
                        <a:pt x="410" y="163"/>
                      </a:cubicBezTo>
                      <a:cubicBezTo>
                        <a:pt x="417" y="176"/>
                        <a:pt x="417" y="176"/>
                        <a:pt x="417" y="176"/>
                      </a:cubicBezTo>
                      <a:cubicBezTo>
                        <a:pt x="400" y="185"/>
                        <a:pt x="382" y="192"/>
                        <a:pt x="364" y="198"/>
                      </a:cubicBezTo>
                      <a:close/>
                      <a:moveTo>
                        <a:pt x="95" y="144"/>
                      </a:moveTo>
                      <a:cubicBezTo>
                        <a:pt x="80" y="132"/>
                        <a:pt x="66" y="119"/>
                        <a:pt x="54" y="104"/>
                      </a:cubicBezTo>
                      <a:cubicBezTo>
                        <a:pt x="65" y="95"/>
                        <a:pt x="65" y="95"/>
                        <a:pt x="65" y="95"/>
                      </a:cubicBezTo>
                      <a:cubicBezTo>
                        <a:pt x="77" y="109"/>
                        <a:pt x="90" y="122"/>
                        <a:pt x="104" y="133"/>
                      </a:cubicBezTo>
                      <a:lnTo>
                        <a:pt x="95" y="144"/>
                      </a:lnTo>
                      <a:close/>
                      <a:moveTo>
                        <a:pt x="464" y="144"/>
                      </a:moveTo>
                      <a:cubicBezTo>
                        <a:pt x="455" y="133"/>
                        <a:pt x="455" y="133"/>
                        <a:pt x="455" y="133"/>
                      </a:cubicBezTo>
                      <a:cubicBezTo>
                        <a:pt x="469" y="121"/>
                        <a:pt x="482" y="109"/>
                        <a:pt x="493" y="95"/>
                      </a:cubicBezTo>
                      <a:cubicBezTo>
                        <a:pt x="505" y="104"/>
                        <a:pt x="505" y="104"/>
                        <a:pt x="505" y="104"/>
                      </a:cubicBezTo>
                      <a:cubicBezTo>
                        <a:pt x="493" y="119"/>
                        <a:pt x="479" y="132"/>
                        <a:pt x="464" y="144"/>
                      </a:cubicBezTo>
                      <a:close/>
                      <a:moveTo>
                        <a:pt x="22" y="57"/>
                      </a:moveTo>
                      <a:cubicBezTo>
                        <a:pt x="13" y="40"/>
                        <a:pt x="6" y="22"/>
                        <a:pt x="0" y="4"/>
                      </a:cubicBezTo>
                      <a:cubicBezTo>
                        <a:pt x="14" y="0"/>
                        <a:pt x="14" y="0"/>
                        <a:pt x="14" y="0"/>
                      </a:cubicBezTo>
                      <a:cubicBezTo>
                        <a:pt x="19" y="17"/>
                        <a:pt x="26" y="34"/>
                        <a:pt x="35" y="50"/>
                      </a:cubicBezTo>
                      <a:lnTo>
                        <a:pt x="22" y="57"/>
                      </a:lnTo>
                      <a:close/>
                      <a:moveTo>
                        <a:pt x="537" y="57"/>
                      </a:moveTo>
                      <a:cubicBezTo>
                        <a:pt x="524" y="50"/>
                        <a:pt x="524" y="50"/>
                        <a:pt x="524" y="50"/>
                      </a:cubicBezTo>
                      <a:cubicBezTo>
                        <a:pt x="532" y="34"/>
                        <a:pt x="539" y="17"/>
                        <a:pt x="545" y="0"/>
                      </a:cubicBezTo>
                      <a:cubicBezTo>
                        <a:pt x="559" y="4"/>
                        <a:pt x="559" y="4"/>
                        <a:pt x="559" y="4"/>
                      </a:cubicBezTo>
                      <a:cubicBezTo>
                        <a:pt x="553" y="22"/>
                        <a:pt x="546" y="40"/>
                        <a:pt x="53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53" name="Freeform 162">
                  <a:extLst>
                    <a:ext uri="{FF2B5EF4-FFF2-40B4-BE49-F238E27FC236}">
                      <a16:creationId xmlns:a16="http://schemas.microsoft.com/office/drawing/2014/main" id="{ED4B84EE-BF2C-4EDD-893F-58847E9C3C38}"/>
                    </a:ext>
                  </a:extLst>
                </p:cNvPr>
                <p:cNvSpPr>
                  <a:spLocks/>
                </p:cNvSpPr>
                <p:nvPr/>
              </p:nvSpPr>
              <p:spPr bwMode="auto">
                <a:xfrm>
                  <a:off x="3801292" y="5368276"/>
                  <a:ext cx="29284" cy="54714"/>
                </a:xfrm>
                <a:custGeom>
                  <a:avLst/>
                  <a:gdLst>
                    <a:gd name="T0" fmla="*/ 2 w 16"/>
                    <a:gd name="T1" fmla="*/ 30 h 30"/>
                    <a:gd name="T2" fmla="*/ 0 w 16"/>
                    <a:gd name="T3" fmla="*/ 0 h 30"/>
                    <a:gd name="T4" fmla="*/ 15 w 16"/>
                    <a:gd name="T5" fmla="*/ 0 h 30"/>
                    <a:gd name="T6" fmla="*/ 16 w 16"/>
                    <a:gd name="T7" fmla="*/ 29 h 30"/>
                    <a:gd name="T8" fmla="*/ 2 w 16"/>
                    <a:gd name="T9" fmla="*/ 30 h 30"/>
                  </a:gdLst>
                  <a:ahLst/>
                  <a:cxnLst>
                    <a:cxn ang="0">
                      <a:pos x="T0" y="T1"/>
                    </a:cxn>
                    <a:cxn ang="0">
                      <a:pos x="T2" y="T3"/>
                    </a:cxn>
                    <a:cxn ang="0">
                      <a:pos x="T4" y="T5"/>
                    </a:cxn>
                    <a:cxn ang="0">
                      <a:pos x="T6" y="T7"/>
                    </a:cxn>
                    <a:cxn ang="0">
                      <a:pos x="T8" y="T9"/>
                    </a:cxn>
                  </a:cxnLst>
                  <a:rect l="0" t="0" r="r" b="b"/>
                  <a:pathLst>
                    <a:path w="16" h="30">
                      <a:moveTo>
                        <a:pt x="2" y="30"/>
                      </a:moveTo>
                      <a:cubicBezTo>
                        <a:pt x="1" y="21"/>
                        <a:pt x="0" y="12"/>
                        <a:pt x="0" y="0"/>
                      </a:cubicBezTo>
                      <a:cubicBezTo>
                        <a:pt x="15" y="0"/>
                        <a:pt x="15" y="0"/>
                        <a:pt x="15" y="0"/>
                      </a:cubicBezTo>
                      <a:cubicBezTo>
                        <a:pt x="15" y="8"/>
                        <a:pt x="15" y="19"/>
                        <a:pt x="16" y="29"/>
                      </a:cubicBezTo>
                      <a:lnTo>
                        <a:pt x="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54" name="Freeform 163">
                  <a:extLst>
                    <a:ext uri="{FF2B5EF4-FFF2-40B4-BE49-F238E27FC236}">
                      <a16:creationId xmlns:a16="http://schemas.microsoft.com/office/drawing/2014/main" id="{B8096F76-5E12-4ADA-A1E8-20CBA1EBC384}"/>
                    </a:ext>
                  </a:extLst>
                </p:cNvPr>
                <p:cNvSpPr>
                  <a:spLocks/>
                </p:cNvSpPr>
                <p:nvPr/>
              </p:nvSpPr>
              <p:spPr bwMode="auto">
                <a:xfrm>
                  <a:off x="4808497" y="5331286"/>
                  <a:ext cx="77062" cy="69356"/>
                </a:xfrm>
                <a:custGeom>
                  <a:avLst/>
                  <a:gdLst>
                    <a:gd name="T0" fmla="*/ 100 w 100"/>
                    <a:gd name="T1" fmla="*/ 90 h 90"/>
                    <a:gd name="T2" fmla="*/ 57 w 100"/>
                    <a:gd name="T3" fmla="*/ 0 h 90"/>
                    <a:gd name="T4" fmla="*/ 0 w 100"/>
                    <a:gd name="T5" fmla="*/ 86 h 90"/>
                    <a:gd name="T6" fmla="*/ 100 w 100"/>
                    <a:gd name="T7" fmla="*/ 90 h 90"/>
                  </a:gdLst>
                  <a:ahLst/>
                  <a:cxnLst>
                    <a:cxn ang="0">
                      <a:pos x="T0" y="T1"/>
                    </a:cxn>
                    <a:cxn ang="0">
                      <a:pos x="T2" y="T3"/>
                    </a:cxn>
                    <a:cxn ang="0">
                      <a:pos x="T4" y="T5"/>
                    </a:cxn>
                    <a:cxn ang="0">
                      <a:pos x="T6" y="T7"/>
                    </a:cxn>
                  </a:cxnLst>
                  <a:rect l="0" t="0" r="r" b="b"/>
                  <a:pathLst>
                    <a:path w="100" h="90">
                      <a:moveTo>
                        <a:pt x="100" y="90"/>
                      </a:moveTo>
                      <a:lnTo>
                        <a:pt x="57" y="0"/>
                      </a:lnTo>
                      <a:lnTo>
                        <a:pt x="0" y="86"/>
                      </a:lnTo>
                      <a:lnTo>
                        <a:pt x="100"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sp>
            <p:nvSpPr>
              <p:cNvPr id="145" name="Oval 171">
                <a:extLst>
                  <a:ext uri="{FF2B5EF4-FFF2-40B4-BE49-F238E27FC236}">
                    <a16:creationId xmlns:a16="http://schemas.microsoft.com/office/drawing/2014/main" id="{48674BD7-9963-438D-96B9-608817339CBC}"/>
                  </a:ext>
                </a:extLst>
              </p:cNvPr>
              <p:cNvSpPr>
                <a:spLocks noChangeArrowheads="1"/>
              </p:cNvSpPr>
              <p:nvPr/>
            </p:nvSpPr>
            <p:spPr bwMode="auto">
              <a:xfrm>
                <a:off x="8155107" y="3731471"/>
                <a:ext cx="1077332" cy="1077332"/>
              </a:xfrm>
              <a:prstGeom prst="ellipse">
                <a:avLst/>
              </a:prstGeom>
              <a:solidFill>
                <a:srgbClr val="4472C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46" name="Oval 172">
                <a:extLst>
                  <a:ext uri="{FF2B5EF4-FFF2-40B4-BE49-F238E27FC236}">
                    <a16:creationId xmlns:a16="http://schemas.microsoft.com/office/drawing/2014/main" id="{F4784139-2D34-4F31-BC32-239BCD13A8E4}"/>
                  </a:ext>
                </a:extLst>
              </p:cNvPr>
              <p:cNvSpPr>
                <a:spLocks noChangeArrowheads="1"/>
              </p:cNvSpPr>
              <p:nvPr/>
            </p:nvSpPr>
            <p:spPr bwMode="auto">
              <a:xfrm>
                <a:off x="8315397" y="3891760"/>
                <a:ext cx="754441" cy="756753"/>
              </a:xfrm>
              <a:prstGeom prst="ellipse">
                <a:avLst/>
              </a:pr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47" name="Oval 173">
                <a:extLst>
                  <a:ext uri="{FF2B5EF4-FFF2-40B4-BE49-F238E27FC236}">
                    <a16:creationId xmlns:a16="http://schemas.microsoft.com/office/drawing/2014/main" id="{C9BA75C5-C3B3-4842-B7ED-CFE7FCF322F5}"/>
                  </a:ext>
                </a:extLst>
              </p:cNvPr>
              <p:cNvSpPr>
                <a:spLocks noChangeArrowheads="1"/>
              </p:cNvSpPr>
              <p:nvPr/>
            </p:nvSpPr>
            <p:spPr bwMode="auto">
              <a:xfrm>
                <a:off x="8475687" y="4054362"/>
                <a:ext cx="433861" cy="431549"/>
              </a:xfrm>
              <a:prstGeom prst="ellipse">
                <a:avLst/>
              </a:prstGeom>
              <a:solidFill>
                <a:srgbClr val="4472C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48" name="Freeform 174">
                <a:extLst>
                  <a:ext uri="{FF2B5EF4-FFF2-40B4-BE49-F238E27FC236}">
                    <a16:creationId xmlns:a16="http://schemas.microsoft.com/office/drawing/2014/main" id="{AD09F039-505C-457B-A61A-70B3741A4EB3}"/>
                  </a:ext>
                </a:extLst>
              </p:cNvPr>
              <p:cNvSpPr>
                <a:spLocks/>
              </p:cNvSpPr>
              <p:nvPr/>
            </p:nvSpPr>
            <p:spPr bwMode="auto">
              <a:xfrm>
                <a:off x="9747987" y="2759714"/>
                <a:ext cx="1184449" cy="931684"/>
              </a:xfrm>
              <a:custGeom>
                <a:avLst/>
                <a:gdLst>
                  <a:gd name="T0" fmla="*/ 0 w 1537"/>
                  <a:gd name="T1" fmla="*/ 1209 h 1209"/>
                  <a:gd name="T2" fmla="*/ 151 w 1537"/>
                  <a:gd name="T3" fmla="*/ 677 h 1209"/>
                  <a:gd name="T4" fmla="*/ 1537 w 1537"/>
                  <a:gd name="T5" fmla="*/ 0 h 1209"/>
                  <a:gd name="T6" fmla="*/ 1419 w 1537"/>
                  <a:gd name="T7" fmla="*/ 693 h 1209"/>
                  <a:gd name="T8" fmla="*/ 0 w 1537"/>
                  <a:gd name="T9" fmla="*/ 1209 h 1209"/>
                </a:gdLst>
                <a:ahLst/>
                <a:cxnLst>
                  <a:cxn ang="0">
                    <a:pos x="T0" y="T1"/>
                  </a:cxn>
                  <a:cxn ang="0">
                    <a:pos x="T2" y="T3"/>
                  </a:cxn>
                  <a:cxn ang="0">
                    <a:pos x="T4" y="T5"/>
                  </a:cxn>
                  <a:cxn ang="0">
                    <a:pos x="T6" y="T7"/>
                  </a:cxn>
                  <a:cxn ang="0">
                    <a:pos x="T8" y="T9"/>
                  </a:cxn>
                </a:cxnLst>
                <a:rect l="0" t="0" r="r" b="b"/>
                <a:pathLst>
                  <a:path w="1537" h="1209">
                    <a:moveTo>
                      <a:pt x="0" y="1209"/>
                    </a:moveTo>
                    <a:lnTo>
                      <a:pt x="151" y="677"/>
                    </a:lnTo>
                    <a:lnTo>
                      <a:pt x="1537" y="0"/>
                    </a:lnTo>
                    <a:lnTo>
                      <a:pt x="1419" y="693"/>
                    </a:lnTo>
                    <a:lnTo>
                      <a:pt x="0" y="1209"/>
                    </a:lnTo>
                    <a:close/>
                  </a:path>
                </a:pathLst>
              </a:custGeom>
              <a:solidFill>
                <a:srgbClr val="A5A5A5"/>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49" name="Freeform 175">
                <a:extLst>
                  <a:ext uri="{FF2B5EF4-FFF2-40B4-BE49-F238E27FC236}">
                    <a16:creationId xmlns:a16="http://schemas.microsoft.com/office/drawing/2014/main" id="{B50A54B6-6312-471B-9789-3E9CA09EB74A}"/>
                  </a:ext>
                </a:extLst>
              </p:cNvPr>
              <p:cNvSpPr>
                <a:spLocks/>
              </p:cNvSpPr>
              <p:nvPr/>
            </p:nvSpPr>
            <p:spPr bwMode="auto">
              <a:xfrm>
                <a:off x="9788059" y="3853229"/>
                <a:ext cx="1501175" cy="556390"/>
              </a:xfrm>
              <a:custGeom>
                <a:avLst/>
                <a:gdLst>
                  <a:gd name="T0" fmla="*/ 0 w 1948"/>
                  <a:gd name="T1" fmla="*/ 365 h 722"/>
                  <a:gd name="T2" fmla="*/ 423 w 1948"/>
                  <a:gd name="T3" fmla="*/ 722 h 722"/>
                  <a:gd name="T4" fmla="*/ 1948 w 1948"/>
                  <a:gd name="T5" fmla="*/ 509 h 722"/>
                  <a:gd name="T6" fmla="*/ 1464 w 1948"/>
                  <a:gd name="T7" fmla="*/ 0 h 722"/>
                  <a:gd name="T8" fmla="*/ 0 w 1948"/>
                  <a:gd name="T9" fmla="*/ 365 h 722"/>
                </a:gdLst>
                <a:ahLst/>
                <a:cxnLst>
                  <a:cxn ang="0">
                    <a:pos x="T0" y="T1"/>
                  </a:cxn>
                  <a:cxn ang="0">
                    <a:pos x="T2" y="T3"/>
                  </a:cxn>
                  <a:cxn ang="0">
                    <a:pos x="T4" y="T5"/>
                  </a:cxn>
                  <a:cxn ang="0">
                    <a:pos x="T6" y="T7"/>
                  </a:cxn>
                  <a:cxn ang="0">
                    <a:pos x="T8" y="T9"/>
                  </a:cxn>
                </a:cxnLst>
                <a:rect l="0" t="0" r="r" b="b"/>
                <a:pathLst>
                  <a:path w="1948" h="722">
                    <a:moveTo>
                      <a:pt x="0" y="365"/>
                    </a:moveTo>
                    <a:lnTo>
                      <a:pt x="423" y="722"/>
                    </a:lnTo>
                    <a:lnTo>
                      <a:pt x="1948" y="509"/>
                    </a:lnTo>
                    <a:lnTo>
                      <a:pt x="1464" y="0"/>
                    </a:lnTo>
                    <a:lnTo>
                      <a:pt x="0" y="365"/>
                    </a:lnTo>
                    <a:close/>
                  </a:path>
                </a:pathLst>
              </a:custGeom>
              <a:solidFill>
                <a:srgbClr val="A5A5A5"/>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50" name="Freeform 176">
                <a:extLst>
                  <a:ext uri="{FF2B5EF4-FFF2-40B4-BE49-F238E27FC236}">
                    <a16:creationId xmlns:a16="http://schemas.microsoft.com/office/drawing/2014/main" id="{4AC9B382-91FF-4549-8C6B-95F2BB16BB66}"/>
                  </a:ext>
                </a:extLst>
              </p:cNvPr>
              <p:cNvSpPr>
                <a:spLocks/>
              </p:cNvSpPr>
              <p:nvPr/>
            </p:nvSpPr>
            <p:spPr bwMode="auto">
              <a:xfrm>
                <a:off x="8403248" y="3279114"/>
                <a:ext cx="3011598" cy="1162871"/>
              </a:xfrm>
              <a:custGeom>
                <a:avLst/>
                <a:gdLst>
                  <a:gd name="T0" fmla="*/ 97 w 1653"/>
                  <a:gd name="T1" fmla="*/ 457 h 638"/>
                  <a:gd name="T2" fmla="*/ 190 w 1653"/>
                  <a:gd name="T3" fmla="*/ 638 h 638"/>
                  <a:gd name="T4" fmla="*/ 1473 w 1653"/>
                  <a:gd name="T5" fmla="*/ 306 h 638"/>
                  <a:gd name="T6" fmla="*/ 1348 w 1653"/>
                  <a:gd name="T7" fmla="*/ 0 h 638"/>
                  <a:gd name="T8" fmla="*/ 97 w 1653"/>
                  <a:gd name="T9" fmla="*/ 457 h 638"/>
                </a:gdLst>
                <a:ahLst/>
                <a:cxnLst>
                  <a:cxn ang="0">
                    <a:pos x="T0" y="T1"/>
                  </a:cxn>
                  <a:cxn ang="0">
                    <a:pos x="T2" y="T3"/>
                  </a:cxn>
                  <a:cxn ang="0">
                    <a:pos x="T4" y="T5"/>
                  </a:cxn>
                  <a:cxn ang="0">
                    <a:pos x="T6" y="T7"/>
                  </a:cxn>
                  <a:cxn ang="0">
                    <a:pos x="T8" y="T9"/>
                  </a:cxn>
                </a:cxnLst>
                <a:rect l="0" t="0" r="r" b="b"/>
                <a:pathLst>
                  <a:path w="1653" h="638">
                    <a:moveTo>
                      <a:pt x="97" y="457"/>
                    </a:moveTo>
                    <a:cubicBezTo>
                      <a:pt x="97" y="457"/>
                      <a:pt x="0" y="603"/>
                      <a:pt x="190" y="638"/>
                    </a:cubicBezTo>
                    <a:cubicBezTo>
                      <a:pt x="1473" y="306"/>
                      <a:pt x="1473" y="306"/>
                      <a:pt x="1473" y="306"/>
                    </a:cubicBezTo>
                    <a:cubicBezTo>
                      <a:pt x="1473" y="306"/>
                      <a:pt x="1653" y="55"/>
                      <a:pt x="1348" y="0"/>
                    </a:cubicBezTo>
                    <a:lnTo>
                      <a:pt x="97" y="457"/>
                    </a:lnTo>
                    <a:close/>
                  </a:path>
                </a:pathLst>
              </a:custGeom>
              <a:solidFill>
                <a:srgbClr val="ED7D3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sp>
          <p:nvSpPr>
            <p:cNvPr id="112" name="Freeform 116">
              <a:extLst>
                <a:ext uri="{FF2B5EF4-FFF2-40B4-BE49-F238E27FC236}">
                  <a16:creationId xmlns:a16="http://schemas.microsoft.com/office/drawing/2014/main" id="{1FCFF2EC-6F96-482F-A898-4A865C3B302A}"/>
                </a:ext>
              </a:extLst>
            </p:cNvPr>
            <p:cNvSpPr>
              <a:spLocks/>
            </p:cNvSpPr>
            <p:nvPr/>
          </p:nvSpPr>
          <p:spPr bwMode="auto">
            <a:xfrm>
              <a:off x="9884387" y="4914378"/>
              <a:ext cx="552537" cy="328286"/>
            </a:xfrm>
            <a:custGeom>
              <a:avLst/>
              <a:gdLst>
                <a:gd name="T0" fmla="*/ 238 w 303"/>
                <a:gd name="T1" fmla="*/ 50 h 180"/>
                <a:gd name="T2" fmla="*/ 234 w 303"/>
                <a:gd name="T3" fmla="*/ 50 h 180"/>
                <a:gd name="T4" fmla="*/ 152 w 303"/>
                <a:gd name="T5" fmla="*/ 0 h 180"/>
                <a:gd name="T6" fmla="*/ 70 w 303"/>
                <a:gd name="T7" fmla="*/ 50 h 180"/>
                <a:gd name="T8" fmla="*/ 66 w 303"/>
                <a:gd name="T9" fmla="*/ 50 h 180"/>
                <a:gd name="T10" fmla="*/ 0 w 303"/>
                <a:gd name="T11" fmla="*/ 115 h 180"/>
                <a:gd name="T12" fmla="*/ 66 w 303"/>
                <a:gd name="T13" fmla="*/ 180 h 180"/>
                <a:gd name="T14" fmla="*/ 128 w 303"/>
                <a:gd name="T15" fmla="*/ 180 h 180"/>
                <a:gd name="T16" fmla="*/ 128 w 303"/>
                <a:gd name="T17" fmla="*/ 152 h 180"/>
                <a:gd name="T18" fmla="*/ 76 w 303"/>
                <a:gd name="T19" fmla="*/ 152 h 180"/>
                <a:gd name="T20" fmla="*/ 153 w 303"/>
                <a:gd name="T21" fmla="*/ 84 h 180"/>
                <a:gd name="T22" fmla="*/ 229 w 303"/>
                <a:gd name="T23" fmla="*/ 152 h 180"/>
                <a:gd name="T24" fmla="*/ 170 w 303"/>
                <a:gd name="T25" fmla="*/ 152 h 180"/>
                <a:gd name="T26" fmla="*/ 170 w 303"/>
                <a:gd name="T27" fmla="*/ 180 h 180"/>
                <a:gd name="T28" fmla="*/ 238 w 303"/>
                <a:gd name="T29" fmla="*/ 180 h 180"/>
                <a:gd name="T30" fmla="*/ 303 w 303"/>
                <a:gd name="T31" fmla="*/ 115 h 180"/>
                <a:gd name="T32" fmla="*/ 238 w 303"/>
                <a:gd name="T33" fmla="*/ 5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3" h="180">
                  <a:moveTo>
                    <a:pt x="238" y="50"/>
                  </a:moveTo>
                  <a:cubicBezTo>
                    <a:pt x="236" y="50"/>
                    <a:pt x="235" y="50"/>
                    <a:pt x="234" y="50"/>
                  </a:cubicBezTo>
                  <a:cubicBezTo>
                    <a:pt x="219" y="20"/>
                    <a:pt x="188" y="0"/>
                    <a:pt x="152" y="0"/>
                  </a:cubicBezTo>
                  <a:cubicBezTo>
                    <a:pt x="116" y="0"/>
                    <a:pt x="85" y="20"/>
                    <a:pt x="70" y="50"/>
                  </a:cubicBezTo>
                  <a:cubicBezTo>
                    <a:pt x="68" y="50"/>
                    <a:pt x="67" y="50"/>
                    <a:pt x="66" y="50"/>
                  </a:cubicBezTo>
                  <a:cubicBezTo>
                    <a:pt x="30" y="50"/>
                    <a:pt x="0" y="79"/>
                    <a:pt x="0" y="115"/>
                  </a:cubicBezTo>
                  <a:cubicBezTo>
                    <a:pt x="0" y="151"/>
                    <a:pt x="30" y="180"/>
                    <a:pt x="66" y="180"/>
                  </a:cubicBezTo>
                  <a:cubicBezTo>
                    <a:pt x="128" y="180"/>
                    <a:pt x="128" y="180"/>
                    <a:pt x="128" y="180"/>
                  </a:cubicBezTo>
                  <a:cubicBezTo>
                    <a:pt x="128" y="152"/>
                    <a:pt x="128" y="152"/>
                    <a:pt x="128" y="152"/>
                  </a:cubicBezTo>
                  <a:cubicBezTo>
                    <a:pt x="76" y="152"/>
                    <a:pt x="76" y="152"/>
                    <a:pt x="76" y="152"/>
                  </a:cubicBezTo>
                  <a:cubicBezTo>
                    <a:pt x="153" y="84"/>
                    <a:pt x="153" y="84"/>
                    <a:pt x="153" y="84"/>
                  </a:cubicBezTo>
                  <a:cubicBezTo>
                    <a:pt x="229" y="152"/>
                    <a:pt x="229" y="152"/>
                    <a:pt x="229" y="152"/>
                  </a:cubicBezTo>
                  <a:cubicBezTo>
                    <a:pt x="170" y="152"/>
                    <a:pt x="170" y="152"/>
                    <a:pt x="170" y="152"/>
                  </a:cubicBezTo>
                  <a:cubicBezTo>
                    <a:pt x="170" y="180"/>
                    <a:pt x="170" y="180"/>
                    <a:pt x="170" y="180"/>
                  </a:cubicBezTo>
                  <a:cubicBezTo>
                    <a:pt x="238" y="180"/>
                    <a:pt x="238" y="180"/>
                    <a:pt x="238" y="180"/>
                  </a:cubicBezTo>
                  <a:cubicBezTo>
                    <a:pt x="274" y="180"/>
                    <a:pt x="303" y="151"/>
                    <a:pt x="303" y="115"/>
                  </a:cubicBezTo>
                  <a:cubicBezTo>
                    <a:pt x="303" y="79"/>
                    <a:pt x="274" y="50"/>
                    <a:pt x="238" y="50"/>
                  </a:cubicBezTo>
                  <a:close/>
                </a:path>
              </a:pathLst>
            </a:custGeom>
            <a:solidFill>
              <a:srgbClr val="70AD47"/>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13" name="Freeform 117">
              <a:extLst>
                <a:ext uri="{FF2B5EF4-FFF2-40B4-BE49-F238E27FC236}">
                  <a16:creationId xmlns:a16="http://schemas.microsoft.com/office/drawing/2014/main" id="{4669DCE3-FD9B-446C-8ED3-BB149727A7D7}"/>
                </a:ext>
              </a:extLst>
            </p:cNvPr>
            <p:cNvSpPr>
              <a:spLocks noEditPoints="1"/>
            </p:cNvSpPr>
            <p:nvPr/>
          </p:nvSpPr>
          <p:spPr bwMode="auto">
            <a:xfrm>
              <a:off x="6643143" y="3631290"/>
              <a:ext cx="475475" cy="484722"/>
            </a:xfrm>
            <a:custGeom>
              <a:avLst/>
              <a:gdLst>
                <a:gd name="T0" fmla="*/ 210 w 261"/>
                <a:gd name="T1" fmla="*/ 0 h 266"/>
                <a:gd name="T2" fmla="*/ 58 w 261"/>
                <a:gd name="T3" fmla="*/ 0 h 266"/>
                <a:gd name="T4" fmla="*/ 0 w 261"/>
                <a:gd name="T5" fmla="*/ 44 h 266"/>
                <a:gd name="T6" fmla="*/ 0 w 261"/>
                <a:gd name="T7" fmla="*/ 171 h 266"/>
                <a:gd name="T8" fmla="*/ 58 w 261"/>
                <a:gd name="T9" fmla="*/ 224 h 266"/>
                <a:gd name="T10" fmla="*/ 140 w 261"/>
                <a:gd name="T11" fmla="*/ 224 h 266"/>
                <a:gd name="T12" fmla="*/ 224 w 261"/>
                <a:gd name="T13" fmla="*/ 266 h 266"/>
                <a:gd name="T14" fmla="*/ 224 w 261"/>
                <a:gd name="T15" fmla="*/ 213 h 266"/>
                <a:gd name="T16" fmla="*/ 261 w 261"/>
                <a:gd name="T17" fmla="*/ 171 h 266"/>
                <a:gd name="T18" fmla="*/ 261 w 261"/>
                <a:gd name="T19" fmla="*/ 44 h 266"/>
                <a:gd name="T20" fmla="*/ 210 w 261"/>
                <a:gd name="T21" fmla="*/ 0 h 266"/>
                <a:gd name="T22" fmla="*/ 190 w 261"/>
                <a:gd name="T23" fmla="*/ 165 h 266"/>
                <a:gd name="T24" fmla="*/ 176 w 261"/>
                <a:gd name="T25" fmla="*/ 179 h 266"/>
                <a:gd name="T26" fmla="*/ 66 w 261"/>
                <a:gd name="T27" fmla="*/ 179 h 266"/>
                <a:gd name="T28" fmla="*/ 52 w 261"/>
                <a:gd name="T29" fmla="*/ 165 h 266"/>
                <a:gd name="T30" fmla="*/ 52 w 261"/>
                <a:gd name="T31" fmla="*/ 164 h 266"/>
                <a:gd name="T32" fmla="*/ 66 w 261"/>
                <a:gd name="T33" fmla="*/ 149 h 266"/>
                <a:gd name="T34" fmla="*/ 176 w 261"/>
                <a:gd name="T35" fmla="*/ 149 h 266"/>
                <a:gd name="T36" fmla="*/ 190 w 261"/>
                <a:gd name="T37" fmla="*/ 164 h 266"/>
                <a:gd name="T38" fmla="*/ 190 w 261"/>
                <a:gd name="T39" fmla="*/ 165 h 266"/>
                <a:gd name="T40" fmla="*/ 228 w 261"/>
                <a:gd name="T41" fmla="*/ 120 h 266"/>
                <a:gd name="T42" fmla="*/ 213 w 261"/>
                <a:gd name="T43" fmla="*/ 134 h 266"/>
                <a:gd name="T44" fmla="*/ 66 w 261"/>
                <a:gd name="T45" fmla="*/ 134 h 266"/>
                <a:gd name="T46" fmla="*/ 52 w 261"/>
                <a:gd name="T47" fmla="*/ 120 h 266"/>
                <a:gd name="T48" fmla="*/ 52 w 261"/>
                <a:gd name="T49" fmla="*/ 119 h 266"/>
                <a:gd name="T50" fmla="*/ 66 w 261"/>
                <a:gd name="T51" fmla="*/ 104 h 266"/>
                <a:gd name="T52" fmla="*/ 213 w 261"/>
                <a:gd name="T53" fmla="*/ 104 h 266"/>
                <a:gd name="T54" fmla="*/ 228 w 261"/>
                <a:gd name="T55" fmla="*/ 119 h 266"/>
                <a:gd name="T56" fmla="*/ 228 w 261"/>
                <a:gd name="T57" fmla="*/ 120 h 266"/>
                <a:gd name="T58" fmla="*/ 228 w 261"/>
                <a:gd name="T59" fmla="*/ 60 h 266"/>
                <a:gd name="T60" fmla="*/ 213 w 261"/>
                <a:gd name="T61" fmla="*/ 74 h 266"/>
                <a:gd name="T62" fmla="*/ 66 w 261"/>
                <a:gd name="T63" fmla="*/ 74 h 266"/>
                <a:gd name="T64" fmla="*/ 52 w 261"/>
                <a:gd name="T65" fmla="*/ 60 h 266"/>
                <a:gd name="T66" fmla="*/ 52 w 261"/>
                <a:gd name="T67" fmla="*/ 59 h 266"/>
                <a:gd name="T68" fmla="*/ 66 w 261"/>
                <a:gd name="T69" fmla="*/ 44 h 266"/>
                <a:gd name="T70" fmla="*/ 213 w 261"/>
                <a:gd name="T71" fmla="*/ 44 h 266"/>
                <a:gd name="T72" fmla="*/ 228 w 261"/>
                <a:gd name="T73" fmla="*/ 59 h 266"/>
                <a:gd name="T74" fmla="*/ 228 w 261"/>
                <a:gd name="T75" fmla="*/ 6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1" h="266">
                  <a:moveTo>
                    <a:pt x="210" y="0"/>
                  </a:moveTo>
                  <a:cubicBezTo>
                    <a:pt x="58" y="0"/>
                    <a:pt x="58" y="0"/>
                    <a:pt x="58" y="0"/>
                  </a:cubicBezTo>
                  <a:cubicBezTo>
                    <a:pt x="31" y="0"/>
                    <a:pt x="0" y="21"/>
                    <a:pt x="0" y="44"/>
                  </a:cubicBezTo>
                  <a:cubicBezTo>
                    <a:pt x="0" y="171"/>
                    <a:pt x="0" y="171"/>
                    <a:pt x="0" y="171"/>
                  </a:cubicBezTo>
                  <a:cubicBezTo>
                    <a:pt x="0" y="194"/>
                    <a:pt x="31" y="224"/>
                    <a:pt x="58" y="224"/>
                  </a:cubicBezTo>
                  <a:cubicBezTo>
                    <a:pt x="140" y="224"/>
                    <a:pt x="140" y="224"/>
                    <a:pt x="140" y="224"/>
                  </a:cubicBezTo>
                  <a:cubicBezTo>
                    <a:pt x="224" y="266"/>
                    <a:pt x="224" y="266"/>
                    <a:pt x="224" y="266"/>
                  </a:cubicBezTo>
                  <a:cubicBezTo>
                    <a:pt x="224" y="213"/>
                    <a:pt x="224" y="213"/>
                    <a:pt x="224" y="213"/>
                  </a:cubicBezTo>
                  <a:cubicBezTo>
                    <a:pt x="243" y="211"/>
                    <a:pt x="261" y="193"/>
                    <a:pt x="261" y="171"/>
                  </a:cubicBezTo>
                  <a:cubicBezTo>
                    <a:pt x="261" y="44"/>
                    <a:pt x="261" y="44"/>
                    <a:pt x="261" y="44"/>
                  </a:cubicBezTo>
                  <a:cubicBezTo>
                    <a:pt x="261" y="21"/>
                    <a:pt x="238" y="0"/>
                    <a:pt x="210" y="0"/>
                  </a:cubicBezTo>
                  <a:close/>
                  <a:moveTo>
                    <a:pt x="190" y="165"/>
                  </a:moveTo>
                  <a:cubicBezTo>
                    <a:pt x="190" y="173"/>
                    <a:pt x="184" y="179"/>
                    <a:pt x="176" y="179"/>
                  </a:cubicBezTo>
                  <a:cubicBezTo>
                    <a:pt x="66" y="179"/>
                    <a:pt x="66" y="179"/>
                    <a:pt x="66" y="179"/>
                  </a:cubicBezTo>
                  <a:cubicBezTo>
                    <a:pt x="58" y="179"/>
                    <a:pt x="52" y="173"/>
                    <a:pt x="52" y="165"/>
                  </a:cubicBezTo>
                  <a:cubicBezTo>
                    <a:pt x="52" y="164"/>
                    <a:pt x="52" y="164"/>
                    <a:pt x="52" y="164"/>
                  </a:cubicBezTo>
                  <a:cubicBezTo>
                    <a:pt x="52" y="156"/>
                    <a:pt x="58" y="149"/>
                    <a:pt x="66" y="149"/>
                  </a:cubicBezTo>
                  <a:cubicBezTo>
                    <a:pt x="176" y="149"/>
                    <a:pt x="176" y="149"/>
                    <a:pt x="176" y="149"/>
                  </a:cubicBezTo>
                  <a:cubicBezTo>
                    <a:pt x="184" y="149"/>
                    <a:pt x="190" y="156"/>
                    <a:pt x="190" y="164"/>
                  </a:cubicBezTo>
                  <a:lnTo>
                    <a:pt x="190" y="165"/>
                  </a:lnTo>
                  <a:close/>
                  <a:moveTo>
                    <a:pt x="228" y="120"/>
                  </a:moveTo>
                  <a:cubicBezTo>
                    <a:pt x="228" y="128"/>
                    <a:pt x="221" y="134"/>
                    <a:pt x="213" y="134"/>
                  </a:cubicBezTo>
                  <a:cubicBezTo>
                    <a:pt x="66" y="134"/>
                    <a:pt x="66" y="134"/>
                    <a:pt x="66" y="134"/>
                  </a:cubicBezTo>
                  <a:cubicBezTo>
                    <a:pt x="58" y="134"/>
                    <a:pt x="52" y="128"/>
                    <a:pt x="52" y="120"/>
                  </a:cubicBezTo>
                  <a:cubicBezTo>
                    <a:pt x="52" y="119"/>
                    <a:pt x="52" y="119"/>
                    <a:pt x="52" y="119"/>
                  </a:cubicBezTo>
                  <a:cubicBezTo>
                    <a:pt x="52" y="111"/>
                    <a:pt x="58" y="104"/>
                    <a:pt x="66" y="104"/>
                  </a:cubicBezTo>
                  <a:cubicBezTo>
                    <a:pt x="213" y="104"/>
                    <a:pt x="213" y="104"/>
                    <a:pt x="213" y="104"/>
                  </a:cubicBezTo>
                  <a:cubicBezTo>
                    <a:pt x="221" y="104"/>
                    <a:pt x="228" y="111"/>
                    <a:pt x="228" y="119"/>
                  </a:cubicBezTo>
                  <a:lnTo>
                    <a:pt x="228" y="120"/>
                  </a:lnTo>
                  <a:close/>
                  <a:moveTo>
                    <a:pt x="228" y="60"/>
                  </a:moveTo>
                  <a:cubicBezTo>
                    <a:pt x="228" y="68"/>
                    <a:pt x="221" y="74"/>
                    <a:pt x="213" y="74"/>
                  </a:cubicBezTo>
                  <a:cubicBezTo>
                    <a:pt x="66" y="74"/>
                    <a:pt x="66" y="74"/>
                    <a:pt x="66" y="74"/>
                  </a:cubicBezTo>
                  <a:cubicBezTo>
                    <a:pt x="58" y="74"/>
                    <a:pt x="52" y="68"/>
                    <a:pt x="52" y="60"/>
                  </a:cubicBezTo>
                  <a:cubicBezTo>
                    <a:pt x="52" y="59"/>
                    <a:pt x="52" y="59"/>
                    <a:pt x="52" y="59"/>
                  </a:cubicBezTo>
                  <a:cubicBezTo>
                    <a:pt x="52" y="51"/>
                    <a:pt x="58" y="44"/>
                    <a:pt x="66" y="44"/>
                  </a:cubicBezTo>
                  <a:cubicBezTo>
                    <a:pt x="213" y="44"/>
                    <a:pt x="213" y="44"/>
                    <a:pt x="213" y="44"/>
                  </a:cubicBezTo>
                  <a:cubicBezTo>
                    <a:pt x="221" y="44"/>
                    <a:pt x="228" y="51"/>
                    <a:pt x="228" y="59"/>
                  </a:cubicBezTo>
                  <a:lnTo>
                    <a:pt x="228" y="60"/>
                  </a:lnTo>
                  <a:close/>
                </a:path>
              </a:pathLst>
            </a:custGeom>
            <a:solidFill>
              <a:srgbClr val="A5A5A5"/>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14" name="Freeform 202">
              <a:extLst>
                <a:ext uri="{FF2B5EF4-FFF2-40B4-BE49-F238E27FC236}">
                  <a16:creationId xmlns:a16="http://schemas.microsoft.com/office/drawing/2014/main" id="{D19F5449-48FA-4318-9337-A8567BFE795F}"/>
                </a:ext>
              </a:extLst>
            </p:cNvPr>
            <p:cNvSpPr>
              <a:spLocks/>
            </p:cNvSpPr>
            <p:nvPr/>
          </p:nvSpPr>
          <p:spPr bwMode="auto">
            <a:xfrm>
              <a:off x="7559415" y="2362843"/>
              <a:ext cx="497822" cy="291296"/>
            </a:xfrm>
            <a:custGeom>
              <a:avLst/>
              <a:gdLst>
                <a:gd name="connsiteX0" fmla="*/ 408262 w 497822"/>
                <a:gd name="connsiteY0" fmla="*/ 81686 h 291296"/>
                <a:gd name="connsiteX1" fmla="*/ 461267 w 497822"/>
                <a:gd name="connsiteY1" fmla="*/ 134544 h 291296"/>
                <a:gd name="connsiteX2" fmla="*/ 441162 w 497822"/>
                <a:gd name="connsiteY2" fmla="*/ 176466 h 291296"/>
                <a:gd name="connsiteX3" fmla="*/ 497822 w 497822"/>
                <a:gd name="connsiteY3" fmla="*/ 291296 h 291296"/>
                <a:gd name="connsiteX4" fmla="*/ 393640 w 497822"/>
                <a:gd name="connsiteY4" fmla="*/ 291296 h 291296"/>
                <a:gd name="connsiteX5" fmla="*/ 364396 w 497822"/>
                <a:gd name="connsiteY5" fmla="*/ 185580 h 291296"/>
                <a:gd name="connsiteX6" fmla="*/ 377190 w 497822"/>
                <a:gd name="connsiteY6" fmla="*/ 174644 h 291296"/>
                <a:gd name="connsiteX7" fmla="*/ 355257 w 497822"/>
                <a:gd name="connsiteY7" fmla="*/ 134544 h 291296"/>
                <a:gd name="connsiteX8" fmla="*/ 408262 w 497822"/>
                <a:gd name="connsiteY8" fmla="*/ 81686 h 291296"/>
                <a:gd name="connsiteX9" fmla="*/ 87431 w 497822"/>
                <a:gd name="connsiteY9" fmla="*/ 81686 h 291296"/>
                <a:gd name="connsiteX10" fmla="*/ 140254 w 497822"/>
                <a:gd name="connsiteY10" fmla="*/ 134544 h 291296"/>
                <a:gd name="connsiteX11" fmla="*/ 120218 w 497822"/>
                <a:gd name="connsiteY11" fmla="*/ 174644 h 291296"/>
                <a:gd name="connsiteX12" fmla="*/ 136611 w 497822"/>
                <a:gd name="connsiteY12" fmla="*/ 191048 h 291296"/>
                <a:gd name="connsiteX13" fmla="*/ 112932 w 497822"/>
                <a:gd name="connsiteY13" fmla="*/ 291296 h 291296"/>
                <a:gd name="connsiteX14" fmla="*/ 0 w 497822"/>
                <a:gd name="connsiteY14" fmla="*/ 291296 h 291296"/>
                <a:gd name="connsiteX15" fmla="*/ 56466 w 497822"/>
                <a:gd name="connsiteY15" fmla="*/ 176466 h 291296"/>
                <a:gd name="connsiteX16" fmla="*/ 36430 w 497822"/>
                <a:gd name="connsiteY16" fmla="*/ 134544 h 291296"/>
                <a:gd name="connsiteX17" fmla="*/ 87431 w 497822"/>
                <a:gd name="connsiteY17" fmla="*/ 81686 h 291296"/>
                <a:gd name="connsiteX18" fmla="*/ 253150 w 497822"/>
                <a:gd name="connsiteY18" fmla="*/ 0 h 291296"/>
                <a:gd name="connsiteX19" fmla="*/ 325906 w 497822"/>
                <a:gd name="connsiteY19" fmla="*/ 74717 h 291296"/>
                <a:gd name="connsiteX20" fmla="*/ 296804 w 497822"/>
                <a:gd name="connsiteY20" fmla="*/ 131210 h 291296"/>
                <a:gd name="connsiteX21" fmla="*/ 376835 w 497822"/>
                <a:gd name="connsiteY21" fmla="*/ 289755 h 291296"/>
                <a:gd name="connsiteX22" fmla="*/ 129465 w 497822"/>
                <a:gd name="connsiteY22" fmla="*/ 289755 h 291296"/>
                <a:gd name="connsiteX23" fmla="*/ 207678 w 497822"/>
                <a:gd name="connsiteY23" fmla="*/ 131210 h 291296"/>
                <a:gd name="connsiteX24" fmla="*/ 178575 w 497822"/>
                <a:gd name="connsiteY24" fmla="*/ 74717 h 291296"/>
                <a:gd name="connsiteX25" fmla="*/ 253150 w 497822"/>
                <a:gd name="connsiteY25" fmla="*/ 0 h 291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97822" h="291296">
                  <a:moveTo>
                    <a:pt x="408262" y="81686"/>
                  </a:moveTo>
                  <a:cubicBezTo>
                    <a:pt x="437506" y="81686"/>
                    <a:pt x="461267" y="105381"/>
                    <a:pt x="461267" y="134544"/>
                  </a:cubicBezTo>
                  <a:cubicBezTo>
                    <a:pt x="461267" y="152771"/>
                    <a:pt x="452128" y="167353"/>
                    <a:pt x="441162" y="176466"/>
                  </a:cubicBezTo>
                  <a:cubicBezTo>
                    <a:pt x="474061" y="194693"/>
                    <a:pt x="497822" y="240261"/>
                    <a:pt x="497822" y="291296"/>
                  </a:cubicBezTo>
                  <a:cubicBezTo>
                    <a:pt x="497822" y="291296"/>
                    <a:pt x="497822" y="291296"/>
                    <a:pt x="393640" y="291296"/>
                  </a:cubicBezTo>
                  <a:cubicBezTo>
                    <a:pt x="393640" y="258488"/>
                    <a:pt x="382674" y="214743"/>
                    <a:pt x="364396" y="185580"/>
                  </a:cubicBezTo>
                  <a:cubicBezTo>
                    <a:pt x="368052" y="181934"/>
                    <a:pt x="373535" y="176466"/>
                    <a:pt x="377190" y="174644"/>
                  </a:cubicBezTo>
                  <a:cubicBezTo>
                    <a:pt x="364396" y="165530"/>
                    <a:pt x="355257" y="152771"/>
                    <a:pt x="355257" y="134544"/>
                  </a:cubicBezTo>
                  <a:cubicBezTo>
                    <a:pt x="355257" y="105381"/>
                    <a:pt x="379018" y="81686"/>
                    <a:pt x="408262" y="81686"/>
                  </a:cubicBezTo>
                  <a:close/>
                  <a:moveTo>
                    <a:pt x="87431" y="81686"/>
                  </a:moveTo>
                  <a:cubicBezTo>
                    <a:pt x="116575" y="81686"/>
                    <a:pt x="140254" y="105381"/>
                    <a:pt x="140254" y="134544"/>
                  </a:cubicBezTo>
                  <a:cubicBezTo>
                    <a:pt x="140254" y="150949"/>
                    <a:pt x="132968" y="165530"/>
                    <a:pt x="120218" y="174644"/>
                  </a:cubicBezTo>
                  <a:cubicBezTo>
                    <a:pt x="125682" y="178289"/>
                    <a:pt x="131147" y="185580"/>
                    <a:pt x="136611" y="191048"/>
                  </a:cubicBezTo>
                  <a:cubicBezTo>
                    <a:pt x="122039" y="220211"/>
                    <a:pt x="112932" y="258488"/>
                    <a:pt x="112932" y="291296"/>
                  </a:cubicBezTo>
                  <a:cubicBezTo>
                    <a:pt x="112932" y="291296"/>
                    <a:pt x="112932" y="291296"/>
                    <a:pt x="0" y="291296"/>
                  </a:cubicBezTo>
                  <a:cubicBezTo>
                    <a:pt x="0" y="240261"/>
                    <a:pt x="23679" y="194693"/>
                    <a:pt x="56466" y="176466"/>
                  </a:cubicBezTo>
                  <a:cubicBezTo>
                    <a:pt x="43716" y="167353"/>
                    <a:pt x="36430" y="150949"/>
                    <a:pt x="36430" y="134544"/>
                  </a:cubicBezTo>
                  <a:cubicBezTo>
                    <a:pt x="36430" y="105381"/>
                    <a:pt x="58288" y="81686"/>
                    <a:pt x="87431" y="81686"/>
                  </a:cubicBezTo>
                  <a:close/>
                  <a:moveTo>
                    <a:pt x="253150" y="0"/>
                  </a:moveTo>
                  <a:cubicBezTo>
                    <a:pt x="293166" y="0"/>
                    <a:pt x="325906" y="32802"/>
                    <a:pt x="325906" y="74717"/>
                  </a:cubicBezTo>
                  <a:cubicBezTo>
                    <a:pt x="325906" y="98407"/>
                    <a:pt x="314993" y="118453"/>
                    <a:pt x="296804" y="131210"/>
                  </a:cubicBezTo>
                  <a:cubicBezTo>
                    <a:pt x="344095" y="156723"/>
                    <a:pt x="376835" y="225973"/>
                    <a:pt x="376835" y="289755"/>
                  </a:cubicBezTo>
                  <a:cubicBezTo>
                    <a:pt x="376835" y="289755"/>
                    <a:pt x="376835" y="289755"/>
                    <a:pt x="129465" y="289755"/>
                  </a:cubicBezTo>
                  <a:cubicBezTo>
                    <a:pt x="129465" y="225973"/>
                    <a:pt x="162205" y="156723"/>
                    <a:pt x="207678" y="131210"/>
                  </a:cubicBezTo>
                  <a:cubicBezTo>
                    <a:pt x="189489" y="118453"/>
                    <a:pt x="178575" y="98407"/>
                    <a:pt x="178575" y="74717"/>
                  </a:cubicBezTo>
                  <a:cubicBezTo>
                    <a:pt x="178575" y="34625"/>
                    <a:pt x="211316" y="0"/>
                    <a:pt x="253150" y="0"/>
                  </a:cubicBezTo>
                  <a:close/>
                </a:path>
              </a:pathLst>
            </a:custGeom>
            <a:solidFill>
              <a:srgbClr val="ED7D31"/>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nvGrpSpPr>
            <p:cNvPr id="115" name="Group 114">
              <a:extLst>
                <a:ext uri="{FF2B5EF4-FFF2-40B4-BE49-F238E27FC236}">
                  <a16:creationId xmlns:a16="http://schemas.microsoft.com/office/drawing/2014/main" id="{FCA958B3-4B38-45EE-8D9C-19A9DF0984A5}"/>
                </a:ext>
              </a:extLst>
            </p:cNvPr>
            <p:cNvGrpSpPr/>
            <p:nvPr/>
          </p:nvGrpSpPr>
          <p:grpSpPr>
            <a:xfrm>
              <a:off x="8554290" y="5643389"/>
              <a:ext cx="426155" cy="588756"/>
              <a:chOff x="8554290" y="5643389"/>
              <a:chExt cx="426155" cy="588756"/>
            </a:xfrm>
          </p:grpSpPr>
          <p:sp>
            <p:nvSpPr>
              <p:cNvPr id="121" name="Freeform 122">
                <a:extLst>
                  <a:ext uri="{FF2B5EF4-FFF2-40B4-BE49-F238E27FC236}">
                    <a16:creationId xmlns:a16="http://schemas.microsoft.com/office/drawing/2014/main" id="{9A80B571-38EA-4B53-9DB5-9A46B53CE368}"/>
                  </a:ext>
                </a:extLst>
              </p:cNvPr>
              <p:cNvSpPr>
                <a:spLocks noEditPoints="1"/>
              </p:cNvSpPr>
              <p:nvPr/>
            </p:nvSpPr>
            <p:spPr bwMode="auto">
              <a:xfrm>
                <a:off x="8554290" y="5643389"/>
                <a:ext cx="426155" cy="514006"/>
              </a:xfrm>
              <a:custGeom>
                <a:avLst/>
                <a:gdLst>
                  <a:gd name="T0" fmla="*/ 117 w 234"/>
                  <a:gd name="T1" fmla="*/ 0 h 282"/>
                  <a:gd name="T2" fmla="*/ 0 w 234"/>
                  <a:gd name="T3" fmla="*/ 117 h 282"/>
                  <a:gd name="T4" fmla="*/ 30 w 234"/>
                  <a:gd name="T5" fmla="*/ 195 h 282"/>
                  <a:gd name="T6" fmla="*/ 30 w 234"/>
                  <a:gd name="T7" fmla="*/ 195 h 282"/>
                  <a:gd name="T8" fmla="*/ 30 w 234"/>
                  <a:gd name="T9" fmla="*/ 196 h 282"/>
                  <a:gd name="T10" fmla="*/ 35 w 234"/>
                  <a:gd name="T11" fmla="*/ 201 h 282"/>
                  <a:gd name="T12" fmla="*/ 62 w 234"/>
                  <a:gd name="T13" fmla="*/ 235 h 282"/>
                  <a:gd name="T14" fmla="*/ 96 w 234"/>
                  <a:gd name="T15" fmla="*/ 282 h 282"/>
                  <a:gd name="T16" fmla="*/ 114 w 234"/>
                  <a:gd name="T17" fmla="*/ 282 h 282"/>
                  <a:gd name="T18" fmla="*/ 120 w 234"/>
                  <a:gd name="T19" fmla="*/ 282 h 282"/>
                  <a:gd name="T20" fmla="*/ 137 w 234"/>
                  <a:gd name="T21" fmla="*/ 282 h 282"/>
                  <a:gd name="T22" fmla="*/ 171 w 234"/>
                  <a:gd name="T23" fmla="*/ 235 h 282"/>
                  <a:gd name="T24" fmla="*/ 197 w 234"/>
                  <a:gd name="T25" fmla="*/ 202 h 282"/>
                  <a:gd name="T26" fmla="*/ 234 w 234"/>
                  <a:gd name="T27" fmla="*/ 117 h 282"/>
                  <a:gd name="T28" fmla="*/ 117 w 234"/>
                  <a:gd name="T29" fmla="*/ 0 h 282"/>
                  <a:gd name="T30" fmla="*/ 160 w 234"/>
                  <a:gd name="T31" fmla="*/ 169 h 282"/>
                  <a:gd name="T32" fmla="*/ 146 w 234"/>
                  <a:gd name="T33" fmla="*/ 188 h 282"/>
                  <a:gd name="T34" fmla="*/ 128 w 234"/>
                  <a:gd name="T35" fmla="*/ 215 h 282"/>
                  <a:gd name="T36" fmla="*/ 118 w 234"/>
                  <a:gd name="T37" fmla="*/ 215 h 282"/>
                  <a:gd name="T38" fmla="*/ 115 w 234"/>
                  <a:gd name="T39" fmla="*/ 215 h 282"/>
                  <a:gd name="T40" fmla="*/ 106 w 234"/>
                  <a:gd name="T41" fmla="*/ 215 h 282"/>
                  <a:gd name="T42" fmla="*/ 87 w 234"/>
                  <a:gd name="T43" fmla="*/ 188 h 282"/>
                  <a:gd name="T44" fmla="*/ 73 w 234"/>
                  <a:gd name="T45" fmla="*/ 169 h 282"/>
                  <a:gd name="T46" fmla="*/ 70 w 234"/>
                  <a:gd name="T47" fmla="*/ 166 h 282"/>
                  <a:gd name="T48" fmla="*/ 70 w 234"/>
                  <a:gd name="T49" fmla="*/ 166 h 282"/>
                  <a:gd name="T50" fmla="*/ 70 w 234"/>
                  <a:gd name="T51" fmla="*/ 166 h 282"/>
                  <a:gd name="T52" fmla="*/ 53 w 234"/>
                  <a:gd name="T53" fmla="*/ 121 h 282"/>
                  <a:gd name="T54" fmla="*/ 117 w 234"/>
                  <a:gd name="T55" fmla="*/ 53 h 282"/>
                  <a:gd name="T56" fmla="*/ 180 w 234"/>
                  <a:gd name="T57" fmla="*/ 121 h 282"/>
                  <a:gd name="T58" fmla="*/ 160 w 234"/>
                  <a:gd name="T59" fmla="*/ 16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4" h="282">
                    <a:moveTo>
                      <a:pt x="117" y="0"/>
                    </a:moveTo>
                    <a:cubicBezTo>
                      <a:pt x="52" y="0"/>
                      <a:pt x="0" y="53"/>
                      <a:pt x="0" y="117"/>
                    </a:cubicBezTo>
                    <a:cubicBezTo>
                      <a:pt x="0" y="147"/>
                      <a:pt x="11" y="175"/>
                      <a:pt x="30" y="195"/>
                    </a:cubicBezTo>
                    <a:cubicBezTo>
                      <a:pt x="30" y="195"/>
                      <a:pt x="30" y="195"/>
                      <a:pt x="30" y="195"/>
                    </a:cubicBezTo>
                    <a:cubicBezTo>
                      <a:pt x="30" y="195"/>
                      <a:pt x="30" y="195"/>
                      <a:pt x="30" y="196"/>
                    </a:cubicBezTo>
                    <a:cubicBezTo>
                      <a:pt x="32" y="198"/>
                      <a:pt x="33" y="199"/>
                      <a:pt x="35" y="201"/>
                    </a:cubicBezTo>
                    <a:cubicBezTo>
                      <a:pt x="42" y="208"/>
                      <a:pt x="54" y="222"/>
                      <a:pt x="62" y="235"/>
                    </a:cubicBezTo>
                    <a:cubicBezTo>
                      <a:pt x="74" y="254"/>
                      <a:pt x="68" y="282"/>
                      <a:pt x="96" y="282"/>
                    </a:cubicBezTo>
                    <a:cubicBezTo>
                      <a:pt x="114" y="282"/>
                      <a:pt x="114" y="282"/>
                      <a:pt x="114" y="282"/>
                    </a:cubicBezTo>
                    <a:cubicBezTo>
                      <a:pt x="120" y="282"/>
                      <a:pt x="120" y="282"/>
                      <a:pt x="120" y="282"/>
                    </a:cubicBezTo>
                    <a:cubicBezTo>
                      <a:pt x="137" y="282"/>
                      <a:pt x="137" y="282"/>
                      <a:pt x="137" y="282"/>
                    </a:cubicBezTo>
                    <a:cubicBezTo>
                      <a:pt x="165" y="282"/>
                      <a:pt x="159" y="254"/>
                      <a:pt x="171" y="235"/>
                    </a:cubicBezTo>
                    <a:cubicBezTo>
                      <a:pt x="179" y="222"/>
                      <a:pt x="190" y="210"/>
                      <a:pt x="197" y="202"/>
                    </a:cubicBezTo>
                    <a:cubicBezTo>
                      <a:pt x="220" y="181"/>
                      <a:pt x="234" y="151"/>
                      <a:pt x="234" y="117"/>
                    </a:cubicBezTo>
                    <a:cubicBezTo>
                      <a:pt x="234" y="53"/>
                      <a:pt x="181" y="0"/>
                      <a:pt x="117" y="0"/>
                    </a:cubicBezTo>
                    <a:close/>
                    <a:moveTo>
                      <a:pt x="160" y="169"/>
                    </a:moveTo>
                    <a:cubicBezTo>
                      <a:pt x="156" y="174"/>
                      <a:pt x="150" y="181"/>
                      <a:pt x="146" y="188"/>
                    </a:cubicBezTo>
                    <a:cubicBezTo>
                      <a:pt x="140" y="199"/>
                      <a:pt x="143" y="215"/>
                      <a:pt x="128" y="215"/>
                    </a:cubicBezTo>
                    <a:cubicBezTo>
                      <a:pt x="118" y="215"/>
                      <a:pt x="118" y="215"/>
                      <a:pt x="118" y="215"/>
                    </a:cubicBezTo>
                    <a:cubicBezTo>
                      <a:pt x="115" y="215"/>
                      <a:pt x="115" y="215"/>
                      <a:pt x="115" y="215"/>
                    </a:cubicBezTo>
                    <a:cubicBezTo>
                      <a:pt x="106" y="215"/>
                      <a:pt x="106" y="215"/>
                      <a:pt x="106" y="215"/>
                    </a:cubicBezTo>
                    <a:cubicBezTo>
                      <a:pt x="90" y="215"/>
                      <a:pt x="94" y="199"/>
                      <a:pt x="87" y="188"/>
                    </a:cubicBezTo>
                    <a:cubicBezTo>
                      <a:pt x="83" y="181"/>
                      <a:pt x="76" y="173"/>
                      <a:pt x="73" y="169"/>
                    </a:cubicBezTo>
                    <a:cubicBezTo>
                      <a:pt x="72" y="168"/>
                      <a:pt x="71" y="167"/>
                      <a:pt x="70" y="166"/>
                    </a:cubicBezTo>
                    <a:cubicBezTo>
                      <a:pt x="70" y="166"/>
                      <a:pt x="70" y="166"/>
                      <a:pt x="70" y="166"/>
                    </a:cubicBezTo>
                    <a:cubicBezTo>
                      <a:pt x="70" y="166"/>
                      <a:pt x="70" y="166"/>
                      <a:pt x="70" y="166"/>
                    </a:cubicBezTo>
                    <a:cubicBezTo>
                      <a:pt x="60" y="154"/>
                      <a:pt x="53" y="138"/>
                      <a:pt x="53" y="121"/>
                    </a:cubicBezTo>
                    <a:cubicBezTo>
                      <a:pt x="53" y="83"/>
                      <a:pt x="82" y="53"/>
                      <a:pt x="117" y="53"/>
                    </a:cubicBezTo>
                    <a:cubicBezTo>
                      <a:pt x="152" y="53"/>
                      <a:pt x="180" y="83"/>
                      <a:pt x="180" y="121"/>
                    </a:cubicBezTo>
                    <a:cubicBezTo>
                      <a:pt x="180" y="140"/>
                      <a:pt x="172" y="157"/>
                      <a:pt x="160" y="169"/>
                    </a:cubicBezTo>
                    <a:close/>
                  </a:path>
                </a:pathLst>
              </a:custGeom>
              <a:solidFill>
                <a:srgbClr val="4472C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22" name="Freeform 123">
                <a:extLst>
                  <a:ext uri="{FF2B5EF4-FFF2-40B4-BE49-F238E27FC236}">
                    <a16:creationId xmlns:a16="http://schemas.microsoft.com/office/drawing/2014/main" id="{25EC1BEB-D21E-4760-B1F8-91B35A7F06C4}"/>
                  </a:ext>
                </a:extLst>
              </p:cNvPr>
              <p:cNvSpPr>
                <a:spLocks/>
              </p:cNvSpPr>
              <p:nvPr/>
            </p:nvSpPr>
            <p:spPr bwMode="auto">
              <a:xfrm>
                <a:off x="8694544" y="6160477"/>
                <a:ext cx="144107" cy="34678"/>
              </a:xfrm>
              <a:custGeom>
                <a:avLst/>
                <a:gdLst>
                  <a:gd name="T0" fmla="*/ 79 w 79"/>
                  <a:gd name="T1" fmla="*/ 9 h 19"/>
                  <a:gd name="T2" fmla="*/ 70 w 79"/>
                  <a:gd name="T3" fmla="*/ 19 h 19"/>
                  <a:gd name="T4" fmla="*/ 9 w 79"/>
                  <a:gd name="T5" fmla="*/ 19 h 19"/>
                  <a:gd name="T6" fmla="*/ 0 w 79"/>
                  <a:gd name="T7" fmla="*/ 9 h 19"/>
                  <a:gd name="T8" fmla="*/ 0 w 79"/>
                  <a:gd name="T9" fmla="*/ 9 h 19"/>
                  <a:gd name="T10" fmla="*/ 9 w 79"/>
                  <a:gd name="T11" fmla="*/ 0 h 19"/>
                  <a:gd name="T12" fmla="*/ 70 w 79"/>
                  <a:gd name="T13" fmla="*/ 0 h 19"/>
                  <a:gd name="T14" fmla="*/ 79 w 79"/>
                  <a:gd name="T15" fmla="*/ 9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19">
                    <a:moveTo>
                      <a:pt x="79" y="9"/>
                    </a:moveTo>
                    <a:cubicBezTo>
                      <a:pt x="79" y="14"/>
                      <a:pt x="75" y="19"/>
                      <a:pt x="70" y="19"/>
                    </a:cubicBezTo>
                    <a:cubicBezTo>
                      <a:pt x="9" y="19"/>
                      <a:pt x="9" y="19"/>
                      <a:pt x="9" y="19"/>
                    </a:cubicBezTo>
                    <a:cubicBezTo>
                      <a:pt x="4" y="19"/>
                      <a:pt x="0" y="14"/>
                      <a:pt x="0" y="9"/>
                    </a:cubicBezTo>
                    <a:cubicBezTo>
                      <a:pt x="0" y="9"/>
                      <a:pt x="0" y="9"/>
                      <a:pt x="0" y="9"/>
                    </a:cubicBezTo>
                    <a:cubicBezTo>
                      <a:pt x="0" y="5"/>
                      <a:pt x="4" y="0"/>
                      <a:pt x="9" y="0"/>
                    </a:cubicBezTo>
                    <a:cubicBezTo>
                      <a:pt x="70" y="0"/>
                      <a:pt x="70" y="0"/>
                      <a:pt x="70" y="0"/>
                    </a:cubicBezTo>
                    <a:cubicBezTo>
                      <a:pt x="75" y="0"/>
                      <a:pt x="79" y="5"/>
                      <a:pt x="79" y="9"/>
                    </a:cubicBezTo>
                    <a:close/>
                  </a:path>
                </a:pathLst>
              </a:custGeom>
              <a:solidFill>
                <a:srgbClr val="4472C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23" name="Freeform 124">
                <a:extLst>
                  <a:ext uri="{FF2B5EF4-FFF2-40B4-BE49-F238E27FC236}">
                    <a16:creationId xmlns:a16="http://schemas.microsoft.com/office/drawing/2014/main" id="{1782ED33-1348-4AD1-9879-B866C3C793E7}"/>
                  </a:ext>
                </a:extLst>
              </p:cNvPr>
              <p:cNvSpPr>
                <a:spLocks/>
              </p:cNvSpPr>
              <p:nvPr/>
            </p:nvSpPr>
            <p:spPr bwMode="auto">
              <a:xfrm>
                <a:off x="8694544" y="6201320"/>
                <a:ext cx="144107" cy="30825"/>
              </a:xfrm>
              <a:custGeom>
                <a:avLst/>
                <a:gdLst>
                  <a:gd name="T0" fmla="*/ 79 w 79"/>
                  <a:gd name="T1" fmla="*/ 9 h 17"/>
                  <a:gd name="T2" fmla="*/ 70 w 79"/>
                  <a:gd name="T3" fmla="*/ 17 h 17"/>
                  <a:gd name="T4" fmla="*/ 9 w 79"/>
                  <a:gd name="T5" fmla="*/ 17 h 17"/>
                  <a:gd name="T6" fmla="*/ 0 w 79"/>
                  <a:gd name="T7" fmla="*/ 9 h 17"/>
                  <a:gd name="T8" fmla="*/ 0 w 79"/>
                  <a:gd name="T9" fmla="*/ 9 h 17"/>
                  <a:gd name="T10" fmla="*/ 9 w 79"/>
                  <a:gd name="T11" fmla="*/ 0 h 17"/>
                  <a:gd name="T12" fmla="*/ 70 w 79"/>
                  <a:gd name="T13" fmla="*/ 0 h 17"/>
                  <a:gd name="T14" fmla="*/ 79 w 79"/>
                  <a:gd name="T15" fmla="*/ 9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17">
                    <a:moveTo>
                      <a:pt x="79" y="9"/>
                    </a:moveTo>
                    <a:cubicBezTo>
                      <a:pt x="79" y="14"/>
                      <a:pt x="75" y="17"/>
                      <a:pt x="70" y="17"/>
                    </a:cubicBezTo>
                    <a:cubicBezTo>
                      <a:pt x="9" y="17"/>
                      <a:pt x="9" y="17"/>
                      <a:pt x="9" y="17"/>
                    </a:cubicBezTo>
                    <a:cubicBezTo>
                      <a:pt x="4" y="17"/>
                      <a:pt x="0" y="14"/>
                      <a:pt x="0" y="9"/>
                    </a:cubicBezTo>
                    <a:cubicBezTo>
                      <a:pt x="0" y="9"/>
                      <a:pt x="0" y="9"/>
                      <a:pt x="0" y="9"/>
                    </a:cubicBezTo>
                    <a:cubicBezTo>
                      <a:pt x="0" y="4"/>
                      <a:pt x="4" y="0"/>
                      <a:pt x="9" y="0"/>
                    </a:cubicBezTo>
                    <a:cubicBezTo>
                      <a:pt x="70" y="0"/>
                      <a:pt x="70" y="0"/>
                      <a:pt x="70" y="0"/>
                    </a:cubicBezTo>
                    <a:cubicBezTo>
                      <a:pt x="75" y="0"/>
                      <a:pt x="79" y="4"/>
                      <a:pt x="79" y="9"/>
                    </a:cubicBezTo>
                    <a:close/>
                  </a:path>
                </a:pathLst>
              </a:custGeom>
              <a:solidFill>
                <a:srgbClr val="4472C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grpSp>
          <p:nvGrpSpPr>
            <p:cNvPr id="116" name="Group 115">
              <a:extLst>
                <a:ext uri="{FF2B5EF4-FFF2-40B4-BE49-F238E27FC236}">
                  <a16:creationId xmlns:a16="http://schemas.microsoft.com/office/drawing/2014/main" id="{A01A8030-46CE-4530-B91B-0C184890E564}"/>
                </a:ext>
              </a:extLst>
            </p:cNvPr>
            <p:cNvGrpSpPr/>
            <p:nvPr/>
          </p:nvGrpSpPr>
          <p:grpSpPr>
            <a:xfrm>
              <a:off x="9442049" y="2293486"/>
              <a:ext cx="591839" cy="452356"/>
              <a:chOff x="6654912" y="2293486"/>
              <a:chExt cx="591839" cy="452356"/>
            </a:xfrm>
            <a:solidFill>
              <a:srgbClr val="5B9BD5"/>
            </a:solidFill>
          </p:grpSpPr>
          <p:sp>
            <p:nvSpPr>
              <p:cNvPr id="118" name="Freeform 126">
                <a:extLst>
                  <a:ext uri="{FF2B5EF4-FFF2-40B4-BE49-F238E27FC236}">
                    <a16:creationId xmlns:a16="http://schemas.microsoft.com/office/drawing/2014/main" id="{CF2767A7-2910-4BAA-8FE9-80EFAC655AEB}"/>
                  </a:ext>
                </a:extLst>
              </p:cNvPr>
              <p:cNvSpPr>
                <a:spLocks noEditPoints="1"/>
              </p:cNvSpPr>
              <p:nvPr/>
            </p:nvSpPr>
            <p:spPr bwMode="auto">
              <a:xfrm>
                <a:off x="6880705" y="2293486"/>
                <a:ext cx="366046" cy="366046"/>
              </a:xfrm>
              <a:custGeom>
                <a:avLst/>
                <a:gdLst>
                  <a:gd name="T0" fmla="*/ 197 w 201"/>
                  <a:gd name="T1" fmla="*/ 74 h 201"/>
                  <a:gd name="T2" fmla="*/ 179 w 201"/>
                  <a:gd name="T3" fmla="*/ 71 h 201"/>
                  <a:gd name="T4" fmla="*/ 186 w 201"/>
                  <a:gd name="T5" fmla="*/ 49 h 201"/>
                  <a:gd name="T6" fmla="*/ 146 w 201"/>
                  <a:gd name="T7" fmla="*/ 35 h 201"/>
                  <a:gd name="T8" fmla="*/ 146 w 201"/>
                  <a:gd name="T9" fmla="*/ 32 h 201"/>
                  <a:gd name="T10" fmla="*/ 126 w 201"/>
                  <a:gd name="T11" fmla="*/ 4 h 201"/>
                  <a:gd name="T12" fmla="*/ 114 w 201"/>
                  <a:gd name="T13" fmla="*/ 18 h 201"/>
                  <a:gd name="T14" fmla="*/ 100 w 201"/>
                  <a:gd name="T15" fmla="*/ 0 h 201"/>
                  <a:gd name="T16" fmla="*/ 71 w 201"/>
                  <a:gd name="T17" fmla="*/ 22 h 201"/>
                  <a:gd name="T18" fmla="*/ 65 w 201"/>
                  <a:gd name="T19" fmla="*/ 25 h 201"/>
                  <a:gd name="T20" fmla="*/ 29 w 201"/>
                  <a:gd name="T21" fmla="*/ 30 h 201"/>
                  <a:gd name="T22" fmla="*/ 36 w 201"/>
                  <a:gd name="T23" fmla="*/ 48 h 201"/>
                  <a:gd name="T24" fmla="*/ 14 w 201"/>
                  <a:gd name="T25" fmla="*/ 51 h 201"/>
                  <a:gd name="T26" fmla="*/ 18 w 201"/>
                  <a:gd name="T27" fmla="*/ 86 h 201"/>
                  <a:gd name="T28" fmla="*/ 18 w 201"/>
                  <a:gd name="T29" fmla="*/ 92 h 201"/>
                  <a:gd name="T30" fmla="*/ 4 w 201"/>
                  <a:gd name="T31" fmla="*/ 126 h 201"/>
                  <a:gd name="T32" fmla="*/ 23 w 201"/>
                  <a:gd name="T33" fmla="*/ 129 h 201"/>
                  <a:gd name="T34" fmla="*/ 15 w 201"/>
                  <a:gd name="T35" fmla="*/ 152 h 201"/>
                  <a:gd name="T36" fmla="*/ 42 w 201"/>
                  <a:gd name="T37" fmla="*/ 165 h 201"/>
                  <a:gd name="T38" fmla="*/ 49 w 201"/>
                  <a:gd name="T39" fmla="*/ 168 h 201"/>
                  <a:gd name="T40" fmla="*/ 74 w 201"/>
                  <a:gd name="T41" fmla="*/ 197 h 201"/>
                  <a:gd name="T42" fmla="*/ 87 w 201"/>
                  <a:gd name="T43" fmla="*/ 182 h 201"/>
                  <a:gd name="T44" fmla="*/ 102 w 201"/>
                  <a:gd name="T45" fmla="*/ 200 h 201"/>
                  <a:gd name="T46" fmla="*/ 130 w 201"/>
                  <a:gd name="T47" fmla="*/ 178 h 201"/>
                  <a:gd name="T48" fmla="*/ 136 w 201"/>
                  <a:gd name="T49" fmla="*/ 176 h 201"/>
                  <a:gd name="T50" fmla="*/ 172 w 201"/>
                  <a:gd name="T51" fmla="*/ 168 h 201"/>
                  <a:gd name="T52" fmla="*/ 166 w 201"/>
                  <a:gd name="T53" fmla="*/ 147 h 201"/>
                  <a:gd name="T54" fmla="*/ 188 w 201"/>
                  <a:gd name="T55" fmla="*/ 148 h 201"/>
                  <a:gd name="T56" fmla="*/ 183 w 201"/>
                  <a:gd name="T57" fmla="*/ 114 h 201"/>
                  <a:gd name="T58" fmla="*/ 184 w 201"/>
                  <a:gd name="T59" fmla="*/ 108 h 201"/>
                  <a:gd name="T60" fmla="*/ 101 w 201"/>
                  <a:gd name="T61" fmla="*/ 142 h 201"/>
                  <a:gd name="T62" fmla="*/ 101 w 201"/>
                  <a:gd name="T63" fmla="*/ 58 h 201"/>
                  <a:gd name="T64" fmla="*/ 101 w 201"/>
                  <a:gd name="T65" fmla="*/ 14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1">
                    <a:moveTo>
                      <a:pt x="201" y="99"/>
                    </a:moveTo>
                    <a:cubicBezTo>
                      <a:pt x="201" y="85"/>
                      <a:pt x="197" y="74"/>
                      <a:pt x="197" y="74"/>
                    </a:cubicBezTo>
                    <a:cubicBezTo>
                      <a:pt x="179" y="71"/>
                      <a:pt x="179" y="71"/>
                      <a:pt x="179" y="71"/>
                    </a:cubicBezTo>
                    <a:cubicBezTo>
                      <a:pt x="179" y="71"/>
                      <a:pt x="179" y="71"/>
                      <a:pt x="179" y="71"/>
                    </a:cubicBezTo>
                    <a:cubicBezTo>
                      <a:pt x="178" y="69"/>
                      <a:pt x="177" y="67"/>
                      <a:pt x="176" y="65"/>
                    </a:cubicBezTo>
                    <a:cubicBezTo>
                      <a:pt x="186" y="49"/>
                      <a:pt x="186" y="49"/>
                      <a:pt x="186" y="49"/>
                    </a:cubicBezTo>
                    <a:cubicBezTo>
                      <a:pt x="180" y="36"/>
                      <a:pt x="167" y="29"/>
                      <a:pt x="167" y="29"/>
                    </a:cubicBezTo>
                    <a:cubicBezTo>
                      <a:pt x="146" y="35"/>
                      <a:pt x="146" y="35"/>
                      <a:pt x="146" y="35"/>
                    </a:cubicBezTo>
                    <a:cubicBezTo>
                      <a:pt x="146" y="35"/>
                      <a:pt x="146" y="35"/>
                      <a:pt x="146" y="35"/>
                    </a:cubicBezTo>
                    <a:cubicBezTo>
                      <a:pt x="146" y="34"/>
                      <a:pt x="147" y="33"/>
                      <a:pt x="146" y="32"/>
                    </a:cubicBezTo>
                    <a:cubicBezTo>
                      <a:pt x="148" y="13"/>
                      <a:pt x="148" y="13"/>
                      <a:pt x="148" y="13"/>
                    </a:cubicBezTo>
                    <a:cubicBezTo>
                      <a:pt x="137" y="6"/>
                      <a:pt x="126" y="4"/>
                      <a:pt x="126" y="4"/>
                    </a:cubicBezTo>
                    <a:cubicBezTo>
                      <a:pt x="114" y="18"/>
                      <a:pt x="114" y="18"/>
                      <a:pt x="114" y="18"/>
                    </a:cubicBezTo>
                    <a:cubicBezTo>
                      <a:pt x="114" y="18"/>
                      <a:pt x="114" y="18"/>
                      <a:pt x="114" y="18"/>
                    </a:cubicBezTo>
                    <a:cubicBezTo>
                      <a:pt x="112" y="18"/>
                      <a:pt x="110" y="17"/>
                      <a:pt x="108" y="17"/>
                    </a:cubicBezTo>
                    <a:cubicBezTo>
                      <a:pt x="100" y="0"/>
                      <a:pt x="100" y="0"/>
                      <a:pt x="100" y="0"/>
                    </a:cubicBezTo>
                    <a:cubicBezTo>
                      <a:pt x="86" y="0"/>
                      <a:pt x="75" y="3"/>
                      <a:pt x="75" y="3"/>
                    </a:cubicBezTo>
                    <a:cubicBezTo>
                      <a:pt x="71" y="22"/>
                      <a:pt x="71" y="22"/>
                      <a:pt x="71" y="22"/>
                    </a:cubicBezTo>
                    <a:cubicBezTo>
                      <a:pt x="71" y="22"/>
                      <a:pt x="71" y="22"/>
                      <a:pt x="71" y="22"/>
                    </a:cubicBezTo>
                    <a:cubicBezTo>
                      <a:pt x="69" y="23"/>
                      <a:pt x="67" y="24"/>
                      <a:pt x="65" y="25"/>
                    </a:cubicBezTo>
                    <a:cubicBezTo>
                      <a:pt x="49" y="14"/>
                      <a:pt x="49" y="14"/>
                      <a:pt x="49" y="14"/>
                    </a:cubicBezTo>
                    <a:cubicBezTo>
                      <a:pt x="37" y="21"/>
                      <a:pt x="29" y="30"/>
                      <a:pt x="29" y="30"/>
                    </a:cubicBezTo>
                    <a:cubicBezTo>
                      <a:pt x="36" y="48"/>
                      <a:pt x="36" y="48"/>
                      <a:pt x="36" y="48"/>
                    </a:cubicBezTo>
                    <a:cubicBezTo>
                      <a:pt x="36" y="48"/>
                      <a:pt x="36" y="48"/>
                      <a:pt x="36" y="48"/>
                    </a:cubicBezTo>
                    <a:cubicBezTo>
                      <a:pt x="35" y="49"/>
                      <a:pt x="34" y="50"/>
                      <a:pt x="33" y="52"/>
                    </a:cubicBezTo>
                    <a:cubicBezTo>
                      <a:pt x="14" y="51"/>
                      <a:pt x="14" y="51"/>
                      <a:pt x="14" y="51"/>
                    </a:cubicBezTo>
                    <a:cubicBezTo>
                      <a:pt x="6" y="62"/>
                      <a:pt x="4" y="74"/>
                      <a:pt x="4" y="74"/>
                    </a:cubicBezTo>
                    <a:cubicBezTo>
                      <a:pt x="18" y="86"/>
                      <a:pt x="18" y="86"/>
                      <a:pt x="18" y="86"/>
                    </a:cubicBezTo>
                    <a:cubicBezTo>
                      <a:pt x="19" y="86"/>
                      <a:pt x="19" y="86"/>
                      <a:pt x="19" y="86"/>
                    </a:cubicBezTo>
                    <a:cubicBezTo>
                      <a:pt x="18" y="88"/>
                      <a:pt x="18" y="90"/>
                      <a:pt x="18" y="92"/>
                    </a:cubicBezTo>
                    <a:cubicBezTo>
                      <a:pt x="1" y="101"/>
                      <a:pt x="1" y="101"/>
                      <a:pt x="1" y="101"/>
                    </a:cubicBezTo>
                    <a:cubicBezTo>
                      <a:pt x="0" y="115"/>
                      <a:pt x="4" y="126"/>
                      <a:pt x="4" y="126"/>
                    </a:cubicBezTo>
                    <a:cubicBezTo>
                      <a:pt x="23" y="129"/>
                      <a:pt x="23" y="129"/>
                      <a:pt x="23" y="129"/>
                    </a:cubicBezTo>
                    <a:cubicBezTo>
                      <a:pt x="23" y="129"/>
                      <a:pt x="23" y="129"/>
                      <a:pt x="23" y="129"/>
                    </a:cubicBezTo>
                    <a:cubicBezTo>
                      <a:pt x="23" y="131"/>
                      <a:pt x="24" y="133"/>
                      <a:pt x="25" y="135"/>
                    </a:cubicBezTo>
                    <a:cubicBezTo>
                      <a:pt x="15" y="152"/>
                      <a:pt x="15" y="152"/>
                      <a:pt x="15" y="152"/>
                    </a:cubicBezTo>
                    <a:cubicBezTo>
                      <a:pt x="22" y="164"/>
                      <a:pt x="27" y="171"/>
                      <a:pt x="27" y="171"/>
                    </a:cubicBezTo>
                    <a:cubicBezTo>
                      <a:pt x="42" y="165"/>
                      <a:pt x="42" y="165"/>
                      <a:pt x="42" y="165"/>
                    </a:cubicBezTo>
                    <a:cubicBezTo>
                      <a:pt x="42" y="165"/>
                      <a:pt x="42" y="165"/>
                      <a:pt x="42" y="165"/>
                    </a:cubicBezTo>
                    <a:cubicBezTo>
                      <a:pt x="42" y="166"/>
                      <a:pt x="48" y="167"/>
                      <a:pt x="49" y="168"/>
                    </a:cubicBezTo>
                    <a:cubicBezTo>
                      <a:pt x="50" y="187"/>
                      <a:pt x="50" y="187"/>
                      <a:pt x="50" y="187"/>
                    </a:cubicBezTo>
                    <a:cubicBezTo>
                      <a:pt x="61" y="194"/>
                      <a:pt x="74" y="197"/>
                      <a:pt x="74" y="197"/>
                    </a:cubicBezTo>
                    <a:cubicBezTo>
                      <a:pt x="86" y="182"/>
                      <a:pt x="86" y="182"/>
                      <a:pt x="86" y="182"/>
                    </a:cubicBezTo>
                    <a:cubicBezTo>
                      <a:pt x="87" y="182"/>
                      <a:pt x="87" y="182"/>
                      <a:pt x="87" y="182"/>
                    </a:cubicBezTo>
                    <a:cubicBezTo>
                      <a:pt x="89" y="183"/>
                      <a:pt x="91" y="183"/>
                      <a:pt x="93" y="183"/>
                    </a:cubicBezTo>
                    <a:cubicBezTo>
                      <a:pt x="102" y="200"/>
                      <a:pt x="102" y="200"/>
                      <a:pt x="102" y="200"/>
                    </a:cubicBezTo>
                    <a:cubicBezTo>
                      <a:pt x="115" y="201"/>
                      <a:pt x="127" y="197"/>
                      <a:pt x="127" y="197"/>
                    </a:cubicBezTo>
                    <a:cubicBezTo>
                      <a:pt x="130" y="178"/>
                      <a:pt x="130" y="178"/>
                      <a:pt x="130" y="178"/>
                    </a:cubicBezTo>
                    <a:cubicBezTo>
                      <a:pt x="130" y="178"/>
                      <a:pt x="130" y="178"/>
                      <a:pt x="130" y="178"/>
                    </a:cubicBezTo>
                    <a:cubicBezTo>
                      <a:pt x="132" y="177"/>
                      <a:pt x="134" y="176"/>
                      <a:pt x="136" y="176"/>
                    </a:cubicBezTo>
                    <a:cubicBezTo>
                      <a:pt x="152" y="186"/>
                      <a:pt x="152" y="186"/>
                      <a:pt x="152" y="186"/>
                    </a:cubicBezTo>
                    <a:cubicBezTo>
                      <a:pt x="164" y="179"/>
                      <a:pt x="172" y="168"/>
                      <a:pt x="172" y="168"/>
                    </a:cubicBezTo>
                    <a:cubicBezTo>
                      <a:pt x="166" y="147"/>
                      <a:pt x="166" y="147"/>
                      <a:pt x="166" y="147"/>
                    </a:cubicBezTo>
                    <a:cubicBezTo>
                      <a:pt x="166" y="147"/>
                      <a:pt x="166" y="147"/>
                      <a:pt x="166" y="147"/>
                    </a:cubicBezTo>
                    <a:cubicBezTo>
                      <a:pt x="167" y="147"/>
                      <a:pt x="168" y="147"/>
                      <a:pt x="169" y="146"/>
                    </a:cubicBezTo>
                    <a:cubicBezTo>
                      <a:pt x="188" y="148"/>
                      <a:pt x="188" y="148"/>
                      <a:pt x="188" y="148"/>
                    </a:cubicBezTo>
                    <a:cubicBezTo>
                      <a:pt x="195" y="137"/>
                      <a:pt x="197" y="126"/>
                      <a:pt x="197" y="126"/>
                    </a:cubicBezTo>
                    <a:cubicBezTo>
                      <a:pt x="183" y="114"/>
                      <a:pt x="183" y="114"/>
                      <a:pt x="183" y="114"/>
                    </a:cubicBezTo>
                    <a:cubicBezTo>
                      <a:pt x="183" y="114"/>
                      <a:pt x="183" y="114"/>
                      <a:pt x="183" y="114"/>
                    </a:cubicBezTo>
                    <a:cubicBezTo>
                      <a:pt x="183" y="112"/>
                      <a:pt x="184" y="110"/>
                      <a:pt x="184" y="108"/>
                    </a:cubicBezTo>
                    <a:lnTo>
                      <a:pt x="201" y="99"/>
                    </a:lnTo>
                    <a:close/>
                    <a:moveTo>
                      <a:pt x="101" y="142"/>
                    </a:moveTo>
                    <a:cubicBezTo>
                      <a:pt x="77" y="142"/>
                      <a:pt x="58" y="123"/>
                      <a:pt x="58" y="100"/>
                    </a:cubicBezTo>
                    <a:cubicBezTo>
                      <a:pt x="58" y="77"/>
                      <a:pt x="77" y="58"/>
                      <a:pt x="101" y="58"/>
                    </a:cubicBezTo>
                    <a:cubicBezTo>
                      <a:pt x="124" y="58"/>
                      <a:pt x="143" y="77"/>
                      <a:pt x="143" y="100"/>
                    </a:cubicBezTo>
                    <a:cubicBezTo>
                      <a:pt x="143" y="123"/>
                      <a:pt x="124" y="142"/>
                      <a:pt x="101" y="1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19" name="Freeform 127">
                <a:extLst>
                  <a:ext uri="{FF2B5EF4-FFF2-40B4-BE49-F238E27FC236}">
                    <a16:creationId xmlns:a16="http://schemas.microsoft.com/office/drawing/2014/main" id="{DA7A4CDF-A973-4F44-A893-F350CED78816}"/>
                  </a:ext>
                </a:extLst>
              </p:cNvPr>
              <p:cNvSpPr>
                <a:spLocks noEditPoints="1"/>
              </p:cNvSpPr>
              <p:nvPr/>
            </p:nvSpPr>
            <p:spPr bwMode="auto">
              <a:xfrm>
                <a:off x="6654912" y="2488454"/>
                <a:ext cx="256618" cy="257388"/>
              </a:xfrm>
              <a:custGeom>
                <a:avLst/>
                <a:gdLst>
                  <a:gd name="T0" fmla="*/ 138 w 141"/>
                  <a:gd name="T1" fmla="*/ 52 h 141"/>
                  <a:gd name="T2" fmla="*/ 125 w 141"/>
                  <a:gd name="T3" fmla="*/ 50 h 141"/>
                  <a:gd name="T4" fmla="*/ 131 w 141"/>
                  <a:gd name="T5" fmla="*/ 34 h 141"/>
                  <a:gd name="T6" fmla="*/ 110 w 141"/>
                  <a:gd name="T7" fmla="*/ 25 h 141"/>
                  <a:gd name="T8" fmla="*/ 106 w 141"/>
                  <a:gd name="T9" fmla="*/ 23 h 141"/>
                  <a:gd name="T10" fmla="*/ 89 w 141"/>
                  <a:gd name="T11" fmla="*/ 2 h 141"/>
                  <a:gd name="T12" fmla="*/ 80 w 141"/>
                  <a:gd name="T13" fmla="*/ 13 h 141"/>
                  <a:gd name="T14" fmla="*/ 70 w 141"/>
                  <a:gd name="T15" fmla="*/ 0 h 141"/>
                  <a:gd name="T16" fmla="*/ 50 w 141"/>
                  <a:gd name="T17" fmla="*/ 15 h 141"/>
                  <a:gd name="T18" fmla="*/ 45 w 141"/>
                  <a:gd name="T19" fmla="*/ 17 h 141"/>
                  <a:gd name="T20" fmla="*/ 20 w 141"/>
                  <a:gd name="T21" fmla="*/ 21 h 141"/>
                  <a:gd name="T22" fmla="*/ 25 w 141"/>
                  <a:gd name="T23" fmla="*/ 33 h 141"/>
                  <a:gd name="T24" fmla="*/ 9 w 141"/>
                  <a:gd name="T25" fmla="*/ 36 h 141"/>
                  <a:gd name="T26" fmla="*/ 12 w 141"/>
                  <a:gd name="T27" fmla="*/ 61 h 141"/>
                  <a:gd name="T28" fmla="*/ 12 w 141"/>
                  <a:gd name="T29" fmla="*/ 65 h 141"/>
                  <a:gd name="T30" fmla="*/ 2 w 141"/>
                  <a:gd name="T31" fmla="*/ 88 h 141"/>
                  <a:gd name="T32" fmla="*/ 15 w 141"/>
                  <a:gd name="T33" fmla="*/ 91 h 141"/>
                  <a:gd name="T34" fmla="*/ 10 w 141"/>
                  <a:gd name="T35" fmla="*/ 106 h 141"/>
                  <a:gd name="T36" fmla="*/ 34 w 141"/>
                  <a:gd name="T37" fmla="*/ 116 h 141"/>
                  <a:gd name="T38" fmla="*/ 37 w 141"/>
                  <a:gd name="T39" fmla="*/ 118 h 141"/>
                  <a:gd name="T40" fmla="*/ 53 w 141"/>
                  <a:gd name="T41" fmla="*/ 138 h 141"/>
                  <a:gd name="T42" fmla="*/ 62 w 141"/>
                  <a:gd name="T43" fmla="*/ 128 h 141"/>
                  <a:gd name="T44" fmla="*/ 71 w 141"/>
                  <a:gd name="T45" fmla="*/ 141 h 141"/>
                  <a:gd name="T46" fmla="*/ 91 w 141"/>
                  <a:gd name="T47" fmla="*/ 125 h 141"/>
                  <a:gd name="T48" fmla="*/ 95 w 141"/>
                  <a:gd name="T49" fmla="*/ 123 h 141"/>
                  <a:gd name="T50" fmla="*/ 120 w 141"/>
                  <a:gd name="T51" fmla="*/ 118 h 141"/>
                  <a:gd name="T52" fmla="*/ 116 w 141"/>
                  <a:gd name="T53" fmla="*/ 104 h 141"/>
                  <a:gd name="T54" fmla="*/ 131 w 141"/>
                  <a:gd name="T55" fmla="*/ 104 h 141"/>
                  <a:gd name="T56" fmla="*/ 128 w 141"/>
                  <a:gd name="T57" fmla="*/ 80 h 141"/>
                  <a:gd name="T58" fmla="*/ 129 w 141"/>
                  <a:gd name="T59" fmla="*/ 76 h 141"/>
                  <a:gd name="T60" fmla="*/ 70 w 141"/>
                  <a:gd name="T61" fmla="*/ 100 h 141"/>
                  <a:gd name="T62" fmla="*/ 70 w 141"/>
                  <a:gd name="T63" fmla="*/ 41 h 141"/>
                  <a:gd name="T64" fmla="*/ 70 w 141"/>
                  <a:gd name="T65" fmla="*/ 10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 h="141">
                    <a:moveTo>
                      <a:pt x="141" y="70"/>
                    </a:moveTo>
                    <a:cubicBezTo>
                      <a:pt x="141" y="60"/>
                      <a:pt x="138" y="52"/>
                      <a:pt x="138" y="52"/>
                    </a:cubicBezTo>
                    <a:cubicBezTo>
                      <a:pt x="125" y="50"/>
                      <a:pt x="125" y="50"/>
                      <a:pt x="125" y="50"/>
                    </a:cubicBezTo>
                    <a:cubicBezTo>
                      <a:pt x="125" y="50"/>
                      <a:pt x="125" y="50"/>
                      <a:pt x="125" y="50"/>
                    </a:cubicBezTo>
                    <a:cubicBezTo>
                      <a:pt x="125" y="48"/>
                      <a:pt x="124" y="47"/>
                      <a:pt x="123" y="45"/>
                    </a:cubicBezTo>
                    <a:cubicBezTo>
                      <a:pt x="131" y="34"/>
                      <a:pt x="131" y="34"/>
                      <a:pt x="131" y="34"/>
                    </a:cubicBezTo>
                    <a:cubicBezTo>
                      <a:pt x="126" y="26"/>
                      <a:pt x="121" y="20"/>
                      <a:pt x="121" y="20"/>
                    </a:cubicBezTo>
                    <a:cubicBezTo>
                      <a:pt x="110" y="25"/>
                      <a:pt x="110" y="25"/>
                      <a:pt x="110" y="25"/>
                    </a:cubicBezTo>
                    <a:cubicBezTo>
                      <a:pt x="110" y="25"/>
                      <a:pt x="110" y="25"/>
                      <a:pt x="110" y="25"/>
                    </a:cubicBezTo>
                    <a:cubicBezTo>
                      <a:pt x="110" y="24"/>
                      <a:pt x="107" y="23"/>
                      <a:pt x="106" y="23"/>
                    </a:cubicBezTo>
                    <a:cubicBezTo>
                      <a:pt x="106" y="9"/>
                      <a:pt x="106" y="9"/>
                      <a:pt x="106" y="9"/>
                    </a:cubicBezTo>
                    <a:cubicBezTo>
                      <a:pt x="98" y="4"/>
                      <a:pt x="89" y="2"/>
                      <a:pt x="89" y="2"/>
                    </a:cubicBezTo>
                    <a:cubicBezTo>
                      <a:pt x="80" y="12"/>
                      <a:pt x="80" y="12"/>
                      <a:pt x="80" y="12"/>
                    </a:cubicBezTo>
                    <a:cubicBezTo>
                      <a:pt x="80" y="13"/>
                      <a:pt x="80" y="13"/>
                      <a:pt x="80" y="13"/>
                    </a:cubicBezTo>
                    <a:cubicBezTo>
                      <a:pt x="79" y="12"/>
                      <a:pt x="77" y="12"/>
                      <a:pt x="76" y="12"/>
                    </a:cubicBezTo>
                    <a:cubicBezTo>
                      <a:pt x="70" y="0"/>
                      <a:pt x="70" y="0"/>
                      <a:pt x="70" y="0"/>
                    </a:cubicBezTo>
                    <a:cubicBezTo>
                      <a:pt x="60" y="0"/>
                      <a:pt x="52" y="2"/>
                      <a:pt x="52" y="2"/>
                    </a:cubicBezTo>
                    <a:cubicBezTo>
                      <a:pt x="50" y="15"/>
                      <a:pt x="50" y="15"/>
                      <a:pt x="50" y="15"/>
                    </a:cubicBezTo>
                    <a:cubicBezTo>
                      <a:pt x="50" y="15"/>
                      <a:pt x="50" y="15"/>
                      <a:pt x="50" y="15"/>
                    </a:cubicBezTo>
                    <a:cubicBezTo>
                      <a:pt x="48" y="16"/>
                      <a:pt x="47" y="17"/>
                      <a:pt x="45" y="17"/>
                    </a:cubicBezTo>
                    <a:cubicBezTo>
                      <a:pt x="34" y="10"/>
                      <a:pt x="34" y="10"/>
                      <a:pt x="34" y="10"/>
                    </a:cubicBezTo>
                    <a:cubicBezTo>
                      <a:pt x="26" y="15"/>
                      <a:pt x="20" y="21"/>
                      <a:pt x="20" y="21"/>
                    </a:cubicBezTo>
                    <a:cubicBezTo>
                      <a:pt x="25" y="33"/>
                      <a:pt x="25" y="33"/>
                      <a:pt x="25" y="33"/>
                    </a:cubicBezTo>
                    <a:cubicBezTo>
                      <a:pt x="25" y="33"/>
                      <a:pt x="25" y="33"/>
                      <a:pt x="25" y="33"/>
                    </a:cubicBezTo>
                    <a:cubicBezTo>
                      <a:pt x="24" y="34"/>
                      <a:pt x="23" y="35"/>
                      <a:pt x="23" y="36"/>
                    </a:cubicBezTo>
                    <a:cubicBezTo>
                      <a:pt x="9" y="36"/>
                      <a:pt x="9" y="36"/>
                      <a:pt x="9" y="36"/>
                    </a:cubicBezTo>
                    <a:cubicBezTo>
                      <a:pt x="4" y="44"/>
                      <a:pt x="2" y="52"/>
                      <a:pt x="2" y="52"/>
                    </a:cubicBezTo>
                    <a:cubicBezTo>
                      <a:pt x="12" y="61"/>
                      <a:pt x="12" y="61"/>
                      <a:pt x="12" y="61"/>
                    </a:cubicBezTo>
                    <a:cubicBezTo>
                      <a:pt x="13" y="60"/>
                      <a:pt x="13" y="60"/>
                      <a:pt x="13" y="60"/>
                    </a:cubicBezTo>
                    <a:cubicBezTo>
                      <a:pt x="12" y="62"/>
                      <a:pt x="12" y="63"/>
                      <a:pt x="12" y="65"/>
                    </a:cubicBezTo>
                    <a:cubicBezTo>
                      <a:pt x="0" y="71"/>
                      <a:pt x="0" y="71"/>
                      <a:pt x="0" y="71"/>
                    </a:cubicBezTo>
                    <a:cubicBezTo>
                      <a:pt x="0" y="81"/>
                      <a:pt x="2" y="88"/>
                      <a:pt x="2" y="88"/>
                    </a:cubicBezTo>
                    <a:cubicBezTo>
                      <a:pt x="15" y="91"/>
                      <a:pt x="15" y="91"/>
                      <a:pt x="15" y="91"/>
                    </a:cubicBezTo>
                    <a:cubicBezTo>
                      <a:pt x="15" y="91"/>
                      <a:pt x="15" y="91"/>
                      <a:pt x="15" y="91"/>
                    </a:cubicBezTo>
                    <a:cubicBezTo>
                      <a:pt x="16" y="92"/>
                      <a:pt x="17" y="94"/>
                      <a:pt x="17" y="95"/>
                    </a:cubicBezTo>
                    <a:cubicBezTo>
                      <a:pt x="10" y="106"/>
                      <a:pt x="10" y="106"/>
                      <a:pt x="10" y="106"/>
                    </a:cubicBezTo>
                    <a:cubicBezTo>
                      <a:pt x="15" y="115"/>
                      <a:pt x="21" y="120"/>
                      <a:pt x="21" y="120"/>
                    </a:cubicBezTo>
                    <a:cubicBezTo>
                      <a:pt x="34" y="116"/>
                      <a:pt x="34" y="116"/>
                      <a:pt x="34" y="116"/>
                    </a:cubicBezTo>
                    <a:cubicBezTo>
                      <a:pt x="34" y="116"/>
                      <a:pt x="34" y="116"/>
                      <a:pt x="34" y="116"/>
                    </a:cubicBezTo>
                    <a:cubicBezTo>
                      <a:pt x="34" y="117"/>
                      <a:pt x="36" y="117"/>
                      <a:pt x="37" y="118"/>
                    </a:cubicBezTo>
                    <a:cubicBezTo>
                      <a:pt x="36" y="131"/>
                      <a:pt x="36" y="131"/>
                      <a:pt x="36" y="131"/>
                    </a:cubicBezTo>
                    <a:cubicBezTo>
                      <a:pt x="44" y="136"/>
                      <a:pt x="53" y="138"/>
                      <a:pt x="53" y="138"/>
                    </a:cubicBezTo>
                    <a:cubicBezTo>
                      <a:pt x="62" y="128"/>
                      <a:pt x="62" y="128"/>
                      <a:pt x="62" y="128"/>
                    </a:cubicBezTo>
                    <a:cubicBezTo>
                      <a:pt x="62" y="128"/>
                      <a:pt x="62" y="128"/>
                      <a:pt x="62" y="128"/>
                    </a:cubicBezTo>
                    <a:cubicBezTo>
                      <a:pt x="62" y="128"/>
                      <a:pt x="64" y="128"/>
                      <a:pt x="66" y="129"/>
                    </a:cubicBezTo>
                    <a:cubicBezTo>
                      <a:pt x="71" y="141"/>
                      <a:pt x="71" y="141"/>
                      <a:pt x="71" y="141"/>
                    </a:cubicBezTo>
                    <a:cubicBezTo>
                      <a:pt x="81" y="141"/>
                      <a:pt x="89" y="138"/>
                      <a:pt x="89" y="138"/>
                    </a:cubicBezTo>
                    <a:cubicBezTo>
                      <a:pt x="91" y="125"/>
                      <a:pt x="91" y="125"/>
                      <a:pt x="91" y="125"/>
                    </a:cubicBezTo>
                    <a:cubicBezTo>
                      <a:pt x="91" y="125"/>
                      <a:pt x="91" y="125"/>
                      <a:pt x="91" y="125"/>
                    </a:cubicBezTo>
                    <a:cubicBezTo>
                      <a:pt x="92" y="125"/>
                      <a:pt x="94" y="124"/>
                      <a:pt x="95" y="123"/>
                    </a:cubicBezTo>
                    <a:cubicBezTo>
                      <a:pt x="107" y="131"/>
                      <a:pt x="107" y="131"/>
                      <a:pt x="107" y="131"/>
                    </a:cubicBezTo>
                    <a:cubicBezTo>
                      <a:pt x="115" y="126"/>
                      <a:pt x="120" y="118"/>
                      <a:pt x="120" y="118"/>
                    </a:cubicBezTo>
                    <a:cubicBezTo>
                      <a:pt x="116" y="104"/>
                      <a:pt x="116" y="104"/>
                      <a:pt x="116" y="104"/>
                    </a:cubicBezTo>
                    <a:cubicBezTo>
                      <a:pt x="116" y="104"/>
                      <a:pt x="116" y="104"/>
                      <a:pt x="116" y="104"/>
                    </a:cubicBezTo>
                    <a:cubicBezTo>
                      <a:pt x="117" y="104"/>
                      <a:pt x="117" y="104"/>
                      <a:pt x="118" y="103"/>
                    </a:cubicBezTo>
                    <a:cubicBezTo>
                      <a:pt x="131" y="104"/>
                      <a:pt x="131" y="104"/>
                      <a:pt x="131" y="104"/>
                    </a:cubicBezTo>
                    <a:cubicBezTo>
                      <a:pt x="137" y="96"/>
                      <a:pt x="138" y="88"/>
                      <a:pt x="138" y="88"/>
                    </a:cubicBezTo>
                    <a:cubicBezTo>
                      <a:pt x="128" y="80"/>
                      <a:pt x="128" y="80"/>
                      <a:pt x="128" y="80"/>
                    </a:cubicBezTo>
                    <a:cubicBezTo>
                      <a:pt x="128" y="80"/>
                      <a:pt x="128" y="80"/>
                      <a:pt x="128" y="80"/>
                    </a:cubicBezTo>
                    <a:cubicBezTo>
                      <a:pt x="128" y="79"/>
                      <a:pt x="128" y="77"/>
                      <a:pt x="129" y="76"/>
                    </a:cubicBezTo>
                    <a:lnTo>
                      <a:pt x="141" y="70"/>
                    </a:lnTo>
                    <a:close/>
                    <a:moveTo>
                      <a:pt x="70" y="100"/>
                    </a:moveTo>
                    <a:cubicBezTo>
                      <a:pt x="54" y="100"/>
                      <a:pt x="41" y="87"/>
                      <a:pt x="41" y="70"/>
                    </a:cubicBezTo>
                    <a:cubicBezTo>
                      <a:pt x="41" y="54"/>
                      <a:pt x="54" y="41"/>
                      <a:pt x="70" y="41"/>
                    </a:cubicBezTo>
                    <a:cubicBezTo>
                      <a:pt x="87" y="41"/>
                      <a:pt x="100" y="54"/>
                      <a:pt x="100" y="70"/>
                    </a:cubicBezTo>
                    <a:cubicBezTo>
                      <a:pt x="100" y="87"/>
                      <a:pt x="87" y="100"/>
                      <a:pt x="70"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20" name="Freeform 128">
                <a:extLst>
                  <a:ext uri="{FF2B5EF4-FFF2-40B4-BE49-F238E27FC236}">
                    <a16:creationId xmlns:a16="http://schemas.microsoft.com/office/drawing/2014/main" id="{B6AE8C15-801E-4BFD-A105-47509F0D80E1}"/>
                  </a:ext>
                </a:extLst>
              </p:cNvPr>
              <p:cNvSpPr>
                <a:spLocks noEditPoints="1"/>
              </p:cNvSpPr>
              <p:nvPr/>
            </p:nvSpPr>
            <p:spPr bwMode="auto">
              <a:xfrm>
                <a:off x="6667242" y="2313523"/>
                <a:ext cx="171079" cy="171079"/>
              </a:xfrm>
              <a:custGeom>
                <a:avLst/>
                <a:gdLst>
                  <a:gd name="T0" fmla="*/ 92 w 94"/>
                  <a:gd name="T1" fmla="*/ 35 h 94"/>
                  <a:gd name="T2" fmla="*/ 83 w 94"/>
                  <a:gd name="T3" fmla="*/ 33 h 94"/>
                  <a:gd name="T4" fmla="*/ 87 w 94"/>
                  <a:gd name="T5" fmla="*/ 23 h 94"/>
                  <a:gd name="T6" fmla="*/ 71 w 94"/>
                  <a:gd name="T7" fmla="*/ 16 h 94"/>
                  <a:gd name="T8" fmla="*/ 69 w 94"/>
                  <a:gd name="T9" fmla="*/ 15 h 94"/>
                  <a:gd name="T10" fmla="*/ 58 w 94"/>
                  <a:gd name="T11" fmla="*/ 2 h 94"/>
                  <a:gd name="T12" fmla="*/ 51 w 94"/>
                  <a:gd name="T13" fmla="*/ 8 h 94"/>
                  <a:gd name="T14" fmla="*/ 46 w 94"/>
                  <a:gd name="T15" fmla="*/ 0 h 94"/>
                  <a:gd name="T16" fmla="*/ 33 w 94"/>
                  <a:gd name="T17" fmla="*/ 10 h 94"/>
                  <a:gd name="T18" fmla="*/ 30 w 94"/>
                  <a:gd name="T19" fmla="*/ 11 h 94"/>
                  <a:gd name="T20" fmla="*/ 13 w 94"/>
                  <a:gd name="T21" fmla="*/ 14 h 94"/>
                  <a:gd name="T22" fmla="*/ 16 w 94"/>
                  <a:gd name="T23" fmla="*/ 22 h 94"/>
                  <a:gd name="T24" fmla="*/ 6 w 94"/>
                  <a:gd name="T25" fmla="*/ 24 h 94"/>
                  <a:gd name="T26" fmla="*/ 8 w 94"/>
                  <a:gd name="T27" fmla="*/ 40 h 94"/>
                  <a:gd name="T28" fmla="*/ 8 w 94"/>
                  <a:gd name="T29" fmla="*/ 43 h 94"/>
                  <a:gd name="T30" fmla="*/ 1 w 94"/>
                  <a:gd name="T31" fmla="*/ 59 h 94"/>
                  <a:gd name="T32" fmla="*/ 10 w 94"/>
                  <a:gd name="T33" fmla="*/ 60 h 94"/>
                  <a:gd name="T34" fmla="*/ 7 w 94"/>
                  <a:gd name="T35" fmla="*/ 71 h 94"/>
                  <a:gd name="T36" fmla="*/ 15 w 94"/>
                  <a:gd name="T37" fmla="*/ 77 h 94"/>
                  <a:gd name="T38" fmla="*/ 19 w 94"/>
                  <a:gd name="T39" fmla="*/ 79 h 94"/>
                  <a:gd name="T40" fmla="*/ 34 w 94"/>
                  <a:gd name="T41" fmla="*/ 92 h 94"/>
                  <a:gd name="T42" fmla="*/ 43 w 94"/>
                  <a:gd name="T43" fmla="*/ 85 h 94"/>
                  <a:gd name="T44" fmla="*/ 48 w 94"/>
                  <a:gd name="T45" fmla="*/ 94 h 94"/>
                  <a:gd name="T46" fmla="*/ 61 w 94"/>
                  <a:gd name="T47" fmla="*/ 83 h 94"/>
                  <a:gd name="T48" fmla="*/ 63 w 94"/>
                  <a:gd name="T49" fmla="*/ 82 h 94"/>
                  <a:gd name="T50" fmla="*/ 80 w 94"/>
                  <a:gd name="T51" fmla="*/ 78 h 94"/>
                  <a:gd name="T52" fmla="*/ 77 w 94"/>
                  <a:gd name="T53" fmla="*/ 68 h 94"/>
                  <a:gd name="T54" fmla="*/ 87 w 94"/>
                  <a:gd name="T55" fmla="*/ 69 h 94"/>
                  <a:gd name="T56" fmla="*/ 85 w 94"/>
                  <a:gd name="T57" fmla="*/ 53 h 94"/>
                  <a:gd name="T58" fmla="*/ 86 w 94"/>
                  <a:gd name="T59" fmla="*/ 50 h 94"/>
                  <a:gd name="T60" fmla="*/ 47 w 94"/>
                  <a:gd name="T61" fmla="*/ 67 h 94"/>
                  <a:gd name="T62" fmla="*/ 47 w 94"/>
                  <a:gd name="T63" fmla="*/ 27 h 94"/>
                  <a:gd name="T64" fmla="*/ 47 w 94"/>
                  <a:gd name="T65" fmla="*/ 6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94">
                    <a:moveTo>
                      <a:pt x="94" y="46"/>
                    </a:moveTo>
                    <a:cubicBezTo>
                      <a:pt x="94" y="40"/>
                      <a:pt x="92" y="35"/>
                      <a:pt x="92" y="35"/>
                    </a:cubicBezTo>
                    <a:cubicBezTo>
                      <a:pt x="83" y="33"/>
                      <a:pt x="83" y="33"/>
                      <a:pt x="83" y="33"/>
                    </a:cubicBezTo>
                    <a:cubicBezTo>
                      <a:pt x="83" y="33"/>
                      <a:pt x="83" y="33"/>
                      <a:pt x="83" y="33"/>
                    </a:cubicBezTo>
                    <a:cubicBezTo>
                      <a:pt x="83" y="32"/>
                      <a:pt x="83" y="31"/>
                      <a:pt x="82" y="30"/>
                    </a:cubicBezTo>
                    <a:cubicBezTo>
                      <a:pt x="87" y="23"/>
                      <a:pt x="87" y="23"/>
                      <a:pt x="87" y="23"/>
                    </a:cubicBezTo>
                    <a:cubicBezTo>
                      <a:pt x="84" y="17"/>
                      <a:pt x="80" y="13"/>
                      <a:pt x="80" y="13"/>
                    </a:cubicBezTo>
                    <a:cubicBezTo>
                      <a:pt x="71" y="16"/>
                      <a:pt x="71" y="16"/>
                      <a:pt x="71" y="16"/>
                    </a:cubicBezTo>
                    <a:cubicBezTo>
                      <a:pt x="71" y="16"/>
                      <a:pt x="71" y="16"/>
                      <a:pt x="71" y="16"/>
                    </a:cubicBezTo>
                    <a:cubicBezTo>
                      <a:pt x="71" y="16"/>
                      <a:pt x="70" y="15"/>
                      <a:pt x="69" y="15"/>
                    </a:cubicBezTo>
                    <a:cubicBezTo>
                      <a:pt x="70" y="6"/>
                      <a:pt x="70" y="6"/>
                      <a:pt x="70" y="6"/>
                    </a:cubicBezTo>
                    <a:cubicBezTo>
                      <a:pt x="64" y="3"/>
                      <a:pt x="58" y="2"/>
                      <a:pt x="58" y="2"/>
                    </a:cubicBezTo>
                    <a:cubicBezTo>
                      <a:pt x="51" y="8"/>
                      <a:pt x="51" y="8"/>
                      <a:pt x="51" y="8"/>
                    </a:cubicBezTo>
                    <a:cubicBezTo>
                      <a:pt x="51" y="8"/>
                      <a:pt x="51" y="8"/>
                      <a:pt x="51" y="8"/>
                    </a:cubicBezTo>
                    <a:cubicBezTo>
                      <a:pt x="51" y="8"/>
                      <a:pt x="50" y="8"/>
                      <a:pt x="49" y="8"/>
                    </a:cubicBezTo>
                    <a:cubicBezTo>
                      <a:pt x="46" y="0"/>
                      <a:pt x="46" y="0"/>
                      <a:pt x="46" y="0"/>
                    </a:cubicBezTo>
                    <a:cubicBezTo>
                      <a:pt x="39" y="0"/>
                      <a:pt x="34" y="1"/>
                      <a:pt x="34" y="1"/>
                    </a:cubicBezTo>
                    <a:cubicBezTo>
                      <a:pt x="33" y="10"/>
                      <a:pt x="33" y="10"/>
                      <a:pt x="33" y="10"/>
                    </a:cubicBezTo>
                    <a:cubicBezTo>
                      <a:pt x="33" y="10"/>
                      <a:pt x="33" y="10"/>
                      <a:pt x="33" y="10"/>
                    </a:cubicBezTo>
                    <a:cubicBezTo>
                      <a:pt x="32" y="11"/>
                      <a:pt x="31" y="11"/>
                      <a:pt x="30" y="11"/>
                    </a:cubicBezTo>
                    <a:cubicBezTo>
                      <a:pt x="23" y="7"/>
                      <a:pt x="23" y="7"/>
                      <a:pt x="23" y="7"/>
                    </a:cubicBezTo>
                    <a:cubicBezTo>
                      <a:pt x="17" y="10"/>
                      <a:pt x="13" y="14"/>
                      <a:pt x="13" y="14"/>
                    </a:cubicBezTo>
                    <a:cubicBezTo>
                      <a:pt x="16" y="22"/>
                      <a:pt x="16" y="22"/>
                      <a:pt x="16" y="22"/>
                    </a:cubicBezTo>
                    <a:cubicBezTo>
                      <a:pt x="16" y="22"/>
                      <a:pt x="16" y="22"/>
                      <a:pt x="16" y="22"/>
                    </a:cubicBezTo>
                    <a:cubicBezTo>
                      <a:pt x="16" y="23"/>
                      <a:pt x="15" y="23"/>
                      <a:pt x="15" y="24"/>
                    </a:cubicBezTo>
                    <a:cubicBezTo>
                      <a:pt x="6" y="24"/>
                      <a:pt x="6" y="24"/>
                      <a:pt x="6" y="24"/>
                    </a:cubicBezTo>
                    <a:cubicBezTo>
                      <a:pt x="3" y="29"/>
                      <a:pt x="1" y="34"/>
                      <a:pt x="1" y="34"/>
                    </a:cubicBezTo>
                    <a:cubicBezTo>
                      <a:pt x="8" y="40"/>
                      <a:pt x="8" y="40"/>
                      <a:pt x="8" y="40"/>
                    </a:cubicBezTo>
                    <a:cubicBezTo>
                      <a:pt x="8" y="40"/>
                      <a:pt x="8" y="40"/>
                      <a:pt x="8" y="40"/>
                    </a:cubicBezTo>
                    <a:cubicBezTo>
                      <a:pt x="8" y="41"/>
                      <a:pt x="8" y="42"/>
                      <a:pt x="8" y="43"/>
                    </a:cubicBezTo>
                    <a:cubicBezTo>
                      <a:pt x="0" y="47"/>
                      <a:pt x="0" y="47"/>
                      <a:pt x="0" y="47"/>
                    </a:cubicBezTo>
                    <a:cubicBezTo>
                      <a:pt x="0" y="54"/>
                      <a:pt x="1" y="59"/>
                      <a:pt x="1" y="59"/>
                    </a:cubicBezTo>
                    <a:cubicBezTo>
                      <a:pt x="10" y="61"/>
                      <a:pt x="10" y="61"/>
                      <a:pt x="10" y="61"/>
                    </a:cubicBezTo>
                    <a:cubicBezTo>
                      <a:pt x="10" y="60"/>
                      <a:pt x="10" y="60"/>
                      <a:pt x="10" y="60"/>
                    </a:cubicBezTo>
                    <a:cubicBezTo>
                      <a:pt x="11" y="61"/>
                      <a:pt x="11" y="62"/>
                      <a:pt x="11" y="63"/>
                    </a:cubicBezTo>
                    <a:cubicBezTo>
                      <a:pt x="7" y="71"/>
                      <a:pt x="7" y="71"/>
                      <a:pt x="7" y="71"/>
                    </a:cubicBezTo>
                    <a:cubicBezTo>
                      <a:pt x="10" y="77"/>
                      <a:pt x="10" y="80"/>
                      <a:pt x="10" y="80"/>
                    </a:cubicBezTo>
                    <a:cubicBezTo>
                      <a:pt x="15" y="77"/>
                      <a:pt x="15" y="77"/>
                      <a:pt x="15" y="77"/>
                    </a:cubicBezTo>
                    <a:cubicBezTo>
                      <a:pt x="15" y="77"/>
                      <a:pt x="15" y="77"/>
                      <a:pt x="15" y="77"/>
                    </a:cubicBezTo>
                    <a:cubicBezTo>
                      <a:pt x="15" y="78"/>
                      <a:pt x="19" y="78"/>
                      <a:pt x="19" y="79"/>
                    </a:cubicBezTo>
                    <a:cubicBezTo>
                      <a:pt x="19" y="87"/>
                      <a:pt x="19" y="87"/>
                      <a:pt x="19" y="87"/>
                    </a:cubicBezTo>
                    <a:cubicBezTo>
                      <a:pt x="27" y="91"/>
                      <a:pt x="34" y="92"/>
                      <a:pt x="34" y="92"/>
                    </a:cubicBezTo>
                    <a:cubicBezTo>
                      <a:pt x="43" y="85"/>
                      <a:pt x="43" y="85"/>
                      <a:pt x="43" y="85"/>
                    </a:cubicBezTo>
                    <a:cubicBezTo>
                      <a:pt x="43" y="85"/>
                      <a:pt x="43" y="85"/>
                      <a:pt x="43" y="85"/>
                    </a:cubicBezTo>
                    <a:cubicBezTo>
                      <a:pt x="43" y="85"/>
                      <a:pt x="44" y="86"/>
                      <a:pt x="45" y="86"/>
                    </a:cubicBezTo>
                    <a:cubicBezTo>
                      <a:pt x="48" y="94"/>
                      <a:pt x="48" y="94"/>
                      <a:pt x="48" y="94"/>
                    </a:cubicBezTo>
                    <a:cubicBezTo>
                      <a:pt x="54" y="94"/>
                      <a:pt x="59" y="92"/>
                      <a:pt x="59" y="92"/>
                    </a:cubicBezTo>
                    <a:cubicBezTo>
                      <a:pt x="61" y="83"/>
                      <a:pt x="61" y="83"/>
                      <a:pt x="61" y="83"/>
                    </a:cubicBezTo>
                    <a:cubicBezTo>
                      <a:pt x="61" y="83"/>
                      <a:pt x="61" y="83"/>
                      <a:pt x="61" y="83"/>
                    </a:cubicBezTo>
                    <a:cubicBezTo>
                      <a:pt x="62" y="83"/>
                      <a:pt x="62" y="83"/>
                      <a:pt x="63" y="82"/>
                    </a:cubicBezTo>
                    <a:cubicBezTo>
                      <a:pt x="71" y="87"/>
                      <a:pt x="71" y="87"/>
                      <a:pt x="71" y="87"/>
                    </a:cubicBezTo>
                    <a:cubicBezTo>
                      <a:pt x="77" y="84"/>
                      <a:pt x="80" y="78"/>
                      <a:pt x="80" y="78"/>
                    </a:cubicBezTo>
                    <a:cubicBezTo>
                      <a:pt x="77" y="68"/>
                      <a:pt x="77" y="68"/>
                      <a:pt x="77" y="68"/>
                    </a:cubicBezTo>
                    <a:cubicBezTo>
                      <a:pt x="77" y="68"/>
                      <a:pt x="77" y="68"/>
                      <a:pt x="77" y="68"/>
                    </a:cubicBezTo>
                    <a:cubicBezTo>
                      <a:pt x="78" y="68"/>
                      <a:pt x="78" y="68"/>
                      <a:pt x="78" y="68"/>
                    </a:cubicBezTo>
                    <a:cubicBezTo>
                      <a:pt x="87" y="69"/>
                      <a:pt x="87" y="69"/>
                      <a:pt x="87" y="69"/>
                    </a:cubicBezTo>
                    <a:cubicBezTo>
                      <a:pt x="91" y="64"/>
                      <a:pt x="92" y="59"/>
                      <a:pt x="92" y="59"/>
                    </a:cubicBezTo>
                    <a:cubicBezTo>
                      <a:pt x="85" y="53"/>
                      <a:pt x="85" y="53"/>
                      <a:pt x="85" y="53"/>
                    </a:cubicBezTo>
                    <a:cubicBezTo>
                      <a:pt x="85" y="53"/>
                      <a:pt x="85" y="53"/>
                      <a:pt x="85" y="53"/>
                    </a:cubicBezTo>
                    <a:cubicBezTo>
                      <a:pt x="85" y="52"/>
                      <a:pt x="85" y="51"/>
                      <a:pt x="86" y="50"/>
                    </a:cubicBezTo>
                    <a:lnTo>
                      <a:pt x="94" y="46"/>
                    </a:lnTo>
                    <a:close/>
                    <a:moveTo>
                      <a:pt x="47" y="67"/>
                    </a:moveTo>
                    <a:cubicBezTo>
                      <a:pt x="36" y="67"/>
                      <a:pt x="27" y="58"/>
                      <a:pt x="27" y="47"/>
                    </a:cubicBezTo>
                    <a:cubicBezTo>
                      <a:pt x="27" y="36"/>
                      <a:pt x="36" y="27"/>
                      <a:pt x="47" y="27"/>
                    </a:cubicBezTo>
                    <a:cubicBezTo>
                      <a:pt x="58" y="27"/>
                      <a:pt x="67" y="36"/>
                      <a:pt x="67" y="47"/>
                    </a:cubicBezTo>
                    <a:cubicBezTo>
                      <a:pt x="67" y="58"/>
                      <a:pt x="58" y="67"/>
                      <a:pt x="47"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sp>
          <p:nvSpPr>
            <p:cNvPr id="117" name="Freeform 203">
              <a:extLst>
                <a:ext uri="{FF2B5EF4-FFF2-40B4-BE49-F238E27FC236}">
                  <a16:creationId xmlns:a16="http://schemas.microsoft.com/office/drawing/2014/main" id="{9E0118D7-4F8A-4333-9397-AA3F87C623F3}"/>
                </a:ext>
              </a:extLst>
            </p:cNvPr>
            <p:cNvSpPr>
              <a:spLocks/>
            </p:cNvSpPr>
            <p:nvPr/>
          </p:nvSpPr>
          <p:spPr bwMode="auto">
            <a:xfrm>
              <a:off x="6909007" y="5251141"/>
              <a:ext cx="386082" cy="288213"/>
            </a:xfrm>
            <a:custGeom>
              <a:avLst/>
              <a:gdLst>
                <a:gd name="connsiteX0" fmla="*/ 253535 w 386082"/>
                <a:gd name="connsiteY0" fmla="*/ 0 h 288213"/>
                <a:gd name="connsiteX1" fmla="*/ 386082 w 386082"/>
                <a:gd name="connsiteY1" fmla="*/ 0 h 288213"/>
                <a:gd name="connsiteX2" fmla="*/ 386082 w 386082"/>
                <a:gd name="connsiteY2" fmla="*/ 129465 h 288213"/>
                <a:gd name="connsiteX3" fmla="*/ 332591 w 386082"/>
                <a:gd name="connsiteY3" fmla="*/ 77217 h 288213"/>
                <a:gd name="connsiteX4" fmla="*/ 321878 w 386082"/>
                <a:gd name="connsiteY4" fmla="*/ 87768 h 288213"/>
                <a:gd name="connsiteX5" fmla="*/ 231407 w 386082"/>
                <a:gd name="connsiteY5" fmla="*/ 176873 h 288213"/>
                <a:gd name="connsiteX6" fmla="*/ 205858 w 386082"/>
                <a:gd name="connsiteY6" fmla="*/ 176873 h 288213"/>
                <a:gd name="connsiteX7" fmla="*/ 171184 w 386082"/>
                <a:gd name="connsiteY7" fmla="*/ 142254 h 288213"/>
                <a:gd name="connsiteX8" fmla="*/ 139259 w 386082"/>
                <a:gd name="connsiteY8" fmla="*/ 174129 h 288213"/>
                <a:gd name="connsiteX9" fmla="*/ 116023 w 386082"/>
                <a:gd name="connsiteY9" fmla="*/ 197327 h 288213"/>
                <a:gd name="connsiteX10" fmla="*/ 119195 w 386082"/>
                <a:gd name="connsiteY10" fmla="*/ 202031 h 288213"/>
                <a:gd name="connsiteX11" fmla="*/ 124070 w 386082"/>
                <a:gd name="connsiteY11" fmla="*/ 226178 h 288213"/>
                <a:gd name="connsiteX12" fmla="*/ 62035 w 386082"/>
                <a:gd name="connsiteY12" fmla="*/ 288213 h 288213"/>
                <a:gd name="connsiteX13" fmla="*/ 0 w 386082"/>
                <a:gd name="connsiteY13" fmla="*/ 226178 h 288213"/>
                <a:gd name="connsiteX14" fmla="*/ 62035 w 386082"/>
                <a:gd name="connsiteY14" fmla="*/ 164143 h 288213"/>
                <a:gd name="connsiteX15" fmla="*/ 86182 w 386082"/>
                <a:gd name="connsiteY15" fmla="*/ 169018 h 288213"/>
                <a:gd name="connsiteX16" fmla="*/ 90009 w 386082"/>
                <a:gd name="connsiteY16" fmla="*/ 171599 h 288213"/>
                <a:gd name="connsiteX17" fmla="*/ 112216 w 386082"/>
                <a:gd name="connsiteY17" fmla="*/ 149058 h 288213"/>
                <a:gd name="connsiteX18" fmla="*/ 158410 w 386082"/>
                <a:gd name="connsiteY18" fmla="*/ 102170 h 288213"/>
                <a:gd name="connsiteX19" fmla="*/ 183959 w 386082"/>
                <a:gd name="connsiteY19" fmla="*/ 102170 h 288213"/>
                <a:gd name="connsiteX20" fmla="*/ 218633 w 386082"/>
                <a:gd name="connsiteY20" fmla="*/ 136788 h 288213"/>
                <a:gd name="connsiteX21" fmla="*/ 288266 w 386082"/>
                <a:gd name="connsiteY21" fmla="*/ 67267 h 288213"/>
                <a:gd name="connsiteX22" fmla="*/ 305148 w 386082"/>
                <a:gd name="connsiteY22" fmla="*/ 50413 h 288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6082" h="288213">
                  <a:moveTo>
                    <a:pt x="253535" y="0"/>
                  </a:moveTo>
                  <a:lnTo>
                    <a:pt x="386082" y="0"/>
                  </a:lnTo>
                  <a:lnTo>
                    <a:pt x="386082" y="129465"/>
                  </a:lnTo>
                  <a:lnTo>
                    <a:pt x="332591" y="77217"/>
                  </a:lnTo>
                  <a:lnTo>
                    <a:pt x="321878" y="87768"/>
                  </a:lnTo>
                  <a:cubicBezTo>
                    <a:pt x="231407" y="176873"/>
                    <a:pt x="231407" y="176873"/>
                    <a:pt x="231407" y="176873"/>
                  </a:cubicBezTo>
                  <a:cubicBezTo>
                    <a:pt x="224108" y="184161"/>
                    <a:pt x="213158" y="184161"/>
                    <a:pt x="205858" y="176873"/>
                  </a:cubicBezTo>
                  <a:cubicBezTo>
                    <a:pt x="171184" y="142254"/>
                    <a:pt x="171184" y="142254"/>
                    <a:pt x="171184" y="142254"/>
                  </a:cubicBezTo>
                  <a:cubicBezTo>
                    <a:pt x="159094" y="154325"/>
                    <a:pt x="148515" y="164887"/>
                    <a:pt x="139259" y="174129"/>
                  </a:cubicBezTo>
                  <a:lnTo>
                    <a:pt x="116023" y="197327"/>
                  </a:lnTo>
                  <a:lnTo>
                    <a:pt x="119195" y="202031"/>
                  </a:lnTo>
                  <a:cubicBezTo>
                    <a:pt x="122334" y="209453"/>
                    <a:pt x="124070" y="217613"/>
                    <a:pt x="124070" y="226178"/>
                  </a:cubicBezTo>
                  <a:cubicBezTo>
                    <a:pt x="124070" y="260439"/>
                    <a:pt x="96296" y="288213"/>
                    <a:pt x="62035" y="288213"/>
                  </a:cubicBezTo>
                  <a:cubicBezTo>
                    <a:pt x="27774" y="288213"/>
                    <a:pt x="0" y="260439"/>
                    <a:pt x="0" y="226178"/>
                  </a:cubicBezTo>
                  <a:cubicBezTo>
                    <a:pt x="0" y="191917"/>
                    <a:pt x="27774" y="164143"/>
                    <a:pt x="62035" y="164143"/>
                  </a:cubicBezTo>
                  <a:cubicBezTo>
                    <a:pt x="70600" y="164143"/>
                    <a:pt x="78760" y="165879"/>
                    <a:pt x="86182" y="169018"/>
                  </a:cubicBezTo>
                  <a:lnTo>
                    <a:pt x="90009" y="171599"/>
                  </a:lnTo>
                  <a:lnTo>
                    <a:pt x="112216" y="149058"/>
                  </a:lnTo>
                  <a:cubicBezTo>
                    <a:pt x="158410" y="102170"/>
                    <a:pt x="158410" y="102170"/>
                    <a:pt x="158410" y="102170"/>
                  </a:cubicBezTo>
                  <a:cubicBezTo>
                    <a:pt x="165710" y="94882"/>
                    <a:pt x="176659" y="94882"/>
                    <a:pt x="183959" y="102170"/>
                  </a:cubicBezTo>
                  <a:cubicBezTo>
                    <a:pt x="218633" y="136788"/>
                    <a:pt x="218633" y="136788"/>
                    <a:pt x="218633" y="136788"/>
                  </a:cubicBezTo>
                  <a:cubicBezTo>
                    <a:pt x="248744" y="106725"/>
                    <a:pt x="271328" y="84178"/>
                    <a:pt x="288266" y="67267"/>
                  </a:cubicBezTo>
                  <a:lnTo>
                    <a:pt x="305148" y="50413"/>
                  </a:lnTo>
                  <a:close/>
                </a:path>
              </a:pathLst>
            </a:custGeom>
            <a:solidFill>
              <a:srgbClr val="FFC000"/>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grpSp>
    </p:spTree>
    <p:extLst>
      <p:ext uri="{BB962C8B-B14F-4D97-AF65-F5344CB8AC3E}">
        <p14:creationId xmlns:p14="http://schemas.microsoft.com/office/powerpoint/2010/main" val="22995275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ab9834bc4ec06a71d0582be485dfc79297f90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3_ECSA v10 Module 02 Penetration Testing Scoping and Engagem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5000">
              <a:schemeClr val="bg1">
                <a:lumMod val="75000"/>
                <a:alpha val="0"/>
              </a:schemeClr>
            </a:gs>
            <a:gs pos="50000">
              <a:schemeClr val="tx1">
                <a:lumMod val="75000"/>
                <a:lumOff val="25000"/>
              </a:schemeClr>
            </a:gs>
            <a:gs pos="95000">
              <a:schemeClr val="bg1">
                <a:lumMod val="75000"/>
                <a:alpha val="0"/>
              </a:schemeClr>
            </a:gs>
          </a:gsLst>
          <a:lin ang="0" scaled="1"/>
          <a:tileRect/>
        </a:gradFill>
        <a:ln>
          <a:noFill/>
        </a:ln>
      </a:spPr>
      <a:bodyPr anchor="ctr"/>
      <a:lstStyle>
        <a:defPPr algn="ctr">
          <a:defRPr dirty="0">
            <a:solidFill>
              <a:prstClr val="white"/>
            </a:solidFill>
          </a:defRPr>
        </a:defPPr>
      </a:lstStyle>
      <a:style>
        <a:lnRef idx="2">
          <a:schemeClr val="accent1">
            <a:shade val="50000"/>
          </a:schemeClr>
        </a:lnRef>
        <a:fillRef idx="1">
          <a:schemeClr val="accent1"/>
        </a:fillRef>
        <a:effectRef idx="0">
          <a:schemeClr val="accent1"/>
        </a:effectRef>
        <a:fontRef idx="minor">
          <a:schemeClr val="lt1"/>
        </a:fontRef>
      </a:style>
    </a:spDef>
    <a:txDef>
      <a:spPr bwMode="auto">
        <a:blipFill dpi="0" rotWithShape="1">
          <a:blip xmlns:r="http://schemas.openxmlformats.org/officeDocument/2006/relationships" r:embed="rId1"/>
          <a:srcRect/>
          <a:stretch>
            <a:fillRect b="-970"/>
          </a:stretch>
        </a:blipFill>
        <a:ln w="19050" algn="ctr">
          <a:solidFill>
            <a:srgbClr val="EAEAEA"/>
          </a:solidFill>
          <a:miter lim="800000"/>
          <a:headEnd/>
          <a:tailEnd/>
        </a:ln>
        <a:effectLst/>
        <a:extLst>
          <a:ext uri="{AF507438-7753-43e0-B8FC-AC1667EBCBE1}">
            <a14:hiddenEffects xmlns:a14="http://schemas.microsoft.com/office/drawing/2010/main" xmlns="">
              <a:effectLst>
                <a:outerShdw dist="53882" dir="2700000" algn="ctr" rotWithShape="0">
                  <a:srgbClr val="B2B2B2">
                    <a:alpha val="50000"/>
                  </a:srgbClr>
                </a:outerShdw>
              </a:effectLst>
            </a14:hiddenEffects>
          </a:ext>
        </a:extLst>
      </a:spPr>
      <a:bodyPr wrap="none" anchor="ctr"/>
      <a:lstStyle>
        <a:defPPr eaLnBrk="1" hangingPunct="1">
          <a:spcBef>
            <a:spcPct val="40000"/>
          </a:spcBef>
          <a:buClr>
            <a:schemeClr val="accent1"/>
          </a:buClr>
          <a:buFont typeface="Wingdings" pitchFamily="2" charset="2"/>
          <a:buChar char="§"/>
          <a:defRPr smtClean="0"/>
        </a:defPPr>
      </a:lstStyle>
    </a:txDef>
  </a:objectDefaults>
  <a:extraClrSchemeLst/>
</a:theme>
</file>

<file path=ppt/theme/theme2.xml><?xml version="1.0" encoding="utf-8"?>
<a:theme xmlns:a="http://schemas.openxmlformats.org/drawingml/2006/main" name="Office Theme">
  <a:themeElements>
    <a:clrScheme name="Creative Pitch 11">
      <a:dk1>
        <a:sysClr val="windowText" lastClr="000000"/>
      </a:dk1>
      <a:lt1>
        <a:srgbClr val="3F3F3F"/>
      </a:lt1>
      <a:dk2>
        <a:srgbClr val="08090A"/>
      </a:dk2>
      <a:lt2>
        <a:srgbClr val="FFFFFF"/>
      </a:lt2>
      <a:accent1>
        <a:srgbClr val="1C2024"/>
      </a:accent1>
      <a:accent2>
        <a:srgbClr val="E8E8E8"/>
      </a:accent2>
      <a:accent3>
        <a:srgbClr val="BBC0C3"/>
      </a:accent3>
      <a:accent4>
        <a:srgbClr val="FFC600"/>
      </a:accent4>
      <a:accent5>
        <a:srgbClr val="6B7278"/>
      </a:accent5>
      <a:accent6>
        <a:srgbClr val="333A42"/>
      </a:accent6>
      <a:hlink>
        <a:srgbClr val="FFFFFF"/>
      </a:hlink>
      <a:folHlink>
        <a:srgbClr val="FFFFFF"/>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32B36"/>
        </a:solidFill>
        <a:ln>
          <a:noFill/>
        </a:ln>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0_Office Theme">
  <a:themeElements>
    <a:clrScheme name="Creative Pitch 11">
      <a:dk1>
        <a:sysClr val="windowText" lastClr="000000"/>
      </a:dk1>
      <a:lt1>
        <a:srgbClr val="3F3F3F"/>
      </a:lt1>
      <a:dk2>
        <a:srgbClr val="08090A"/>
      </a:dk2>
      <a:lt2>
        <a:srgbClr val="FFFFFF"/>
      </a:lt2>
      <a:accent1>
        <a:srgbClr val="1C2024"/>
      </a:accent1>
      <a:accent2>
        <a:srgbClr val="E8E8E8"/>
      </a:accent2>
      <a:accent3>
        <a:srgbClr val="BBC0C3"/>
      </a:accent3>
      <a:accent4>
        <a:srgbClr val="FFC600"/>
      </a:accent4>
      <a:accent5>
        <a:srgbClr val="6B7278"/>
      </a:accent5>
      <a:accent6>
        <a:srgbClr val="333A42"/>
      </a:accent6>
      <a:hlink>
        <a:srgbClr val="FFFFFF"/>
      </a:hlink>
      <a:folHlink>
        <a:srgbClr val="FFFFFF"/>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32B36"/>
        </a:solidFill>
        <a:ln>
          <a:noFill/>
        </a:ln>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5000">
              <a:schemeClr val="bg1">
                <a:lumMod val="75000"/>
                <a:alpha val="0"/>
              </a:schemeClr>
            </a:gs>
            <a:gs pos="50000">
              <a:schemeClr val="tx1">
                <a:lumMod val="75000"/>
                <a:lumOff val="25000"/>
              </a:schemeClr>
            </a:gs>
            <a:gs pos="95000">
              <a:schemeClr val="bg1">
                <a:lumMod val="75000"/>
                <a:alpha val="0"/>
              </a:schemeClr>
            </a:gs>
          </a:gsLst>
          <a:lin ang="0" scaled="1"/>
          <a:tileRect/>
        </a:gradFill>
        <a:ln>
          <a:noFill/>
        </a:ln>
      </a:spPr>
      <a:bodyPr anchor="ctr"/>
      <a:lstStyle>
        <a:defPPr algn="ctr">
          <a:defRPr dirty="0">
            <a:solidFill>
              <a:prstClr val="white"/>
            </a:solidFill>
          </a:defRPr>
        </a:defPPr>
      </a:lstStyle>
      <a:style>
        <a:lnRef idx="2">
          <a:schemeClr val="accent1">
            <a:shade val="50000"/>
          </a:schemeClr>
        </a:lnRef>
        <a:fillRef idx="1">
          <a:schemeClr val="accent1"/>
        </a:fillRef>
        <a:effectRef idx="0">
          <a:schemeClr val="accent1"/>
        </a:effectRef>
        <a:fontRef idx="minor">
          <a:schemeClr val="lt1"/>
        </a:fontRef>
      </a:style>
    </a:spDef>
    <a:txDef>
      <a:spPr bwMode="auto">
        <a:blipFill dpi="0" rotWithShape="1">
          <a:blip xmlns:r="http://schemas.openxmlformats.org/officeDocument/2006/relationships" r:embed="rId1"/>
          <a:srcRect/>
          <a:stretch>
            <a:fillRect b="-970"/>
          </a:stretch>
        </a:blipFill>
        <a:ln w="19050" algn="ctr">
          <a:solidFill>
            <a:srgbClr val="EAEAEA"/>
          </a:solidFill>
          <a:miter lim="800000"/>
          <a:headEnd/>
          <a:tailEnd/>
        </a:ln>
        <a:effectLst/>
        <a:extLst>
          <a:ext uri="{AF507438-7753-43E0-B8FC-AC1667EBCBE1}">
            <a14:hiddenEffects xmlns:a14="http://schemas.microsoft.com/office/drawing/2010/main">
              <a:effectLst>
                <a:outerShdw dist="53882" dir="2700000" algn="ctr" rotWithShape="0">
                  <a:srgbClr val="B2B2B2">
                    <a:alpha val="50000"/>
                  </a:srgbClr>
                </a:outerShdw>
              </a:effectLst>
            </a14:hiddenEffects>
          </a:ext>
        </a:extLst>
      </a:spPr>
      <a:bodyPr wrap="none" anchor="ctr"/>
      <a:lstStyle>
        <a:defPPr eaLnBrk="1" hangingPunct="1">
          <a:spcBef>
            <a:spcPct val="40000"/>
          </a:spcBef>
          <a:buClr>
            <a:schemeClr val="accent1"/>
          </a:buClr>
          <a:buFont typeface="Wingdings" pitchFamily="2" charset="2"/>
          <a:buChar char="§"/>
          <a:defRPr smtClean="0"/>
        </a:defPPr>
      </a:lstStyle>
    </a:txDef>
  </a:objectDefaults>
  <a:extraClrScheme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5000">
              <a:schemeClr val="bg1">
                <a:lumMod val="75000"/>
                <a:alpha val="0"/>
              </a:schemeClr>
            </a:gs>
            <a:gs pos="50000">
              <a:schemeClr val="tx1">
                <a:lumMod val="75000"/>
                <a:lumOff val="25000"/>
              </a:schemeClr>
            </a:gs>
            <a:gs pos="95000">
              <a:schemeClr val="bg1">
                <a:lumMod val="75000"/>
                <a:alpha val="0"/>
              </a:schemeClr>
            </a:gs>
          </a:gsLst>
          <a:lin ang="0" scaled="1"/>
          <a:tileRect/>
        </a:gradFill>
        <a:ln>
          <a:noFill/>
        </a:ln>
      </a:spPr>
      <a:bodyPr anchor="ctr"/>
      <a:lstStyle>
        <a:defPPr algn="ctr">
          <a:defRPr dirty="0">
            <a:solidFill>
              <a:prstClr val="white"/>
            </a:solidFill>
          </a:defRPr>
        </a:defPPr>
      </a:lstStyle>
      <a:style>
        <a:lnRef idx="2">
          <a:schemeClr val="accent1">
            <a:shade val="50000"/>
          </a:schemeClr>
        </a:lnRef>
        <a:fillRef idx="1">
          <a:schemeClr val="accent1"/>
        </a:fillRef>
        <a:effectRef idx="0">
          <a:schemeClr val="accent1"/>
        </a:effectRef>
        <a:fontRef idx="minor">
          <a:schemeClr val="lt1"/>
        </a:fontRef>
      </a:style>
    </a:spDef>
    <a:txDef>
      <a:spPr bwMode="auto">
        <a:blipFill dpi="0" rotWithShape="1">
          <a:blip xmlns:r="http://schemas.openxmlformats.org/officeDocument/2006/relationships" r:embed="rId1"/>
          <a:srcRect/>
          <a:stretch>
            <a:fillRect b="-970"/>
          </a:stretch>
        </a:blipFill>
        <a:ln w="19050" algn="ctr">
          <a:solidFill>
            <a:srgbClr val="EAEAEA"/>
          </a:solidFill>
          <a:miter lim="800000"/>
          <a:headEnd/>
          <a:tailEnd/>
        </a:ln>
        <a:effectLst/>
        <a:extLst>
          <a:ext uri="{AF507438-7753-43E0-B8FC-AC1667EBCBE1}">
            <a14:hiddenEffects xmlns:a14="http://schemas.microsoft.com/office/drawing/2010/main">
              <a:effectLst>
                <a:outerShdw dist="53882" dir="2700000" algn="ctr" rotWithShape="0">
                  <a:srgbClr val="B2B2B2">
                    <a:alpha val="50000"/>
                  </a:srgbClr>
                </a:outerShdw>
              </a:effectLst>
            </a14:hiddenEffects>
          </a:ext>
        </a:extLst>
      </a:spPr>
      <a:bodyPr wrap="none" anchor="ctr"/>
      <a:lstStyle>
        <a:defPPr eaLnBrk="1" hangingPunct="1">
          <a:spcBef>
            <a:spcPct val="40000"/>
          </a:spcBef>
          <a:buClr>
            <a:schemeClr val="accent1"/>
          </a:buClr>
          <a:buFont typeface="Wingdings" pitchFamily="2" charset="2"/>
          <a:buChar char="§"/>
          <a:defRPr smtClean="0"/>
        </a:defPPr>
      </a:lstStyle>
    </a:txDef>
  </a:objectDefaults>
  <a:extraClrSchemeLst/>
</a:theme>
</file>

<file path=ppt/theme/theme8.xml><?xml version="1.0" encoding="utf-8"?>
<a:theme xmlns:a="http://schemas.openxmlformats.org/drawingml/2006/main" name="2_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NoofFiles xmlns="2c227bb7-df56-4067-b93f-1d4f0cc6f6d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D82C1FF49F5C34AA96DF504F33192E2" ma:contentTypeVersion="12" ma:contentTypeDescription="Create a new document." ma:contentTypeScope="" ma:versionID="00ff4e6a11eac36cedb14d3683ed4ea3">
  <xsd:schema xmlns:xsd="http://www.w3.org/2001/XMLSchema" xmlns:xs="http://www.w3.org/2001/XMLSchema" xmlns:p="http://schemas.microsoft.com/office/2006/metadata/properties" xmlns:ns2="f7e07ca7-6d23-4fcc-95ba-0b0025113b4d" xmlns:ns3="2c227bb7-df56-4067-b93f-1d4f0cc6f6d2" targetNamespace="http://schemas.microsoft.com/office/2006/metadata/properties" ma:root="true" ma:fieldsID="ca938c0a8adac96d538cde011f353e3b" ns2:_="" ns3:_="">
    <xsd:import namespace="f7e07ca7-6d23-4fcc-95ba-0b0025113b4d"/>
    <xsd:import namespace="2c227bb7-df56-4067-b93f-1d4f0cc6f6d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NoofFiles" minOccurs="0"/>
                <xsd:element ref="ns3:MediaServiceDateTaken"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e07ca7-6d23-4fcc-95ba-0b0025113b4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c227bb7-df56-4067-b93f-1d4f0cc6f6d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NoofFiles" ma:index="14" nillable="true" ma:displayName="No of Files" ma:format="Dropdown" ma:internalName="NoofFiles" ma:percentage="FALSE">
      <xsd:simpleType>
        <xsd:restriction base="dms:Number"/>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6888DAE-3646-4B9A-9CBB-91CDCCFCB515}">
  <ds:schemaRefs>
    <ds:schemaRef ds:uri="http://schemas.microsoft.com/sharepoint/v3/contenttype/forms"/>
  </ds:schemaRefs>
</ds:datastoreItem>
</file>

<file path=customXml/itemProps2.xml><?xml version="1.0" encoding="utf-8"?>
<ds:datastoreItem xmlns:ds="http://schemas.openxmlformats.org/officeDocument/2006/customXml" ds:itemID="{9C9D96D1-92BC-4C4E-B5FC-0E7205F4785A}">
  <ds:schemaRefs>
    <ds:schemaRef ds:uri="http://schemas.microsoft.com/office/2006/metadata/properties"/>
    <ds:schemaRef ds:uri="http://schemas.microsoft.com/office/infopath/2007/PartnerControls"/>
    <ds:schemaRef ds:uri="2c227bb7-df56-4067-b93f-1d4f0cc6f6d2"/>
  </ds:schemaRefs>
</ds:datastoreItem>
</file>

<file path=customXml/itemProps3.xml><?xml version="1.0" encoding="utf-8"?>
<ds:datastoreItem xmlns:ds="http://schemas.openxmlformats.org/officeDocument/2006/customXml" ds:itemID="{D007CE2D-FBCA-4B85-9840-43F9A9DD62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e07ca7-6d23-4fcc-95ba-0b0025113b4d"/>
    <ds:schemaRef ds:uri="2c227bb7-df56-4067-b93f-1d4f0cc6f6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CEHv7 Module 01 Introduction to Ethical Hacking</Template>
  <TotalTime>53735</TotalTime>
  <Words>2364</Words>
  <Application>Microsoft Office PowerPoint</Application>
  <PresentationFormat>Szélesvásznú</PresentationFormat>
  <Paragraphs>376</Paragraphs>
  <Slides>33</Slides>
  <Notes>20</Notes>
  <HiddenSlides>0</HiddenSlides>
  <MMClips>0</MMClips>
  <ScaleCrop>false</ScaleCrop>
  <HeadingPairs>
    <vt:vector size="6" baseType="variant">
      <vt:variant>
        <vt:lpstr>Használt betűtípusok</vt:lpstr>
      </vt:variant>
      <vt:variant>
        <vt:i4>10</vt:i4>
      </vt:variant>
      <vt:variant>
        <vt:lpstr>Téma</vt:lpstr>
      </vt:variant>
      <vt:variant>
        <vt:i4>8</vt:i4>
      </vt:variant>
      <vt:variant>
        <vt:lpstr>Diacímek</vt:lpstr>
      </vt:variant>
      <vt:variant>
        <vt:i4>33</vt:i4>
      </vt:variant>
    </vt:vector>
  </HeadingPairs>
  <TitlesOfParts>
    <vt:vector size="51" baseType="lpstr">
      <vt:lpstr>Arial</vt:lpstr>
      <vt:lpstr>Calibri</vt:lpstr>
      <vt:lpstr>Calibri Light</vt:lpstr>
      <vt:lpstr>Gill Sans</vt:lpstr>
      <vt:lpstr>Impact</vt:lpstr>
      <vt:lpstr>Lato</vt:lpstr>
      <vt:lpstr>Lato Light</vt:lpstr>
      <vt:lpstr>Roboto</vt:lpstr>
      <vt:lpstr>Rockwell</vt:lpstr>
      <vt:lpstr>Wingdings</vt:lpstr>
      <vt:lpstr>3_ECSA v10 Module 02 Penetration Testing Scoping and Engagement</vt:lpstr>
      <vt:lpstr>Office Theme</vt:lpstr>
      <vt:lpstr>Default Theme</vt:lpstr>
      <vt:lpstr>1_Default Theme</vt:lpstr>
      <vt:lpstr>10_Office Theme</vt:lpstr>
      <vt:lpstr>1_Office Theme</vt:lpstr>
      <vt:lpstr>2_Office Theme</vt:lpstr>
      <vt:lpstr>2_Default Theme</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Vamshi Krishna;Raju</dc:creator>
  <cp:lastModifiedBy>Szádeczky Tamás</cp:lastModifiedBy>
  <cp:revision>3242</cp:revision>
  <dcterms:created xsi:type="dcterms:W3CDTF">2006-08-16T00:00:00Z</dcterms:created>
  <dcterms:modified xsi:type="dcterms:W3CDTF">2024-10-08T03:22:58Z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0x0101003D82C1FF49F5C34AA96DF504F33192E2</vt:lpwstr>
  </property>
</Properties>
</file>